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sldIdLst>
    <p:sldId id="270" r:id="rId4"/>
    <p:sldId id="272" r:id="rId5"/>
    <p:sldId id="267" r:id="rId6"/>
    <p:sldId id="274" r:id="rId7"/>
    <p:sldId id="277" r:id="rId8"/>
    <p:sldId id="276" r:id="rId9"/>
    <p:sldId id="279" r:id="rId10"/>
    <p:sldId id="281" r:id="rId11"/>
    <p:sldId id="288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FF"/>
    <a:srgbClr val="FF0066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26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D1B6E-DAB7-499F-9575-64960524CD11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5DF6F-4832-44D5-87D6-4CA3574E22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386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F2CE9A-1F28-442B-A2AA-47B7B43F8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B892B61-D661-4B60-92C4-1D093CF2E4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E0ABA4-3384-4E55-8F4B-345CCD87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005-700C-4DC4-939A-6EBA38C7B671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950CD3-BCA6-486C-812D-1A20B3123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9F83B4-4FB4-43C8-B50B-D825FFF84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DB5-D7CF-44F8-9041-D9EEFD8FC1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328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3D10FB-EE04-41F6-876D-6DFD21E14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4A5DDDB-90E1-4CAC-839A-19E4F5F851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EF389B-011C-424C-AD67-C4EF29723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005-700C-4DC4-939A-6EBA38C7B671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142DF0-2C9A-4B27-A9C8-707905F4D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3D9236-A18E-4A78-B3F5-95ADB3E11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DB5-D7CF-44F8-9041-D9EEFD8FC1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0710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1CEFB62-A060-4870-B1B3-9E3DBF641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9E767A9-3707-4850-88BC-CD973CDE5A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803E13-AC0D-431C-A3B2-30E55DBE7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005-700C-4DC4-939A-6EBA38C7B671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FD0B84-E7ED-45D9-B9B8-3E9E08BB8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38BF67-02AB-4054-B2F3-4F46C9ECE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DB5-D7CF-44F8-9041-D9EEFD8FC1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343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7670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0377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931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202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912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7740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7267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1768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26AC80-65BB-4D61-AFC7-B77915C96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73E6D7-992C-4AB2-B03E-D152AE3F6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25FC02-9EA1-42A0-8351-8FD312D7E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005-700C-4DC4-939A-6EBA38C7B671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F48B3C-2715-4168-A8F3-A5B97052D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2218D6-B871-4FD0-AF43-81E758BF9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DB5-D7CF-44F8-9041-D9EEFD8FC1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481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8047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0214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071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D29B39-1CE2-4C1F-866A-59E5654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14DE-3F60-44DD-9423-DEFC04250351}" type="datetimeFigureOut">
              <a:rPr lang="it-IT"/>
              <a:pPr>
                <a:defRPr/>
              </a:pPr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82267-D490-4013-BE6C-C35095E3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AF939F-A0A9-4F13-9BF0-06A44DF7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5D9D-7BDB-44F6-8FDF-584E217B405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6823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A90873-8DC8-4403-99FA-2C8B343D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C63B-2C19-4507-AC24-072B90448340}" type="datetimeFigureOut">
              <a:rPr lang="it-IT"/>
              <a:pPr>
                <a:defRPr/>
              </a:pPr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084630-1964-40D6-A542-A67D7AFB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D94288-04F3-4460-A558-23258665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5964-AF03-4A49-98F6-2ECC0253D9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62487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8"/>
            <a:ext cx="10363200" cy="1362075"/>
          </a:xfrm>
        </p:spPr>
        <p:txBody>
          <a:bodyPr anchor="t"/>
          <a:lstStyle>
            <a:lvl1pPr algn="l">
              <a:defRPr sz="2251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22"/>
            <a:ext cx="103632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68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3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06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674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43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12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18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349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07BAE0-B502-403A-8B2A-6744B3DA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E8B3-C242-4180-9527-F98ACB333149}" type="datetimeFigureOut">
              <a:rPr lang="it-IT"/>
              <a:pPr>
                <a:defRPr/>
              </a:pPr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93AC53-4A40-4CCB-BEE1-E36782A9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0937E5-EDA4-458C-BA7A-E11CECC4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EB1C7-ADA2-4636-BA98-CC02E8BC60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00017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D95C966-58D7-4873-B499-96A0F395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B2A48-65D4-4511-AD62-45D1CD9F7306}" type="datetimeFigureOut">
              <a:rPr lang="it-IT"/>
              <a:pPr>
                <a:defRPr/>
              </a:pPr>
              <a:t>03/07/2022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01517524-EDA6-4FD8-AD75-6EF4A96C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DE704AE-E182-4F77-A955-C67AD2A1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3BD7-525F-4E93-AEC9-3D7F05CD8D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33716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168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4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168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4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A0F242A1-DC2A-4C70-8BE5-F59619D1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22E6-8CF1-4BF8-93AE-7DEBFC78CE52}" type="datetimeFigureOut">
              <a:rPr lang="it-IT"/>
              <a:pPr>
                <a:defRPr/>
              </a:pPr>
              <a:t>03/07/2022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D9F05560-9E7A-4D66-99D0-53890D03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CD96F39D-98BF-4C4A-9087-474215C7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C386-CE87-4F9D-BF5F-59402AAC59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99184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A3F401E0-6DF8-44E0-AFB2-E2986D3D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869E-6221-4A3D-9CD7-DB545B0EFB1E}" type="datetimeFigureOut">
              <a:rPr lang="it-IT"/>
              <a:pPr>
                <a:defRPr/>
              </a:pPr>
              <a:t>03/07/2022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FDB7A51-9D48-4FA2-9692-55B00C95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4F9AF6A2-EA01-4EE3-8799-049CFBF4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FB98-3D33-454B-A453-A45917DB0B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5692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51A5517-D393-4685-AD2A-4C331F9D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1DEB4-15B5-43E8-B445-0C3E6C722FFB}" type="datetimeFigureOut">
              <a:rPr lang="it-IT"/>
              <a:pPr>
                <a:defRPr/>
              </a:pPr>
              <a:t>03/07/2022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E497048E-3ABD-4DBF-A3BC-8C75C79B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0B064952-2EAD-403D-901D-31DB4BE3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1FB84-F20C-4C7A-A885-8EF61B16DC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20021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F3AFEF-4C99-4A48-8BE8-0D84EF0A1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0779ACF-92BE-40C3-BC86-B45019AEF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A520FE-E2F7-4F54-9369-70605A5BC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005-700C-4DC4-939A-6EBA38C7B671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399103-2E22-485F-8005-925398249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0E432A3-066D-4DC2-A7E7-BE9584144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DB5-D7CF-44F8-9041-D9EEFD8FC1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3009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5" y="273059"/>
            <a:ext cx="6815668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1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7"/>
            </a:lvl4pPr>
            <a:lvl5pPr marL="1028674" indent="0">
              <a:buNone/>
              <a:defRPr sz="507"/>
            </a:lvl5pPr>
            <a:lvl6pPr marL="1285843" indent="0">
              <a:buNone/>
              <a:defRPr sz="507"/>
            </a:lvl6pPr>
            <a:lvl7pPr marL="1543012" indent="0">
              <a:buNone/>
              <a:defRPr sz="507"/>
            </a:lvl7pPr>
            <a:lvl8pPr marL="1800180" indent="0">
              <a:buNone/>
              <a:defRPr sz="507"/>
            </a:lvl8pPr>
            <a:lvl9pPr marL="2057349" indent="0">
              <a:buNone/>
              <a:defRPr sz="50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BA8E32C-C19B-49D4-93A4-5AE74FD7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B464-EED0-42F3-8101-1DF7C6C62CF7}" type="datetimeFigureOut">
              <a:rPr lang="it-IT"/>
              <a:pPr>
                <a:defRPr/>
              </a:pPr>
              <a:t>03/07/2022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6282D7B9-5871-4732-803D-80C82E20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9E9189E-873E-4B36-B1B3-F7A74910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0C726-98A0-48D9-AD5B-A483604390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28929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68" indent="0">
              <a:buNone/>
              <a:defRPr sz="1575"/>
            </a:lvl2pPr>
            <a:lvl3pPr marL="514338" indent="0">
              <a:buNone/>
              <a:defRPr sz="1351"/>
            </a:lvl3pPr>
            <a:lvl4pPr marL="771506" indent="0">
              <a:buNone/>
              <a:defRPr sz="1125"/>
            </a:lvl4pPr>
            <a:lvl5pPr marL="1028674" indent="0">
              <a:buNone/>
              <a:defRPr sz="1125"/>
            </a:lvl5pPr>
            <a:lvl6pPr marL="1285843" indent="0">
              <a:buNone/>
              <a:defRPr sz="1125"/>
            </a:lvl6pPr>
            <a:lvl7pPr marL="1543012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7"/>
            </a:lvl4pPr>
            <a:lvl5pPr marL="1028674" indent="0">
              <a:buNone/>
              <a:defRPr sz="507"/>
            </a:lvl5pPr>
            <a:lvl6pPr marL="1285843" indent="0">
              <a:buNone/>
              <a:defRPr sz="507"/>
            </a:lvl6pPr>
            <a:lvl7pPr marL="1543012" indent="0">
              <a:buNone/>
              <a:defRPr sz="507"/>
            </a:lvl7pPr>
            <a:lvl8pPr marL="1800180" indent="0">
              <a:buNone/>
              <a:defRPr sz="507"/>
            </a:lvl8pPr>
            <a:lvl9pPr marL="2057349" indent="0">
              <a:buNone/>
              <a:defRPr sz="50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DD3D5E1-4582-42D3-8C7F-549467DE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C8D1-D426-401B-8AC5-561DD458DE56}" type="datetimeFigureOut">
              <a:rPr lang="it-IT"/>
              <a:pPr>
                <a:defRPr/>
              </a:pPr>
              <a:t>03/07/2022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7C7979D-4589-43DB-8E86-9804ED6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6037FF1-FAF4-4676-8F11-ABE99125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DC06-99C1-4F29-800D-74D3AABC539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22812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886A82-3D77-4304-A15D-1CD2CE16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A485-098D-4A5A-9D68-8CC4C26E05AA}" type="datetimeFigureOut">
              <a:rPr lang="it-IT"/>
              <a:pPr>
                <a:defRPr/>
              </a:pPr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4A48DF-E26B-4624-AABE-00EFFB65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DE0ABD-A28F-4030-9489-06E72263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3764-1C77-4B88-8738-40AF0BC6D7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12627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47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47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2BDF8B-C332-4622-93FC-36F53F25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0E71-9635-4756-9EB2-BB8045E66131}" type="datetimeFigureOut">
              <a:rPr lang="it-IT"/>
              <a:pPr>
                <a:defRPr/>
              </a:pPr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B6989D-FC4E-4AB7-B042-1AA3D8F9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CF1645-C070-4C08-9B3D-CBDCFDE8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C521-CD3E-41BD-AD6F-1008ED7DC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7883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9DA70E-1481-4CE3-8BD3-DDB599511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DE752F-7633-4605-8964-E3820CE99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0921A2A-4EBC-472D-867D-C8D65D303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C4106E-B859-417C-B3A5-32A34903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005-700C-4DC4-939A-6EBA38C7B671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8689FC-6EE7-4715-9A8B-DFD304593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E203503-E73F-4356-B406-7E9DB2A67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DB5-D7CF-44F8-9041-D9EEFD8FC1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964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FC8511-D52E-4EC3-AF37-358EE5E45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5BD7043-DCA4-4D53-A828-7190CA94B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403B2EA-6CCD-490A-97BB-627EA50AF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46D9286-4610-4659-9041-526A89DF0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9FA8740-3B48-4AEF-92B3-F66175FF5F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0C66B50-482B-49AB-B0B0-40BB7F22F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005-700C-4DC4-939A-6EBA38C7B671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8DFEC9F-6FA0-4DF0-A39D-7FED9E517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BA01096-D417-4317-9953-11C493FD0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DB5-D7CF-44F8-9041-D9EEFD8FC1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8357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F3AF99-DCB8-4E90-A5D9-A8547CEF8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E46A26B-2005-4BC3-AB75-3F15C1670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005-700C-4DC4-939A-6EBA38C7B671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8E0CED6-C6AD-47DD-B20E-1B9C22373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A27ED71-435F-4AAE-8849-8BFAD750E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DB5-D7CF-44F8-9041-D9EEFD8FC1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253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00EE9BA-39B9-43D5-B80E-9F8E4AAEA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005-700C-4DC4-939A-6EBA38C7B671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6703087-0D22-4305-88A2-D8D8AD3C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3AEC604-9F3E-4D61-8134-587DDC6FC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DB5-D7CF-44F8-9041-D9EEFD8FC1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791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037224-AD05-42C3-B485-7F525E7C7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9DCBC2-F4D9-48E3-91E0-80F9AC446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8EA3D2A-8DBB-40BA-B755-0B7FEE793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FEB105-CBCF-497D-909C-961E038FC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005-700C-4DC4-939A-6EBA38C7B671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5245018-B2B3-4301-819D-1F3092C4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F1A8207-84D5-47A7-99D5-0D05EDD24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DB5-D7CF-44F8-9041-D9EEFD8FC1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4658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92C43E-F14C-4B79-A534-FDDC96491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04F27E2-B634-4206-ABEE-BC455AA87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B668655-E704-4303-BC9C-1656A4C15D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805CC26-1769-498F-8EFF-E50333BBF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005-700C-4DC4-939A-6EBA38C7B671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D69D5B-38C4-4871-B6BA-05FAB4261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08DAE7A-0755-4886-A3BF-F52ACB1E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DB5-D7CF-44F8-9041-D9EEFD8FC1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4244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9752823-490D-476E-93FA-E90C717EE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41419FA-0582-46CF-9C54-00AE9C144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A22819-6257-4EA4-98C8-5F247D51F0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4D005-700C-4DC4-939A-6EBA38C7B671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55CF95-15D8-43A2-80BC-A13566194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787261-19BE-4AF0-83FD-FBF826270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9ADB5-D7CF-44F8-9041-D9EEFD8FC1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062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182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D7E3FDB6-9D39-49D6-B97F-17FEF31BFE4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5035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BAC60B85-ECB9-4355-B11F-C6EC371784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5809F5-F509-4C5E-A0F6-7747E08FF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756"/>
            <a:ext cx="28448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0F05B0-857E-435E-AC3F-57369EF2C7A7}" type="datetimeFigureOut">
              <a:rPr lang="it-IT"/>
              <a:pPr>
                <a:defRPr/>
              </a:pPr>
              <a:t>03/07/2022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433D7E-CB78-43E3-A29D-AFA8CB8C0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756"/>
            <a:ext cx="38608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0256F6-C463-4324-8D58-515CA200A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756"/>
            <a:ext cx="2844800" cy="364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75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374B5DC-9E80-4404-A2B7-5D8EF28058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9880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5pPr>
      <a:lvl6pPr marL="25716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6pPr>
      <a:lvl7pPr marL="51433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7pPr>
      <a:lvl8pPr marL="771506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8pPr>
      <a:lvl9pPr marL="1028674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9pPr>
    </p:titleStyle>
    <p:bodyStyle>
      <a:lvl1pPr marL="192877" indent="-19287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0" indent="-16073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23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4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10" Type="http://schemas.openxmlformats.org/officeDocument/2006/relationships/image" Target="../media/image1.jpg"/><Relationship Id="rId4" Type="http://schemas.openxmlformats.org/officeDocument/2006/relationships/slide" Target="slide3.xml"/><Relationship Id="rId9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8573" y="1694525"/>
            <a:ext cx="2988000" cy="4860000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2005/06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D’Andrea Emanuela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2°C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del Liceo Artistico Statale</a:t>
            </a:r>
          </a:p>
          <a:p>
            <a:pPr marL="108000" lvl="0" algn="ctr" defTabSz="457200" eaLnBrk="0" hangingPunct="0">
              <a:defRPr/>
            </a:pPr>
            <a:r>
              <a:rPr lang="it-IT" sz="16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 G. </a:t>
            </a:r>
            <a:r>
              <a:rPr lang="it-IT" sz="1600" b="1" dirty="0" err="1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sz="16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» </a:t>
            </a: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di Pescara</a:t>
            </a:r>
            <a:endParaRPr lang="it-IT" sz="1600" b="1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endParaRPr lang="it-IT" sz="1600" b="1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8000" lvl="0" algn="ctr" defTabSz="457200" eaLnBrk="0" hangingPunct="0">
              <a:defRPr/>
            </a:pPr>
            <a:r>
              <a:rPr lang="it-IT" sz="16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«Discipline geometriche»</a:t>
            </a:r>
          </a:p>
          <a:p>
            <a:pPr marL="108000" lvl="0" algn="ctr" defTabSz="457200" eaLnBrk="0" hangingPunct="0">
              <a:defRPr/>
            </a:pPr>
            <a:r>
              <a:rPr lang="it-IT" sz="16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del corso sperimentale</a:t>
            </a:r>
          </a:p>
          <a:p>
            <a:pPr marL="108000" lvl="0" algn="ctr" defTabSz="457200" eaLnBrk="0" hangingPunct="0">
              <a:defRPr/>
            </a:pP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«Progetto Leonardo»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4010706" y="1702622"/>
            <a:ext cx="490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0" y="1320452"/>
            <a:ext cx="12192000" cy="338554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COMPENETRAZIONI  E  TANGENZE  FRA  QUATTRO  SFERE</a:t>
            </a:r>
            <a:endParaRPr kumimoji="0" lang="it-IT" sz="1600" b="0" i="0" u="none" strike="noStrike" kern="1200" cap="none" spc="0" normalizeH="0" baseline="-2500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4089898" y="2408607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2" name="Pulsante di azione: vuoto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4089898" y="2808861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3" name="Pulsante di azione: vuoto 2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4089898" y="3579404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6" name="Pulsante di azione: vuoto 25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5A9625F-B032-4410-B90E-21176569E59A}"/>
              </a:ext>
            </a:extLst>
          </p:cNvPr>
          <p:cNvSpPr/>
          <p:nvPr/>
        </p:nvSpPr>
        <p:spPr>
          <a:xfrm>
            <a:off x="4092039" y="4373433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8" name="Pulsante di azione: vuoto 27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4089898" y="3981542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4010706" y="5810763"/>
            <a:ext cx="4882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selezionare il numero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4514673" y="2408607"/>
            <a:ext cx="238300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4523553" y="2804778"/>
            <a:ext cx="3816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tra sfere di centri A e B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4512532" y="3974487"/>
            <a:ext cx="457820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dei punti di tangenza della sfera di centro D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4512534" y="3581753"/>
            <a:ext cx="359809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somma delle compenetrazioni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DF9B911-BA0A-4BDA-98A5-29A01C522335}"/>
              </a:ext>
            </a:extLst>
          </p:cNvPr>
          <p:cNvSpPr txBox="1"/>
          <p:nvPr/>
        </p:nvSpPr>
        <p:spPr>
          <a:xfrm>
            <a:off x="4517398" y="4371224"/>
            <a:ext cx="327719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Compenetrazioni e tangenze -</a:t>
            </a:r>
            <a:r>
              <a:rPr kumimoji="0" lang="it-IT" sz="1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Sintesi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lang="it-IT" dirty="0"/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ulsante di azione: vuoto 29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676065AF-E8FE-4090-E42E-96765C959DA1}"/>
              </a:ext>
            </a:extLst>
          </p:cNvPr>
          <p:cNvSpPr/>
          <p:nvPr/>
        </p:nvSpPr>
        <p:spPr>
          <a:xfrm>
            <a:off x="4098193" y="4781427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7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B35AC405-59B6-85F8-3847-FA00B088D648}"/>
              </a:ext>
            </a:extLst>
          </p:cNvPr>
          <p:cNvSpPr txBox="1"/>
          <p:nvPr/>
        </p:nvSpPr>
        <p:spPr>
          <a:xfrm>
            <a:off x="4523552" y="4779218"/>
            <a:ext cx="395455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di sintesi con campiture dinamiche</a:t>
            </a:r>
          </a:p>
        </p:txBody>
      </p:sp>
      <p:sp>
        <p:nvSpPr>
          <p:cNvPr id="32" name="Pulsante di azione: vuoto 31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2389E0BA-551E-93F1-83A2-D54871EF0FA7}"/>
              </a:ext>
            </a:extLst>
          </p:cNvPr>
          <p:cNvSpPr/>
          <p:nvPr/>
        </p:nvSpPr>
        <p:spPr>
          <a:xfrm>
            <a:off x="4102333" y="3194528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0721163-B8A4-4D4A-003A-66D399D56CF9}"/>
              </a:ext>
            </a:extLst>
          </p:cNvPr>
          <p:cNvSpPr txBox="1"/>
          <p:nvPr/>
        </p:nvSpPr>
        <p:spPr>
          <a:xfrm>
            <a:off x="4535987" y="3190445"/>
            <a:ext cx="380356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tra sfere di centri B e C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20029886-8F8B-BA0B-E841-737E4F1C02B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2" y="1702858"/>
            <a:ext cx="3954558" cy="4824000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10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2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30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40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6" grpId="0" animBg="1"/>
      <p:bldP spid="28" grpId="0" animBg="1"/>
      <p:bldP spid="29" grpId="0"/>
      <p:bldP spid="14" grpId="0"/>
      <p:bldP spid="36" grpId="0"/>
      <p:bldP spid="37" grpId="0"/>
      <p:bldP spid="38" grpId="0"/>
      <p:bldP spid="39" grpId="0"/>
      <p:bldP spid="30" grpId="0" animBg="1"/>
      <p:bldP spid="31" grpId="0"/>
      <p:bldP spid="32" grpId="0" animBg="1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5865083" y="3800510"/>
            <a:ext cx="624157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6357288" y="3798341"/>
            <a:ext cx="2715296" cy="29458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809729" y="3502497"/>
            <a:ext cx="388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lt</a:t>
            </a: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E4C16E46-B0D4-4466-A0F2-7B9C6176F867}"/>
              </a:ext>
            </a:extLst>
          </p:cNvPr>
          <p:cNvCxnSpPr>
            <a:cxnSpLocks/>
          </p:cNvCxnSpPr>
          <p:nvPr/>
        </p:nvCxnSpPr>
        <p:spPr>
          <a:xfrm>
            <a:off x="9071385" y="0"/>
            <a:ext cx="0" cy="38001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7B31F2A-481B-4ECE-9A74-AC68FCF10ACE}"/>
              </a:ext>
            </a:extLst>
          </p:cNvPr>
          <p:cNvCxnSpPr/>
          <p:nvPr/>
        </p:nvCxnSpPr>
        <p:spPr>
          <a:xfrm>
            <a:off x="9144638" y="4906518"/>
            <a:ext cx="2416" cy="1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2B9AB5AE-47E5-4297-B0B5-1FD194B0C982}"/>
              </a:ext>
            </a:extLst>
          </p:cNvPr>
          <p:cNvCxnSpPr>
            <a:cxnSpLocks/>
          </p:cNvCxnSpPr>
          <p:nvPr/>
        </p:nvCxnSpPr>
        <p:spPr>
          <a:xfrm flipH="1">
            <a:off x="7432196" y="110671"/>
            <a:ext cx="1637429" cy="36911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EF753B3F-FCD9-441E-B602-77847663D2E1}"/>
              </a:ext>
            </a:extLst>
          </p:cNvPr>
          <p:cNvCxnSpPr>
            <a:cxnSpLocks/>
          </p:cNvCxnSpPr>
          <p:nvPr/>
        </p:nvCxnSpPr>
        <p:spPr>
          <a:xfrm>
            <a:off x="8388685" y="1660776"/>
            <a:ext cx="68164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F3BC81AA-2E92-40C4-8E4C-3B5E025D6BB3}"/>
              </a:ext>
            </a:extLst>
          </p:cNvPr>
          <p:cNvCxnSpPr>
            <a:cxnSpLocks/>
          </p:cNvCxnSpPr>
          <p:nvPr/>
        </p:nvCxnSpPr>
        <p:spPr>
          <a:xfrm>
            <a:off x="7713719" y="3160089"/>
            <a:ext cx="0" cy="21095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4CE4E0A2-16A5-4377-AFA1-E93E303879DD}"/>
              </a:ext>
            </a:extLst>
          </p:cNvPr>
          <p:cNvCxnSpPr>
            <a:cxnSpLocks/>
          </p:cNvCxnSpPr>
          <p:nvPr/>
        </p:nvCxnSpPr>
        <p:spPr>
          <a:xfrm>
            <a:off x="7432196" y="3802567"/>
            <a:ext cx="0" cy="17758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1DCD1863-DC76-4A02-B5FB-D59346E96641}"/>
              </a:ext>
            </a:extLst>
          </p:cNvPr>
          <p:cNvCxnSpPr>
            <a:cxnSpLocks/>
          </p:cNvCxnSpPr>
          <p:nvPr/>
        </p:nvCxnSpPr>
        <p:spPr>
          <a:xfrm>
            <a:off x="9071385" y="3798341"/>
            <a:ext cx="2957668" cy="274533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o 52">
            <a:extLst>
              <a:ext uri="{FF2B5EF4-FFF2-40B4-BE49-F238E27FC236}">
                <a16:creationId xmlns:a16="http://schemas.microsoft.com/office/drawing/2014/main" id="{161E2A02-10E7-466D-A5A4-08ECA4BB4089}"/>
              </a:ext>
            </a:extLst>
          </p:cNvPr>
          <p:cNvSpPr/>
          <p:nvPr/>
        </p:nvSpPr>
        <p:spPr>
          <a:xfrm>
            <a:off x="5388735" y="113817"/>
            <a:ext cx="7366579" cy="7366569"/>
          </a:xfrm>
          <a:prstGeom prst="arc">
            <a:avLst>
              <a:gd name="adj1" fmla="val 16203106"/>
              <a:gd name="adj2" fmla="val 257414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3F8521F5-6F85-4856-9F9B-24A76F05A09C}"/>
              </a:ext>
            </a:extLst>
          </p:cNvPr>
          <p:cNvCxnSpPr>
            <a:cxnSpLocks/>
            <a:endCxn id="53" idx="2"/>
          </p:cNvCxnSpPr>
          <p:nvPr/>
        </p:nvCxnSpPr>
        <p:spPr>
          <a:xfrm>
            <a:off x="7430320" y="5578443"/>
            <a:ext cx="4339768" cy="7260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12EF7FD-4E14-4E10-BE1F-E447A6521AEB}"/>
              </a:ext>
            </a:extLst>
          </p:cNvPr>
          <p:cNvCxnSpPr>
            <a:cxnSpLocks/>
          </p:cNvCxnSpPr>
          <p:nvPr/>
        </p:nvCxnSpPr>
        <p:spPr>
          <a:xfrm>
            <a:off x="7714540" y="5271500"/>
            <a:ext cx="476412" cy="44221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uppo 172">
            <a:extLst>
              <a:ext uri="{FF2B5EF4-FFF2-40B4-BE49-F238E27FC236}">
                <a16:creationId xmlns:a16="http://schemas.microsoft.com/office/drawing/2014/main" id="{46A7373D-9208-4699-BD5C-545ACBD5E3E7}"/>
              </a:ext>
            </a:extLst>
          </p:cNvPr>
          <p:cNvGrpSpPr/>
          <p:nvPr/>
        </p:nvGrpSpPr>
        <p:grpSpPr>
          <a:xfrm>
            <a:off x="9321123" y="5359134"/>
            <a:ext cx="1278000" cy="1278000"/>
            <a:chOff x="8624673" y="1445320"/>
            <a:chExt cx="1439589" cy="1439590"/>
          </a:xfrm>
        </p:grpSpPr>
        <p:sp>
          <p:nvSpPr>
            <p:cNvPr id="174" name="Ovale 173">
              <a:extLst>
                <a:ext uri="{FF2B5EF4-FFF2-40B4-BE49-F238E27FC236}">
                  <a16:creationId xmlns:a16="http://schemas.microsoft.com/office/drawing/2014/main" id="{8AFA6119-1769-4844-9E5A-AF186F82B59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2EBBDF5E-F6A4-4C72-969F-66C85788774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id="{972AD1A3-1DA8-4CA9-8EF1-BCBE0C7E425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uppo 185">
            <a:extLst>
              <a:ext uri="{FF2B5EF4-FFF2-40B4-BE49-F238E27FC236}">
                <a16:creationId xmlns:a16="http://schemas.microsoft.com/office/drawing/2014/main" id="{26333998-1A2C-4FDB-9E46-B9331DF7449C}"/>
              </a:ext>
            </a:extLst>
          </p:cNvPr>
          <p:cNvGrpSpPr/>
          <p:nvPr/>
        </p:nvGrpSpPr>
        <p:grpSpPr>
          <a:xfrm>
            <a:off x="7553857" y="5061440"/>
            <a:ext cx="1278000" cy="1278000"/>
            <a:chOff x="8624673" y="1441510"/>
            <a:chExt cx="1439589" cy="1439590"/>
          </a:xfrm>
        </p:grpSpPr>
        <p:sp>
          <p:nvSpPr>
            <p:cNvPr id="187" name="Ovale 186">
              <a:extLst>
                <a:ext uri="{FF2B5EF4-FFF2-40B4-BE49-F238E27FC236}">
                  <a16:creationId xmlns:a16="http://schemas.microsoft.com/office/drawing/2014/main" id="{01A4B3E5-60DC-44C0-A793-91D49D8C1A65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96" name="Connettore diritto 195">
              <a:extLst>
                <a:ext uri="{FF2B5EF4-FFF2-40B4-BE49-F238E27FC236}">
                  <a16:creationId xmlns:a16="http://schemas.microsoft.com/office/drawing/2014/main" id="{6EAE7F31-C796-47B3-A841-792DC4942639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A826CDA2-7C55-4CDA-9850-3F38E590342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B420EB5A-CA62-4E08-896E-7BC748125F8A}"/>
              </a:ext>
            </a:extLst>
          </p:cNvPr>
          <p:cNvCxnSpPr>
            <a:cxnSpLocks/>
          </p:cNvCxnSpPr>
          <p:nvPr/>
        </p:nvCxnSpPr>
        <p:spPr>
          <a:xfrm>
            <a:off x="7676384" y="3166831"/>
            <a:ext cx="139500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Arco 175">
            <a:extLst>
              <a:ext uri="{FF2B5EF4-FFF2-40B4-BE49-F238E27FC236}">
                <a16:creationId xmlns:a16="http://schemas.microsoft.com/office/drawing/2014/main" id="{7682F84C-0373-4AF6-9BB1-727357B265D3}"/>
              </a:ext>
            </a:extLst>
          </p:cNvPr>
          <p:cNvSpPr/>
          <p:nvPr/>
        </p:nvSpPr>
        <p:spPr>
          <a:xfrm>
            <a:off x="6933416" y="1662423"/>
            <a:ext cx="4276800" cy="4276800"/>
          </a:xfrm>
          <a:prstGeom prst="arc">
            <a:avLst>
              <a:gd name="adj1" fmla="val 16201196"/>
              <a:gd name="adj2" fmla="val 257217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0" name="Arco 179">
            <a:extLst>
              <a:ext uri="{FF2B5EF4-FFF2-40B4-BE49-F238E27FC236}">
                <a16:creationId xmlns:a16="http://schemas.microsoft.com/office/drawing/2014/main" id="{ED8FDF41-816D-4778-9AF1-C5BAE561DD2F}"/>
              </a:ext>
            </a:extLst>
          </p:cNvPr>
          <p:cNvSpPr/>
          <p:nvPr/>
        </p:nvSpPr>
        <p:spPr>
          <a:xfrm>
            <a:off x="8436323" y="3165789"/>
            <a:ext cx="1270800" cy="12708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4" name="Gruppo 73">
            <a:extLst>
              <a:ext uri="{FF2B5EF4-FFF2-40B4-BE49-F238E27FC236}">
                <a16:creationId xmlns:a16="http://schemas.microsoft.com/office/drawing/2014/main" id="{90B90CFD-E5DE-4136-8971-B48EB5FBAEB8}"/>
              </a:ext>
            </a:extLst>
          </p:cNvPr>
          <p:cNvGrpSpPr/>
          <p:nvPr/>
        </p:nvGrpSpPr>
        <p:grpSpPr>
          <a:xfrm>
            <a:off x="8323098" y="4064166"/>
            <a:ext cx="1800000" cy="1800000"/>
            <a:chOff x="8624673" y="1445320"/>
            <a:chExt cx="1439589" cy="1439590"/>
          </a:xfrm>
        </p:grpSpPr>
        <p:sp>
          <p:nvSpPr>
            <p:cNvPr id="75" name="Ovale 74">
              <a:extLst>
                <a:ext uri="{FF2B5EF4-FFF2-40B4-BE49-F238E27FC236}">
                  <a16:creationId xmlns:a16="http://schemas.microsoft.com/office/drawing/2014/main" id="{50227293-7526-4D77-9DCE-7B795B06EC4B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76" name="Connettore diritto 75">
              <a:extLst>
                <a:ext uri="{FF2B5EF4-FFF2-40B4-BE49-F238E27FC236}">
                  <a16:creationId xmlns:a16="http://schemas.microsoft.com/office/drawing/2014/main" id="{F8DF3C69-A91C-42BE-8E3D-881735EB5E07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diritto 76">
              <a:extLst>
                <a:ext uri="{FF2B5EF4-FFF2-40B4-BE49-F238E27FC236}">
                  <a16:creationId xmlns:a16="http://schemas.microsoft.com/office/drawing/2014/main" id="{753D55AF-BC1D-4961-9D0E-6EE4CC3875C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9517389B-C856-4B26-BF9D-11FD1420E292}"/>
              </a:ext>
            </a:extLst>
          </p:cNvPr>
          <p:cNvCxnSpPr>
            <a:cxnSpLocks/>
          </p:cNvCxnSpPr>
          <p:nvPr/>
        </p:nvCxnSpPr>
        <p:spPr>
          <a:xfrm>
            <a:off x="8379902" y="4542655"/>
            <a:ext cx="1574747" cy="14569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4D4EAAEC-244B-402F-B353-980029EAE715}"/>
              </a:ext>
            </a:extLst>
          </p:cNvPr>
          <p:cNvCxnSpPr>
            <a:cxnSpLocks/>
          </p:cNvCxnSpPr>
          <p:nvPr/>
        </p:nvCxnSpPr>
        <p:spPr>
          <a:xfrm>
            <a:off x="8557863" y="4359435"/>
            <a:ext cx="658351" cy="6110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E0C99FF2-8232-425D-A3B5-D4C3A6BC6FB9}"/>
              </a:ext>
            </a:extLst>
          </p:cNvPr>
          <p:cNvCxnSpPr>
            <a:cxnSpLocks/>
          </p:cNvCxnSpPr>
          <p:nvPr/>
        </p:nvCxnSpPr>
        <p:spPr>
          <a:xfrm flipH="1">
            <a:off x="9218996" y="4409503"/>
            <a:ext cx="512730" cy="5562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C9B9E011-C73B-4751-AB25-6EA95E9BD5BB}"/>
              </a:ext>
            </a:extLst>
          </p:cNvPr>
          <p:cNvGrpSpPr/>
          <p:nvPr/>
        </p:nvGrpSpPr>
        <p:grpSpPr>
          <a:xfrm>
            <a:off x="7665008" y="1996595"/>
            <a:ext cx="1800000" cy="1800000"/>
            <a:chOff x="8624673" y="1445320"/>
            <a:chExt cx="1439589" cy="1439590"/>
          </a:xfrm>
        </p:grpSpPr>
        <p:sp>
          <p:nvSpPr>
            <p:cNvPr id="90" name="Ovale 89">
              <a:extLst>
                <a:ext uri="{FF2B5EF4-FFF2-40B4-BE49-F238E27FC236}">
                  <a16:creationId xmlns:a16="http://schemas.microsoft.com/office/drawing/2014/main" id="{AE43C5A0-ECEA-4DF8-BB7D-3C7EF86AB92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510AE685-C6EA-421F-B74D-9D6929C51324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diritto 91">
              <a:extLst>
                <a:ext uri="{FF2B5EF4-FFF2-40B4-BE49-F238E27FC236}">
                  <a16:creationId xmlns:a16="http://schemas.microsoft.com/office/drawing/2014/main" id="{1E817F83-4DAF-465B-B86D-CC194AF1583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uppo 93">
            <a:extLst>
              <a:ext uri="{FF2B5EF4-FFF2-40B4-BE49-F238E27FC236}">
                <a16:creationId xmlns:a16="http://schemas.microsoft.com/office/drawing/2014/main" id="{AA4BBC86-3B6B-45E9-97E5-1F032C7991A8}"/>
              </a:ext>
            </a:extLst>
          </p:cNvPr>
          <p:cNvGrpSpPr/>
          <p:nvPr/>
        </p:nvGrpSpPr>
        <p:grpSpPr>
          <a:xfrm>
            <a:off x="7078558" y="2522994"/>
            <a:ext cx="1278000" cy="1278000"/>
            <a:chOff x="8624673" y="1441510"/>
            <a:chExt cx="1439589" cy="1439590"/>
          </a:xfrm>
        </p:grpSpPr>
        <p:sp>
          <p:nvSpPr>
            <p:cNvPr id="96" name="Ovale 95">
              <a:extLst>
                <a:ext uri="{FF2B5EF4-FFF2-40B4-BE49-F238E27FC236}">
                  <a16:creationId xmlns:a16="http://schemas.microsoft.com/office/drawing/2014/main" id="{B10F3087-344D-46CD-98E4-702387DD0292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97" name="Connettore diritto 96">
              <a:extLst>
                <a:ext uri="{FF2B5EF4-FFF2-40B4-BE49-F238E27FC236}">
                  <a16:creationId xmlns:a16="http://schemas.microsoft.com/office/drawing/2014/main" id="{26A5FC3E-BC58-400B-B110-14DFB6E45EA0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diritto 97">
              <a:extLst>
                <a:ext uri="{FF2B5EF4-FFF2-40B4-BE49-F238E27FC236}">
                  <a16:creationId xmlns:a16="http://schemas.microsoft.com/office/drawing/2014/main" id="{C06BCC65-471D-481C-8116-CFA5F728042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631CF488-B258-4554-A9CF-766EE1ABC070}"/>
              </a:ext>
            </a:extLst>
          </p:cNvPr>
          <p:cNvCxnSpPr>
            <a:cxnSpLocks/>
          </p:cNvCxnSpPr>
          <p:nvPr/>
        </p:nvCxnSpPr>
        <p:spPr>
          <a:xfrm>
            <a:off x="8383228" y="1662778"/>
            <a:ext cx="0" cy="289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uppo 100">
            <a:extLst>
              <a:ext uri="{FF2B5EF4-FFF2-40B4-BE49-F238E27FC236}">
                <a16:creationId xmlns:a16="http://schemas.microsoft.com/office/drawing/2014/main" id="{5104AE8A-B988-490B-8D13-572022EFBFAA}"/>
              </a:ext>
            </a:extLst>
          </p:cNvPr>
          <p:cNvGrpSpPr/>
          <p:nvPr/>
        </p:nvGrpSpPr>
        <p:grpSpPr>
          <a:xfrm>
            <a:off x="7749685" y="1021341"/>
            <a:ext cx="1278000" cy="1278000"/>
            <a:chOff x="8624673" y="1445320"/>
            <a:chExt cx="1439589" cy="1439590"/>
          </a:xfrm>
        </p:grpSpPr>
        <p:sp>
          <p:nvSpPr>
            <p:cNvPr id="102" name="Ovale 101">
              <a:extLst>
                <a:ext uri="{FF2B5EF4-FFF2-40B4-BE49-F238E27FC236}">
                  <a16:creationId xmlns:a16="http://schemas.microsoft.com/office/drawing/2014/main" id="{FA9DDA6C-93E9-4960-8E2C-DE9D385B4BAB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03" name="Connettore diritto 102">
              <a:extLst>
                <a:ext uri="{FF2B5EF4-FFF2-40B4-BE49-F238E27FC236}">
                  <a16:creationId xmlns:a16="http://schemas.microsoft.com/office/drawing/2014/main" id="{D06AB213-9084-4963-9008-513739E3197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diritto 103">
              <a:extLst>
                <a:ext uri="{FF2B5EF4-FFF2-40B4-BE49-F238E27FC236}">
                  <a16:creationId xmlns:a16="http://schemas.microsoft.com/office/drawing/2014/main" id="{D65D07D0-325E-4706-9A4A-AC36E0F5400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C13199A1-1385-4119-9749-CC9DD09F1A1E}"/>
              </a:ext>
            </a:extLst>
          </p:cNvPr>
          <p:cNvCxnSpPr>
            <a:cxnSpLocks/>
          </p:cNvCxnSpPr>
          <p:nvPr/>
        </p:nvCxnSpPr>
        <p:spPr>
          <a:xfrm>
            <a:off x="8556418" y="2901188"/>
            <a:ext cx="0" cy="14607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Arco 120">
            <a:extLst>
              <a:ext uri="{FF2B5EF4-FFF2-40B4-BE49-F238E27FC236}">
                <a16:creationId xmlns:a16="http://schemas.microsoft.com/office/drawing/2014/main" id="{42084AD5-8343-4FAB-B5AB-5334BA03B9F9}"/>
              </a:ext>
            </a:extLst>
          </p:cNvPr>
          <p:cNvSpPr/>
          <p:nvPr/>
        </p:nvSpPr>
        <p:spPr>
          <a:xfrm>
            <a:off x="8172628" y="2898676"/>
            <a:ext cx="1800000" cy="1800000"/>
          </a:xfrm>
          <a:prstGeom prst="arc">
            <a:avLst>
              <a:gd name="adj1" fmla="val 16192769"/>
              <a:gd name="adj2" fmla="val 259317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596D7F70-02B0-4D17-ACDD-677FFF48E6EE}"/>
              </a:ext>
            </a:extLst>
          </p:cNvPr>
          <p:cNvCxnSpPr>
            <a:cxnSpLocks/>
            <a:stCxn id="121" idx="0"/>
          </p:cNvCxnSpPr>
          <p:nvPr/>
        </p:nvCxnSpPr>
        <p:spPr>
          <a:xfrm flipH="1">
            <a:off x="8549476" y="2898678"/>
            <a:ext cx="52125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Gruppo 150">
            <a:extLst>
              <a:ext uri="{FF2B5EF4-FFF2-40B4-BE49-F238E27FC236}">
                <a16:creationId xmlns:a16="http://schemas.microsoft.com/office/drawing/2014/main" id="{F2EDA04E-734A-413F-A980-6652E89974DB}"/>
              </a:ext>
            </a:extLst>
          </p:cNvPr>
          <p:cNvGrpSpPr/>
          <p:nvPr/>
        </p:nvGrpSpPr>
        <p:grpSpPr>
          <a:xfrm>
            <a:off x="7081246" y="4627099"/>
            <a:ext cx="1278000" cy="1278000"/>
            <a:chOff x="8624673" y="1441510"/>
            <a:chExt cx="1439589" cy="1439590"/>
          </a:xfrm>
        </p:grpSpPr>
        <p:sp>
          <p:nvSpPr>
            <p:cNvPr id="152" name="Ovale 151">
              <a:extLst>
                <a:ext uri="{FF2B5EF4-FFF2-40B4-BE49-F238E27FC236}">
                  <a16:creationId xmlns:a16="http://schemas.microsoft.com/office/drawing/2014/main" id="{8B37CD7B-6F48-4CEE-93E5-E7C37D5F641C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53" name="Connettore diritto 152">
              <a:extLst>
                <a:ext uri="{FF2B5EF4-FFF2-40B4-BE49-F238E27FC236}">
                  <a16:creationId xmlns:a16="http://schemas.microsoft.com/office/drawing/2014/main" id="{33157075-70EE-4A00-9138-DBDCF79ED043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ttore diritto 153">
              <a:extLst>
                <a:ext uri="{FF2B5EF4-FFF2-40B4-BE49-F238E27FC236}">
                  <a16:creationId xmlns:a16="http://schemas.microsoft.com/office/drawing/2014/main" id="{F1824B39-A127-4CEB-B521-D936929868E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1" name="Gruppo 180">
            <a:extLst>
              <a:ext uri="{FF2B5EF4-FFF2-40B4-BE49-F238E27FC236}">
                <a16:creationId xmlns:a16="http://schemas.microsoft.com/office/drawing/2014/main" id="{3BA32F2F-4A29-426E-BFFD-6E6B48381C6A}"/>
              </a:ext>
            </a:extLst>
          </p:cNvPr>
          <p:cNvGrpSpPr/>
          <p:nvPr/>
        </p:nvGrpSpPr>
        <p:grpSpPr>
          <a:xfrm>
            <a:off x="7662614" y="3451720"/>
            <a:ext cx="1800000" cy="1800000"/>
            <a:chOff x="8624673" y="1445320"/>
            <a:chExt cx="1439589" cy="1439590"/>
          </a:xfrm>
        </p:grpSpPr>
        <p:sp>
          <p:nvSpPr>
            <p:cNvPr id="192" name="Ovale 191">
              <a:extLst>
                <a:ext uri="{FF2B5EF4-FFF2-40B4-BE49-F238E27FC236}">
                  <a16:creationId xmlns:a16="http://schemas.microsoft.com/office/drawing/2014/main" id="{F7144FB0-8C9F-4D46-96EF-58440BAE31BD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93" name="Connettore diritto 192">
              <a:extLst>
                <a:ext uri="{FF2B5EF4-FFF2-40B4-BE49-F238E27FC236}">
                  <a16:creationId xmlns:a16="http://schemas.microsoft.com/office/drawing/2014/main" id="{185CF5FF-3440-4CEB-9553-54D4BFC25FAC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diritto 193">
              <a:extLst>
                <a:ext uri="{FF2B5EF4-FFF2-40B4-BE49-F238E27FC236}">
                  <a16:creationId xmlns:a16="http://schemas.microsoft.com/office/drawing/2014/main" id="{227A4F87-FE8A-4133-BFED-9AC1F4530D8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C2038E80-D855-4AFD-A198-77ECF1120D69}"/>
              </a:ext>
            </a:extLst>
          </p:cNvPr>
          <p:cNvCxnSpPr>
            <a:cxnSpLocks/>
          </p:cNvCxnSpPr>
          <p:nvPr/>
        </p:nvCxnSpPr>
        <p:spPr>
          <a:xfrm>
            <a:off x="8382388" y="1657903"/>
            <a:ext cx="175027" cy="124325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AE28BF6F-B29B-4326-83AA-4F86AC711723}"/>
              </a:ext>
            </a:extLst>
          </p:cNvPr>
          <p:cNvCxnSpPr>
            <a:cxnSpLocks/>
          </p:cNvCxnSpPr>
          <p:nvPr/>
        </p:nvCxnSpPr>
        <p:spPr>
          <a:xfrm flipH="1">
            <a:off x="7719718" y="2900193"/>
            <a:ext cx="836700" cy="2646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60BC1726-ED17-4DD6-AA74-5D032A7EF987}"/>
              </a:ext>
            </a:extLst>
          </p:cNvPr>
          <p:cNvCxnSpPr>
            <a:cxnSpLocks/>
          </p:cNvCxnSpPr>
          <p:nvPr/>
        </p:nvCxnSpPr>
        <p:spPr>
          <a:xfrm flipH="1">
            <a:off x="8182622" y="4230161"/>
            <a:ext cx="1361643" cy="147725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9A38910B-FF9D-41A1-841F-DEF9D7C08CB6}"/>
              </a:ext>
            </a:extLst>
          </p:cNvPr>
          <p:cNvCxnSpPr>
            <a:cxnSpLocks/>
          </p:cNvCxnSpPr>
          <p:nvPr/>
        </p:nvCxnSpPr>
        <p:spPr>
          <a:xfrm flipH="1">
            <a:off x="9948814" y="5251720"/>
            <a:ext cx="696126" cy="7552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2" name="Gruppo 211">
            <a:extLst>
              <a:ext uri="{FF2B5EF4-FFF2-40B4-BE49-F238E27FC236}">
                <a16:creationId xmlns:a16="http://schemas.microsoft.com/office/drawing/2014/main" id="{65D20521-17E3-48CF-8946-BACBEE00402A}"/>
              </a:ext>
            </a:extLst>
          </p:cNvPr>
          <p:cNvGrpSpPr/>
          <p:nvPr/>
        </p:nvGrpSpPr>
        <p:grpSpPr>
          <a:xfrm>
            <a:off x="7749897" y="3905220"/>
            <a:ext cx="1278000" cy="1278000"/>
            <a:chOff x="8624673" y="1445320"/>
            <a:chExt cx="1439589" cy="1439590"/>
          </a:xfrm>
        </p:grpSpPr>
        <p:sp>
          <p:nvSpPr>
            <p:cNvPr id="213" name="Ovale 212">
              <a:extLst>
                <a:ext uri="{FF2B5EF4-FFF2-40B4-BE49-F238E27FC236}">
                  <a16:creationId xmlns:a16="http://schemas.microsoft.com/office/drawing/2014/main" id="{BA7D08CC-7706-435C-BA37-91A85D60CBC2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14" name="Connettore diritto 213">
              <a:extLst>
                <a:ext uri="{FF2B5EF4-FFF2-40B4-BE49-F238E27FC236}">
                  <a16:creationId xmlns:a16="http://schemas.microsoft.com/office/drawing/2014/main" id="{80A5E482-F725-41F6-9F0A-2CCF7CF6385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diritto 214">
              <a:extLst>
                <a:ext uri="{FF2B5EF4-FFF2-40B4-BE49-F238E27FC236}">
                  <a16:creationId xmlns:a16="http://schemas.microsoft.com/office/drawing/2014/main" id="{45A01CCC-F064-4AF6-9C3C-B0E72C18546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vale 1">
            <a:extLst>
              <a:ext uri="{FF2B5EF4-FFF2-40B4-BE49-F238E27FC236}">
                <a16:creationId xmlns:a16="http://schemas.microsoft.com/office/drawing/2014/main" id="{5A9C1989-3FA5-7D17-8636-F768BFA5529F}"/>
              </a:ext>
            </a:extLst>
          </p:cNvPr>
          <p:cNvSpPr/>
          <p:nvPr/>
        </p:nvSpPr>
        <p:spPr>
          <a:xfrm rot="572991">
            <a:off x="8717875" y="5849519"/>
            <a:ext cx="612000" cy="612000"/>
          </a:xfrm>
          <a:prstGeom prst="ellipse">
            <a:avLst/>
          </a:prstGeom>
          <a:noFill/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CAB8A21E-45F7-57DF-247D-1C856AEC2FA7}"/>
              </a:ext>
            </a:extLst>
          </p:cNvPr>
          <p:cNvCxnSpPr>
            <a:cxnSpLocks/>
          </p:cNvCxnSpPr>
          <p:nvPr/>
        </p:nvCxnSpPr>
        <p:spPr>
          <a:xfrm flipH="1">
            <a:off x="9021990" y="4978705"/>
            <a:ext cx="197640" cy="117477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A81E983E-4A97-47D4-11C3-CBBE375DE8C4}"/>
              </a:ext>
            </a:extLst>
          </p:cNvPr>
          <p:cNvCxnSpPr>
            <a:cxnSpLocks/>
          </p:cNvCxnSpPr>
          <p:nvPr/>
        </p:nvCxnSpPr>
        <p:spPr>
          <a:xfrm>
            <a:off x="7875471" y="5089538"/>
            <a:ext cx="1146227" cy="10639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C22B3288-51C3-8C85-DCA0-B8E69CEB9EB3}"/>
              </a:ext>
            </a:extLst>
          </p:cNvPr>
          <p:cNvCxnSpPr>
            <a:cxnSpLocks/>
          </p:cNvCxnSpPr>
          <p:nvPr/>
        </p:nvCxnSpPr>
        <p:spPr>
          <a:xfrm>
            <a:off x="7877376" y="2244090"/>
            <a:ext cx="0" cy="28501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07472841-B429-7B1C-87CE-96D019E77BCF}"/>
              </a:ext>
            </a:extLst>
          </p:cNvPr>
          <p:cNvCxnSpPr>
            <a:cxnSpLocks/>
          </p:cNvCxnSpPr>
          <p:nvPr/>
        </p:nvCxnSpPr>
        <p:spPr>
          <a:xfrm flipH="1" flipV="1">
            <a:off x="7878285" y="2243786"/>
            <a:ext cx="678133" cy="65280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e 99">
            <a:extLst>
              <a:ext uri="{FF2B5EF4-FFF2-40B4-BE49-F238E27FC236}">
                <a16:creationId xmlns:a16="http://schemas.microsoft.com/office/drawing/2014/main" id="{806FE099-2695-D089-45EA-44C391DA50E9}"/>
              </a:ext>
            </a:extLst>
          </p:cNvPr>
          <p:cNvSpPr/>
          <p:nvPr/>
        </p:nvSpPr>
        <p:spPr>
          <a:xfrm rot="572991">
            <a:off x="7574268" y="1935789"/>
            <a:ext cx="612000" cy="612000"/>
          </a:xfrm>
          <a:prstGeom prst="ellipse">
            <a:avLst/>
          </a:prstGeom>
          <a:noFill/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E62F360F-E973-6951-A87C-AA51E2E2B68E}"/>
              </a:ext>
            </a:extLst>
          </p:cNvPr>
          <p:cNvCxnSpPr>
            <a:cxnSpLocks/>
          </p:cNvCxnSpPr>
          <p:nvPr/>
        </p:nvCxnSpPr>
        <p:spPr>
          <a:xfrm flipH="1">
            <a:off x="9020600" y="4862372"/>
            <a:ext cx="1190188" cy="12912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Arco 111">
            <a:extLst>
              <a:ext uri="{FF2B5EF4-FFF2-40B4-BE49-F238E27FC236}">
                <a16:creationId xmlns:a16="http://schemas.microsoft.com/office/drawing/2014/main" id="{77AA5B38-2B2D-55DE-18E5-EF832C4E0EE5}"/>
              </a:ext>
            </a:extLst>
          </p:cNvPr>
          <p:cNvSpPr/>
          <p:nvPr/>
        </p:nvSpPr>
        <p:spPr>
          <a:xfrm>
            <a:off x="7516746" y="2243786"/>
            <a:ext cx="3114000" cy="3114000"/>
          </a:xfrm>
          <a:prstGeom prst="arc">
            <a:avLst>
              <a:gd name="adj1" fmla="val 16201196"/>
              <a:gd name="adj2" fmla="val 257217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94003244-0B4C-E9F0-C482-84BD89C16BE0}"/>
              </a:ext>
            </a:extLst>
          </p:cNvPr>
          <p:cNvCxnSpPr>
            <a:cxnSpLocks/>
          </p:cNvCxnSpPr>
          <p:nvPr/>
        </p:nvCxnSpPr>
        <p:spPr>
          <a:xfrm flipH="1">
            <a:off x="7875471" y="2243786"/>
            <a:ext cx="119701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itolo 3">
            <a:extLst>
              <a:ext uri="{FF2B5EF4-FFF2-40B4-BE49-F238E27FC236}">
                <a16:creationId xmlns:a16="http://schemas.microsoft.com/office/drawing/2014/main" id="{65553813-21E9-68FE-EFA8-E8AF999B736B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(Dati)</a:t>
            </a:r>
            <a:endParaRPr lang="it-IT" sz="17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80576E1-A0DD-9A64-957E-421ECFD69A7C}"/>
              </a:ext>
            </a:extLst>
          </p:cNvPr>
          <p:cNvSpPr txBox="1"/>
          <p:nvPr/>
        </p:nvSpPr>
        <p:spPr>
          <a:xfrm>
            <a:off x="9727002" y="5959109"/>
            <a:ext cx="468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(A’’)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9A6A6ACD-8D62-D50F-3763-A526F37C0473}"/>
              </a:ext>
            </a:extLst>
          </p:cNvPr>
          <p:cNvSpPr txBox="1"/>
          <p:nvPr/>
        </p:nvSpPr>
        <p:spPr>
          <a:xfrm>
            <a:off x="9040461" y="4718287"/>
            <a:ext cx="468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(B’’)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62EA5BE7-10FE-1739-26E5-B1FA1D5DC67C}"/>
              </a:ext>
            </a:extLst>
          </p:cNvPr>
          <p:cNvSpPr txBox="1"/>
          <p:nvPr/>
        </p:nvSpPr>
        <p:spPr>
          <a:xfrm>
            <a:off x="7952642" y="5649824"/>
            <a:ext cx="468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(C’’)</a:t>
            </a:r>
          </a:p>
        </p:txBody>
      </p:sp>
      <p:sp>
        <p:nvSpPr>
          <p:cNvPr id="132" name="CasellaDiTesto 131">
            <a:extLst>
              <a:ext uri="{FF2B5EF4-FFF2-40B4-BE49-F238E27FC236}">
                <a16:creationId xmlns:a16="http://schemas.microsoft.com/office/drawing/2014/main" id="{18C0E739-6A23-5AEC-A951-633D0E4A216D}"/>
              </a:ext>
            </a:extLst>
          </p:cNvPr>
          <p:cNvSpPr txBox="1"/>
          <p:nvPr/>
        </p:nvSpPr>
        <p:spPr>
          <a:xfrm>
            <a:off x="8809365" y="6102058"/>
            <a:ext cx="468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(D’’)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31918B1A-2B12-86AF-85C5-9CA68E0D8E1D}"/>
              </a:ext>
            </a:extLst>
          </p:cNvPr>
          <p:cNvSpPr txBox="1"/>
          <p:nvPr/>
        </p:nvSpPr>
        <p:spPr>
          <a:xfrm>
            <a:off x="8142436" y="1432482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14DFD87B-6C3E-33EA-DA57-400EE2B2FB34}"/>
              </a:ext>
            </a:extLst>
          </p:cNvPr>
          <p:cNvSpPr txBox="1"/>
          <p:nvPr/>
        </p:nvSpPr>
        <p:spPr>
          <a:xfrm>
            <a:off x="8495506" y="2765543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E251A600-6C3D-4622-609A-3C9F615D63AB}"/>
              </a:ext>
            </a:extLst>
          </p:cNvPr>
          <p:cNvSpPr txBox="1"/>
          <p:nvPr/>
        </p:nvSpPr>
        <p:spPr>
          <a:xfrm>
            <a:off x="7462394" y="3168948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2A4DF623-E18C-5640-4567-8F50FEF32480}"/>
              </a:ext>
            </a:extLst>
          </p:cNvPr>
          <p:cNvSpPr txBox="1"/>
          <p:nvPr/>
        </p:nvSpPr>
        <p:spPr>
          <a:xfrm>
            <a:off x="7722487" y="2015318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109ED823-0EBB-C997-3DF5-6589112A1882}"/>
              </a:ext>
            </a:extLst>
          </p:cNvPr>
          <p:cNvSpPr txBox="1"/>
          <p:nvPr/>
        </p:nvSpPr>
        <p:spPr>
          <a:xfrm>
            <a:off x="8129444" y="4370319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60F7A7A8-FE02-AE0F-30AA-F7A4646934BA}"/>
              </a:ext>
            </a:extLst>
          </p:cNvPr>
          <p:cNvSpPr txBox="1"/>
          <p:nvPr/>
        </p:nvSpPr>
        <p:spPr>
          <a:xfrm>
            <a:off x="7458796" y="5142330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9D3D889D-3E32-74F2-33EC-12D0BCB01013}"/>
              </a:ext>
            </a:extLst>
          </p:cNvPr>
          <p:cNvSpPr txBox="1"/>
          <p:nvPr/>
        </p:nvSpPr>
        <p:spPr>
          <a:xfrm>
            <a:off x="8347898" y="4190599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E2EFDB2C-9420-1F3E-73D6-2E40939DDF1E}"/>
              </a:ext>
            </a:extLst>
          </p:cNvPr>
          <p:cNvSpPr txBox="1"/>
          <p:nvPr/>
        </p:nvSpPr>
        <p:spPr>
          <a:xfrm>
            <a:off x="9042053" y="975359"/>
            <a:ext cx="57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63429589-FAD8-770A-6D61-B88F9BD72E6E}"/>
              </a:ext>
            </a:extLst>
          </p:cNvPr>
          <p:cNvSpPr txBox="1"/>
          <p:nvPr/>
        </p:nvSpPr>
        <p:spPr>
          <a:xfrm>
            <a:off x="6176592" y="6384734"/>
            <a:ext cx="57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A457A3BE-B058-12C1-BD16-FF796917ECF6}"/>
              </a:ext>
            </a:extLst>
          </p:cNvPr>
          <p:cNvSpPr txBox="1"/>
          <p:nvPr/>
        </p:nvSpPr>
        <p:spPr>
          <a:xfrm>
            <a:off x="10917085" y="5340502"/>
            <a:ext cx="7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(t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  <a:r>
              <a:rPr lang="it-IT" sz="12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907699FA-D8E7-EC99-3443-800FD171C158}"/>
              </a:ext>
            </a:extLst>
          </p:cNvPr>
          <p:cNvSpPr txBox="1"/>
          <p:nvPr/>
        </p:nvSpPr>
        <p:spPr>
          <a:xfrm>
            <a:off x="8764245" y="212342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25642823-9CD3-2688-5833-8B05593F1D67}"/>
              </a:ext>
            </a:extLst>
          </p:cNvPr>
          <p:cNvSpPr txBox="1"/>
          <p:nvPr/>
        </p:nvSpPr>
        <p:spPr>
          <a:xfrm>
            <a:off x="11320020" y="5952627"/>
            <a:ext cx="68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(T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a)</a:t>
            </a:r>
          </a:p>
        </p:txBody>
      </p: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B6A46DA2-C198-1008-8DF2-12D99DBE36C4}"/>
              </a:ext>
            </a:extLst>
          </p:cNvPr>
          <p:cNvSpPr txBox="1"/>
          <p:nvPr/>
        </p:nvSpPr>
        <p:spPr>
          <a:xfrm>
            <a:off x="6545169" y="6384733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latin typeface="Comic Sans MS" panose="030F0702030302020204" pitchFamily="66" charset="0"/>
              </a:rPr>
              <a:t>a’</a:t>
            </a:r>
            <a:endParaRPr lang="it-IT" sz="1200" dirty="0">
              <a:latin typeface="Comic Sans MS" panose="030F0702030302020204" pitchFamily="66" charset="0"/>
            </a:endParaRPr>
          </a:p>
        </p:txBody>
      </p: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4FC753E5-D3D2-EBE3-2741-D120D9789E16}"/>
              </a:ext>
            </a:extLst>
          </p:cNvPr>
          <p:cNvSpPr txBox="1"/>
          <p:nvPr/>
        </p:nvSpPr>
        <p:spPr>
          <a:xfrm>
            <a:off x="10790969" y="6139463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(</a:t>
            </a:r>
            <a:r>
              <a:rPr lang="it-IT" sz="1200" dirty="0" err="1">
                <a:latin typeface="Comic Sans MS" panose="030F0702030302020204" pitchFamily="66" charset="0"/>
              </a:rPr>
              <a:t>a’</a:t>
            </a:r>
            <a:r>
              <a:rPr lang="it-IT" sz="1200" dirty="0">
                <a:latin typeface="Comic Sans MS" panose="030F0702030302020204" pitchFamily="66" charset="0"/>
              </a:rPr>
              <a:t>’)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F7B72CDF-35D2-BE3B-8F4D-0C98C7601568}"/>
              </a:ext>
            </a:extLst>
          </p:cNvPr>
          <p:cNvSpPr txBox="1"/>
          <p:nvPr/>
        </p:nvSpPr>
        <p:spPr>
          <a:xfrm>
            <a:off x="6423916" y="6384733"/>
            <a:ext cx="31455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latin typeface="Symbol" panose="05050102010706020507" pitchFamily="18" charset="2"/>
              </a:rPr>
              <a:t>º</a:t>
            </a:r>
            <a:endParaRPr lang="it-IT" sz="1200" dirty="0">
              <a:latin typeface="MS Shell Dlg 2" panose="020B0604030504040204" pitchFamily="34" charset="0"/>
            </a:endParaRPr>
          </a:p>
        </p:txBody>
      </p: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20D5EB13-2A2F-F6FC-EC35-9F1834554FAF}"/>
              </a:ext>
            </a:extLst>
          </p:cNvPr>
          <p:cNvSpPr txBox="1"/>
          <p:nvPr/>
        </p:nvSpPr>
        <p:spPr>
          <a:xfrm>
            <a:off x="8473348" y="591135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latin typeface="Comic Sans MS" panose="030F0702030302020204" pitchFamily="66" charset="0"/>
              </a:rPr>
              <a:t>a’</a:t>
            </a:r>
            <a:r>
              <a:rPr lang="it-IT" sz="1200" dirty="0"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8CB640CD-4165-9CBA-81A8-7FDCE25E8BDD}"/>
              </a:ext>
            </a:extLst>
          </p:cNvPr>
          <p:cNvSpPr txBox="1"/>
          <p:nvPr/>
        </p:nvSpPr>
        <p:spPr>
          <a:xfrm>
            <a:off x="7189366" y="5501146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02E3707F-7D6C-34F7-C7B9-CDC18E57D416}"/>
              </a:ext>
            </a:extLst>
          </p:cNvPr>
          <p:cNvSpPr txBox="1"/>
          <p:nvPr/>
        </p:nvSpPr>
        <p:spPr>
          <a:xfrm>
            <a:off x="8621911" y="6920424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(X’’)</a:t>
            </a: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50338C0D-6BEA-235F-2E46-125C666A90D0}"/>
              </a:ext>
            </a:extLst>
          </p:cNvPr>
          <p:cNvCxnSpPr>
            <a:cxnSpLocks/>
          </p:cNvCxnSpPr>
          <p:nvPr/>
        </p:nvCxnSpPr>
        <p:spPr>
          <a:xfrm flipV="1">
            <a:off x="8178426" y="4964160"/>
            <a:ext cx="1037823" cy="74460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C41C83D1-421E-9134-1CC0-E4D4A98C1853}"/>
              </a:ext>
            </a:extLst>
          </p:cNvPr>
          <p:cNvCxnSpPr>
            <a:cxnSpLocks/>
          </p:cNvCxnSpPr>
          <p:nvPr/>
        </p:nvCxnSpPr>
        <p:spPr>
          <a:xfrm>
            <a:off x="9212149" y="4963335"/>
            <a:ext cx="735869" cy="103208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CasellaDiTesto 157">
            <a:extLst>
              <a:ext uri="{FF2B5EF4-FFF2-40B4-BE49-F238E27FC236}">
                <a16:creationId xmlns:a16="http://schemas.microsoft.com/office/drawing/2014/main" id="{B6A0EBBA-EC1D-0BA2-BA97-7F48E79CAA85}"/>
              </a:ext>
            </a:extLst>
          </p:cNvPr>
          <p:cNvSpPr txBox="1"/>
          <p:nvPr/>
        </p:nvSpPr>
        <p:spPr>
          <a:xfrm>
            <a:off x="7654297" y="4913260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F81B61E-B7E2-1C73-280C-A7EE44943F01}"/>
              </a:ext>
            </a:extLst>
          </p:cNvPr>
          <p:cNvSpPr txBox="1"/>
          <p:nvPr/>
        </p:nvSpPr>
        <p:spPr>
          <a:xfrm>
            <a:off x="0" y="357117"/>
            <a:ext cx="7863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Sia dato il triangolo rettangolo ABC appartenente al piano proiettante 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424EDE6-91A8-3685-BA2C-E775A0044253}"/>
              </a:ext>
            </a:extLst>
          </p:cNvPr>
          <p:cNvSpPr txBox="1"/>
          <p:nvPr/>
        </p:nvSpPr>
        <p:spPr>
          <a:xfrm>
            <a:off x="0" y="1563345"/>
            <a:ext cx="7197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tre vertici (A’’); (B’’); (C’’) sono i centri di tre sfere e i punti (A’’) e (C’’) dell’ipotenusa appartengono alla retta (</a:t>
            </a:r>
            <a:r>
              <a:rPr lang="it-IT" dirty="0" err="1"/>
              <a:t>a’</a:t>
            </a:r>
            <a:r>
              <a:rPr lang="it-IT" dirty="0"/>
              <a:t>’)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ACB6137-BE17-045D-8B94-B3B3559C63A3}"/>
              </a:ext>
            </a:extLst>
          </p:cNvPr>
          <p:cNvSpPr txBox="1"/>
          <p:nvPr/>
        </p:nvSpPr>
        <p:spPr>
          <a:xfrm>
            <a:off x="0" y="689006"/>
            <a:ext cx="74818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definire la forma e le dimensioni del triangolo ribaltiamo il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determinando 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unitamente alla retta (</a:t>
            </a:r>
            <a:r>
              <a:rPr lang="it-IT" dirty="0" err="1"/>
              <a:t>a’</a:t>
            </a:r>
            <a:r>
              <a:rPr lang="it-IT" dirty="0"/>
              <a:t>’) contenente un lato del triangolo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253C715-79BD-B8AC-ED39-7972EEE8E25B}"/>
              </a:ext>
            </a:extLst>
          </p:cNvPr>
          <p:cNvSpPr txBox="1"/>
          <p:nvPr/>
        </p:nvSpPr>
        <p:spPr>
          <a:xfrm>
            <a:off x="0" y="2209676"/>
            <a:ext cx="6979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vertice (B’’) è il centro della sfera grande di colore verde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B0C72C35-6263-142F-125E-E91645BC62AC}"/>
              </a:ext>
            </a:extLst>
          </p:cNvPr>
          <p:cNvSpPr txBox="1"/>
          <p:nvPr/>
        </p:nvSpPr>
        <p:spPr>
          <a:xfrm>
            <a:off x="0" y="2676591"/>
            <a:ext cx="5810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vertici (A’’) e (C’’) sono i centri di due sfere che si intersecano con quella di centro (B’’)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A8655E7-6091-AD1B-0E1B-701ABEC73504}"/>
              </a:ext>
            </a:extLst>
          </p:cNvPr>
          <p:cNvSpPr txBox="1"/>
          <p:nvPr/>
        </p:nvSpPr>
        <p:spPr>
          <a:xfrm>
            <a:off x="0" y="3340537"/>
            <a:ext cx="5973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Sul prolungamento dell’altezza del triangolo definiamo il punto (D’’) centro di una sfera tangente alle tre precedentemente individuate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24A7901B-3FCF-E1ED-DE7B-C287A92E5CAD}"/>
              </a:ext>
            </a:extLst>
          </p:cNvPr>
          <p:cNvSpPr txBox="1"/>
          <p:nvPr/>
        </p:nvSpPr>
        <p:spPr>
          <a:xfrm>
            <a:off x="0" y="4327759"/>
            <a:ext cx="5647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Definita la composizione nella posizione ribaltata determiniamo sulla retta </a:t>
            </a:r>
            <a:r>
              <a:rPr lang="it-IT" dirty="0" err="1"/>
              <a:t>a’</a:t>
            </a:r>
            <a:r>
              <a:rPr lang="it-IT" sz="1800" dirty="0">
                <a:latin typeface="Symbol" panose="05050102010706020507" pitchFamily="18" charset="2"/>
              </a:rPr>
              <a:t> º</a:t>
            </a:r>
            <a:r>
              <a:rPr lang="it-IT" dirty="0"/>
              <a:t>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, mediante la semplice proiezione la posizione delle quattro sfere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8540203A-1D5C-0E06-88A9-0EAFF73A9882}"/>
              </a:ext>
            </a:extLst>
          </p:cNvPr>
          <p:cNvSpPr txBox="1"/>
          <p:nvPr/>
        </p:nvSpPr>
        <p:spPr>
          <a:xfrm>
            <a:off x="0" y="5327419"/>
            <a:ext cx="56175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Successivamente con una procedura inversa del ribaltamento e la proiezione dei punti da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</a:p>
          <a:p>
            <a:r>
              <a:rPr lang="it-IT" dirty="0"/>
              <a:t>definiamo anche l’immagine della composizione sul piano verticale completando, così, le proiezioni della sfere in composizione </a:t>
            </a:r>
          </a:p>
        </p:txBody>
      </p:sp>
      <p:sp>
        <p:nvSpPr>
          <p:cNvPr id="155" name="Ovale 154">
            <a:extLst>
              <a:ext uri="{FF2B5EF4-FFF2-40B4-BE49-F238E27FC236}">
                <a16:creationId xmlns:a16="http://schemas.microsoft.com/office/drawing/2014/main" id="{204A89EC-A712-CA29-E43D-648A58297FA9}"/>
              </a:ext>
            </a:extLst>
          </p:cNvPr>
          <p:cNvSpPr/>
          <p:nvPr/>
        </p:nvSpPr>
        <p:spPr>
          <a:xfrm rot="572991">
            <a:off x="7573599" y="4787616"/>
            <a:ext cx="612000" cy="612000"/>
          </a:xfrm>
          <a:prstGeom prst="ellipse">
            <a:avLst/>
          </a:prstGeom>
          <a:noFill/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6C0E2902-06D3-0B36-1131-1984BCFBE550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Pulsante di azione: vuoto 11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080B1AE-B67F-9351-7DC3-22AAD955E98C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773337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8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176" grpId="0" animBg="1"/>
      <p:bldP spid="180" grpId="0" animBg="1"/>
      <p:bldP spid="121" grpId="0" animBg="1"/>
      <p:bldP spid="2" grpId="0" animBg="1"/>
      <p:bldP spid="100" grpId="0" animBg="1"/>
      <p:bldP spid="112" grpId="0" animBg="1"/>
      <p:bldP spid="4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8" grpId="0"/>
      <p:bldP spid="11" grpId="0"/>
      <p:bldP spid="13" grpId="0"/>
      <p:bldP spid="16" grpId="0"/>
      <p:bldP spid="6" grpId="0"/>
      <p:bldP spid="18" grpId="0"/>
      <p:bldP spid="19" grpId="0"/>
      <p:bldP spid="20" grpId="0"/>
      <p:bldP spid="21" grpId="0"/>
      <p:bldP spid="1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5865083" y="3800510"/>
            <a:ext cx="618508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6339527" y="3798341"/>
            <a:ext cx="2733057" cy="296511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809729" y="3502497"/>
            <a:ext cx="388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lt</a:t>
            </a: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E4C16E46-B0D4-4466-A0F2-7B9C6176F867}"/>
              </a:ext>
            </a:extLst>
          </p:cNvPr>
          <p:cNvCxnSpPr>
            <a:cxnSpLocks/>
          </p:cNvCxnSpPr>
          <p:nvPr/>
        </p:nvCxnSpPr>
        <p:spPr>
          <a:xfrm>
            <a:off x="9071385" y="0"/>
            <a:ext cx="0" cy="38001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7B31F2A-481B-4ECE-9A74-AC68FCF10ACE}"/>
              </a:ext>
            </a:extLst>
          </p:cNvPr>
          <p:cNvCxnSpPr/>
          <p:nvPr/>
        </p:nvCxnSpPr>
        <p:spPr>
          <a:xfrm>
            <a:off x="9144638" y="4906518"/>
            <a:ext cx="2416" cy="1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2B9AB5AE-47E5-4297-B0B5-1FD194B0C982}"/>
              </a:ext>
            </a:extLst>
          </p:cNvPr>
          <p:cNvCxnSpPr>
            <a:cxnSpLocks/>
          </p:cNvCxnSpPr>
          <p:nvPr/>
        </p:nvCxnSpPr>
        <p:spPr>
          <a:xfrm flipH="1">
            <a:off x="7432196" y="110671"/>
            <a:ext cx="1637429" cy="36911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EF753B3F-FCD9-441E-B602-77847663D2E1}"/>
              </a:ext>
            </a:extLst>
          </p:cNvPr>
          <p:cNvCxnSpPr>
            <a:cxnSpLocks/>
          </p:cNvCxnSpPr>
          <p:nvPr/>
        </p:nvCxnSpPr>
        <p:spPr>
          <a:xfrm>
            <a:off x="8388685" y="1660776"/>
            <a:ext cx="68164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F3BC81AA-2E92-40C4-8E4C-3B5E025D6BB3}"/>
              </a:ext>
            </a:extLst>
          </p:cNvPr>
          <p:cNvCxnSpPr>
            <a:cxnSpLocks/>
          </p:cNvCxnSpPr>
          <p:nvPr/>
        </p:nvCxnSpPr>
        <p:spPr>
          <a:xfrm>
            <a:off x="7713719" y="3160089"/>
            <a:ext cx="0" cy="21095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4CE4E0A2-16A5-4377-AFA1-E93E303879DD}"/>
              </a:ext>
            </a:extLst>
          </p:cNvPr>
          <p:cNvCxnSpPr>
            <a:cxnSpLocks/>
          </p:cNvCxnSpPr>
          <p:nvPr/>
        </p:nvCxnSpPr>
        <p:spPr>
          <a:xfrm>
            <a:off x="7432196" y="3802567"/>
            <a:ext cx="0" cy="17758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1DCD1863-DC76-4A02-B5FB-D59346E96641}"/>
              </a:ext>
            </a:extLst>
          </p:cNvPr>
          <p:cNvCxnSpPr>
            <a:cxnSpLocks/>
          </p:cNvCxnSpPr>
          <p:nvPr/>
        </p:nvCxnSpPr>
        <p:spPr>
          <a:xfrm>
            <a:off x="9071385" y="3798341"/>
            <a:ext cx="2978784" cy="27649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o 52">
            <a:extLst>
              <a:ext uri="{FF2B5EF4-FFF2-40B4-BE49-F238E27FC236}">
                <a16:creationId xmlns:a16="http://schemas.microsoft.com/office/drawing/2014/main" id="{161E2A02-10E7-466D-A5A4-08ECA4BB4089}"/>
              </a:ext>
            </a:extLst>
          </p:cNvPr>
          <p:cNvSpPr/>
          <p:nvPr/>
        </p:nvSpPr>
        <p:spPr>
          <a:xfrm>
            <a:off x="5388735" y="113817"/>
            <a:ext cx="7366579" cy="7366569"/>
          </a:xfrm>
          <a:prstGeom prst="arc">
            <a:avLst>
              <a:gd name="adj1" fmla="val 16203106"/>
              <a:gd name="adj2" fmla="val 257414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3F8521F5-6F85-4856-9F9B-24A76F05A09C}"/>
              </a:ext>
            </a:extLst>
          </p:cNvPr>
          <p:cNvCxnSpPr>
            <a:cxnSpLocks/>
            <a:endCxn id="53" idx="2"/>
          </p:cNvCxnSpPr>
          <p:nvPr/>
        </p:nvCxnSpPr>
        <p:spPr>
          <a:xfrm>
            <a:off x="7430320" y="5578443"/>
            <a:ext cx="4339768" cy="7260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12EF7FD-4E14-4E10-BE1F-E447A6521AEB}"/>
              </a:ext>
            </a:extLst>
          </p:cNvPr>
          <p:cNvCxnSpPr>
            <a:cxnSpLocks/>
          </p:cNvCxnSpPr>
          <p:nvPr/>
        </p:nvCxnSpPr>
        <p:spPr>
          <a:xfrm>
            <a:off x="7714540" y="5271500"/>
            <a:ext cx="476412" cy="44221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uppo 172">
            <a:extLst>
              <a:ext uri="{FF2B5EF4-FFF2-40B4-BE49-F238E27FC236}">
                <a16:creationId xmlns:a16="http://schemas.microsoft.com/office/drawing/2014/main" id="{46A7373D-9208-4699-BD5C-545ACBD5E3E7}"/>
              </a:ext>
            </a:extLst>
          </p:cNvPr>
          <p:cNvGrpSpPr/>
          <p:nvPr/>
        </p:nvGrpSpPr>
        <p:grpSpPr>
          <a:xfrm>
            <a:off x="9321123" y="5359134"/>
            <a:ext cx="1278000" cy="1278000"/>
            <a:chOff x="8624673" y="1445320"/>
            <a:chExt cx="1439589" cy="1439590"/>
          </a:xfrm>
        </p:grpSpPr>
        <p:sp>
          <p:nvSpPr>
            <p:cNvPr id="174" name="Ovale 173">
              <a:extLst>
                <a:ext uri="{FF2B5EF4-FFF2-40B4-BE49-F238E27FC236}">
                  <a16:creationId xmlns:a16="http://schemas.microsoft.com/office/drawing/2014/main" id="{8AFA6119-1769-4844-9E5A-AF186F82B59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2EBBDF5E-F6A4-4C72-969F-66C85788774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id="{972AD1A3-1DA8-4CA9-8EF1-BCBE0C7E425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uppo 185">
            <a:extLst>
              <a:ext uri="{FF2B5EF4-FFF2-40B4-BE49-F238E27FC236}">
                <a16:creationId xmlns:a16="http://schemas.microsoft.com/office/drawing/2014/main" id="{26333998-1A2C-4FDB-9E46-B9331DF7449C}"/>
              </a:ext>
            </a:extLst>
          </p:cNvPr>
          <p:cNvGrpSpPr/>
          <p:nvPr/>
        </p:nvGrpSpPr>
        <p:grpSpPr>
          <a:xfrm>
            <a:off x="7553857" y="5061440"/>
            <a:ext cx="1278000" cy="1278000"/>
            <a:chOff x="8624673" y="1441510"/>
            <a:chExt cx="1439589" cy="1439590"/>
          </a:xfrm>
        </p:grpSpPr>
        <p:sp>
          <p:nvSpPr>
            <p:cNvPr id="187" name="Ovale 186">
              <a:extLst>
                <a:ext uri="{FF2B5EF4-FFF2-40B4-BE49-F238E27FC236}">
                  <a16:creationId xmlns:a16="http://schemas.microsoft.com/office/drawing/2014/main" id="{01A4B3E5-60DC-44C0-A793-91D49D8C1A65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96" name="Connettore diritto 195">
              <a:extLst>
                <a:ext uri="{FF2B5EF4-FFF2-40B4-BE49-F238E27FC236}">
                  <a16:creationId xmlns:a16="http://schemas.microsoft.com/office/drawing/2014/main" id="{6EAE7F31-C796-47B3-A841-792DC4942639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A826CDA2-7C55-4CDA-9850-3F38E590342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B420EB5A-CA62-4E08-896E-7BC748125F8A}"/>
              </a:ext>
            </a:extLst>
          </p:cNvPr>
          <p:cNvCxnSpPr>
            <a:cxnSpLocks/>
          </p:cNvCxnSpPr>
          <p:nvPr/>
        </p:nvCxnSpPr>
        <p:spPr>
          <a:xfrm>
            <a:off x="7676384" y="3166831"/>
            <a:ext cx="139500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Arco 175">
            <a:extLst>
              <a:ext uri="{FF2B5EF4-FFF2-40B4-BE49-F238E27FC236}">
                <a16:creationId xmlns:a16="http://schemas.microsoft.com/office/drawing/2014/main" id="{7682F84C-0373-4AF6-9BB1-727357B265D3}"/>
              </a:ext>
            </a:extLst>
          </p:cNvPr>
          <p:cNvSpPr/>
          <p:nvPr/>
        </p:nvSpPr>
        <p:spPr>
          <a:xfrm>
            <a:off x="6933416" y="1662423"/>
            <a:ext cx="4276800" cy="4276800"/>
          </a:xfrm>
          <a:prstGeom prst="arc">
            <a:avLst>
              <a:gd name="adj1" fmla="val 16201196"/>
              <a:gd name="adj2" fmla="val 257217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8" name="Arco 177">
            <a:extLst>
              <a:ext uri="{FF2B5EF4-FFF2-40B4-BE49-F238E27FC236}">
                <a16:creationId xmlns:a16="http://schemas.microsoft.com/office/drawing/2014/main" id="{9982FCD5-03BD-4936-9166-FB581C0A0132}"/>
              </a:ext>
            </a:extLst>
          </p:cNvPr>
          <p:cNvSpPr/>
          <p:nvPr/>
        </p:nvSpPr>
        <p:spPr>
          <a:xfrm>
            <a:off x="7488816" y="2218713"/>
            <a:ext cx="3168000" cy="3168000"/>
          </a:xfrm>
          <a:prstGeom prst="arc">
            <a:avLst>
              <a:gd name="adj1" fmla="val 16203120"/>
              <a:gd name="adj2" fmla="val 256920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0" name="Arco 179">
            <a:extLst>
              <a:ext uri="{FF2B5EF4-FFF2-40B4-BE49-F238E27FC236}">
                <a16:creationId xmlns:a16="http://schemas.microsoft.com/office/drawing/2014/main" id="{ED8FDF41-816D-4778-9AF1-C5BAE561DD2F}"/>
              </a:ext>
            </a:extLst>
          </p:cNvPr>
          <p:cNvSpPr/>
          <p:nvPr/>
        </p:nvSpPr>
        <p:spPr>
          <a:xfrm>
            <a:off x="8436323" y="3165789"/>
            <a:ext cx="1270800" cy="12708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9" name="Arco 188">
            <a:extLst>
              <a:ext uri="{FF2B5EF4-FFF2-40B4-BE49-F238E27FC236}">
                <a16:creationId xmlns:a16="http://schemas.microsoft.com/office/drawing/2014/main" id="{FB81FE58-870B-459B-BF1C-E6EFFD3FB902}"/>
              </a:ext>
            </a:extLst>
          </p:cNvPr>
          <p:cNvSpPr/>
          <p:nvPr/>
        </p:nvSpPr>
        <p:spPr>
          <a:xfrm>
            <a:off x="7307839" y="2036788"/>
            <a:ext cx="3528000" cy="3528000"/>
          </a:xfrm>
          <a:prstGeom prst="arc">
            <a:avLst>
              <a:gd name="adj1" fmla="val 16202142"/>
              <a:gd name="adj2" fmla="val 25871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996FD237-A671-40DF-8BFF-BE83775945DC}"/>
              </a:ext>
            </a:extLst>
          </p:cNvPr>
          <p:cNvCxnSpPr>
            <a:cxnSpLocks/>
          </p:cNvCxnSpPr>
          <p:nvPr/>
        </p:nvCxnSpPr>
        <p:spPr>
          <a:xfrm flipH="1">
            <a:off x="10028294" y="4995687"/>
            <a:ext cx="338568" cy="3673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Arco 276">
            <a:extLst>
              <a:ext uri="{FF2B5EF4-FFF2-40B4-BE49-F238E27FC236}">
                <a16:creationId xmlns:a16="http://schemas.microsoft.com/office/drawing/2014/main" id="{0E9DFE93-CA82-4E64-BCC4-1C78B859B175}"/>
              </a:ext>
            </a:extLst>
          </p:cNvPr>
          <p:cNvSpPr/>
          <p:nvPr/>
        </p:nvSpPr>
        <p:spPr>
          <a:xfrm>
            <a:off x="7396319" y="2125347"/>
            <a:ext cx="3348000" cy="3348000"/>
          </a:xfrm>
          <a:prstGeom prst="arc">
            <a:avLst>
              <a:gd name="adj1" fmla="val 16202142"/>
              <a:gd name="adj2" fmla="val 256524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8F20FABC-7C6F-4981-B395-A544723DDFFB}"/>
              </a:ext>
            </a:extLst>
          </p:cNvPr>
          <p:cNvCxnSpPr>
            <a:cxnSpLocks/>
          </p:cNvCxnSpPr>
          <p:nvPr/>
        </p:nvCxnSpPr>
        <p:spPr>
          <a:xfrm flipH="1">
            <a:off x="9334799" y="4875949"/>
            <a:ext cx="904036" cy="9807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uppo 73">
            <a:extLst>
              <a:ext uri="{FF2B5EF4-FFF2-40B4-BE49-F238E27FC236}">
                <a16:creationId xmlns:a16="http://schemas.microsoft.com/office/drawing/2014/main" id="{90B90CFD-E5DE-4136-8971-B48EB5FBAEB8}"/>
              </a:ext>
            </a:extLst>
          </p:cNvPr>
          <p:cNvGrpSpPr/>
          <p:nvPr/>
        </p:nvGrpSpPr>
        <p:grpSpPr>
          <a:xfrm>
            <a:off x="8323098" y="4064166"/>
            <a:ext cx="1800000" cy="1800000"/>
            <a:chOff x="8624673" y="1445320"/>
            <a:chExt cx="1439589" cy="1439590"/>
          </a:xfrm>
        </p:grpSpPr>
        <p:sp>
          <p:nvSpPr>
            <p:cNvPr id="75" name="Ovale 74">
              <a:extLst>
                <a:ext uri="{FF2B5EF4-FFF2-40B4-BE49-F238E27FC236}">
                  <a16:creationId xmlns:a16="http://schemas.microsoft.com/office/drawing/2014/main" id="{50227293-7526-4D77-9DCE-7B795B06EC4B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76" name="Connettore diritto 75">
              <a:extLst>
                <a:ext uri="{FF2B5EF4-FFF2-40B4-BE49-F238E27FC236}">
                  <a16:creationId xmlns:a16="http://schemas.microsoft.com/office/drawing/2014/main" id="{F8DF3C69-A91C-42BE-8E3D-881735EB5E07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diritto 76">
              <a:extLst>
                <a:ext uri="{FF2B5EF4-FFF2-40B4-BE49-F238E27FC236}">
                  <a16:creationId xmlns:a16="http://schemas.microsoft.com/office/drawing/2014/main" id="{753D55AF-BC1D-4961-9D0E-6EE4CC3875C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9517389B-C856-4B26-BF9D-11FD1420E292}"/>
              </a:ext>
            </a:extLst>
          </p:cNvPr>
          <p:cNvCxnSpPr>
            <a:cxnSpLocks/>
          </p:cNvCxnSpPr>
          <p:nvPr/>
        </p:nvCxnSpPr>
        <p:spPr>
          <a:xfrm>
            <a:off x="8379902" y="4542655"/>
            <a:ext cx="1563619" cy="145136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4D4EAAEC-244B-402F-B353-980029EAE715}"/>
              </a:ext>
            </a:extLst>
          </p:cNvPr>
          <p:cNvCxnSpPr>
            <a:cxnSpLocks/>
          </p:cNvCxnSpPr>
          <p:nvPr/>
        </p:nvCxnSpPr>
        <p:spPr>
          <a:xfrm>
            <a:off x="8557863" y="4359435"/>
            <a:ext cx="658351" cy="6110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E0C99FF2-8232-425D-A3B5-D4C3A6BC6FB9}"/>
              </a:ext>
            </a:extLst>
          </p:cNvPr>
          <p:cNvCxnSpPr>
            <a:cxnSpLocks/>
          </p:cNvCxnSpPr>
          <p:nvPr/>
        </p:nvCxnSpPr>
        <p:spPr>
          <a:xfrm flipH="1">
            <a:off x="9218996" y="4409503"/>
            <a:ext cx="512730" cy="5562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C9B9E011-C73B-4751-AB25-6EA95E9BD5BB}"/>
              </a:ext>
            </a:extLst>
          </p:cNvPr>
          <p:cNvGrpSpPr/>
          <p:nvPr/>
        </p:nvGrpSpPr>
        <p:grpSpPr>
          <a:xfrm>
            <a:off x="7665008" y="1996595"/>
            <a:ext cx="1800000" cy="1800000"/>
            <a:chOff x="8624673" y="1445320"/>
            <a:chExt cx="1439589" cy="1439590"/>
          </a:xfrm>
        </p:grpSpPr>
        <p:sp>
          <p:nvSpPr>
            <p:cNvPr id="90" name="Ovale 89">
              <a:extLst>
                <a:ext uri="{FF2B5EF4-FFF2-40B4-BE49-F238E27FC236}">
                  <a16:creationId xmlns:a16="http://schemas.microsoft.com/office/drawing/2014/main" id="{AE43C5A0-ECEA-4DF8-BB7D-3C7EF86AB92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510AE685-C6EA-421F-B74D-9D6929C51324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diritto 91">
              <a:extLst>
                <a:ext uri="{FF2B5EF4-FFF2-40B4-BE49-F238E27FC236}">
                  <a16:creationId xmlns:a16="http://schemas.microsoft.com/office/drawing/2014/main" id="{1E817F83-4DAF-465B-B86D-CC194AF1583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uppo 93">
            <a:extLst>
              <a:ext uri="{FF2B5EF4-FFF2-40B4-BE49-F238E27FC236}">
                <a16:creationId xmlns:a16="http://schemas.microsoft.com/office/drawing/2014/main" id="{AA4BBC86-3B6B-45E9-97E5-1F032C7991A8}"/>
              </a:ext>
            </a:extLst>
          </p:cNvPr>
          <p:cNvGrpSpPr/>
          <p:nvPr/>
        </p:nvGrpSpPr>
        <p:grpSpPr>
          <a:xfrm>
            <a:off x="7078558" y="2522994"/>
            <a:ext cx="1278000" cy="1278000"/>
            <a:chOff x="8624673" y="1441510"/>
            <a:chExt cx="1439589" cy="1439590"/>
          </a:xfrm>
        </p:grpSpPr>
        <p:sp>
          <p:nvSpPr>
            <p:cNvPr id="96" name="Ovale 95">
              <a:extLst>
                <a:ext uri="{FF2B5EF4-FFF2-40B4-BE49-F238E27FC236}">
                  <a16:creationId xmlns:a16="http://schemas.microsoft.com/office/drawing/2014/main" id="{B10F3087-344D-46CD-98E4-702387DD0292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97" name="Connettore diritto 96">
              <a:extLst>
                <a:ext uri="{FF2B5EF4-FFF2-40B4-BE49-F238E27FC236}">
                  <a16:creationId xmlns:a16="http://schemas.microsoft.com/office/drawing/2014/main" id="{26A5FC3E-BC58-400B-B110-14DFB6E45EA0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diritto 97">
              <a:extLst>
                <a:ext uri="{FF2B5EF4-FFF2-40B4-BE49-F238E27FC236}">
                  <a16:creationId xmlns:a16="http://schemas.microsoft.com/office/drawing/2014/main" id="{C06BCC65-471D-481C-8116-CFA5F728042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631CF488-B258-4554-A9CF-766EE1ABC070}"/>
              </a:ext>
            </a:extLst>
          </p:cNvPr>
          <p:cNvCxnSpPr>
            <a:cxnSpLocks/>
          </p:cNvCxnSpPr>
          <p:nvPr/>
        </p:nvCxnSpPr>
        <p:spPr>
          <a:xfrm>
            <a:off x="8383228" y="1662778"/>
            <a:ext cx="0" cy="289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uppo 100">
            <a:extLst>
              <a:ext uri="{FF2B5EF4-FFF2-40B4-BE49-F238E27FC236}">
                <a16:creationId xmlns:a16="http://schemas.microsoft.com/office/drawing/2014/main" id="{5104AE8A-B988-490B-8D13-572022EFBFAA}"/>
              </a:ext>
            </a:extLst>
          </p:cNvPr>
          <p:cNvGrpSpPr/>
          <p:nvPr/>
        </p:nvGrpSpPr>
        <p:grpSpPr>
          <a:xfrm>
            <a:off x="7749685" y="1021341"/>
            <a:ext cx="1278000" cy="1278000"/>
            <a:chOff x="8624673" y="1445320"/>
            <a:chExt cx="1439589" cy="1439590"/>
          </a:xfrm>
        </p:grpSpPr>
        <p:sp>
          <p:nvSpPr>
            <p:cNvPr id="102" name="Ovale 101">
              <a:extLst>
                <a:ext uri="{FF2B5EF4-FFF2-40B4-BE49-F238E27FC236}">
                  <a16:creationId xmlns:a16="http://schemas.microsoft.com/office/drawing/2014/main" id="{FA9DDA6C-93E9-4960-8E2C-DE9D385B4BAB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03" name="Connettore diritto 102">
              <a:extLst>
                <a:ext uri="{FF2B5EF4-FFF2-40B4-BE49-F238E27FC236}">
                  <a16:creationId xmlns:a16="http://schemas.microsoft.com/office/drawing/2014/main" id="{D06AB213-9084-4963-9008-513739E3197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diritto 103">
              <a:extLst>
                <a:ext uri="{FF2B5EF4-FFF2-40B4-BE49-F238E27FC236}">
                  <a16:creationId xmlns:a16="http://schemas.microsoft.com/office/drawing/2014/main" id="{D65D07D0-325E-4706-9A4A-AC36E0F5400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C13199A1-1385-4119-9749-CC9DD09F1A1E}"/>
              </a:ext>
            </a:extLst>
          </p:cNvPr>
          <p:cNvCxnSpPr>
            <a:cxnSpLocks/>
          </p:cNvCxnSpPr>
          <p:nvPr/>
        </p:nvCxnSpPr>
        <p:spPr>
          <a:xfrm>
            <a:off x="8556418" y="2901188"/>
            <a:ext cx="0" cy="14607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Arco 120">
            <a:extLst>
              <a:ext uri="{FF2B5EF4-FFF2-40B4-BE49-F238E27FC236}">
                <a16:creationId xmlns:a16="http://schemas.microsoft.com/office/drawing/2014/main" id="{42084AD5-8343-4FAB-B5AB-5334BA03B9F9}"/>
              </a:ext>
            </a:extLst>
          </p:cNvPr>
          <p:cNvSpPr/>
          <p:nvPr/>
        </p:nvSpPr>
        <p:spPr>
          <a:xfrm>
            <a:off x="8172628" y="2898676"/>
            <a:ext cx="1800000" cy="1800000"/>
          </a:xfrm>
          <a:prstGeom prst="arc">
            <a:avLst>
              <a:gd name="adj1" fmla="val 16192769"/>
              <a:gd name="adj2" fmla="val 259317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596D7F70-02B0-4D17-ACDD-677FFF48E6EE}"/>
              </a:ext>
            </a:extLst>
          </p:cNvPr>
          <p:cNvCxnSpPr>
            <a:cxnSpLocks/>
            <a:stCxn id="121" idx="0"/>
          </p:cNvCxnSpPr>
          <p:nvPr/>
        </p:nvCxnSpPr>
        <p:spPr>
          <a:xfrm flipH="1">
            <a:off x="8549476" y="2898678"/>
            <a:ext cx="52125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Gruppo 150">
            <a:extLst>
              <a:ext uri="{FF2B5EF4-FFF2-40B4-BE49-F238E27FC236}">
                <a16:creationId xmlns:a16="http://schemas.microsoft.com/office/drawing/2014/main" id="{F2EDA04E-734A-413F-A980-6652E89974DB}"/>
              </a:ext>
            </a:extLst>
          </p:cNvPr>
          <p:cNvGrpSpPr/>
          <p:nvPr/>
        </p:nvGrpSpPr>
        <p:grpSpPr>
          <a:xfrm>
            <a:off x="7081246" y="4627099"/>
            <a:ext cx="1278000" cy="1278000"/>
            <a:chOff x="8624673" y="1441510"/>
            <a:chExt cx="1439589" cy="1439590"/>
          </a:xfrm>
        </p:grpSpPr>
        <p:sp>
          <p:nvSpPr>
            <p:cNvPr id="152" name="Ovale 151">
              <a:extLst>
                <a:ext uri="{FF2B5EF4-FFF2-40B4-BE49-F238E27FC236}">
                  <a16:creationId xmlns:a16="http://schemas.microsoft.com/office/drawing/2014/main" id="{8B37CD7B-6F48-4CEE-93E5-E7C37D5F641C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53" name="Connettore diritto 152">
              <a:extLst>
                <a:ext uri="{FF2B5EF4-FFF2-40B4-BE49-F238E27FC236}">
                  <a16:creationId xmlns:a16="http://schemas.microsoft.com/office/drawing/2014/main" id="{33157075-70EE-4A00-9138-DBDCF79ED043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ttore diritto 153">
              <a:extLst>
                <a:ext uri="{FF2B5EF4-FFF2-40B4-BE49-F238E27FC236}">
                  <a16:creationId xmlns:a16="http://schemas.microsoft.com/office/drawing/2014/main" id="{F1824B39-A127-4CEB-B521-D936929868E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1" name="Gruppo 180">
            <a:extLst>
              <a:ext uri="{FF2B5EF4-FFF2-40B4-BE49-F238E27FC236}">
                <a16:creationId xmlns:a16="http://schemas.microsoft.com/office/drawing/2014/main" id="{3BA32F2F-4A29-426E-BFFD-6E6B48381C6A}"/>
              </a:ext>
            </a:extLst>
          </p:cNvPr>
          <p:cNvGrpSpPr/>
          <p:nvPr/>
        </p:nvGrpSpPr>
        <p:grpSpPr>
          <a:xfrm>
            <a:off x="7662614" y="3451720"/>
            <a:ext cx="1800000" cy="1800000"/>
            <a:chOff x="8624673" y="1445320"/>
            <a:chExt cx="1439589" cy="1439590"/>
          </a:xfrm>
        </p:grpSpPr>
        <p:sp>
          <p:nvSpPr>
            <p:cNvPr id="192" name="Ovale 191">
              <a:extLst>
                <a:ext uri="{FF2B5EF4-FFF2-40B4-BE49-F238E27FC236}">
                  <a16:creationId xmlns:a16="http://schemas.microsoft.com/office/drawing/2014/main" id="{F7144FB0-8C9F-4D46-96EF-58440BAE31BD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93" name="Connettore diritto 192">
              <a:extLst>
                <a:ext uri="{FF2B5EF4-FFF2-40B4-BE49-F238E27FC236}">
                  <a16:creationId xmlns:a16="http://schemas.microsoft.com/office/drawing/2014/main" id="{185CF5FF-3440-4CEB-9553-54D4BFC25FAC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diritto 193">
              <a:extLst>
                <a:ext uri="{FF2B5EF4-FFF2-40B4-BE49-F238E27FC236}">
                  <a16:creationId xmlns:a16="http://schemas.microsoft.com/office/drawing/2014/main" id="{227A4F87-FE8A-4133-BFED-9AC1F4530D8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A872C602-AF53-4716-8930-107F2AAEB1C2}"/>
              </a:ext>
            </a:extLst>
          </p:cNvPr>
          <p:cNvCxnSpPr>
            <a:cxnSpLocks/>
          </p:cNvCxnSpPr>
          <p:nvPr/>
        </p:nvCxnSpPr>
        <p:spPr>
          <a:xfrm flipV="1">
            <a:off x="9337268" y="5359134"/>
            <a:ext cx="695134" cy="495811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C2038E80-D855-4AFD-A198-77ECF1120D69}"/>
              </a:ext>
            </a:extLst>
          </p:cNvPr>
          <p:cNvCxnSpPr>
            <a:cxnSpLocks/>
          </p:cNvCxnSpPr>
          <p:nvPr/>
        </p:nvCxnSpPr>
        <p:spPr>
          <a:xfrm>
            <a:off x="8382388" y="1657903"/>
            <a:ext cx="175027" cy="124325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AE28BF6F-B29B-4326-83AA-4F86AC711723}"/>
              </a:ext>
            </a:extLst>
          </p:cNvPr>
          <p:cNvCxnSpPr>
            <a:cxnSpLocks/>
          </p:cNvCxnSpPr>
          <p:nvPr/>
        </p:nvCxnSpPr>
        <p:spPr>
          <a:xfrm flipH="1">
            <a:off x="7719718" y="2900193"/>
            <a:ext cx="836700" cy="2646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60BC1726-ED17-4DD6-AA74-5D032A7EF987}"/>
              </a:ext>
            </a:extLst>
          </p:cNvPr>
          <p:cNvCxnSpPr>
            <a:cxnSpLocks/>
          </p:cNvCxnSpPr>
          <p:nvPr/>
        </p:nvCxnSpPr>
        <p:spPr>
          <a:xfrm flipH="1">
            <a:off x="8182622" y="4230161"/>
            <a:ext cx="1361643" cy="147725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9A38910B-FF9D-41A1-841F-DEF9D7C08CB6}"/>
              </a:ext>
            </a:extLst>
          </p:cNvPr>
          <p:cNvCxnSpPr>
            <a:cxnSpLocks/>
          </p:cNvCxnSpPr>
          <p:nvPr/>
        </p:nvCxnSpPr>
        <p:spPr>
          <a:xfrm flipH="1">
            <a:off x="9948814" y="5251720"/>
            <a:ext cx="696126" cy="7552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41ABC5B3-84B8-48DF-92DB-6599BC24B6F9}"/>
              </a:ext>
            </a:extLst>
          </p:cNvPr>
          <p:cNvCxnSpPr>
            <a:cxnSpLocks/>
          </p:cNvCxnSpPr>
          <p:nvPr/>
        </p:nvCxnSpPr>
        <p:spPr>
          <a:xfrm>
            <a:off x="7857787" y="4483557"/>
            <a:ext cx="1479481" cy="13732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6C376911-C29B-4ECE-B131-71C3E284368B}"/>
              </a:ext>
            </a:extLst>
          </p:cNvPr>
          <p:cNvCxnSpPr>
            <a:cxnSpLocks/>
          </p:cNvCxnSpPr>
          <p:nvPr/>
        </p:nvCxnSpPr>
        <p:spPr>
          <a:xfrm>
            <a:off x="8418123" y="3865676"/>
            <a:ext cx="1614129" cy="14982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2" name="Gruppo 211">
            <a:extLst>
              <a:ext uri="{FF2B5EF4-FFF2-40B4-BE49-F238E27FC236}">
                <a16:creationId xmlns:a16="http://schemas.microsoft.com/office/drawing/2014/main" id="{65D20521-17E3-48CF-8946-BACBEE00402A}"/>
              </a:ext>
            </a:extLst>
          </p:cNvPr>
          <p:cNvGrpSpPr/>
          <p:nvPr/>
        </p:nvGrpSpPr>
        <p:grpSpPr>
          <a:xfrm>
            <a:off x="7749897" y="3905220"/>
            <a:ext cx="1278000" cy="1278000"/>
            <a:chOff x="8624673" y="1445320"/>
            <a:chExt cx="1439589" cy="1439590"/>
          </a:xfrm>
        </p:grpSpPr>
        <p:sp>
          <p:nvSpPr>
            <p:cNvPr id="213" name="Ovale 212">
              <a:extLst>
                <a:ext uri="{FF2B5EF4-FFF2-40B4-BE49-F238E27FC236}">
                  <a16:creationId xmlns:a16="http://schemas.microsoft.com/office/drawing/2014/main" id="{BA7D08CC-7706-435C-BA37-91A85D60CBC2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14" name="Connettore diritto 213">
              <a:extLst>
                <a:ext uri="{FF2B5EF4-FFF2-40B4-BE49-F238E27FC236}">
                  <a16:creationId xmlns:a16="http://schemas.microsoft.com/office/drawing/2014/main" id="{80A5E482-F725-41F6-9F0A-2CCF7CF6385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diritto 214">
              <a:extLst>
                <a:ext uri="{FF2B5EF4-FFF2-40B4-BE49-F238E27FC236}">
                  <a16:creationId xmlns:a16="http://schemas.microsoft.com/office/drawing/2014/main" id="{45A01CCC-F064-4AF6-9C3C-B0E72C18546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BDF418E8-5059-4052-B225-6E7E091A91AD}"/>
              </a:ext>
            </a:extLst>
          </p:cNvPr>
          <p:cNvCxnSpPr>
            <a:cxnSpLocks/>
          </p:cNvCxnSpPr>
          <p:nvPr/>
        </p:nvCxnSpPr>
        <p:spPr>
          <a:xfrm>
            <a:off x="8139972" y="4186079"/>
            <a:ext cx="1533205" cy="14231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C5CCEBB1-42EA-4C7D-8759-35043DE95CF0}"/>
              </a:ext>
            </a:extLst>
          </p:cNvPr>
          <p:cNvCxnSpPr>
            <a:cxnSpLocks/>
          </p:cNvCxnSpPr>
          <p:nvPr/>
        </p:nvCxnSpPr>
        <p:spPr>
          <a:xfrm flipH="1">
            <a:off x="7859596" y="3872209"/>
            <a:ext cx="562585" cy="6103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53C3D144-0CFE-439C-9C6E-CB31F6F60355}"/>
              </a:ext>
            </a:extLst>
          </p:cNvPr>
          <p:cNvCxnSpPr>
            <a:cxnSpLocks/>
          </p:cNvCxnSpPr>
          <p:nvPr/>
        </p:nvCxnSpPr>
        <p:spPr>
          <a:xfrm flipH="1">
            <a:off x="8491181" y="4450943"/>
            <a:ext cx="568294" cy="6165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D9461686-D6C3-45C2-87EE-1AD046BB5A35}"/>
              </a:ext>
            </a:extLst>
          </p:cNvPr>
          <p:cNvCxnSpPr>
            <a:cxnSpLocks/>
          </p:cNvCxnSpPr>
          <p:nvPr/>
        </p:nvCxnSpPr>
        <p:spPr>
          <a:xfrm flipV="1">
            <a:off x="7858488" y="4455895"/>
            <a:ext cx="1198293" cy="288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44BB2B36-2B7A-44BC-A41C-77D19434F82D}"/>
              </a:ext>
            </a:extLst>
          </p:cNvPr>
          <p:cNvCxnSpPr>
            <a:cxnSpLocks/>
          </p:cNvCxnSpPr>
          <p:nvPr/>
        </p:nvCxnSpPr>
        <p:spPr>
          <a:xfrm flipH="1" flipV="1">
            <a:off x="8421462" y="3858335"/>
            <a:ext cx="65043" cy="12138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DDD40332-CE80-4C10-9AEA-A4C0C614FBC5}"/>
              </a:ext>
            </a:extLst>
          </p:cNvPr>
          <p:cNvCxnSpPr>
            <a:cxnSpLocks/>
          </p:cNvCxnSpPr>
          <p:nvPr/>
        </p:nvCxnSpPr>
        <p:spPr>
          <a:xfrm>
            <a:off x="8418123" y="2036788"/>
            <a:ext cx="65636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4E77CAAE-03AA-4761-B595-CEF93F203490}"/>
              </a:ext>
            </a:extLst>
          </p:cNvPr>
          <p:cNvCxnSpPr>
            <a:cxnSpLocks/>
          </p:cNvCxnSpPr>
          <p:nvPr/>
        </p:nvCxnSpPr>
        <p:spPr>
          <a:xfrm>
            <a:off x="8423795" y="2036788"/>
            <a:ext cx="0" cy="18372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39D5866A-559F-4A3A-8C5B-C02388EFF496}"/>
              </a:ext>
            </a:extLst>
          </p:cNvPr>
          <p:cNvCxnSpPr>
            <a:cxnSpLocks/>
          </p:cNvCxnSpPr>
          <p:nvPr/>
        </p:nvCxnSpPr>
        <p:spPr>
          <a:xfrm>
            <a:off x="9054576" y="2035062"/>
            <a:ext cx="0" cy="24229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04D0350D-4B9D-4672-A1B9-A491B4D46FD1}"/>
              </a:ext>
            </a:extLst>
          </p:cNvPr>
          <p:cNvCxnSpPr>
            <a:cxnSpLocks/>
          </p:cNvCxnSpPr>
          <p:nvPr/>
        </p:nvCxnSpPr>
        <p:spPr>
          <a:xfrm>
            <a:off x="7862211" y="2218713"/>
            <a:ext cx="0" cy="22714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4BC2A622-B09A-4B18-8BC9-44825BB77AFE}"/>
              </a:ext>
            </a:extLst>
          </p:cNvPr>
          <p:cNvCxnSpPr>
            <a:cxnSpLocks/>
          </p:cNvCxnSpPr>
          <p:nvPr/>
        </p:nvCxnSpPr>
        <p:spPr>
          <a:xfrm>
            <a:off x="8488578" y="2220786"/>
            <a:ext cx="0" cy="28490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3E65EEFE-3C11-4166-B150-FE3FCC9D7249}"/>
              </a:ext>
            </a:extLst>
          </p:cNvPr>
          <p:cNvCxnSpPr>
            <a:cxnSpLocks/>
          </p:cNvCxnSpPr>
          <p:nvPr/>
        </p:nvCxnSpPr>
        <p:spPr>
          <a:xfrm>
            <a:off x="7857787" y="2218713"/>
            <a:ext cx="12241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BF460C76-0168-4E78-8C75-AFFFB01E7C5D}"/>
              </a:ext>
            </a:extLst>
          </p:cNvPr>
          <p:cNvCxnSpPr>
            <a:cxnSpLocks/>
          </p:cNvCxnSpPr>
          <p:nvPr/>
        </p:nvCxnSpPr>
        <p:spPr>
          <a:xfrm flipV="1">
            <a:off x="8486505" y="2040213"/>
            <a:ext cx="559099" cy="1785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6120140B-F33E-48C1-B5A7-0E62E8A011BF}"/>
              </a:ext>
            </a:extLst>
          </p:cNvPr>
          <p:cNvCxnSpPr>
            <a:cxnSpLocks/>
          </p:cNvCxnSpPr>
          <p:nvPr/>
        </p:nvCxnSpPr>
        <p:spPr>
          <a:xfrm flipV="1">
            <a:off x="7862211" y="2039677"/>
            <a:ext cx="1191345" cy="1790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2D1850A1-D560-42AA-8F10-10374352B176}"/>
              </a:ext>
            </a:extLst>
          </p:cNvPr>
          <p:cNvCxnSpPr>
            <a:cxnSpLocks/>
          </p:cNvCxnSpPr>
          <p:nvPr/>
        </p:nvCxnSpPr>
        <p:spPr>
          <a:xfrm flipH="1" flipV="1">
            <a:off x="8423596" y="2035062"/>
            <a:ext cx="62909" cy="1836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e 21">
            <a:extLst>
              <a:ext uri="{FF2B5EF4-FFF2-40B4-BE49-F238E27FC236}">
                <a16:creationId xmlns:a16="http://schemas.microsoft.com/office/drawing/2014/main" id="{0D25914F-79B8-4F66-BBD5-B32D26FFB888}"/>
              </a:ext>
            </a:extLst>
          </p:cNvPr>
          <p:cNvSpPr/>
          <p:nvPr/>
        </p:nvSpPr>
        <p:spPr>
          <a:xfrm rot="18765934">
            <a:off x="8040331" y="4041919"/>
            <a:ext cx="835200" cy="858453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E80B7BF4-2246-42DA-BEFC-04F4DD9A8A7B}"/>
              </a:ext>
            </a:extLst>
          </p:cNvPr>
          <p:cNvCxnSpPr>
            <a:cxnSpLocks/>
          </p:cNvCxnSpPr>
          <p:nvPr/>
        </p:nvCxnSpPr>
        <p:spPr>
          <a:xfrm flipH="1">
            <a:off x="9675368" y="4933484"/>
            <a:ext cx="623764" cy="6767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2264F905-1837-4427-9C2D-8C367038E4BF}"/>
              </a:ext>
            </a:extLst>
          </p:cNvPr>
          <p:cNvCxnSpPr>
            <a:cxnSpLocks/>
          </p:cNvCxnSpPr>
          <p:nvPr/>
        </p:nvCxnSpPr>
        <p:spPr>
          <a:xfrm>
            <a:off x="8150254" y="2125347"/>
            <a:ext cx="93843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F990D960-3EC5-45A0-B4D6-1E163CF4C332}"/>
              </a:ext>
            </a:extLst>
          </p:cNvPr>
          <p:cNvCxnSpPr>
            <a:cxnSpLocks/>
          </p:cNvCxnSpPr>
          <p:nvPr/>
        </p:nvCxnSpPr>
        <p:spPr>
          <a:xfrm>
            <a:off x="8878727" y="2069322"/>
            <a:ext cx="0" cy="23907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5D4F9676-2119-4622-B6EE-7EFE8F99395A}"/>
              </a:ext>
            </a:extLst>
          </p:cNvPr>
          <p:cNvCxnSpPr>
            <a:cxnSpLocks/>
          </p:cNvCxnSpPr>
          <p:nvPr/>
        </p:nvCxnSpPr>
        <p:spPr>
          <a:xfrm>
            <a:off x="8033919" y="2189584"/>
            <a:ext cx="0" cy="22881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E6F78813-A298-46A3-97B7-19C92065ECFA}"/>
              </a:ext>
            </a:extLst>
          </p:cNvPr>
          <p:cNvCxnSpPr>
            <a:cxnSpLocks/>
          </p:cNvCxnSpPr>
          <p:nvPr/>
        </p:nvCxnSpPr>
        <p:spPr>
          <a:xfrm flipV="1">
            <a:off x="7862737" y="2038092"/>
            <a:ext cx="559099" cy="1785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D721E463-C45F-44D5-9A51-96F5D530CAC0}"/>
              </a:ext>
            </a:extLst>
          </p:cNvPr>
          <p:cNvCxnSpPr>
            <a:cxnSpLocks/>
          </p:cNvCxnSpPr>
          <p:nvPr/>
        </p:nvCxnSpPr>
        <p:spPr>
          <a:xfrm flipV="1">
            <a:off x="8182622" y="2039404"/>
            <a:ext cx="565066" cy="1804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05113369-E653-4208-9A0C-B5575F229967}"/>
              </a:ext>
            </a:extLst>
          </p:cNvPr>
          <p:cNvCxnSpPr>
            <a:cxnSpLocks/>
          </p:cNvCxnSpPr>
          <p:nvPr/>
        </p:nvCxnSpPr>
        <p:spPr>
          <a:xfrm>
            <a:off x="8453983" y="2125347"/>
            <a:ext cx="0" cy="23441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A5756BC5-177A-40D2-B8B5-DF63F8B72EEB}"/>
              </a:ext>
            </a:extLst>
          </p:cNvPr>
          <p:cNvCxnSpPr>
            <a:cxnSpLocks/>
          </p:cNvCxnSpPr>
          <p:nvPr/>
        </p:nvCxnSpPr>
        <p:spPr>
          <a:xfrm>
            <a:off x="8429933" y="2067417"/>
            <a:ext cx="45012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CB287836-E00D-48DE-A403-338144EB6FC3}"/>
              </a:ext>
            </a:extLst>
          </p:cNvPr>
          <p:cNvCxnSpPr>
            <a:cxnSpLocks/>
          </p:cNvCxnSpPr>
          <p:nvPr/>
        </p:nvCxnSpPr>
        <p:spPr>
          <a:xfrm>
            <a:off x="8031394" y="2193394"/>
            <a:ext cx="4551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igura a mano libera: forma 46">
            <a:extLst>
              <a:ext uri="{FF2B5EF4-FFF2-40B4-BE49-F238E27FC236}">
                <a16:creationId xmlns:a16="http://schemas.microsoft.com/office/drawing/2014/main" id="{35AE5A6E-5E90-4544-A35F-27E07051B4C4}"/>
              </a:ext>
            </a:extLst>
          </p:cNvPr>
          <p:cNvSpPr/>
          <p:nvPr/>
        </p:nvSpPr>
        <p:spPr>
          <a:xfrm>
            <a:off x="8034868" y="2036425"/>
            <a:ext cx="843085" cy="182906"/>
          </a:xfrm>
          <a:custGeom>
            <a:avLst/>
            <a:gdLst>
              <a:gd name="connsiteX0" fmla="*/ 710966 w 850632"/>
              <a:gd name="connsiteY0" fmla="*/ 4 h 182892"/>
              <a:gd name="connsiteX1" fmla="*/ 402356 w 850632"/>
              <a:gd name="connsiteY1" fmla="*/ 32389 h 182892"/>
              <a:gd name="connsiteX2" fmla="*/ 124226 w 850632"/>
              <a:gd name="connsiteY2" fmla="*/ 85729 h 182892"/>
              <a:gd name="connsiteX3" fmla="*/ 401 w 850632"/>
              <a:gd name="connsiteY3" fmla="*/ 158119 h 182892"/>
              <a:gd name="connsiteX4" fmla="*/ 160421 w 850632"/>
              <a:gd name="connsiteY4" fmla="*/ 182884 h 182892"/>
              <a:gd name="connsiteX5" fmla="*/ 423311 w 850632"/>
              <a:gd name="connsiteY5" fmla="*/ 156214 h 182892"/>
              <a:gd name="connsiteX6" fmla="*/ 745256 w 850632"/>
              <a:gd name="connsiteY6" fmla="*/ 89539 h 182892"/>
              <a:gd name="connsiteX7" fmla="*/ 850031 w 850632"/>
              <a:gd name="connsiteY7" fmla="*/ 30484 h 182892"/>
              <a:gd name="connsiteX8" fmla="*/ 710966 w 850632"/>
              <a:gd name="connsiteY8" fmla="*/ 4 h 182892"/>
              <a:gd name="connsiteX0" fmla="*/ 710966 w 846874"/>
              <a:gd name="connsiteY0" fmla="*/ 20 h 182908"/>
              <a:gd name="connsiteX1" fmla="*/ 402356 w 846874"/>
              <a:gd name="connsiteY1" fmla="*/ 32405 h 182908"/>
              <a:gd name="connsiteX2" fmla="*/ 124226 w 846874"/>
              <a:gd name="connsiteY2" fmla="*/ 85745 h 182908"/>
              <a:gd name="connsiteX3" fmla="*/ 401 w 846874"/>
              <a:gd name="connsiteY3" fmla="*/ 158135 h 182908"/>
              <a:gd name="connsiteX4" fmla="*/ 160421 w 846874"/>
              <a:gd name="connsiteY4" fmla="*/ 182900 h 182908"/>
              <a:gd name="connsiteX5" fmla="*/ 423311 w 846874"/>
              <a:gd name="connsiteY5" fmla="*/ 156230 h 182908"/>
              <a:gd name="connsiteX6" fmla="*/ 745256 w 846874"/>
              <a:gd name="connsiteY6" fmla="*/ 89555 h 182908"/>
              <a:gd name="connsiteX7" fmla="*/ 846221 w 846874"/>
              <a:gd name="connsiteY7" fmla="*/ 28595 h 182908"/>
              <a:gd name="connsiteX8" fmla="*/ 710966 w 846874"/>
              <a:gd name="connsiteY8" fmla="*/ 20 h 182908"/>
              <a:gd name="connsiteX0" fmla="*/ 707177 w 843085"/>
              <a:gd name="connsiteY0" fmla="*/ 20 h 182906"/>
              <a:gd name="connsiteX1" fmla="*/ 398567 w 843085"/>
              <a:gd name="connsiteY1" fmla="*/ 32405 h 182906"/>
              <a:gd name="connsiteX2" fmla="*/ 120437 w 843085"/>
              <a:gd name="connsiteY2" fmla="*/ 85745 h 182906"/>
              <a:gd name="connsiteX3" fmla="*/ 422 w 843085"/>
              <a:gd name="connsiteY3" fmla="*/ 154325 h 182906"/>
              <a:gd name="connsiteX4" fmla="*/ 156632 w 843085"/>
              <a:gd name="connsiteY4" fmla="*/ 182900 h 182906"/>
              <a:gd name="connsiteX5" fmla="*/ 419522 w 843085"/>
              <a:gd name="connsiteY5" fmla="*/ 156230 h 182906"/>
              <a:gd name="connsiteX6" fmla="*/ 741467 w 843085"/>
              <a:gd name="connsiteY6" fmla="*/ 89555 h 182906"/>
              <a:gd name="connsiteX7" fmla="*/ 842432 w 843085"/>
              <a:gd name="connsiteY7" fmla="*/ 28595 h 182906"/>
              <a:gd name="connsiteX8" fmla="*/ 707177 w 843085"/>
              <a:gd name="connsiteY8" fmla="*/ 20 h 18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3085" h="182906">
                <a:moveTo>
                  <a:pt x="707177" y="20"/>
                </a:moveTo>
                <a:cubicBezTo>
                  <a:pt x="633200" y="655"/>
                  <a:pt x="496357" y="18117"/>
                  <a:pt x="398567" y="32405"/>
                </a:cubicBezTo>
                <a:cubicBezTo>
                  <a:pt x="300777" y="46693"/>
                  <a:pt x="186794" y="65425"/>
                  <a:pt x="120437" y="85745"/>
                </a:cubicBezTo>
                <a:cubicBezTo>
                  <a:pt x="54080" y="106065"/>
                  <a:pt x="-5611" y="138133"/>
                  <a:pt x="422" y="154325"/>
                </a:cubicBezTo>
                <a:cubicBezTo>
                  <a:pt x="6454" y="170518"/>
                  <a:pt x="86782" y="182583"/>
                  <a:pt x="156632" y="182900"/>
                </a:cubicBezTo>
                <a:cubicBezTo>
                  <a:pt x="226482" y="183218"/>
                  <a:pt x="322050" y="171787"/>
                  <a:pt x="419522" y="156230"/>
                </a:cubicBezTo>
                <a:cubicBezTo>
                  <a:pt x="516994" y="140673"/>
                  <a:pt x="670347" y="110510"/>
                  <a:pt x="741467" y="89555"/>
                </a:cubicBezTo>
                <a:cubicBezTo>
                  <a:pt x="812587" y="68600"/>
                  <a:pt x="848465" y="43518"/>
                  <a:pt x="842432" y="28595"/>
                </a:cubicBezTo>
                <a:cubicBezTo>
                  <a:pt x="836400" y="13673"/>
                  <a:pt x="781154" y="-615"/>
                  <a:pt x="707177" y="20"/>
                </a:cubicBezTo>
                <a:close/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87B6D4C4-29ED-5FCC-07AE-309DD729F903}"/>
              </a:ext>
            </a:extLst>
          </p:cNvPr>
          <p:cNvSpPr txBox="1"/>
          <p:nvPr/>
        </p:nvSpPr>
        <p:spPr>
          <a:xfrm>
            <a:off x="9903078" y="5930902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(A’’)</a:t>
            </a:r>
          </a:p>
        </p:txBody>
      </p: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2E9018BE-6254-A924-ACF3-AF79C0072FBB}"/>
              </a:ext>
            </a:extLst>
          </p:cNvPr>
          <p:cNvSpPr txBox="1"/>
          <p:nvPr/>
        </p:nvSpPr>
        <p:spPr>
          <a:xfrm>
            <a:off x="8142436" y="1432482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E1536F9D-5A9F-BF30-B1E2-9E343B481125}"/>
              </a:ext>
            </a:extLst>
          </p:cNvPr>
          <p:cNvSpPr txBox="1"/>
          <p:nvPr/>
        </p:nvSpPr>
        <p:spPr>
          <a:xfrm>
            <a:off x="8129444" y="4370319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18F04B47-C2FB-F8C1-5A95-8C3EF0E55C11}"/>
              </a:ext>
            </a:extLst>
          </p:cNvPr>
          <p:cNvSpPr txBox="1"/>
          <p:nvPr/>
        </p:nvSpPr>
        <p:spPr>
          <a:xfrm>
            <a:off x="9153769" y="4808974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  <a:latin typeface="Comic Sans MS" panose="030F0702030302020204" pitchFamily="66" charset="0"/>
              </a:rPr>
              <a:t>(B’’)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A36FE83B-CE35-C135-A965-68F7CDE6561F}"/>
              </a:ext>
            </a:extLst>
          </p:cNvPr>
          <p:cNvSpPr txBox="1"/>
          <p:nvPr/>
        </p:nvSpPr>
        <p:spPr>
          <a:xfrm>
            <a:off x="8490916" y="2741680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E37D1AB8-B550-1753-34B1-96A9B3D138E5}"/>
              </a:ext>
            </a:extLst>
          </p:cNvPr>
          <p:cNvSpPr txBox="1"/>
          <p:nvPr/>
        </p:nvSpPr>
        <p:spPr>
          <a:xfrm>
            <a:off x="8418129" y="4128672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  <a:latin typeface="Comic Sans MS" panose="030F0702030302020204" pitchFamily="66" charset="0"/>
              </a:rPr>
              <a:t>B’</a:t>
            </a:r>
          </a:p>
        </p:txBody>
      </p: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CFE06EBA-0E3F-6799-477D-3B8D68797A60}"/>
              </a:ext>
            </a:extLst>
          </p:cNvPr>
          <p:cNvCxnSpPr>
            <a:cxnSpLocks/>
          </p:cNvCxnSpPr>
          <p:nvPr/>
        </p:nvCxnSpPr>
        <p:spPr>
          <a:xfrm flipV="1">
            <a:off x="8178426" y="4964160"/>
            <a:ext cx="1037823" cy="74460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2412917B-B229-C008-8922-115DFD6E3B13}"/>
              </a:ext>
            </a:extLst>
          </p:cNvPr>
          <p:cNvCxnSpPr>
            <a:cxnSpLocks/>
          </p:cNvCxnSpPr>
          <p:nvPr/>
        </p:nvCxnSpPr>
        <p:spPr>
          <a:xfrm>
            <a:off x="9212149" y="4963335"/>
            <a:ext cx="735869" cy="103208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D636DD49-EC09-D452-E2D2-88F81F0AEBE5}"/>
              </a:ext>
            </a:extLst>
          </p:cNvPr>
          <p:cNvCxnSpPr>
            <a:cxnSpLocks/>
          </p:cNvCxnSpPr>
          <p:nvPr/>
        </p:nvCxnSpPr>
        <p:spPr>
          <a:xfrm flipH="1">
            <a:off x="9070663" y="4978705"/>
            <a:ext cx="148967" cy="8854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itolo 3">
            <a:extLst>
              <a:ext uri="{FF2B5EF4-FFF2-40B4-BE49-F238E27FC236}">
                <a16:creationId xmlns:a16="http://schemas.microsoft.com/office/drawing/2014/main" id="{CC1108BD-4B4F-FB78-7E50-D958A153D58F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(1)</a:t>
            </a:r>
            <a:endParaRPr lang="it-IT" sz="17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3BCBF5B-80C0-D246-63FA-61F693282DF2}"/>
              </a:ext>
            </a:extLst>
          </p:cNvPr>
          <p:cNvSpPr txBox="1"/>
          <p:nvPr/>
        </p:nvSpPr>
        <p:spPr>
          <a:xfrm>
            <a:off x="12001" y="355105"/>
            <a:ext cx="7618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Iniziamo la ricerca delle compenetrazioni tra le sfere di centri </a:t>
            </a:r>
            <a:r>
              <a:rPr lang="it-IT" dirty="0">
                <a:solidFill>
                  <a:srgbClr val="00B0F0"/>
                </a:solidFill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EE79C851-AC69-6863-2F49-E6F43E7506D8}"/>
              </a:ext>
            </a:extLst>
          </p:cNvPr>
          <p:cNvSpPr txBox="1"/>
          <p:nvPr/>
        </p:nvSpPr>
        <p:spPr>
          <a:xfrm>
            <a:off x="9006286" y="5799252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(E’’)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2A887ABC-111E-CB81-6904-8DEF38A073BE}"/>
              </a:ext>
            </a:extLst>
          </p:cNvPr>
          <p:cNvSpPr txBox="1"/>
          <p:nvPr/>
        </p:nvSpPr>
        <p:spPr>
          <a:xfrm>
            <a:off x="9399941" y="5789720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(H’’)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61A56BEA-2E97-AB2A-5EC7-FE92A32DAEAE}"/>
              </a:ext>
            </a:extLst>
          </p:cNvPr>
          <p:cNvSpPr txBox="1"/>
          <p:nvPr/>
        </p:nvSpPr>
        <p:spPr>
          <a:xfrm>
            <a:off x="9961972" y="5238157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(F’’)</a:t>
            </a:r>
          </a:p>
        </p:txBody>
      </p:sp>
      <p:sp>
        <p:nvSpPr>
          <p:cNvPr id="177" name="CasellaDiTesto 176">
            <a:extLst>
              <a:ext uri="{FF2B5EF4-FFF2-40B4-BE49-F238E27FC236}">
                <a16:creationId xmlns:a16="http://schemas.microsoft.com/office/drawing/2014/main" id="{D824DA61-39A4-45DE-2DAD-887B6AD080A5}"/>
              </a:ext>
            </a:extLst>
          </p:cNvPr>
          <p:cNvSpPr txBox="1"/>
          <p:nvPr/>
        </p:nvSpPr>
        <p:spPr>
          <a:xfrm>
            <a:off x="10335999" y="5238157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(G’’)</a:t>
            </a:r>
          </a:p>
        </p:txBody>
      </p:sp>
      <p:sp>
        <p:nvSpPr>
          <p:cNvPr id="182" name="CasellaDiTesto 181">
            <a:extLst>
              <a:ext uri="{FF2B5EF4-FFF2-40B4-BE49-F238E27FC236}">
                <a16:creationId xmlns:a16="http://schemas.microsoft.com/office/drawing/2014/main" id="{E4F9AD41-88DD-F3AB-FBC4-83B84DC37DD6}"/>
              </a:ext>
            </a:extLst>
          </p:cNvPr>
          <p:cNvSpPr txBox="1"/>
          <p:nvPr/>
        </p:nvSpPr>
        <p:spPr>
          <a:xfrm>
            <a:off x="9276161" y="5723471"/>
            <a:ext cx="3080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84" name="CasellaDiTesto 183">
            <a:extLst>
              <a:ext uri="{FF2B5EF4-FFF2-40B4-BE49-F238E27FC236}">
                <a16:creationId xmlns:a16="http://schemas.microsoft.com/office/drawing/2014/main" id="{4AD7FA43-DB3F-8049-C24B-3960B08B85B1}"/>
              </a:ext>
            </a:extLst>
          </p:cNvPr>
          <p:cNvSpPr txBox="1"/>
          <p:nvPr/>
        </p:nvSpPr>
        <p:spPr>
          <a:xfrm>
            <a:off x="10218261" y="5177222"/>
            <a:ext cx="3080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8B9198D-7D7F-12AB-A410-8F527DE3CFC7}"/>
              </a:ext>
            </a:extLst>
          </p:cNvPr>
          <p:cNvSpPr txBox="1"/>
          <p:nvPr/>
        </p:nvSpPr>
        <p:spPr>
          <a:xfrm>
            <a:off x="20418" y="690540"/>
            <a:ext cx="6315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Sapendo che trattasi della ricerca della circonferenza di compenetrazione definiamo, nella posizione ribaltata, il segmento che definisce lo scorcio totale  del quadrato </a:t>
            </a:r>
            <a:r>
              <a:rPr lang="it-IT" dirty="0">
                <a:solidFill>
                  <a:srgbClr val="FF0000"/>
                </a:solidFill>
              </a:rPr>
              <a:t>(E’’); (F’’); (G’’); (G’’) </a:t>
            </a:r>
            <a:r>
              <a:rPr lang="it-IT" dirty="0"/>
              <a:t>che circoscrive la circonferenza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2AA93B3-4C39-2017-1C69-993E367ABAF6}"/>
              </a:ext>
            </a:extLst>
          </p:cNvPr>
          <p:cNvSpPr txBox="1"/>
          <p:nvPr/>
        </p:nvSpPr>
        <p:spPr>
          <a:xfrm>
            <a:off x="0" y="3927698"/>
            <a:ext cx="66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esegue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la proiezione degli estremi individuando la dimensione dell’asse minore e i quattro vertici </a:t>
            </a:r>
            <a:r>
              <a:rPr lang="it-IT" dirty="0">
                <a:solidFill>
                  <a:srgbClr val="FF0000"/>
                </a:solidFill>
              </a:rPr>
              <a:t>E’; F’; G’; H’ </a:t>
            </a:r>
          </a:p>
          <a:p>
            <a:r>
              <a:rPr lang="it-IT" dirty="0"/>
              <a:t>del quadrato in scorcio parziale che circoscrive l’ellisse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2D12B93-8A7C-9081-6900-920F507771B1}"/>
              </a:ext>
            </a:extLst>
          </p:cNvPr>
          <p:cNvSpPr txBox="1"/>
          <p:nvPr/>
        </p:nvSpPr>
        <p:spPr>
          <a:xfrm>
            <a:off x="21801" y="1877026"/>
            <a:ext cx="62186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Individuato il punto medio </a:t>
            </a:r>
            <a:r>
              <a:rPr lang="it-IT" dirty="0">
                <a:solidFill>
                  <a:srgbClr val="FF0000"/>
                </a:solidFill>
              </a:rPr>
              <a:t>(M’’) </a:t>
            </a:r>
            <a:r>
              <a:rPr lang="it-IT" dirty="0"/>
              <a:t>del segmento lo proiettiamo sulla retta </a:t>
            </a:r>
            <a:r>
              <a:rPr lang="it-IT" dirty="0" err="1"/>
              <a:t>a’</a:t>
            </a:r>
            <a:r>
              <a:rPr lang="it-IT" dirty="0"/>
              <a:t> definendo il centro </a:t>
            </a:r>
            <a:r>
              <a:rPr lang="it-IT" dirty="0">
                <a:solidFill>
                  <a:srgbClr val="FF0000"/>
                </a:solidFill>
              </a:rPr>
              <a:t>M’</a:t>
            </a:r>
            <a:r>
              <a:rPr lang="it-IT" dirty="0"/>
              <a:t> della circonferenza di compenetrazione. </a:t>
            </a:r>
          </a:p>
        </p:txBody>
      </p: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F6D4C657-2F29-5EA8-CFDE-8FF065F3395D}"/>
              </a:ext>
            </a:extLst>
          </p:cNvPr>
          <p:cNvSpPr txBox="1"/>
          <p:nvPr/>
        </p:nvSpPr>
        <p:spPr>
          <a:xfrm>
            <a:off x="9641129" y="5469896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(M’’)</a:t>
            </a: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29684399-114B-FB61-D9AE-F0B7DA479614}"/>
              </a:ext>
            </a:extLst>
          </p:cNvPr>
          <p:cNvSpPr txBox="1"/>
          <p:nvPr/>
        </p:nvSpPr>
        <p:spPr>
          <a:xfrm>
            <a:off x="8360128" y="4432561"/>
            <a:ext cx="42834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M’</a:t>
            </a:r>
            <a:endParaRPr lang="it-IT" sz="1200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E0544C5-515E-5C0C-A978-0DB4E34CF6A6}"/>
              </a:ext>
            </a:extLst>
          </p:cNvPr>
          <p:cNvSpPr txBox="1"/>
          <p:nvPr/>
        </p:nvSpPr>
        <p:spPr>
          <a:xfrm>
            <a:off x="-39437" y="2766170"/>
            <a:ext cx="59853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Riportando su questa proiezione la misura dello scorcio totale si determina la dimensione dell’asse maggiore dell’ellisse quale scorcio parziale della circonferenza di sezione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7C1CE0B0-0306-00A7-C3C3-0C695D2D977C}"/>
              </a:ext>
            </a:extLst>
          </p:cNvPr>
          <p:cNvSpPr txBox="1"/>
          <p:nvPr/>
        </p:nvSpPr>
        <p:spPr>
          <a:xfrm>
            <a:off x="8407982" y="4989528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F2CAA8AA-3BAA-451E-E664-94D20572133C}"/>
              </a:ext>
            </a:extLst>
          </p:cNvPr>
          <p:cNvSpPr txBox="1"/>
          <p:nvPr/>
        </p:nvSpPr>
        <p:spPr>
          <a:xfrm>
            <a:off x="7632062" y="4337387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H’</a:t>
            </a: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F3A42888-A35F-4D6C-A7CF-62DDFA0A3F93}"/>
              </a:ext>
            </a:extLst>
          </p:cNvPr>
          <p:cNvSpPr txBox="1"/>
          <p:nvPr/>
        </p:nvSpPr>
        <p:spPr>
          <a:xfrm>
            <a:off x="8961602" y="4384053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925B8174-1A93-6458-1B2D-3A21F7F98B2E}"/>
              </a:ext>
            </a:extLst>
          </p:cNvPr>
          <p:cNvSpPr txBox="1"/>
          <p:nvPr/>
        </p:nvSpPr>
        <p:spPr>
          <a:xfrm>
            <a:off x="8351963" y="3731338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G’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E09C688-350A-A64D-8E99-E4C86CCAEAD6}"/>
              </a:ext>
            </a:extLst>
          </p:cNvPr>
          <p:cNvSpPr txBox="1"/>
          <p:nvPr/>
        </p:nvSpPr>
        <p:spPr>
          <a:xfrm>
            <a:off x="3880" y="4904644"/>
            <a:ext cx="5888532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Ora applicando allo scorcio totale della circonferenza la procedura inversa del ribaltamento  e proiettando contemporaneamente i quattro vertici da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 </a:t>
            </a:r>
            <a:r>
              <a:rPr lang="it-IT" dirty="0"/>
              <a:t>si ottiene l’immagine del parallelogramma </a:t>
            </a:r>
            <a:r>
              <a:rPr lang="it-IT" dirty="0">
                <a:solidFill>
                  <a:srgbClr val="FF0000"/>
                </a:solidFill>
              </a:rPr>
              <a:t>E’’; F’’; G’’; H’’ </a:t>
            </a:r>
            <a:r>
              <a:rPr lang="it-IT" dirty="0"/>
              <a:t>che circoscrive l’ellisse di compenetrazione tra le sfere di centri </a:t>
            </a:r>
            <a:r>
              <a:rPr lang="it-IT" dirty="0">
                <a:solidFill>
                  <a:srgbClr val="00B0F0"/>
                </a:solidFill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81461748-2827-B71C-925A-C7585CD62DA6}"/>
              </a:ext>
            </a:extLst>
          </p:cNvPr>
          <p:cNvSpPr txBox="1"/>
          <p:nvPr/>
        </p:nvSpPr>
        <p:spPr>
          <a:xfrm>
            <a:off x="8405276" y="2153221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207" name="CasellaDiTesto 206">
            <a:extLst>
              <a:ext uri="{FF2B5EF4-FFF2-40B4-BE49-F238E27FC236}">
                <a16:creationId xmlns:a16="http://schemas.microsoft.com/office/drawing/2014/main" id="{5A90465B-35FB-9F27-502E-A3EBBEBEC245}"/>
              </a:ext>
            </a:extLst>
          </p:cNvPr>
          <p:cNvSpPr txBox="1"/>
          <p:nvPr/>
        </p:nvSpPr>
        <p:spPr>
          <a:xfrm>
            <a:off x="7629233" y="2059843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H’’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F2BAD8EF-A7BC-E27D-1E2E-DE0FB9695BF5}"/>
              </a:ext>
            </a:extLst>
          </p:cNvPr>
          <p:cNvSpPr txBox="1"/>
          <p:nvPr/>
        </p:nvSpPr>
        <p:spPr>
          <a:xfrm>
            <a:off x="8961306" y="1907832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92C2B90E-DCA4-DF5F-49FA-1C1FC83BE283}"/>
              </a:ext>
            </a:extLst>
          </p:cNvPr>
          <p:cNvSpPr txBox="1"/>
          <p:nvPr/>
        </p:nvSpPr>
        <p:spPr>
          <a:xfrm>
            <a:off x="8289804" y="1822345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G’’</a:t>
            </a:r>
          </a:p>
        </p:txBody>
      </p: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D7B48D66-EFB6-35F9-015D-32077FEAEE54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Pulsante di azione: vuoto 13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E877CD2-A053-69D0-CC94-8BB0E29950AD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933399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5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" grpId="0" animBg="1"/>
      <p:bldP spid="189" grpId="0" animBg="1"/>
      <p:bldP spid="277" grpId="0" animBg="1"/>
      <p:bldP spid="22" grpId="0" animBg="1"/>
      <p:bldP spid="47" grpId="0" animBg="1"/>
      <p:bldP spid="2" grpId="0"/>
      <p:bldP spid="148" grpId="0"/>
      <p:bldP spid="161" grpId="0"/>
      <p:bldP spid="171" grpId="0"/>
      <p:bldP spid="177" grpId="0"/>
      <p:bldP spid="182" grpId="0"/>
      <p:bldP spid="184" grpId="0"/>
      <p:bldP spid="9" grpId="0"/>
      <p:bldP spid="11" grpId="0"/>
      <p:bldP spid="12" grpId="0"/>
      <p:bldP spid="188" grpId="0"/>
      <p:bldP spid="190" grpId="0"/>
      <p:bldP spid="15" grpId="0"/>
      <p:bldP spid="191" grpId="0"/>
      <p:bldP spid="195" grpId="0"/>
      <p:bldP spid="197" grpId="0"/>
      <p:bldP spid="203" grpId="0"/>
      <p:bldP spid="6" grpId="0"/>
      <p:bldP spid="204" grpId="0"/>
      <p:bldP spid="207" grpId="0"/>
      <p:bldP spid="209" grpId="0"/>
      <p:bldP spid="2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5865083" y="3800510"/>
            <a:ext cx="623242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6444343" y="3798341"/>
            <a:ext cx="2628241" cy="285139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809729" y="3502497"/>
            <a:ext cx="388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lt</a:t>
            </a: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E4C16E46-B0D4-4466-A0F2-7B9C6176F867}"/>
              </a:ext>
            </a:extLst>
          </p:cNvPr>
          <p:cNvCxnSpPr>
            <a:cxnSpLocks/>
          </p:cNvCxnSpPr>
          <p:nvPr/>
        </p:nvCxnSpPr>
        <p:spPr>
          <a:xfrm>
            <a:off x="9071385" y="0"/>
            <a:ext cx="0" cy="38001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7B31F2A-481B-4ECE-9A74-AC68FCF10ACE}"/>
              </a:ext>
            </a:extLst>
          </p:cNvPr>
          <p:cNvCxnSpPr/>
          <p:nvPr/>
        </p:nvCxnSpPr>
        <p:spPr>
          <a:xfrm>
            <a:off x="9144638" y="4906518"/>
            <a:ext cx="2416" cy="1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2B9AB5AE-47E5-4297-B0B5-1FD194B0C982}"/>
              </a:ext>
            </a:extLst>
          </p:cNvPr>
          <p:cNvCxnSpPr>
            <a:cxnSpLocks/>
          </p:cNvCxnSpPr>
          <p:nvPr/>
        </p:nvCxnSpPr>
        <p:spPr>
          <a:xfrm flipH="1">
            <a:off x="7432196" y="110671"/>
            <a:ext cx="1637429" cy="36911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EF753B3F-FCD9-441E-B602-77847663D2E1}"/>
              </a:ext>
            </a:extLst>
          </p:cNvPr>
          <p:cNvCxnSpPr>
            <a:cxnSpLocks/>
          </p:cNvCxnSpPr>
          <p:nvPr/>
        </p:nvCxnSpPr>
        <p:spPr>
          <a:xfrm>
            <a:off x="8388685" y="1660776"/>
            <a:ext cx="68164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F3BC81AA-2E92-40C4-8E4C-3B5E025D6BB3}"/>
              </a:ext>
            </a:extLst>
          </p:cNvPr>
          <p:cNvCxnSpPr>
            <a:cxnSpLocks/>
          </p:cNvCxnSpPr>
          <p:nvPr/>
        </p:nvCxnSpPr>
        <p:spPr>
          <a:xfrm>
            <a:off x="7713719" y="3160089"/>
            <a:ext cx="0" cy="21095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4CE4E0A2-16A5-4377-AFA1-E93E303879DD}"/>
              </a:ext>
            </a:extLst>
          </p:cNvPr>
          <p:cNvCxnSpPr>
            <a:cxnSpLocks/>
          </p:cNvCxnSpPr>
          <p:nvPr/>
        </p:nvCxnSpPr>
        <p:spPr>
          <a:xfrm>
            <a:off x="7432196" y="3802567"/>
            <a:ext cx="0" cy="17758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1DCD1863-DC76-4A02-B5FB-D59346E96641}"/>
              </a:ext>
            </a:extLst>
          </p:cNvPr>
          <p:cNvCxnSpPr>
            <a:cxnSpLocks/>
          </p:cNvCxnSpPr>
          <p:nvPr/>
        </p:nvCxnSpPr>
        <p:spPr>
          <a:xfrm>
            <a:off x="9071385" y="3798341"/>
            <a:ext cx="2928837" cy="271857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o 52">
            <a:extLst>
              <a:ext uri="{FF2B5EF4-FFF2-40B4-BE49-F238E27FC236}">
                <a16:creationId xmlns:a16="http://schemas.microsoft.com/office/drawing/2014/main" id="{161E2A02-10E7-466D-A5A4-08ECA4BB4089}"/>
              </a:ext>
            </a:extLst>
          </p:cNvPr>
          <p:cNvSpPr/>
          <p:nvPr/>
        </p:nvSpPr>
        <p:spPr>
          <a:xfrm>
            <a:off x="5388735" y="113817"/>
            <a:ext cx="7366579" cy="7366569"/>
          </a:xfrm>
          <a:prstGeom prst="arc">
            <a:avLst>
              <a:gd name="adj1" fmla="val 16203106"/>
              <a:gd name="adj2" fmla="val 257414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3F8521F5-6F85-4856-9F9B-24A76F05A09C}"/>
              </a:ext>
            </a:extLst>
          </p:cNvPr>
          <p:cNvCxnSpPr>
            <a:cxnSpLocks/>
            <a:endCxn id="53" idx="2"/>
          </p:cNvCxnSpPr>
          <p:nvPr/>
        </p:nvCxnSpPr>
        <p:spPr>
          <a:xfrm>
            <a:off x="7430320" y="5578443"/>
            <a:ext cx="4339768" cy="7260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12EF7FD-4E14-4E10-BE1F-E447A6521AEB}"/>
              </a:ext>
            </a:extLst>
          </p:cNvPr>
          <p:cNvCxnSpPr>
            <a:cxnSpLocks/>
          </p:cNvCxnSpPr>
          <p:nvPr/>
        </p:nvCxnSpPr>
        <p:spPr>
          <a:xfrm>
            <a:off x="7714540" y="5271500"/>
            <a:ext cx="476412" cy="44221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uppo 172">
            <a:extLst>
              <a:ext uri="{FF2B5EF4-FFF2-40B4-BE49-F238E27FC236}">
                <a16:creationId xmlns:a16="http://schemas.microsoft.com/office/drawing/2014/main" id="{46A7373D-9208-4699-BD5C-545ACBD5E3E7}"/>
              </a:ext>
            </a:extLst>
          </p:cNvPr>
          <p:cNvGrpSpPr/>
          <p:nvPr/>
        </p:nvGrpSpPr>
        <p:grpSpPr>
          <a:xfrm>
            <a:off x="9321123" y="5359134"/>
            <a:ext cx="1278000" cy="1278000"/>
            <a:chOff x="8624673" y="1445320"/>
            <a:chExt cx="1439589" cy="1439590"/>
          </a:xfrm>
        </p:grpSpPr>
        <p:sp>
          <p:nvSpPr>
            <p:cNvPr id="174" name="Ovale 173">
              <a:extLst>
                <a:ext uri="{FF2B5EF4-FFF2-40B4-BE49-F238E27FC236}">
                  <a16:creationId xmlns:a16="http://schemas.microsoft.com/office/drawing/2014/main" id="{8AFA6119-1769-4844-9E5A-AF186F82B59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2EBBDF5E-F6A4-4C72-969F-66C85788774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id="{972AD1A3-1DA8-4CA9-8EF1-BCBE0C7E425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uppo 185">
            <a:extLst>
              <a:ext uri="{FF2B5EF4-FFF2-40B4-BE49-F238E27FC236}">
                <a16:creationId xmlns:a16="http://schemas.microsoft.com/office/drawing/2014/main" id="{26333998-1A2C-4FDB-9E46-B9331DF7449C}"/>
              </a:ext>
            </a:extLst>
          </p:cNvPr>
          <p:cNvGrpSpPr/>
          <p:nvPr/>
        </p:nvGrpSpPr>
        <p:grpSpPr>
          <a:xfrm>
            <a:off x="7553857" y="5061440"/>
            <a:ext cx="1278000" cy="1278000"/>
            <a:chOff x="8624673" y="1441510"/>
            <a:chExt cx="1439589" cy="1439590"/>
          </a:xfrm>
        </p:grpSpPr>
        <p:sp>
          <p:nvSpPr>
            <p:cNvPr id="187" name="Ovale 186">
              <a:extLst>
                <a:ext uri="{FF2B5EF4-FFF2-40B4-BE49-F238E27FC236}">
                  <a16:creationId xmlns:a16="http://schemas.microsoft.com/office/drawing/2014/main" id="{01A4B3E5-60DC-44C0-A793-91D49D8C1A65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96" name="Connettore diritto 195">
              <a:extLst>
                <a:ext uri="{FF2B5EF4-FFF2-40B4-BE49-F238E27FC236}">
                  <a16:creationId xmlns:a16="http://schemas.microsoft.com/office/drawing/2014/main" id="{6EAE7F31-C796-47B3-A841-792DC4942639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A826CDA2-7C55-4CDA-9850-3F38E590342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B420EB5A-CA62-4E08-896E-7BC748125F8A}"/>
              </a:ext>
            </a:extLst>
          </p:cNvPr>
          <p:cNvCxnSpPr>
            <a:cxnSpLocks/>
          </p:cNvCxnSpPr>
          <p:nvPr/>
        </p:nvCxnSpPr>
        <p:spPr>
          <a:xfrm>
            <a:off x="7676384" y="3166831"/>
            <a:ext cx="139500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Arco 175">
            <a:extLst>
              <a:ext uri="{FF2B5EF4-FFF2-40B4-BE49-F238E27FC236}">
                <a16:creationId xmlns:a16="http://schemas.microsoft.com/office/drawing/2014/main" id="{7682F84C-0373-4AF6-9BB1-727357B265D3}"/>
              </a:ext>
            </a:extLst>
          </p:cNvPr>
          <p:cNvSpPr/>
          <p:nvPr/>
        </p:nvSpPr>
        <p:spPr>
          <a:xfrm>
            <a:off x="6933416" y="1662423"/>
            <a:ext cx="4276800" cy="4276800"/>
          </a:xfrm>
          <a:prstGeom prst="arc">
            <a:avLst>
              <a:gd name="adj1" fmla="val 16201196"/>
              <a:gd name="adj2" fmla="val 257217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0" name="Arco 179">
            <a:extLst>
              <a:ext uri="{FF2B5EF4-FFF2-40B4-BE49-F238E27FC236}">
                <a16:creationId xmlns:a16="http://schemas.microsoft.com/office/drawing/2014/main" id="{ED8FDF41-816D-4778-9AF1-C5BAE561DD2F}"/>
              </a:ext>
            </a:extLst>
          </p:cNvPr>
          <p:cNvSpPr/>
          <p:nvPr/>
        </p:nvSpPr>
        <p:spPr>
          <a:xfrm>
            <a:off x="8436323" y="3165789"/>
            <a:ext cx="1270800" cy="12708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B8032EC4-5378-474D-956A-59EB5893C356}"/>
              </a:ext>
            </a:extLst>
          </p:cNvPr>
          <p:cNvCxnSpPr>
            <a:cxnSpLocks/>
          </p:cNvCxnSpPr>
          <p:nvPr/>
        </p:nvCxnSpPr>
        <p:spPr>
          <a:xfrm>
            <a:off x="7668156" y="2644927"/>
            <a:ext cx="0" cy="20527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31D5E681-DE5D-4F22-AAE0-DF9BE4094DFC}"/>
              </a:ext>
            </a:extLst>
          </p:cNvPr>
          <p:cNvCxnSpPr>
            <a:cxnSpLocks/>
          </p:cNvCxnSpPr>
          <p:nvPr/>
        </p:nvCxnSpPr>
        <p:spPr>
          <a:xfrm>
            <a:off x="7786578" y="3487247"/>
            <a:ext cx="12867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Arco 243">
            <a:extLst>
              <a:ext uri="{FF2B5EF4-FFF2-40B4-BE49-F238E27FC236}">
                <a16:creationId xmlns:a16="http://schemas.microsoft.com/office/drawing/2014/main" id="{2C67D4C6-37D0-4323-974A-89C4C9457143}"/>
              </a:ext>
            </a:extLst>
          </p:cNvPr>
          <p:cNvSpPr/>
          <p:nvPr/>
        </p:nvSpPr>
        <p:spPr>
          <a:xfrm>
            <a:off x="7915725" y="2644927"/>
            <a:ext cx="2311200" cy="23112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B8F5C95B-81B9-411D-B963-99800F582721}"/>
              </a:ext>
            </a:extLst>
          </p:cNvPr>
          <p:cNvCxnSpPr>
            <a:cxnSpLocks/>
          </p:cNvCxnSpPr>
          <p:nvPr/>
        </p:nvCxnSpPr>
        <p:spPr>
          <a:xfrm>
            <a:off x="7662614" y="2644927"/>
            <a:ext cx="141260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D195D118-9B4C-4DF1-994A-A308B86567E2}"/>
              </a:ext>
            </a:extLst>
          </p:cNvPr>
          <p:cNvCxnSpPr>
            <a:cxnSpLocks/>
          </p:cNvCxnSpPr>
          <p:nvPr/>
        </p:nvCxnSpPr>
        <p:spPr>
          <a:xfrm>
            <a:off x="8322742" y="5069214"/>
            <a:ext cx="503557" cy="706408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A1AC3331-7DAE-4CD0-8C5C-B1C42DEBFC39}"/>
              </a:ext>
            </a:extLst>
          </p:cNvPr>
          <p:cNvCxnSpPr>
            <a:cxnSpLocks/>
          </p:cNvCxnSpPr>
          <p:nvPr/>
        </p:nvCxnSpPr>
        <p:spPr>
          <a:xfrm>
            <a:off x="8287500" y="2644927"/>
            <a:ext cx="0" cy="26327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7531F661-A600-41C6-A492-E1EEA1CCDE91}"/>
              </a:ext>
            </a:extLst>
          </p:cNvPr>
          <p:cNvCxnSpPr>
            <a:cxnSpLocks/>
          </p:cNvCxnSpPr>
          <p:nvPr/>
        </p:nvCxnSpPr>
        <p:spPr>
          <a:xfrm flipH="1">
            <a:off x="7666221" y="4562918"/>
            <a:ext cx="124167" cy="1347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Arco 282">
            <a:extLst>
              <a:ext uri="{FF2B5EF4-FFF2-40B4-BE49-F238E27FC236}">
                <a16:creationId xmlns:a16="http://schemas.microsoft.com/office/drawing/2014/main" id="{6569C822-3BE4-47CC-AB6F-A145B93D8A5A}"/>
              </a:ext>
            </a:extLst>
          </p:cNvPr>
          <p:cNvSpPr/>
          <p:nvPr/>
        </p:nvSpPr>
        <p:spPr>
          <a:xfrm>
            <a:off x="8334290" y="3063040"/>
            <a:ext cx="1476000" cy="14760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65D41A3E-F0AD-424A-B8DF-2BEFD324ACAC}"/>
              </a:ext>
            </a:extLst>
          </p:cNvPr>
          <p:cNvCxnSpPr>
            <a:cxnSpLocks/>
          </p:cNvCxnSpPr>
          <p:nvPr/>
        </p:nvCxnSpPr>
        <p:spPr>
          <a:xfrm>
            <a:off x="7726706" y="3062512"/>
            <a:ext cx="135279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44E99609-AC9D-4ABB-BA44-0E5534ACE969}"/>
              </a:ext>
            </a:extLst>
          </p:cNvPr>
          <p:cNvCxnSpPr>
            <a:cxnSpLocks/>
          </p:cNvCxnSpPr>
          <p:nvPr/>
        </p:nvCxnSpPr>
        <p:spPr>
          <a:xfrm>
            <a:off x="7786578" y="3487247"/>
            <a:ext cx="0" cy="10800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31F96CA8-374C-42DD-972D-57F6AC7C1217}"/>
              </a:ext>
            </a:extLst>
          </p:cNvPr>
          <p:cNvCxnSpPr>
            <a:cxnSpLocks/>
          </p:cNvCxnSpPr>
          <p:nvPr/>
        </p:nvCxnSpPr>
        <p:spPr>
          <a:xfrm>
            <a:off x="8405875" y="3487247"/>
            <a:ext cx="0" cy="16605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uppo 73">
            <a:extLst>
              <a:ext uri="{FF2B5EF4-FFF2-40B4-BE49-F238E27FC236}">
                <a16:creationId xmlns:a16="http://schemas.microsoft.com/office/drawing/2014/main" id="{90B90CFD-E5DE-4136-8971-B48EB5FBAEB8}"/>
              </a:ext>
            </a:extLst>
          </p:cNvPr>
          <p:cNvGrpSpPr/>
          <p:nvPr/>
        </p:nvGrpSpPr>
        <p:grpSpPr>
          <a:xfrm>
            <a:off x="8323098" y="4064166"/>
            <a:ext cx="1800000" cy="1800000"/>
            <a:chOff x="8624673" y="1445320"/>
            <a:chExt cx="1439589" cy="1439590"/>
          </a:xfrm>
        </p:grpSpPr>
        <p:sp>
          <p:nvSpPr>
            <p:cNvPr id="75" name="Ovale 74">
              <a:extLst>
                <a:ext uri="{FF2B5EF4-FFF2-40B4-BE49-F238E27FC236}">
                  <a16:creationId xmlns:a16="http://schemas.microsoft.com/office/drawing/2014/main" id="{50227293-7526-4D77-9DCE-7B795B06EC4B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76" name="Connettore diritto 75">
              <a:extLst>
                <a:ext uri="{FF2B5EF4-FFF2-40B4-BE49-F238E27FC236}">
                  <a16:creationId xmlns:a16="http://schemas.microsoft.com/office/drawing/2014/main" id="{F8DF3C69-A91C-42BE-8E3D-881735EB5E07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diritto 76">
              <a:extLst>
                <a:ext uri="{FF2B5EF4-FFF2-40B4-BE49-F238E27FC236}">
                  <a16:creationId xmlns:a16="http://schemas.microsoft.com/office/drawing/2014/main" id="{753D55AF-BC1D-4961-9D0E-6EE4CC3875C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9517389B-C856-4B26-BF9D-11FD1420E292}"/>
              </a:ext>
            </a:extLst>
          </p:cNvPr>
          <p:cNvCxnSpPr>
            <a:cxnSpLocks/>
          </p:cNvCxnSpPr>
          <p:nvPr/>
        </p:nvCxnSpPr>
        <p:spPr>
          <a:xfrm>
            <a:off x="8379902" y="4542655"/>
            <a:ext cx="1563619" cy="145136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4D4EAAEC-244B-402F-B353-980029EAE715}"/>
              </a:ext>
            </a:extLst>
          </p:cNvPr>
          <p:cNvCxnSpPr>
            <a:cxnSpLocks/>
          </p:cNvCxnSpPr>
          <p:nvPr/>
        </p:nvCxnSpPr>
        <p:spPr>
          <a:xfrm>
            <a:off x="8557863" y="4359435"/>
            <a:ext cx="658351" cy="6110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E0C99FF2-8232-425D-A3B5-D4C3A6BC6FB9}"/>
              </a:ext>
            </a:extLst>
          </p:cNvPr>
          <p:cNvCxnSpPr>
            <a:cxnSpLocks/>
          </p:cNvCxnSpPr>
          <p:nvPr/>
        </p:nvCxnSpPr>
        <p:spPr>
          <a:xfrm flipH="1">
            <a:off x="9218996" y="4409503"/>
            <a:ext cx="512730" cy="5562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C9B9E011-C73B-4751-AB25-6EA95E9BD5BB}"/>
              </a:ext>
            </a:extLst>
          </p:cNvPr>
          <p:cNvGrpSpPr/>
          <p:nvPr/>
        </p:nvGrpSpPr>
        <p:grpSpPr>
          <a:xfrm>
            <a:off x="7665008" y="1996595"/>
            <a:ext cx="1800000" cy="1800000"/>
            <a:chOff x="8624673" y="1445320"/>
            <a:chExt cx="1439589" cy="1439590"/>
          </a:xfrm>
        </p:grpSpPr>
        <p:sp>
          <p:nvSpPr>
            <p:cNvPr id="90" name="Ovale 89">
              <a:extLst>
                <a:ext uri="{FF2B5EF4-FFF2-40B4-BE49-F238E27FC236}">
                  <a16:creationId xmlns:a16="http://schemas.microsoft.com/office/drawing/2014/main" id="{AE43C5A0-ECEA-4DF8-BB7D-3C7EF86AB92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510AE685-C6EA-421F-B74D-9D6929C51324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diritto 91">
              <a:extLst>
                <a:ext uri="{FF2B5EF4-FFF2-40B4-BE49-F238E27FC236}">
                  <a16:creationId xmlns:a16="http://schemas.microsoft.com/office/drawing/2014/main" id="{1E817F83-4DAF-465B-B86D-CC194AF1583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uppo 93">
            <a:extLst>
              <a:ext uri="{FF2B5EF4-FFF2-40B4-BE49-F238E27FC236}">
                <a16:creationId xmlns:a16="http://schemas.microsoft.com/office/drawing/2014/main" id="{AA4BBC86-3B6B-45E9-97E5-1F032C7991A8}"/>
              </a:ext>
            </a:extLst>
          </p:cNvPr>
          <p:cNvGrpSpPr/>
          <p:nvPr/>
        </p:nvGrpSpPr>
        <p:grpSpPr>
          <a:xfrm>
            <a:off x="7078558" y="2522994"/>
            <a:ext cx="1278000" cy="1278000"/>
            <a:chOff x="8624673" y="1441510"/>
            <a:chExt cx="1439589" cy="1439590"/>
          </a:xfrm>
        </p:grpSpPr>
        <p:sp>
          <p:nvSpPr>
            <p:cNvPr id="96" name="Ovale 95">
              <a:extLst>
                <a:ext uri="{FF2B5EF4-FFF2-40B4-BE49-F238E27FC236}">
                  <a16:creationId xmlns:a16="http://schemas.microsoft.com/office/drawing/2014/main" id="{B10F3087-344D-46CD-98E4-702387DD0292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97" name="Connettore diritto 96">
              <a:extLst>
                <a:ext uri="{FF2B5EF4-FFF2-40B4-BE49-F238E27FC236}">
                  <a16:creationId xmlns:a16="http://schemas.microsoft.com/office/drawing/2014/main" id="{26A5FC3E-BC58-400B-B110-14DFB6E45EA0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diritto 97">
              <a:extLst>
                <a:ext uri="{FF2B5EF4-FFF2-40B4-BE49-F238E27FC236}">
                  <a16:creationId xmlns:a16="http://schemas.microsoft.com/office/drawing/2014/main" id="{C06BCC65-471D-481C-8116-CFA5F728042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631CF488-B258-4554-A9CF-766EE1ABC070}"/>
              </a:ext>
            </a:extLst>
          </p:cNvPr>
          <p:cNvCxnSpPr>
            <a:cxnSpLocks/>
          </p:cNvCxnSpPr>
          <p:nvPr/>
        </p:nvCxnSpPr>
        <p:spPr>
          <a:xfrm>
            <a:off x="8383228" y="1662778"/>
            <a:ext cx="0" cy="289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uppo 100">
            <a:extLst>
              <a:ext uri="{FF2B5EF4-FFF2-40B4-BE49-F238E27FC236}">
                <a16:creationId xmlns:a16="http://schemas.microsoft.com/office/drawing/2014/main" id="{5104AE8A-B988-490B-8D13-572022EFBFAA}"/>
              </a:ext>
            </a:extLst>
          </p:cNvPr>
          <p:cNvGrpSpPr/>
          <p:nvPr/>
        </p:nvGrpSpPr>
        <p:grpSpPr>
          <a:xfrm>
            <a:off x="7749685" y="1021341"/>
            <a:ext cx="1278000" cy="1278000"/>
            <a:chOff x="8624673" y="1445320"/>
            <a:chExt cx="1439589" cy="1439590"/>
          </a:xfrm>
        </p:grpSpPr>
        <p:sp>
          <p:nvSpPr>
            <p:cNvPr id="102" name="Ovale 101">
              <a:extLst>
                <a:ext uri="{FF2B5EF4-FFF2-40B4-BE49-F238E27FC236}">
                  <a16:creationId xmlns:a16="http://schemas.microsoft.com/office/drawing/2014/main" id="{FA9DDA6C-93E9-4960-8E2C-DE9D385B4BAB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03" name="Connettore diritto 102">
              <a:extLst>
                <a:ext uri="{FF2B5EF4-FFF2-40B4-BE49-F238E27FC236}">
                  <a16:creationId xmlns:a16="http://schemas.microsoft.com/office/drawing/2014/main" id="{D06AB213-9084-4963-9008-513739E3197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diritto 103">
              <a:extLst>
                <a:ext uri="{FF2B5EF4-FFF2-40B4-BE49-F238E27FC236}">
                  <a16:creationId xmlns:a16="http://schemas.microsoft.com/office/drawing/2014/main" id="{D65D07D0-325E-4706-9A4A-AC36E0F5400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C13199A1-1385-4119-9749-CC9DD09F1A1E}"/>
              </a:ext>
            </a:extLst>
          </p:cNvPr>
          <p:cNvCxnSpPr>
            <a:cxnSpLocks/>
          </p:cNvCxnSpPr>
          <p:nvPr/>
        </p:nvCxnSpPr>
        <p:spPr>
          <a:xfrm>
            <a:off x="8556418" y="2901188"/>
            <a:ext cx="0" cy="14607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Arco 120">
            <a:extLst>
              <a:ext uri="{FF2B5EF4-FFF2-40B4-BE49-F238E27FC236}">
                <a16:creationId xmlns:a16="http://schemas.microsoft.com/office/drawing/2014/main" id="{42084AD5-8343-4FAB-B5AB-5334BA03B9F9}"/>
              </a:ext>
            </a:extLst>
          </p:cNvPr>
          <p:cNvSpPr/>
          <p:nvPr/>
        </p:nvSpPr>
        <p:spPr>
          <a:xfrm>
            <a:off x="8172628" y="2898676"/>
            <a:ext cx="1800000" cy="1800000"/>
          </a:xfrm>
          <a:prstGeom prst="arc">
            <a:avLst>
              <a:gd name="adj1" fmla="val 16192769"/>
              <a:gd name="adj2" fmla="val 259317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596D7F70-02B0-4D17-ACDD-677FFF48E6EE}"/>
              </a:ext>
            </a:extLst>
          </p:cNvPr>
          <p:cNvCxnSpPr>
            <a:cxnSpLocks/>
            <a:stCxn id="121" idx="0"/>
          </p:cNvCxnSpPr>
          <p:nvPr/>
        </p:nvCxnSpPr>
        <p:spPr>
          <a:xfrm flipH="1">
            <a:off x="8549476" y="2898678"/>
            <a:ext cx="52125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ED5C6CF8-49CB-4C58-8E2A-6799EB87A158}"/>
              </a:ext>
            </a:extLst>
          </p:cNvPr>
          <p:cNvCxnSpPr>
            <a:cxnSpLocks/>
          </p:cNvCxnSpPr>
          <p:nvPr/>
        </p:nvCxnSpPr>
        <p:spPr>
          <a:xfrm>
            <a:off x="7673246" y="4704346"/>
            <a:ext cx="1152401" cy="10696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D32ADF6C-C4A9-43B8-83BD-F10123281874}"/>
              </a:ext>
            </a:extLst>
          </p:cNvPr>
          <p:cNvCxnSpPr>
            <a:cxnSpLocks/>
          </p:cNvCxnSpPr>
          <p:nvPr/>
        </p:nvCxnSpPr>
        <p:spPr>
          <a:xfrm>
            <a:off x="7781312" y="4564189"/>
            <a:ext cx="624563" cy="5797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FD7F2E02-F142-4F22-A5F3-A65480D5F0DA}"/>
              </a:ext>
            </a:extLst>
          </p:cNvPr>
          <p:cNvCxnSpPr>
            <a:cxnSpLocks/>
          </p:cNvCxnSpPr>
          <p:nvPr/>
        </p:nvCxnSpPr>
        <p:spPr>
          <a:xfrm flipH="1">
            <a:off x="8325953" y="4008891"/>
            <a:ext cx="986415" cy="10701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374FE686-AAD3-43DA-A946-2C96DA37C7BA}"/>
              </a:ext>
            </a:extLst>
          </p:cNvPr>
          <p:cNvCxnSpPr>
            <a:cxnSpLocks/>
          </p:cNvCxnSpPr>
          <p:nvPr/>
        </p:nvCxnSpPr>
        <p:spPr>
          <a:xfrm flipH="1">
            <a:off x="8821817" y="4582814"/>
            <a:ext cx="1095778" cy="11888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Arco 148">
            <a:extLst>
              <a:ext uri="{FF2B5EF4-FFF2-40B4-BE49-F238E27FC236}">
                <a16:creationId xmlns:a16="http://schemas.microsoft.com/office/drawing/2014/main" id="{07498FC5-7CBC-4550-8E2A-3967F51BC495}"/>
              </a:ext>
            </a:extLst>
          </p:cNvPr>
          <p:cNvSpPr/>
          <p:nvPr/>
        </p:nvSpPr>
        <p:spPr>
          <a:xfrm>
            <a:off x="8758227" y="3487247"/>
            <a:ext cx="630000" cy="630000"/>
          </a:xfrm>
          <a:prstGeom prst="arc">
            <a:avLst>
              <a:gd name="adj1" fmla="val 16206334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51" name="Gruppo 150">
            <a:extLst>
              <a:ext uri="{FF2B5EF4-FFF2-40B4-BE49-F238E27FC236}">
                <a16:creationId xmlns:a16="http://schemas.microsoft.com/office/drawing/2014/main" id="{F2EDA04E-734A-413F-A980-6652E89974DB}"/>
              </a:ext>
            </a:extLst>
          </p:cNvPr>
          <p:cNvGrpSpPr/>
          <p:nvPr/>
        </p:nvGrpSpPr>
        <p:grpSpPr>
          <a:xfrm>
            <a:off x="7081246" y="4627099"/>
            <a:ext cx="1278000" cy="1278000"/>
            <a:chOff x="8624673" y="1441510"/>
            <a:chExt cx="1439589" cy="1439590"/>
          </a:xfrm>
        </p:grpSpPr>
        <p:sp>
          <p:nvSpPr>
            <p:cNvPr id="152" name="Ovale 151">
              <a:extLst>
                <a:ext uri="{FF2B5EF4-FFF2-40B4-BE49-F238E27FC236}">
                  <a16:creationId xmlns:a16="http://schemas.microsoft.com/office/drawing/2014/main" id="{8B37CD7B-6F48-4CEE-93E5-E7C37D5F641C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53" name="Connettore diritto 152">
              <a:extLst>
                <a:ext uri="{FF2B5EF4-FFF2-40B4-BE49-F238E27FC236}">
                  <a16:creationId xmlns:a16="http://schemas.microsoft.com/office/drawing/2014/main" id="{33157075-70EE-4A00-9138-DBDCF79ED043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ttore diritto 153">
              <a:extLst>
                <a:ext uri="{FF2B5EF4-FFF2-40B4-BE49-F238E27FC236}">
                  <a16:creationId xmlns:a16="http://schemas.microsoft.com/office/drawing/2014/main" id="{F1824B39-A127-4CEB-B521-D936929868E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CEB16E6C-E6F4-4054-982B-0EED08C7FBCA}"/>
              </a:ext>
            </a:extLst>
          </p:cNvPr>
          <p:cNvCxnSpPr>
            <a:cxnSpLocks/>
          </p:cNvCxnSpPr>
          <p:nvPr/>
        </p:nvCxnSpPr>
        <p:spPr>
          <a:xfrm>
            <a:off x="7730122" y="4639313"/>
            <a:ext cx="848459" cy="7875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6A054458-9555-4D40-9782-919377D97725}"/>
              </a:ext>
            </a:extLst>
          </p:cNvPr>
          <p:cNvCxnSpPr>
            <a:cxnSpLocks/>
          </p:cNvCxnSpPr>
          <p:nvPr/>
        </p:nvCxnSpPr>
        <p:spPr>
          <a:xfrm flipH="1">
            <a:off x="8283685" y="5143274"/>
            <a:ext cx="124167" cy="1347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e 60">
            <a:extLst>
              <a:ext uri="{FF2B5EF4-FFF2-40B4-BE49-F238E27FC236}">
                <a16:creationId xmlns:a16="http://schemas.microsoft.com/office/drawing/2014/main" id="{89E1F815-48D6-4E83-AAEB-E9E56A0DBA7F}"/>
              </a:ext>
            </a:extLst>
          </p:cNvPr>
          <p:cNvSpPr/>
          <p:nvPr/>
        </p:nvSpPr>
        <p:spPr>
          <a:xfrm rot="18768016">
            <a:off x="7951096" y="4500118"/>
            <a:ext cx="173044" cy="843555"/>
          </a:xfrm>
          <a:custGeom>
            <a:avLst/>
            <a:gdLst>
              <a:gd name="connsiteX0" fmla="*/ 0 w 173043"/>
              <a:gd name="connsiteY0" fmla="*/ 429318 h 858635"/>
              <a:gd name="connsiteX1" fmla="*/ 86522 w 173043"/>
              <a:gd name="connsiteY1" fmla="*/ 0 h 858635"/>
              <a:gd name="connsiteX2" fmla="*/ 173044 w 173043"/>
              <a:gd name="connsiteY2" fmla="*/ 429318 h 858635"/>
              <a:gd name="connsiteX3" fmla="*/ 86522 w 173043"/>
              <a:gd name="connsiteY3" fmla="*/ 858636 h 858635"/>
              <a:gd name="connsiteX4" fmla="*/ 0 w 173043"/>
              <a:gd name="connsiteY4" fmla="*/ 429318 h 858635"/>
              <a:gd name="connsiteX0" fmla="*/ 0 w 173044"/>
              <a:gd name="connsiteY0" fmla="*/ 429805 h 859123"/>
              <a:gd name="connsiteX1" fmla="*/ 86522 w 173044"/>
              <a:gd name="connsiteY1" fmla="*/ 487 h 859123"/>
              <a:gd name="connsiteX2" fmla="*/ 173044 w 173044"/>
              <a:gd name="connsiteY2" fmla="*/ 429805 h 859123"/>
              <a:gd name="connsiteX3" fmla="*/ 86522 w 173044"/>
              <a:gd name="connsiteY3" fmla="*/ 859123 h 859123"/>
              <a:gd name="connsiteX4" fmla="*/ 0 w 173044"/>
              <a:gd name="connsiteY4" fmla="*/ 429805 h 859123"/>
              <a:gd name="connsiteX0" fmla="*/ 0 w 173044"/>
              <a:gd name="connsiteY0" fmla="*/ 429805 h 859140"/>
              <a:gd name="connsiteX1" fmla="*/ 86522 w 173044"/>
              <a:gd name="connsiteY1" fmla="*/ 487 h 859140"/>
              <a:gd name="connsiteX2" fmla="*/ 173044 w 173044"/>
              <a:gd name="connsiteY2" fmla="*/ 429805 h 859140"/>
              <a:gd name="connsiteX3" fmla="*/ 86522 w 173044"/>
              <a:gd name="connsiteY3" fmla="*/ 859123 h 859140"/>
              <a:gd name="connsiteX4" fmla="*/ 0 w 173044"/>
              <a:gd name="connsiteY4" fmla="*/ 429805 h 859140"/>
              <a:gd name="connsiteX0" fmla="*/ 0 w 173044"/>
              <a:gd name="connsiteY0" fmla="*/ 429331 h 858666"/>
              <a:gd name="connsiteX1" fmla="*/ 86522 w 173044"/>
              <a:gd name="connsiteY1" fmla="*/ 13 h 858666"/>
              <a:gd name="connsiteX2" fmla="*/ 173044 w 173044"/>
              <a:gd name="connsiteY2" fmla="*/ 429331 h 858666"/>
              <a:gd name="connsiteX3" fmla="*/ 86522 w 173044"/>
              <a:gd name="connsiteY3" fmla="*/ 858649 h 858666"/>
              <a:gd name="connsiteX4" fmla="*/ 0 w 173044"/>
              <a:gd name="connsiteY4" fmla="*/ 429331 h 858666"/>
              <a:gd name="connsiteX0" fmla="*/ 0 w 173044"/>
              <a:gd name="connsiteY0" fmla="*/ 429641 h 858976"/>
              <a:gd name="connsiteX1" fmla="*/ 86522 w 173044"/>
              <a:gd name="connsiteY1" fmla="*/ 323 h 858976"/>
              <a:gd name="connsiteX2" fmla="*/ 173044 w 173044"/>
              <a:gd name="connsiteY2" fmla="*/ 429641 h 858976"/>
              <a:gd name="connsiteX3" fmla="*/ 86522 w 173044"/>
              <a:gd name="connsiteY3" fmla="*/ 858959 h 858976"/>
              <a:gd name="connsiteX4" fmla="*/ 0 w 173044"/>
              <a:gd name="connsiteY4" fmla="*/ 429641 h 858976"/>
              <a:gd name="connsiteX0" fmla="*/ 0 w 173044"/>
              <a:gd name="connsiteY0" fmla="*/ 429641 h 858985"/>
              <a:gd name="connsiteX1" fmla="*/ 86522 w 173044"/>
              <a:gd name="connsiteY1" fmla="*/ 323 h 858985"/>
              <a:gd name="connsiteX2" fmla="*/ 173044 w 173044"/>
              <a:gd name="connsiteY2" fmla="*/ 429641 h 858985"/>
              <a:gd name="connsiteX3" fmla="*/ 86522 w 173044"/>
              <a:gd name="connsiteY3" fmla="*/ 858959 h 858985"/>
              <a:gd name="connsiteX4" fmla="*/ 0 w 173044"/>
              <a:gd name="connsiteY4" fmla="*/ 429641 h 858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044" h="858985">
                <a:moveTo>
                  <a:pt x="0" y="429641"/>
                </a:moveTo>
                <a:cubicBezTo>
                  <a:pt x="0" y="192535"/>
                  <a:pt x="40599" y="-9187"/>
                  <a:pt x="86522" y="323"/>
                </a:cubicBezTo>
                <a:cubicBezTo>
                  <a:pt x="132445" y="9833"/>
                  <a:pt x="173044" y="192535"/>
                  <a:pt x="173044" y="429641"/>
                </a:cubicBezTo>
                <a:cubicBezTo>
                  <a:pt x="173044" y="666747"/>
                  <a:pt x="134218" y="861607"/>
                  <a:pt x="86522" y="858959"/>
                </a:cubicBezTo>
                <a:cubicBezTo>
                  <a:pt x="38826" y="856311"/>
                  <a:pt x="0" y="666747"/>
                  <a:pt x="0" y="429641"/>
                </a:cubicBezTo>
                <a:close/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81" name="Gruppo 180">
            <a:extLst>
              <a:ext uri="{FF2B5EF4-FFF2-40B4-BE49-F238E27FC236}">
                <a16:creationId xmlns:a16="http://schemas.microsoft.com/office/drawing/2014/main" id="{3BA32F2F-4A29-426E-BFFD-6E6B48381C6A}"/>
              </a:ext>
            </a:extLst>
          </p:cNvPr>
          <p:cNvGrpSpPr/>
          <p:nvPr/>
        </p:nvGrpSpPr>
        <p:grpSpPr>
          <a:xfrm>
            <a:off x="7662614" y="3451720"/>
            <a:ext cx="1800000" cy="1800000"/>
            <a:chOff x="8624673" y="1445320"/>
            <a:chExt cx="1439589" cy="1439590"/>
          </a:xfrm>
        </p:grpSpPr>
        <p:sp>
          <p:nvSpPr>
            <p:cNvPr id="192" name="Ovale 191">
              <a:extLst>
                <a:ext uri="{FF2B5EF4-FFF2-40B4-BE49-F238E27FC236}">
                  <a16:creationId xmlns:a16="http://schemas.microsoft.com/office/drawing/2014/main" id="{F7144FB0-8C9F-4D46-96EF-58440BAE31BD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93" name="Connettore diritto 192">
              <a:extLst>
                <a:ext uri="{FF2B5EF4-FFF2-40B4-BE49-F238E27FC236}">
                  <a16:creationId xmlns:a16="http://schemas.microsoft.com/office/drawing/2014/main" id="{185CF5FF-3440-4CEB-9553-54D4BFC25FAC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diritto 193">
              <a:extLst>
                <a:ext uri="{FF2B5EF4-FFF2-40B4-BE49-F238E27FC236}">
                  <a16:creationId xmlns:a16="http://schemas.microsoft.com/office/drawing/2014/main" id="{227A4F87-FE8A-4133-BFED-9AC1F4530D8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34962019-6B76-49B1-A647-07D1D41AAFAE}"/>
              </a:ext>
            </a:extLst>
          </p:cNvPr>
          <p:cNvCxnSpPr>
            <a:cxnSpLocks/>
          </p:cNvCxnSpPr>
          <p:nvPr/>
        </p:nvCxnSpPr>
        <p:spPr>
          <a:xfrm>
            <a:off x="8286734" y="2641225"/>
            <a:ext cx="119141" cy="8460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4D3A7F95-9517-429F-BD5C-A0BBE4CE4713}"/>
              </a:ext>
            </a:extLst>
          </p:cNvPr>
          <p:cNvCxnSpPr>
            <a:cxnSpLocks/>
          </p:cNvCxnSpPr>
          <p:nvPr/>
        </p:nvCxnSpPr>
        <p:spPr>
          <a:xfrm>
            <a:off x="7667136" y="2641607"/>
            <a:ext cx="119141" cy="8460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E176CD5B-4CDE-46A0-A52F-B706B5A60AF5}"/>
              </a:ext>
            </a:extLst>
          </p:cNvPr>
          <p:cNvCxnSpPr>
            <a:cxnSpLocks/>
          </p:cNvCxnSpPr>
          <p:nvPr/>
        </p:nvCxnSpPr>
        <p:spPr>
          <a:xfrm flipH="1">
            <a:off x="7786277" y="2642987"/>
            <a:ext cx="503716" cy="8442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AF4C3BB6-C8BB-4DF4-9B3E-E86BC1353F82}"/>
              </a:ext>
            </a:extLst>
          </p:cNvPr>
          <p:cNvCxnSpPr>
            <a:cxnSpLocks/>
          </p:cNvCxnSpPr>
          <p:nvPr/>
        </p:nvCxnSpPr>
        <p:spPr>
          <a:xfrm>
            <a:off x="7661880" y="2644595"/>
            <a:ext cx="749852" cy="8469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BC0E654B-AD13-4BB8-8147-21538379DB4A}"/>
              </a:ext>
            </a:extLst>
          </p:cNvPr>
          <p:cNvCxnSpPr>
            <a:cxnSpLocks/>
          </p:cNvCxnSpPr>
          <p:nvPr/>
        </p:nvCxnSpPr>
        <p:spPr>
          <a:xfrm>
            <a:off x="7974349" y="2643195"/>
            <a:ext cx="119141" cy="8460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728995CE-4CF8-4F96-AFE0-B2E12094439E}"/>
              </a:ext>
            </a:extLst>
          </p:cNvPr>
          <p:cNvCxnSpPr>
            <a:cxnSpLocks/>
          </p:cNvCxnSpPr>
          <p:nvPr/>
        </p:nvCxnSpPr>
        <p:spPr>
          <a:xfrm flipH="1">
            <a:off x="8576570" y="4299347"/>
            <a:ext cx="1037047" cy="11250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84951F04-2E62-457E-B15E-4B83226195D3}"/>
              </a:ext>
            </a:extLst>
          </p:cNvPr>
          <p:cNvCxnSpPr>
            <a:cxnSpLocks/>
          </p:cNvCxnSpPr>
          <p:nvPr/>
        </p:nvCxnSpPr>
        <p:spPr>
          <a:xfrm>
            <a:off x="7776747" y="4558182"/>
            <a:ext cx="506938" cy="7114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525E330D-DA5C-4070-856E-28340B39143C}"/>
              </a:ext>
            </a:extLst>
          </p:cNvPr>
          <p:cNvCxnSpPr/>
          <p:nvPr/>
        </p:nvCxnSpPr>
        <p:spPr>
          <a:xfrm>
            <a:off x="7662614" y="4697628"/>
            <a:ext cx="743261" cy="4456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1A929355-B499-4038-AFE6-49746081BFD6}"/>
              </a:ext>
            </a:extLst>
          </p:cNvPr>
          <p:cNvCxnSpPr>
            <a:cxnSpLocks/>
          </p:cNvCxnSpPr>
          <p:nvPr/>
        </p:nvCxnSpPr>
        <p:spPr>
          <a:xfrm>
            <a:off x="7781405" y="2779131"/>
            <a:ext cx="0" cy="19931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8C247372-A0D3-426D-B131-3074B47AAFF2}"/>
              </a:ext>
            </a:extLst>
          </p:cNvPr>
          <p:cNvCxnSpPr>
            <a:cxnSpLocks/>
          </p:cNvCxnSpPr>
          <p:nvPr/>
        </p:nvCxnSpPr>
        <p:spPr>
          <a:xfrm>
            <a:off x="7862778" y="3357611"/>
            <a:ext cx="0" cy="13233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FC1904E7-6CEF-4E78-A3C3-D6003F1FC19F}"/>
              </a:ext>
            </a:extLst>
          </p:cNvPr>
          <p:cNvCxnSpPr>
            <a:cxnSpLocks/>
          </p:cNvCxnSpPr>
          <p:nvPr/>
        </p:nvCxnSpPr>
        <p:spPr>
          <a:xfrm>
            <a:off x="7781016" y="2781042"/>
            <a:ext cx="81195" cy="5765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BD5E0ED-EC3D-4F4A-ACAC-29A41E7E9EA0}"/>
              </a:ext>
            </a:extLst>
          </p:cNvPr>
          <p:cNvCxnSpPr>
            <a:cxnSpLocks/>
          </p:cNvCxnSpPr>
          <p:nvPr/>
        </p:nvCxnSpPr>
        <p:spPr>
          <a:xfrm>
            <a:off x="7777367" y="2779131"/>
            <a:ext cx="42825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1A4052A5-F21F-4AA6-8FF8-FA54EAC985DC}"/>
              </a:ext>
            </a:extLst>
          </p:cNvPr>
          <p:cNvCxnSpPr>
            <a:cxnSpLocks/>
          </p:cNvCxnSpPr>
          <p:nvPr/>
        </p:nvCxnSpPr>
        <p:spPr>
          <a:xfrm>
            <a:off x="7862466" y="3351896"/>
            <a:ext cx="42121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10CA154C-1074-47F5-B16A-E86E7787C9D0}"/>
              </a:ext>
            </a:extLst>
          </p:cNvPr>
          <p:cNvCxnSpPr>
            <a:cxnSpLocks/>
          </p:cNvCxnSpPr>
          <p:nvPr/>
        </p:nvCxnSpPr>
        <p:spPr>
          <a:xfrm>
            <a:off x="8205621" y="2776547"/>
            <a:ext cx="81195" cy="5765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igura a mano libera: forma 34">
            <a:extLst>
              <a:ext uri="{FF2B5EF4-FFF2-40B4-BE49-F238E27FC236}">
                <a16:creationId xmlns:a16="http://schemas.microsoft.com/office/drawing/2014/main" id="{21DB8BD0-7BC5-49C8-9670-FB91C13BFC5C}"/>
              </a:ext>
            </a:extLst>
          </p:cNvPr>
          <p:cNvSpPr/>
          <p:nvPr/>
        </p:nvSpPr>
        <p:spPr>
          <a:xfrm>
            <a:off x="7721468" y="2644139"/>
            <a:ext cx="625688" cy="843917"/>
          </a:xfrm>
          <a:custGeom>
            <a:avLst/>
            <a:gdLst>
              <a:gd name="connsiteX0" fmla="*/ 254767 w 625688"/>
              <a:gd name="connsiteY0" fmla="*/ 1 h 843917"/>
              <a:gd name="connsiteX1" fmla="*/ 60457 w 625688"/>
              <a:gd name="connsiteY1" fmla="*/ 137161 h 843917"/>
              <a:gd name="connsiteX2" fmla="*/ 3307 w 625688"/>
              <a:gd name="connsiteY2" fmla="*/ 422911 h 843917"/>
              <a:gd name="connsiteX3" fmla="*/ 140467 w 625688"/>
              <a:gd name="connsiteY3" fmla="*/ 704851 h 843917"/>
              <a:gd name="connsiteX4" fmla="*/ 372877 w 625688"/>
              <a:gd name="connsiteY4" fmla="*/ 843916 h 843917"/>
              <a:gd name="connsiteX5" fmla="*/ 563377 w 625688"/>
              <a:gd name="connsiteY5" fmla="*/ 706756 h 843917"/>
              <a:gd name="connsiteX6" fmla="*/ 622432 w 625688"/>
              <a:gd name="connsiteY6" fmla="*/ 419101 h 843917"/>
              <a:gd name="connsiteX7" fmla="*/ 481462 w 625688"/>
              <a:gd name="connsiteY7" fmla="*/ 135256 h 843917"/>
              <a:gd name="connsiteX8" fmla="*/ 254767 w 625688"/>
              <a:gd name="connsiteY8" fmla="*/ 1 h 84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5688" h="843917">
                <a:moveTo>
                  <a:pt x="254767" y="1"/>
                </a:moveTo>
                <a:cubicBezTo>
                  <a:pt x="184600" y="318"/>
                  <a:pt x="102367" y="66676"/>
                  <a:pt x="60457" y="137161"/>
                </a:cubicBezTo>
                <a:cubicBezTo>
                  <a:pt x="18547" y="207646"/>
                  <a:pt x="-10028" y="328296"/>
                  <a:pt x="3307" y="422911"/>
                </a:cubicBezTo>
                <a:cubicBezTo>
                  <a:pt x="16642" y="517526"/>
                  <a:pt x="78872" y="634684"/>
                  <a:pt x="140467" y="704851"/>
                </a:cubicBezTo>
                <a:cubicBezTo>
                  <a:pt x="202062" y="775018"/>
                  <a:pt x="302392" y="843599"/>
                  <a:pt x="372877" y="843916"/>
                </a:cubicBezTo>
                <a:cubicBezTo>
                  <a:pt x="443362" y="844234"/>
                  <a:pt x="521785" y="777558"/>
                  <a:pt x="563377" y="706756"/>
                </a:cubicBezTo>
                <a:cubicBezTo>
                  <a:pt x="604969" y="635954"/>
                  <a:pt x="636085" y="514351"/>
                  <a:pt x="622432" y="419101"/>
                </a:cubicBezTo>
                <a:cubicBezTo>
                  <a:pt x="608779" y="323851"/>
                  <a:pt x="542739" y="204788"/>
                  <a:pt x="481462" y="135256"/>
                </a:cubicBezTo>
                <a:cubicBezTo>
                  <a:pt x="420185" y="65724"/>
                  <a:pt x="324934" y="-316"/>
                  <a:pt x="254767" y="1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C2038E80-D855-4AFD-A198-77ECF1120D69}"/>
              </a:ext>
            </a:extLst>
          </p:cNvPr>
          <p:cNvCxnSpPr>
            <a:cxnSpLocks/>
          </p:cNvCxnSpPr>
          <p:nvPr/>
        </p:nvCxnSpPr>
        <p:spPr>
          <a:xfrm>
            <a:off x="8382388" y="1657903"/>
            <a:ext cx="175027" cy="124325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AE28BF6F-B29B-4326-83AA-4F86AC711723}"/>
              </a:ext>
            </a:extLst>
          </p:cNvPr>
          <p:cNvCxnSpPr>
            <a:cxnSpLocks/>
          </p:cNvCxnSpPr>
          <p:nvPr/>
        </p:nvCxnSpPr>
        <p:spPr>
          <a:xfrm flipH="1">
            <a:off x="7719718" y="2900193"/>
            <a:ext cx="836700" cy="2646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60BC1726-ED17-4DD6-AA74-5D032A7EF987}"/>
              </a:ext>
            </a:extLst>
          </p:cNvPr>
          <p:cNvCxnSpPr>
            <a:cxnSpLocks/>
          </p:cNvCxnSpPr>
          <p:nvPr/>
        </p:nvCxnSpPr>
        <p:spPr>
          <a:xfrm flipH="1">
            <a:off x="8182622" y="4230161"/>
            <a:ext cx="1361643" cy="147725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9A38910B-FF9D-41A1-841F-DEF9D7C08CB6}"/>
              </a:ext>
            </a:extLst>
          </p:cNvPr>
          <p:cNvCxnSpPr>
            <a:cxnSpLocks/>
          </p:cNvCxnSpPr>
          <p:nvPr/>
        </p:nvCxnSpPr>
        <p:spPr>
          <a:xfrm flipH="1">
            <a:off x="9948814" y="5251720"/>
            <a:ext cx="696126" cy="7552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2" name="Gruppo 211">
            <a:extLst>
              <a:ext uri="{FF2B5EF4-FFF2-40B4-BE49-F238E27FC236}">
                <a16:creationId xmlns:a16="http://schemas.microsoft.com/office/drawing/2014/main" id="{65D20521-17E3-48CF-8946-BACBEE00402A}"/>
              </a:ext>
            </a:extLst>
          </p:cNvPr>
          <p:cNvGrpSpPr/>
          <p:nvPr/>
        </p:nvGrpSpPr>
        <p:grpSpPr>
          <a:xfrm>
            <a:off x="7749897" y="3905220"/>
            <a:ext cx="1278000" cy="1278000"/>
            <a:chOff x="8624673" y="1445320"/>
            <a:chExt cx="1439589" cy="1439590"/>
          </a:xfrm>
        </p:grpSpPr>
        <p:sp>
          <p:nvSpPr>
            <p:cNvPr id="213" name="Ovale 212">
              <a:extLst>
                <a:ext uri="{FF2B5EF4-FFF2-40B4-BE49-F238E27FC236}">
                  <a16:creationId xmlns:a16="http://schemas.microsoft.com/office/drawing/2014/main" id="{BA7D08CC-7706-435C-BA37-91A85D60CBC2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14" name="Connettore diritto 213">
              <a:extLst>
                <a:ext uri="{FF2B5EF4-FFF2-40B4-BE49-F238E27FC236}">
                  <a16:creationId xmlns:a16="http://schemas.microsoft.com/office/drawing/2014/main" id="{80A5E482-F725-41F6-9F0A-2CCF7CF6385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diritto 214">
              <a:extLst>
                <a:ext uri="{FF2B5EF4-FFF2-40B4-BE49-F238E27FC236}">
                  <a16:creationId xmlns:a16="http://schemas.microsoft.com/office/drawing/2014/main" id="{45A01CCC-F064-4AF6-9C3C-B0E72C18546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404D2B84-8AB7-2A6B-B506-9D25D0D70837}"/>
              </a:ext>
            </a:extLst>
          </p:cNvPr>
          <p:cNvSpPr txBox="1"/>
          <p:nvPr/>
        </p:nvSpPr>
        <p:spPr>
          <a:xfrm>
            <a:off x="9048442" y="4727057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  <a:latin typeface="Comic Sans MS" panose="030F0702030302020204" pitchFamily="66" charset="0"/>
              </a:rPr>
              <a:t>(B’’)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5B9360BE-1F5E-3169-1AAD-F2F8CAA93CD4}"/>
              </a:ext>
            </a:extLst>
          </p:cNvPr>
          <p:cNvSpPr txBox="1"/>
          <p:nvPr/>
        </p:nvSpPr>
        <p:spPr>
          <a:xfrm>
            <a:off x="8498453" y="2737060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D4637829-3B43-B664-47B1-2116C23CCD10}"/>
              </a:ext>
            </a:extLst>
          </p:cNvPr>
          <p:cNvSpPr txBox="1"/>
          <p:nvPr/>
        </p:nvSpPr>
        <p:spPr>
          <a:xfrm>
            <a:off x="8347898" y="4190599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D95240C2-4026-6B67-1789-0217E972654F}"/>
              </a:ext>
            </a:extLst>
          </p:cNvPr>
          <p:cNvSpPr txBox="1"/>
          <p:nvPr/>
        </p:nvSpPr>
        <p:spPr>
          <a:xfrm>
            <a:off x="7829714" y="5648248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(C’’)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F9D1E0A2-0164-73E7-7A94-30AF780912C6}"/>
              </a:ext>
            </a:extLst>
          </p:cNvPr>
          <p:cNvSpPr txBox="1"/>
          <p:nvPr/>
        </p:nvSpPr>
        <p:spPr>
          <a:xfrm>
            <a:off x="7462394" y="3168948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7402D9A9-5B12-989F-6AE8-0C80EDBA642E}"/>
              </a:ext>
            </a:extLst>
          </p:cNvPr>
          <p:cNvSpPr txBox="1"/>
          <p:nvPr/>
        </p:nvSpPr>
        <p:spPr>
          <a:xfrm>
            <a:off x="7454897" y="5132799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C’</a:t>
            </a:r>
          </a:p>
        </p:txBody>
      </p: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5168EE70-D8A7-41F5-6D0C-9928371BCC3D}"/>
              </a:ext>
            </a:extLst>
          </p:cNvPr>
          <p:cNvCxnSpPr>
            <a:cxnSpLocks/>
          </p:cNvCxnSpPr>
          <p:nvPr/>
        </p:nvCxnSpPr>
        <p:spPr>
          <a:xfrm flipV="1">
            <a:off x="8178426" y="4964160"/>
            <a:ext cx="1037823" cy="74460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4B2C8A49-D7A1-E011-903B-C1C07FED1BA6}"/>
              </a:ext>
            </a:extLst>
          </p:cNvPr>
          <p:cNvCxnSpPr>
            <a:cxnSpLocks/>
          </p:cNvCxnSpPr>
          <p:nvPr/>
        </p:nvCxnSpPr>
        <p:spPr>
          <a:xfrm>
            <a:off x="9212149" y="4963335"/>
            <a:ext cx="735869" cy="103208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6430BBD5-046B-A8E9-B017-43CA8FCE0E37}"/>
              </a:ext>
            </a:extLst>
          </p:cNvPr>
          <p:cNvCxnSpPr>
            <a:cxnSpLocks/>
          </p:cNvCxnSpPr>
          <p:nvPr/>
        </p:nvCxnSpPr>
        <p:spPr>
          <a:xfrm flipH="1">
            <a:off x="9075290" y="4978705"/>
            <a:ext cx="144340" cy="85795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itolo 3">
            <a:extLst>
              <a:ext uri="{FF2B5EF4-FFF2-40B4-BE49-F238E27FC236}">
                <a16:creationId xmlns:a16="http://schemas.microsoft.com/office/drawing/2014/main" id="{26395F6E-605E-3BB4-4309-A74023775226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(2)</a:t>
            </a:r>
            <a:endParaRPr lang="it-IT" sz="1700" dirty="0"/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89809CBD-DD4E-73E1-8425-07A0029CF233}"/>
              </a:ext>
            </a:extLst>
          </p:cNvPr>
          <p:cNvSpPr txBox="1"/>
          <p:nvPr/>
        </p:nvSpPr>
        <p:spPr>
          <a:xfrm>
            <a:off x="12000" y="408373"/>
            <a:ext cx="754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Iniziamo la ricerca delle compenetrazioni tra le sfere di centri </a:t>
            </a:r>
            <a:r>
              <a:rPr lang="it-IT" dirty="0">
                <a:solidFill>
                  <a:srgbClr val="00B050"/>
                </a:solidFill>
              </a:rPr>
              <a:t>B</a:t>
            </a:r>
            <a:r>
              <a:rPr lang="it-IT" dirty="0"/>
              <a:t> e </a:t>
            </a:r>
            <a:r>
              <a:rPr lang="it-IT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3BDB3FDC-B059-63B0-8FC9-5BAFF84A1E94}"/>
              </a:ext>
            </a:extLst>
          </p:cNvPr>
          <p:cNvSpPr txBox="1"/>
          <p:nvPr/>
        </p:nvSpPr>
        <p:spPr>
          <a:xfrm>
            <a:off x="20418" y="779317"/>
            <a:ext cx="6315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Sapendo che trattasi della ricerca della circonferenza di compenetrazione definiamo, nella posizione ribaltata, il segmento che delimita lo scorcio totale  del quadrato </a:t>
            </a:r>
            <a:r>
              <a:rPr lang="it-IT" dirty="0">
                <a:solidFill>
                  <a:srgbClr val="FF0000"/>
                </a:solidFill>
              </a:rPr>
              <a:t>(I’’); (L’’); (M’’); (N’’) </a:t>
            </a:r>
            <a:r>
              <a:rPr lang="it-IT" dirty="0"/>
              <a:t>che circoscrive la circonferenza</a:t>
            </a:r>
          </a:p>
        </p:txBody>
      </p:sp>
      <p:sp>
        <p:nvSpPr>
          <p:cNvPr id="177" name="CasellaDiTesto 176">
            <a:extLst>
              <a:ext uri="{FF2B5EF4-FFF2-40B4-BE49-F238E27FC236}">
                <a16:creationId xmlns:a16="http://schemas.microsoft.com/office/drawing/2014/main" id="{83DFD9B5-B471-1AF2-D62F-3590F6CBFA18}"/>
              </a:ext>
            </a:extLst>
          </p:cNvPr>
          <p:cNvSpPr txBox="1"/>
          <p:nvPr/>
        </p:nvSpPr>
        <p:spPr>
          <a:xfrm>
            <a:off x="8493965" y="5701990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(I’’)</a:t>
            </a:r>
          </a:p>
        </p:txBody>
      </p:sp>
      <p:sp>
        <p:nvSpPr>
          <p:cNvPr id="182" name="CasellaDiTesto 181">
            <a:extLst>
              <a:ext uri="{FF2B5EF4-FFF2-40B4-BE49-F238E27FC236}">
                <a16:creationId xmlns:a16="http://schemas.microsoft.com/office/drawing/2014/main" id="{3959C041-EC13-7FEE-FB30-9DFE1100CDA6}"/>
              </a:ext>
            </a:extLst>
          </p:cNvPr>
          <p:cNvSpPr txBox="1"/>
          <p:nvPr/>
        </p:nvSpPr>
        <p:spPr>
          <a:xfrm>
            <a:off x="8864285" y="5717701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(L’’)</a:t>
            </a:r>
          </a:p>
        </p:txBody>
      </p:sp>
      <p:sp>
        <p:nvSpPr>
          <p:cNvPr id="184" name="CasellaDiTesto 183">
            <a:extLst>
              <a:ext uri="{FF2B5EF4-FFF2-40B4-BE49-F238E27FC236}">
                <a16:creationId xmlns:a16="http://schemas.microsoft.com/office/drawing/2014/main" id="{C31C0B75-C45F-2BDD-9BA0-3C6153344B2A}"/>
              </a:ext>
            </a:extLst>
          </p:cNvPr>
          <p:cNvSpPr txBox="1"/>
          <p:nvPr/>
        </p:nvSpPr>
        <p:spPr>
          <a:xfrm>
            <a:off x="8698969" y="4934516"/>
            <a:ext cx="504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(N’’)</a:t>
            </a:r>
          </a:p>
        </p:txBody>
      </p: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2DAE46ED-458B-ADF4-4273-552488DDA87C}"/>
              </a:ext>
            </a:extLst>
          </p:cNvPr>
          <p:cNvSpPr txBox="1"/>
          <p:nvPr/>
        </p:nvSpPr>
        <p:spPr>
          <a:xfrm>
            <a:off x="8493469" y="5257246"/>
            <a:ext cx="504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(O’’)</a:t>
            </a: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32C6EE15-AA04-BDF9-C9C5-8D62F90130FE}"/>
              </a:ext>
            </a:extLst>
          </p:cNvPr>
          <p:cNvSpPr txBox="1"/>
          <p:nvPr/>
        </p:nvSpPr>
        <p:spPr>
          <a:xfrm>
            <a:off x="8744034" y="5645861"/>
            <a:ext cx="3080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548FF8FA-F728-E78C-A13A-52954639C1FD}"/>
              </a:ext>
            </a:extLst>
          </p:cNvPr>
          <p:cNvSpPr txBox="1"/>
          <p:nvPr/>
        </p:nvSpPr>
        <p:spPr>
          <a:xfrm>
            <a:off x="8567519" y="4865487"/>
            <a:ext cx="3080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638A68AE-FF56-9356-C3D2-6EE6E6BF88AF}"/>
              </a:ext>
            </a:extLst>
          </p:cNvPr>
          <p:cNvSpPr txBox="1"/>
          <p:nvPr/>
        </p:nvSpPr>
        <p:spPr>
          <a:xfrm>
            <a:off x="8262515" y="4930097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(M’’)</a:t>
            </a:r>
          </a:p>
        </p:txBody>
      </p: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05E3937E-A8A9-731C-F967-E115DB828147}"/>
              </a:ext>
            </a:extLst>
          </p:cNvPr>
          <p:cNvSpPr txBox="1"/>
          <p:nvPr/>
        </p:nvSpPr>
        <p:spPr>
          <a:xfrm>
            <a:off x="21801" y="1948042"/>
            <a:ext cx="62186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Individuato il punto medio </a:t>
            </a:r>
            <a:r>
              <a:rPr lang="it-IT" dirty="0">
                <a:solidFill>
                  <a:srgbClr val="FF0000"/>
                </a:solidFill>
              </a:rPr>
              <a:t>(O’’) </a:t>
            </a:r>
            <a:r>
              <a:rPr lang="it-IT" dirty="0"/>
              <a:t>del segmento lo proiettiamo sulla retta </a:t>
            </a:r>
            <a:r>
              <a:rPr lang="it-IT" dirty="0" err="1"/>
              <a:t>a’</a:t>
            </a:r>
            <a:r>
              <a:rPr lang="it-IT" dirty="0"/>
              <a:t> definendo il centro </a:t>
            </a:r>
            <a:r>
              <a:rPr lang="it-IT" dirty="0">
                <a:solidFill>
                  <a:srgbClr val="FF0000"/>
                </a:solidFill>
              </a:rPr>
              <a:t>O’</a:t>
            </a:r>
            <a:r>
              <a:rPr lang="it-IT" dirty="0"/>
              <a:t> della circonferenza di compenetrazione. </a:t>
            </a: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30E42621-0084-C4DA-037C-DEE008793E89}"/>
              </a:ext>
            </a:extLst>
          </p:cNvPr>
          <p:cNvSpPr txBox="1"/>
          <p:nvPr/>
        </p:nvSpPr>
        <p:spPr>
          <a:xfrm>
            <a:off x="0" y="2828310"/>
            <a:ext cx="5937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Riportando su questa proiezione la lunghezza dello scorcio totale si determina la dimensione dell’asse maggiore dell’ellisse quale scorcio parziale della circonferenza di sezione</a:t>
            </a: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C89ED15D-652A-04A0-7AA0-855F343287A4}"/>
              </a:ext>
            </a:extLst>
          </p:cNvPr>
          <p:cNvSpPr txBox="1"/>
          <p:nvPr/>
        </p:nvSpPr>
        <p:spPr>
          <a:xfrm>
            <a:off x="7934773" y="4732141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O’</a:t>
            </a:r>
          </a:p>
        </p:txBody>
      </p: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AAA3A224-4EE5-7FE3-1009-2C84AED0CFE5}"/>
              </a:ext>
            </a:extLst>
          </p:cNvPr>
          <p:cNvSpPr txBox="1"/>
          <p:nvPr/>
        </p:nvSpPr>
        <p:spPr>
          <a:xfrm>
            <a:off x="0" y="3979890"/>
            <a:ext cx="66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esegue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la proiezione degli estremi individuando la dimensione dell’asse minore e i quattro vertici </a:t>
            </a:r>
            <a:r>
              <a:rPr lang="it-IT" dirty="0">
                <a:solidFill>
                  <a:srgbClr val="FF0000"/>
                </a:solidFill>
              </a:rPr>
              <a:t>I’; L’; M’; N’ </a:t>
            </a:r>
          </a:p>
          <a:p>
            <a:r>
              <a:rPr lang="it-IT" dirty="0"/>
              <a:t>del quadrato in scorcio parziale che circoscrive l’ellisse</a:t>
            </a:r>
          </a:p>
        </p:txBody>
      </p:sp>
      <p:sp>
        <p:nvSpPr>
          <p:cNvPr id="207" name="CasellaDiTesto 206">
            <a:extLst>
              <a:ext uri="{FF2B5EF4-FFF2-40B4-BE49-F238E27FC236}">
                <a16:creationId xmlns:a16="http://schemas.microsoft.com/office/drawing/2014/main" id="{25CAB05B-2C94-E026-2754-941B5040373A}"/>
              </a:ext>
            </a:extLst>
          </p:cNvPr>
          <p:cNvSpPr txBox="1"/>
          <p:nvPr/>
        </p:nvSpPr>
        <p:spPr>
          <a:xfrm>
            <a:off x="8043648" y="5199939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I’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E73F2088-2C04-F96A-272B-89DF1ADA0516}"/>
              </a:ext>
            </a:extLst>
          </p:cNvPr>
          <p:cNvSpPr txBox="1"/>
          <p:nvPr/>
        </p:nvSpPr>
        <p:spPr>
          <a:xfrm>
            <a:off x="7492440" y="4574004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L’</a:t>
            </a:r>
          </a:p>
        </p:txBody>
      </p: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0D038DB4-E1C0-55DA-1A4B-0EE475746230}"/>
              </a:ext>
            </a:extLst>
          </p:cNvPr>
          <p:cNvSpPr txBox="1"/>
          <p:nvPr/>
        </p:nvSpPr>
        <p:spPr>
          <a:xfrm>
            <a:off x="8335996" y="5054216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N’</a:t>
            </a:r>
          </a:p>
        </p:txBody>
      </p: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76C7F92E-9E8A-E57F-775D-92467D3AF098}"/>
              </a:ext>
            </a:extLst>
          </p:cNvPr>
          <p:cNvSpPr txBox="1"/>
          <p:nvPr/>
        </p:nvSpPr>
        <p:spPr>
          <a:xfrm>
            <a:off x="7659714" y="4359486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M’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8E153689-7D08-F03C-7A39-480D4D1F890A}"/>
              </a:ext>
            </a:extLst>
          </p:cNvPr>
          <p:cNvSpPr txBox="1"/>
          <p:nvPr/>
        </p:nvSpPr>
        <p:spPr>
          <a:xfrm>
            <a:off x="3337" y="4923740"/>
            <a:ext cx="5888532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Ora applicando allo scorcio totale della circonferenza la procedura inversa del ribaltamento  e proiettando contemporaneamente i quattro vertici da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 </a:t>
            </a:r>
            <a:r>
              <a:rPr lang="it-IT" dirty="0"/>
              <a:t>si ottiene l’immagine del parallelogramma </a:t>
            </a:r>
            <a:r>
              <a:rPr lang="it-IT" dirty="0">
                <a:solidFill>
                  <a:srgbClr val="FF0000"/>
                </a:solidFill>
              </a:rPr>
              <a:t>I’’; L’’; M’’; N’’ </a:t>
            </a:r>
            <a:r>
              <a:rPr lang="it-IT" dirty="0"/>
              <a:t>che circoscrive l’ellisse di compenetrazione tra le sfere di centri </a:t>
            </a:r>
            <a:r>
              <a:rPr lang="it-IT" dirty="0">
                <a:solidFill>
                  <a:srgbClr val="00B050"/>
                </a:solidFill>
              </a:rPr>
              <a:t>B</a:t>
            </a:r>
            <a:r>
              <a:rPr lang="it-IT" dirty="0"/>
              <a:t> e </a:t>
            </a:r>
            <a:r>
              <a:rPr lang="it-IT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2B0CF034-0D73-3953-14E4-0A2DA8485446}"/>
              </a:ext>
            </a:extLst>
          </p:cNvPr>
          <p:cNvSpPr txBox="1"/>
          <p:nvPr/>
        </p:nvSpPr>
        <p:spPr>
          <a:xfrm>
            <a:off x="8181798" y="2426563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I’’</a:t>
            </a:r>
          </a:p>
        </p:txBody>
      </p:sp>
      <p:sp>
        <p:nvSpPr>
          <p:cNvPr id="229" name="CasellaDiTesto 228">
            <a:extLst>
              <a:ext uri="{FF2B5EF4-FFF2-40B4-BE49-F238E27FC236}">
                <a16:creationId xmlns:a16="http://schemas.microsoft.com/office/drawing/2014/main" id="{9A6DEA72-CC6C-FCFB-7702-D50117D17A1D}"/>
              </a:ext>
            </a:extLst>
          </p:cNvPr>
          <p:cNvSpPr txBox="1"/>
          <p:nvPr/>
        </p:nvSpPr>
        <p:spPr>
          <a:xfrm>
            <a:off x="7498159" y="2421031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L’’</a:t>
            </a:r>
          </a:p>
        </p:txBody>
      </p:sp>
      <p:sp>
        <p:nvSpPr>
          <p:cNvPr id="235" name="CasellaDiTesto 234">
            <a:extLst>
              <a:ext uri="{FF2B5EF4-FFF2-40B4-BE49-F238E27FC236}">
                <a16:creationId xmlns:a16="http://schemas.microsoft.com/office/drawing/2014/main" id="{AE319065-3575-3BF4-616E-CCC6AF1BC941}"/>
              </a:ext>
            </a:extLst>
          </p:cNvPr>
          <p:cNvSpPr txBox="1"/>
          <p:nvPr/>
        </p:nvSpPr>
        <p:spPr>
          <a:xfrm>
            <a:off x="8285597" y="3446735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N’’</a:t>
            </a:r>
          </a:p>
        </p:txBody>
      </p:sp>
      <p:sp>
        <p:nvSpPr>
          <p:cNvPr id="236" name="CasellaDiTesto 235">
            <a:extLst>
              <a:ext uri="{FF2B5EF4-FFF2-40B4-BE49-F238E27FC236}">
                <a16:creationId xmlns:a16="http://schemas.microsoft.com/office/drawing/2014/main" id="{3C8E0A44-9BA3-79CE-F86E-78AC2F016099}"/>
              </a:ext>
            </a:extLst>
          </p:cNvPr>
          <p:cNvSpPr txBox="1"/>
          <p:nvPr/>
        </p:nvSpPr>
        <p:spPr>
          <a:xfrm>
            <a:off x="7484578" y="3415998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M’’</a:t>
            </a:r>
          </a:p>
        </p:txBody>
      </p: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FC23524E-DB81-370C-A7AE-DAD733941DEB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Pulsante di azione: vuoto 13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8206F1C-B131-4815-7AEE-9DDC3A304DE4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522975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4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" grpId="0" animBg="1"/>
      <p:bldP spid="283" grpId="0" animBg="1"/>
      <p:bldP spid="149" grpId="0" animBg="1"/>
      <p:bldP spid="61" grpId="0" animBg="1"/>
      <p:bldP spid="35" grpId="0" animBg="1"/>
      <p:bldP spid="160" grpId="0"/>
      <p:bldP spid="171" grpId="0"/>
      <p:bldP spid="177" grpId="0"/>
      <p:bldP spid="182" grpId="0"/>
      <p:bldP spid="184" grpId="0"/>
      <p:bldP spid="188" grpId="0"/>
      <p:bldP spid="190" grpId="0"/>
      <p:bldP spid="191" grpId="0"/>
      <p:bldP spid="195" grpId="0"/>
      <p:bldP spid="162" grpId="0"/>
      <p:bldP spid="197" grpId="0"/>
      <p:bldP spid="203" grpId="0"/>
      <p:bldP spid="204" grpId="0"/>
      <p:bldP spid="207" grpId="0"/>
      <p:bldP spid="209" grpId="0"/>
      <p:bldP spid="221" grpId="0"/>
      <p:bldP spid="222" grpId="0"/>
      <p:bldP spid="223" grpId="0"/>
      <p:bldP spid="224" grpId="0"/>
      <p:bldP spid="229" grpId="0"/>
      <p:bldP spid="235" grpId="0"/>
      <p:bldP spid="2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5865083" y="3800510"/>
            <a:ext cx="618155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6371771" y="3798341"/>
            <a:ext cx="2700813" cy="293013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809729" y="3502497"/>
            <a:ext cx="388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lt</a:t>
            </a: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E4C16E46-B0D4-4466-A0F2-7B9C6176F867}"/>
              </a:ext>
            </a:extLst>
          </p:cNvPr>
          <p:cNvCxnSpPr>
            <a:cxnSpLocks/>
          </p:cNvCxnSpPr>
          <p:nvPr/>
        </p:nvCxnSpPr>
        <p:spPr>
          <a:xfrm>
            <a:off x="9071385" y="0"/>
            <a:ext cx="0" cy="38001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7B31F2A-481B-4ECE-9A74-AC68FCF10ACE}"/>
              </a:ext>
            </a:extLst>
          </p:cNvPr>
          <p:cNvCxnSpPr/>
          <p:nvPr/>
        </p:nvCxnSpPr>
        <p:spPr>
          <a:xfrm>
            <a:off x="9144638" y="4906518"/>
            <a:ext cx="2416" cy="1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2B9AB5AE-47E5-4297-B0B5-1FD194B0C982}"/>
              </a:ext>
            </a:extLst>
          </p:cNvPr>
          <p:cNvCxnSpPr>
            <a:cxnSpLocks/>
          </p:cNvCxnSpPr>
          <p:nvPr/>
        </p:nvCxnSpPr>
        <p:spPr>
          <a:xfrm flipH="1">
            <a:off x="7432196" y="110671"/>
            <a:ext cx="1637429" cy="36911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EF753B3F-FCD9-441E-B602-77847663D2E1}"/>
              </a:ext>
            </a:extLst>
          </p:cNvPr>
          <p:cNvCxnSpPr>
            <a:cxnSpLocks/>
          </p:cNvCxnSpPr>
          <p:nvPr/>
        </p:nvCxnSpPr>
        <p:spPr>
          <a:xfrm>
            <a:off x="8388685" y="1660776"/>
            <a:ext cx="68164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F3BC81AA-2E92-40C4-8E4C-3B5E025D6BB3}"/>
              </a:ext>
            </a:extLst>
          </p:cNvPr>
          <p:cNvCxnSpPr>
            <a:cxnSpLocks/>
          </p:cNvCxnSpPr>
          <p:nvPr/>
        </p:nvCxnSpPr>
        <p:spPr>
          <a:xfrm>
            <a:off x="7713719" y="3160089"/>
            <a:ext cx="0" cy="21095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4CE4E0A2-16A5-4377-AFA1-E93E303879DD}"/>
              </a:ext>
            </a:extLst>
          </p:cNvPr>
          <p:cNvCxnSpPr>
            <a:cxnSpLocks/>
          </p:cNvCxnSpPr>
          <p:nvPr/>
        </p:nvCxnSpPr>
        <p:spPr>
          <a:xfrm>
            <a:off x="7432196" y="3802567"/>
            <a:ext cx="0" cy="17758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1DCD1863-DC76-4A02-B5FB-D59346E96641}"/>
              </a:ext>
            </a:extLst>
          </p:cNvPr>
          <p:cNvCxnSpPr>
            <a:cxnSpLocks/>
          </p:cNvCxnSpPr>
          <p:nvPr/>
        </p:nvCxnSpPr>
        <p:spPr>
          <a:xfrm>
            <a:off x="9071385" y="3798341"/>
            <a:ext cx="2975248" cy="276165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o 52">
            <a:extLst>
              <a:ext uri="{FF2B5EF4-FFF2-40B4-BE49-F238E27FC236}">
                <a16:creationId xmlns:a16="http://schemas.microsoft.com/office/drawing/2014/main" id="{161E2A02-10E7-466D-A5A4-08ECA4BB4089}"/>
              </a:ext>
            </a:extLst>
          </p:cNvPr>
          <p:cNvSpPr/>
          <p:nvPr/>
        </p:nvSpPr>
        <p:spPr>
          <a:xfrm>
            <a:off x="5388735" y="113817"/>
            <a:ext cx="7366579" cy="7366569"/>
          </a:xfrm>
          <a:prstGeom prst="arc">
            <a:avLst>
              <a:gd name="adj1" fmla="val 16203106"/>
              <a:gd name="adj2" fmla="val 257414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3F8521F5-6F85-4856-9F9B-24A76F05A09C}"/>
              </a:ext>
            </a:extLst>
          </p:cNvPr>
          <p:cNvCxnSpPr>
            <a:cxnSpLocks/>
            <a:endCxn id="53" idx="2"/>
          </p:cNvCxnSpPr>
          <p:nvPr/>
        </p:nvCxnSpPr>
        <p:spPr>
          <a:xfrm>
            <a:off x="7430320" y="5578443"/>
            <a:ext cx="4339768" cy="7260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12EF7FD-4E14-4E10-BE1F-E447A6521AEB}"/>
              </a:ext>
            </a:extLst>
          </p:cNvPr>
          <p:cNvCxnSpPr>
            <a:cxnSpLocks/>
          </p:cNvCxnSpPr>
          <p:nvPr/>
        </p:nvCxnSpPr>
        <p:spPr>
          <a:xfrm>
            <a:off x="7714540" y="5271500"/>
            <a:ext cx="476412" cy="44221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uppo 172">
            <a:extLst>
              <a:ext uri="{FF2B5EF4-FFF2-40B4-BE49-F238E27FC236}">
                <a16:creationId xmlns:a16="http://schemas.microsoft.com/office/drawing/2014/main" id="{46A7373D-9208-4699-BD5C-545ACBD5E3E7}"/>
              </a:ext>
            </a:extLst>
          </p:cNvPr>
          <p:cNvGrpSpPr/>
          <p:nvPr/>
        </p:nvGrpSpPr>
        <p:grpSpPr>
          <a:xfrm>
            <a:off x="9321123" y="5359134"/>
            <a:ext cx="1278000" cy="1278000"/>
            <a:chOff x="8624673" y="1445320"/>
            <a:chExt cx="1439589" cy="1439590"/>
          </a:xfrm>
        </p:grpSpPr>
        <p:sp>
          <p:nvSpPr>
            <p:cNvPr id="174" name="Ovale 173">
              <a:extLst>
                <a:ext uri="{FF2B5EF4-FFF2-40B4-BE49-F238E27FC236}">
                  <a16:creationId xmlns:a16="http://schemas.microsoft.com/office/drawing/2014/main" id="{8AFA6119-1769-4844-9E5A-AF186F82B59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2EBBDF5E-F6A4-4C72-969F-66C85788774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id="{972AD1A3-1DA8-4CA9-8EF1-BCBE0C7E425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uppo 185">
            <a:extLst>
              <a:ext uri="{FF2B5EF4-FFF2-40B4-BE49-F238E27FC236}">
                <a16:creationId xmlns:a16="http://schemas.microsoft.com/office/drawing/2014/main" id="{26333998-1A2C-4FDB-9E46-B9331DF7449C}"/>
              </a:ext>
            </a:extLst>
          </p:cNvPr>
          <p:cNvGrpSpPr/>
          <p:nvPr/>
        </p:nvGrpSpPr>
        <p:grpSpPr>
          <a:xfrm>
            <a:off x="7553857" y="5061440"/>
            <a:ext cx="1278000" cy="1278000"/>
            <a:chOff x="8624673" y="1441510"/>
            <a:chExt cx="1439589" cy="1439590"/>
          </a:xfrm>
        </p:grpSpPr>
        <p:sp>
          <p:nvSpPr>
            <p:cNvPr id="187" name="Ovale 186">
              <a:extLst>
                <a:ext uri="{FF2B5EF4-FFF2-40B4-BE49-F238E27FC236}">
                  <a16:creationId xmlns:a16="http://schemas.microsoft.com/office/drawing/2014/main" id="{01A4B3E5-60DC-44C0-A793-91D49D8C1A65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96" name="Connettore diritto 195">
              <a:extLst>
                <a:ext uri="{FF2B5EF4-FFF2-40B4-BE49-F238E27FC236}">
                  <a16:creationId xmlns:a16="http://schemas.microsoft.com/office/drawing/2014/main" id="{6EAE7F31-C796-47B3-A841-792DC4942639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A826CDA2-7C55-4CDA-9850-3F38E590342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B420EB5A-CA62-4E08-896E-7BC748125F8A}"/>
              </a:ext>
            </a:extLst>
          </p:cNvPr>
          <p:cNvCxnSpPr>
            <a:cxnSpLocks/>
          </p:cNvCxnSpPr>
          <p:nvPr/>
        </p:nvCxnSpPr>
        <p:spPr>
          <a:xfrm>
            <a:off x="7676384" y="3166831"/>
            <a:ext cx="139500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Arco 175">
            <a:extLst>
              <a:ext uri="{FF2B5EF4-FFF2-40B4-BE49-F238E27FC236}">
                <a16:creationId xmlns:a16="http://schemas.microsoft.com/office/drawing/2014/main" id="{7682F84C-0373-4AF6-9BB1-727357B265D3}"/>
              </a:ext>
            </a:extLst>
          </p:cNvPr>
          <p:cNvSpPr/>
          <p:nvPr/>
        </p:nvSpPr>
        <p:spPr>
          <a:xfrm>
            <a:off x="6933416" y="1662423"/>
            <a:ext cx="4276800" cy="4276800"/>
          </a:xfrm>
          <a:prstGeom prst="arc">
            <a:avLst>
              <a:gd name="adj1" fmla="val 16201196"/>
              <a:gd name="adj2" fmla="val 257217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8" name="Arco 177">
            <a:extLst>
              <a:ext uri="{FF2B5EF4-FFF2-40B4-BE49-F238E27FC236}">
                <a16:creationId xmlns:a16="http://schemas.microsoft.com/office/drawing/2014/main" id="{9982FCD5-03BD-4936-9166-FB581C0A0132}"/>
              </a:ext>
            </a:extLst>
          </p:cNvPr>
          <p:cNvSpPr/>
          <p:nvPr/>
        </p:nvSpPr>
        <p:spPr>
          <a:xfrm>
            <a:off x="7488816" y="2218713"/>
            <a:ext cx="3168000" cy="3168000"/>
          </a:xfrm>
          <a:prstGeom prst="arc">
            <a:avLst>
              <a:gd name="adj1" fmla="val 16203120"/>
              <a:gd name="adj2" fmla="val 256920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0" name="Arco 179">
            <a:extLst>
              <a:ext uri="{FF2B5EF4-FFF2-40B4-BE49-F238E27FC236}">
                <a16:creationId xmlns:a16="http://schemas.microsoft.com/office/drawing/2014/main" id="{ED8FDF41-816D-4778-9AF1-C5BAE561DD2F}"/>
              </a:ext>
            </a:extLst>
          </p:cNvPr>
          <p:cNvSpPr/>
          <p:nvPr/>
        </p:nvSpPr>
        <p:spPr>
          <a:xfrm>
            <a:off x="8436323" y="3165789"/>
            <a:ext cx="1270800" cy="12708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9" name="Arco 188">
            <a:extLst>
              <a:ext uri="{FF2B5EF4-FFF2-40B4-BE49-F238E27FC236}">
                <a16:creationId xmlns:a16="http://schemas.microsoft.com/office/drawing/2014/main" id="{FB81FE58-870B-459B-BF1C-E6EFFD3FB902}"/>
              </a:ext>
            </a:extLst>
          </p:cNvPr>
          <p:cNvSpPr/>
          <p:nvPr/>
        </p:nvSpPr>
        <p:spPr>
          <a:xfrm>
            <a:off x="7307839" y="2036788"/>
            <a:ext cx="3528000" cy="3528000"/>
          </a:xfrm>
          <a:prstGeom prst="arc">
            <a:avLst>
              <a:gd name="adj1" fmla="val 16202142"/>
              <a:gd name="adj2" fmla="val 25871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996FD237-A671-40DF-8BFF-BE83775945DC}"/>
              </a:ext>
            </a:extLst>
          </p:cNvPr>
          <p:cNvCxnSpPr>
            <a:cxnSpLocks/>
          </p:cNvCxnSpPr>
          <p:nvPr/>
        </p:nvCxnSpPr>
        <p:spPr>
          <a:xfrm flipH="1">
            <a:off x="10028294" y="4995687"/>
            <a:ext cx="338568" cy="3673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B8032EC4-5378-474D-956A-59EB5893C356}"/>
              </a:ext>
            </a:extLst>
          </p:cNvPr>
          <p:cNvCxnSpPr>
            <a:cxnSpLocks/>
          </p:cNvCxnSpPr>
          <p:nvPr/>
        </p:nvCxnSpPr>
        <p:spPr>
          <a:xfrm>
            <a:off x="7668156" y="2644927"/>
            <a:ext cx="0" cy="20527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31D5E681-DE5D-4F22-AAE0-DF9BE4094DFC}"/>
              </a:ext>
            </a:extLst>
          </p:cNvPr>
          <p:cNvCxnSpPr>
            <a:cxnSpLocks/>
          </p:cNvCxnSpPr>
          <p:nvPr/>
        </p:nvCxnSpPr>
        <p:spPr>
          <a:xfrm>
            <a:off x="7786578" y="3487247"/>
            <a:ext cx="12867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Arco 243">
            <a:extLst>
              <a:ext uri="{FF2B5EF4-FFF2-40B4-BE49-F238E27FC236}">
                <a16:creationId xmlns:a16="http://schemas.microsoft.com/office/drawing/2014/main" id="{2C67D4C6-37D0-4323-974A-89C4C9457143}"/>
              </a:ext>
            </a:extLst>
          </p:cNvPr>
          <p:cNvSpPr/>
          <p:nvPr/>
        </p:nvSpPr>
        <p:spPr>
          <a:xfrm>
            <a:off x="7915725" y="2644927"/>
            <a:ext cx="2311200" cy="23112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B8F5C95B-81B9-411D-B963-99800F582721}"/>
              </a:ext>
            </a:extLst>
          </p:cNvPr>
          <p:cNvCxnSpPr>
            <a:cxnSpLocks/>
          </p:cNvCxnSpPr>
          <p:nvPr/>
        </p:nvCxnSpPr>
        <p:spPr>
          <a:xfrm>
            <a:off x="7662614" y="2644927"/>
            <a:ext cx="141260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D195D118-9B4C-4DF1-994A-A308B86567E2}"/>
              </a:ext>
            </a:extLst>
          </p:cNvPr>
          <p:cNvCxnSpPr>
            <a:cxnSpLocks/>
          </p:cNvCxnSpPr>
          <p:nvPr/>
        </p:nvCxnSpPr>
        <p:spPr>
          <a:xfrm>
            <a:off x="8322742" y="5069214"/>
            <a:ext cx="503557" cy="706408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A1AC3331-7DAE-4CD0-8C5C-B1C42DEBFC39}"/>
              </a:ext>
            </a:extLst>
          </p:cNvPr>
          <p:cNvCxnSpPr>
            <a:cxnSpLocks/>
          </p:cNvCxnSpPr>
          <p:nvPr/>
        </p:nvCxnSpPr>
        <p:spPr>
          <a:xfrm>
            <a:off x="8287500" y="2644927"/>
            <a:ext cx="0" cy="26327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7531F661-A600-41C6-A492-E1EEA1CCDE91}"/>
              </a:ext>
            </a:extLst>
          </p:cNvPr>
          <p:cNvCxnSpPr>
            <a:cxnSpLocks/>
          </p:cNvCxnSpPr>
          <p:nvPr/>
        </p:nvCxnSpPr>
        <p:spPr>
          <a:xfrm flipH="1">
            <a:off x="7666221" y="4562918"/>
            <a:ext cx="124167" cy="1347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Arco 276">
            <a:extLst>
              <a:ext uri="{FF2B5EF4-FFF2-40B4-BE49-F238E27FC236}">
                <a16:creationId xmlns:a16="http://schemas.microsoft.com/office/drawing/2014/main" id="{0E9DFE93-CA82-4E64-BCC4-1C78B859B175}"/>
              </a:ext>
            </a:extLst>
          </p:cNvPr>
          <p:cNvSpPr/>
          <p:nvPr/>
        </p:nvSpPr>
        <p:spPr>
          <a:xfrm>
            <a:off x="7396319" y="2125347"/>
            <a:ext cx="3348000" cy="3348000"/>
          </a:xfrm>
          <a:prstGeom prst="arc">
            <a:avLst>
              <a:gd name="adj1" fmla="val 16202142"/>
              <a:gd name="adj2" fmla="val 256524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8F20FABC-7C6F-4981-B395-A544723DDFFB}"/>
              </a:ext>
            </a:extLst>
          </p:cNvPr>
          <p:cNvCxnSpPr>
            <a:cxnSpLocks/>
          </p:cNvCxnSpPr>
          <p:nvPr/>
        </p:nvCxnSpPr>
        <p:spPr>
          <a:xfrm flipH="1">
            <a:off x="9334799" y="4875949"/>
            <a:ext cx="904036" cy="9807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Arco 282">
            <a:extLst>
              <a:ext uri="{FF2B5EF4-FFF2-40B4-BE49-F238E27FC236}">
                <a16:creationId xmlns:a16="http://schemas.microsoft.com/office/drawing/2014/main" id="{6569C822-3BE4-47CC-AB6F-A145B93D8A5A}"/>
              </a:ext>
            </a:extLst>
          </p:cNvPr>
          <p:cNvSpPr/>
          <p:nvPr/>
        </p:nvSpPr>
        <p:spPr>
          <a:xfrm>
            <a:off x="8334290" y="3063040"/>
            <a:ext cx="1476000" cy="14760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65D41A3E-F0AD-424A-B8DF-2BEFD324ACAC}"/>
              </a:ext>
            </a:extLst>
          </p:cNvPr>
          <p:cNvCxnSpPr>
            <a:cxnSpLocks/>
          </p:cNvCxnSpPr>
          <p:nvPr/>
        </p:nvCxnSpPr>
        <p:spPr>
          <a:xfrm>
            <a:off x="7726706" y="3062512"/>
            <a:ext cx="135279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44E99609-AC9D-4ABB-BA44-0E5534ACE969}"/>
              </a:ext>
            </a:extLst>
          </p:cNvPr>
          <p:cNvCxnSpPr>
            <a:cxnSpLocks/>
          </p:cNvCxnSpPr>
          <p:nvPr/>
        </p:nvCxnSpPr>
        <p:spPr>
          <a:xfrm>
            <a:off x="7786578" y="3487247"/>
            <a:ext cx="0" cy="10800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31F96CA8-374C-42DD-972D-57F6AC7C1217}"/>
              </a:ext>
            </a:extLst>
          </p:cNvPr>
          <p:cNvCxnSpPr>
            <a:cxnSpLocks/>
          </p:cNvCxnSpPr>
          <p:nvPr/>
        </p:nvCxnSpPr>
        <p:spPr>
          <a:xfrm>
            <a:off x="8405875" y="3487247"/>
            <a:ext cx="0" cy="16605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uppo 73">
            <a:extLst>
              <a:ext uri="{FF2B5EF4-FFF2-40B4-BE49-F238E27FC236}">
                <a16:creationId xmlns:a16="http://schemas.microsoft.com/office/drawing/2014/main" id="{90B90CFD-E5DE-4136-8971-B48EB5FBAEB8}"/>
              </a:ext>
            </a:extLst>
          </p:cNvPr>
          <p:cNvGrpSpPr/>
          <p:nvPr/>
        </p:nvGrpSpPr>
        <p:grpSpPr>
          <a:xfrm>
            <a:off x="8323098" y="4064166"/>
            <a:ext cx="1800000" cy="1800000"/>
            <a:chOff x="8624673" y="1445320"/>
            <a:chExt cx="1439589" cy="1439590"/>
          </a:xfrm>
        </p:grpSpPr>
        <p:sp>
          <p:nvSpPr>
            <p:cNvPr id="75" name="Ovale 74">
              <a:extLst>
                <a:ext uri="{FF2B5EF4-FFF2-40B4-BE49-F238E27FC236}">
                  <a16:creationId xmlns:a16="http://schemas.microsoft.com/office/drawing/2014/main" id="{50227293-7526-4D77-9DCE-7B795B06EC4B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76" name="Connettore diritto 75">
              <a:extLst>
                <a:ext uri="{FF2B5EF4-FFF2-40B4-BE49-F238E27FC236}">
                  <a16:creationId xmlns:a16="http://schemas.microsoft.com/office/drawing/2014/main" id="{F8DF3C69-A91C-42BE-8E3D-881735EB5E07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diritto 76">
              <a:extLst>
                <a:ext uri="{FF2B5EF4-FFF2-40B4-BE49-F238E27FC236}">
                  <a16:creationId xmlns:a16="http://schemas.microsoft.com/office/drawing/2014/main" id="{753D55AF-BC1D-4961-9D0E-6EE4CC3875C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9517389B-C856-4B26-BF9D-11FD1420E292}"/>
              </a:ext>
            </a:extLst>
          </p:cNvPr>
          <p:cNvCxnSpPr>
            <a:cxnSpLocks/>
          </p:cNvCxnSpPr>
          <p:nvPr/>
        </p:nvCxnSpPr>
        <p:spPr>
          <a:xfrm>
            <a:off x="8379902" y="4542655"/>
            <a:ext cx="1563619" cy="145136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4D4EAAEC-244B-402F-B353-980029EAE715}"/>
              </a:ext>
            </a:extLst>
          </p:cNvPr>
          <p:cNvCxnSpPr>
            <a:cxnSpLocks/>
          </p:cNvCxnSpPr>
          <p:nvPr/>
        </p:nvCxnSpPr>
        <p:spPr>
          <a:xfrm>
            <a:off x="8557863" y="4359435"/>
            <a:ext cx="658351" cy="6110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E0C99FF2-8232-425D-A3B5-D4C3A6BC6FB9}"/>
              </a:ext>
            </a:extLst>
          </p:cNvPr>
          <p:cNvCxnSpPr>
            <a:cxnSpLocks/>
          </p:cNvCxnSpPr>
          <p:nvPr/>
        </p:nvCxnSpPr>
        <p:spPr>
          <a:xfrm flipH="1">
            <a:off x="9218996" y="4409503"/>
            <a:ext cx="512730" cy="5562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C9B9E011-C73B-4751-AB25-6EA95E9BD5BB}"/>
              </a:ext>
            </a:extLst>
          </p:cNvPr>
          <p:cNvGrpSpPr/>
          <p:nvPr/>
        </p:nvGrpSpPr>
        <p:grpSpPr>
          <a:xfrm>
            <a:off x="7665008" y="1996595"/>
            <a:ext cx="1800000" cy="1800000"/>
            <a:chOff x="8624673" y="1445320"/>
            <a:chExt cx="1439589" cy="1439590"/>
          </a:xfrm>
        </p:grpSpPr>
        <p:sp>
          <p:nvSpPr>
            <p:cNvPr id="90" name="Ovale 89">
              <a:extLst>
                <a:ext uri="{FF2B5EF4-FFF2-40B4-BE49-F238E27FC236}">
                  <a16:creationId xmlns:a16="http://schemas.microsoft.com/office/drawing/2014/main" id="{AE43C5A0-ECEA-4DF8-BB7D-3C7EF86AB92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510AE685-C6EA-421F-B74D-9D6929C51324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diritto 91">
              <a:extLst>
                <a:ext uri="{FF2B5EF4-FFF2-40B4-BE49-F238E27FC236}">
                  <a16:creationId xmlns:a16="http://schemas.microsoft.com/office/drawing/2014/main" id="{1E817F83-4DAF-465B-B86D-CC194AF1583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uppo 93">
            <a:extLst>
              <a:ext uri="{FF2B5EF4-FFF2-40B4-BE49-F238E27FC236}">
                <a16:creationId xmlns:a16="http://schemas.microsoft.com/office/drawing/2014/main" id="{AA4BBC86-3B6B-45E9-97E5-1F032C7991A8}"/>
              </a:ext>
            </a:extLst>
          </p:cNvPr>
          <p:cNvGrpSpPr/>
          <p:nvPr/>
        </p:nvGrpSpPr>
        <p:grpSpPr>
          <a:xfrm>
            <a:off x="7078558" y="2522994"/>
            <a:ext cx="1278000" cy="1278000"/>
            <a:chOff x="8624673" y="1441510"/>
            <a:chExt cx="1439589" cy="1439590"/>
          </a:xfrm>
        </p:grpSpPr>
        <p:sp>
          <p:nvSpPr>
            <p:cNvPr id="96" name="Ovale 95">
              <a:extLst>
                <a:ext uri="{FF2B5EF4-FFF2-40B4-BE49-F238E27FC236}">
                  <a16:creationId xmlns:a16="http://schemas.microsoft.com/office/drawing/2014/main" id="{B10F3087-344D-46CD-98E4-702387DD0292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97" name="Connettore diritto 96">
              <a:extLst>
                <a:ext uri="{FF2B5EF4-FFF2-40B4-BE49-F238E27FC236}">
                  <a16:creationId xmlns:a16="http://schemas.microsoft.com/office/drawing/2014/main" id="{26A5FC3E-BC58-400B-B110-14DFB6E45EA0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diritto 97">
              <a:extLst>
                <a:ext uri="{FF2B5EF4-FFF2-40B4-BE49-F238E27FC236}">
                  <a16:creationId xmlns:a16="http://schemas.microsoft.com/office/drawing/2014/main" id="{C06BCC65-471D-481C-8116-CFA5F728042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631CF488-B258-4554-A9CF-766EE1ABC070}"/>
              </a:ext>
            </a:extLst>
          </p:cNvPr>
          <p:cNvCxnSpPr>
            <a:cxnSpLocks/>
          </p:cNvCxnSpPr>
          <p:nvPr/>
        </p:nvCxnSpPr>
        <p:spPr>
          <a:xfrm>
            <a:off x="8383228" y="1662778"/>
            <a:ext cx="0" cy="289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uppo 100">
            <a:extLst>
              <a:ext uri="{FF2B5EF4-FFF2-40B4-BE49-F238E27FC236}">
                <a16:creationId xmlns:a16="http://schemas.microsoft.com/office/drawing/2014/main" id="{5104AE8A-B988-490B-8D13-572022EFBFAA}"/>
              </a:ext>
            </a:extLst>
          </p:cNvPr>
          <p:cNvGrpSpPr/>
          <p:nvPr/>
        </p:nvGrpSpPr>
        <p:grpSpPr>
          <a:xfrm>
            <a:off x="7749685" y="1021341"/>
            <a:ext cx="1278000" cy="1278000"/>
            <a:chOff x="8624673" y="1445320"/>
            <a:chExt cx="1439589" cy="1439590"/>
          </a:xfrm>
        </p:grpSpPr>
        <p:sp>
          <p:nvSpPr>
            <p:cNvPr id="102" name="Ovale 101">
              <a:extLst>
                <a:ext uri="{FF2B5EF4-FFF2-40B4-BE49-F238E27FC236}">
                  <a16:creationId xmlns:a16="http://schemas.microsoft.com/office/drawing/2014/main" id="{FA9DDA6C-93E9-4960-8E2C-DE9D385B4BAB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03" name="Connettore diritto 102">
              <a:extLst>
                <a:ext uri="{FF2B5EF4-FFF2-40B4-BE49-F238E27FC236}">
                  <a16:creationId xmlns:a16="http://schemas.microsoft.com/office/drawing/2014/main" id="{D06AB213-9084-4963-9008-513739E3197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diritto 103">
              <a:extLst>
                <a:ext uri="{FF2B5EF4-FFF2-40B4-BE49-F238E27FC236}">
                  <a16:creationId xmlns:a16="http://schemas.microsoft.com/office/drawing/2014/main" id="{D65D07D0-325E-4706-9A4A-AC36E0F5400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C13199A1-1385-4119-9749-CC9DD09F1A1E}"/>
              </a:ext>
            </a:extLst>
          </p:cNvPr>
          <p:cNvCxnSpPr>
            <a:cxnSpLocks/>
          </p:cNvCxnSpPr>
          <p:nvPr/>
        </p:nvCxnSpPr>
        <p:spPr>
          <a:xfrm>
            <a:off x="8556418" y="2901188"/>
            <a:ext cx="0" cy="14607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Arco 120">
            <a:extLst>
              <a:ext uri="{FF2B5EF4-FFF2-40B4-BE49-F238E27FC236}">
                <a16:creationId xmlns:a16="http://schemas.microsoft.com/office/drawing/2014/main" id="{42084AD5-8343-4FAB-B5AB-5334BA03B9F9}"/>
              </a:ext>
            </a:extLst>
          </p:cNvPr>
          <p:cNvSpPr/>
          <p:nvPr/>
        </p:nvSpPr>
        <p:spPr>
          <a:xfrm>
            <a:off x="8172628" y="2898676"/>
            <a:ext cx="1800000" cy="1800000"/>
          </a:xfrm>
          <a:prstGeom prst="arc">
            <a:avLst>
              <a:gd name="adj1" fmla="val 16192769"/>
              <a:gd name="adj2" fmla="val 259317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596D7F70-02B0-4D17-ACDD-677FFF48E6EE}"/>
              </a:ext>
            </a:extLst>
          </p:cNvPr>
          <p:cNvCxnSpPr>
            <a:cxnSpLocks/>
            <a:stCxn id="121" idx="0"/>
          </p:cNvCxnSpPr>
          <p:nvPr/>
        </p:nvCxnSpPr>
        <p:spPr>
          <a:xfrm flipH="1">
            <a:off x="8549476" y="2898678"/>
            <a:ext cx="52125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ED5C6CF8-49CB-4C58-8E2A-6799EB87A158}"/>
              </a:ext>
            </a:extLst>
          </p:cNvPr>
          <p:cNvCxnSpPr>
            <a:cxnSpLocks/>
          </p:cNvCxnSpPr>
          <p:nvPr/>
        </p:nvCxnSpPr>
        <p:spPr>
          <a:xfrm>
            <a:off x="7673246" y="4704346"/>
            <a:ext cx="1152401" cy="10696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D32ADF6C-C4A9-43B8-83BD-F10123281874}"/>
              </a:ext>
            </a:extLst>
          </p:cNvPr>
          <p:cNvCxnSpPr>
            <a:cxnSpLocks/>
          </p:cNvCxnSpPr>
          <p:nvPr/>
        </p:nvCxnSpPr>
        <p:spPr>
          <a:xfrm>
            <a:off x="7781312" y="4564189"/>
            <a:ext cx="624563" cy="5797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FD7F2E02-F142-4F22-A5F3-A65480D5F0DA}"/>
              </a:ext>
            </a:extLst>
          </p:cNvPr>
          <p:cNvCxnSpPr>
            <a:cxnSpLocks/>
          </p:cNvCxnSpPr>
          <p:nvPr/>
        </p:nvCxnSpPr>
        <p:spPr>
          <a:xfrm flipH="1">
            <a:off x="8325953" y="4008891"/>
            <a:ext cx="986415" cy="10701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374FE686-AAD3-43DA-A946-2C96DA37C7BA}"/>
              </a:ext>
            </a:extLst>
          </p:cNvPr>
          <p:cNvCxnSpPr>
            <a:cxnSpLocks/>
          </p:cNvCxnSpPr>
          <p:nvPr/>
        </p:nvCxnSpPr>
        <p:spPr>
          <a:xfrm flipH="1">
            <a:off x="8821817" y="4582814"/>
            <a:ext cx="1095778" cy="11888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Arco 148">
            <a:extLst>
              <a:ext uri="{FF2B5EF4-FFF2-40B4-BE49-F238E27FC236}">
                <a16:creationId xmlns:a16="http://schemas.microsoft.com/office/drawing/2014/main" id="{07498FC5-7CBC-4550-8E2A-3967F51BC495}"/>
              </a:ext>
            </a:extLst>
          </p:cNvPr>
          <p:cNvSpPr/>
          <p:nvPr/>
        </p:nvSpPr>
        <p:spPr>
          <a:xfrm>
            <a:off x="8758227" y="3487247"/>
            <a:ext cx="630000" cy="630000"/>
          </a:xfrm>
          <a:prstGeom prst="arc">
            <a:avLst>
              <a:gd name="adj1" fmla="val 16206334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51" name="Gruppo 150">
            <a:extLst>
              <a:ext uri="{FF2B5EF4-FFF2-40B4-BE49-F238E27FC236}">
                <a16:creationId xmlns:a16="http://schemas.microsoft.com/office/drawing/2014/main" id="{F2EDA04E-734A-413F-A980-6652E89974DB}"/>
              </a:ext>
            </a:extLst>
          </p:cNvPr>
          <p:cNvGrpSpPr/>
          <p:nvPr/>
        </p:nvGrpSpPr>
        <p:grpSpPr>
          <a:xfrm>
            <a:off x="7081246" y="4627099"/>
            <a:ext cx="1278000" cy="1278000"/>
            <a:chOff x="8624673" y="1441510"/>
            <a:chExt cx="1439589" cy="1439590"/>
          </a:xfrm>
        </p:grpSpPr>
        <p:sp>
          <p:nvSpPr>
            <p:cNvPr id="152" name="Ovale 151">
              <a:extLst>
                <a:ext uri="{FF2B5EF4-FFF2-40B4-BE49-F238E27FC236}">
                  <a16:creationId xmlns:a16="http://schemas.microsoft.com/office/drawing/2014/main" id="{8B37CD7B-6F48-4CEE-93E5-E7C37D5F641C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53" name="Connettore diritto 152">
              <a:extLst>
                <a:ext uri="{FF2B5EF4-FFF2-40B4-BE49-F238E27FC236}">
                  <a16:creationId xmlns:a16="http://schemas.microsoft.com/office/drawing/2014/main" id="{33157075-70EE-4A00-9138-DBDCF79ED043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ttore diritto 153">
              <a:extLst>
                <a:ext uri="{FF2B5EF4-FFF2-40B4-BE49-F238E27FC236}">
                  <a16:creationId xmlns:a16="http://schemas.microsoft.com/office/drawing/2014/main" id="{F1824B39-A127-4CEB-B521-D936929868E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CEB16E6C-E6F4-4054-982B-0EED08C7FBCA}"/>
              </a:ext>
            </a:extLst>
          </p:cNvPr>
          <p:cNvCxnSpPr>
            <a:cxnSpLocks/>
          </p:cNvCxnSpPr>
          <p:nvPr/>
        </p:nvCxnSpPr>
        <p:spPr>
          <a:xfrm>
            <a:off x="7730122" y="4639313"/>
            <a:ext cx="848459" cy="7875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6A054458-9555-4D40-9782-919377D97725}"/>
              </a:ext>
            </a:extLst>
          </p:cNvPr>
          <p:cNvCxnSpPr>
            <a:cxnSpLocks/>
          </p:cNvCxnSpPr>
          <p:nvPr/>
        </p:nvCxnSpPr>
        <p:spPr>
          <a:xfrm flipH="1">
            <a:off x="8283685" y="5143274"/>
            <a:ext cx="124167" cy="1347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e 60">
            <a:extLst>
              <a:ext uri="{FF2B5EF4-FFF2-40B4-BE49-F238E27FC236}">
                <a16:creationId xmlns:a16="http://schemas.microsoft.com/office/drawing/2014/main" id="{89E1F815-48D6-4E83-AAEB-E9E56A0DBA7F}"/>
              </a:ext>
            </a:extLst>
          </p:cNvPr>
          <p:cNvSpPr/>
          <p:nvPr/>
        </p:nvSpPr>
        <p:spPr>
          <a:xfrm rot="18768016">
            <a:off x="7951096" y="4500118"/>
            <a:ext cx="173044" cy="843555"/>
          </a:xfrm>
          <a:custGeom>
            <a:avLst/>
            <a:gdLst>
              <a:gd name="connsiteX0" fmla="*/ 0 w 173043"/>
              <a:gd name="connsiteY0" fmla="*/ 429318 h 858635"/>
              <a:gd name="connsiteX1" fmla="*/ 86522 w 173043"/>
              <a:gd name="connsiteY1" fmla="*/ 0 h 858635"/>
              <a:gd name="connsiteX2" fmla="*/ 173044 w 173043"/>
              <a:gd name="connsiteY2" fmla="*/ 429318 h 858635"/>
              <a:gd name="connsiteX3" fmla="*/ 86522 w 173043"/>
              <a:gd name="connsiteY3" fmla="*/ 858636 h 858635"/>
              <a:gd name="connsiteX4" fmla="*/ 0 w 173043"/>
              <a:gd name="connsiteY4" fmla="*/ 429318 h 858635"/>
              <a:gd name="connsiteX0" fmla="*/ 0 w 173044"/>
              <a:gd name="connsiteY0" fmla="*/ 429805 h 859123"/>
              <a:gd name="connsiteX1" fmla="*/ 86522 w 173044"/>
              <a:gd name="connsiteY1" fmla="*/ 487 h 859123"/>
              <a:gd name="connsiteX2" fmla="*/ 173044 w 173044"/>
              <a:gd name="connsiteY2" fmla="*/ 429805 h 859123"/>
              <a:gd name="connsiteX3" fmla="*/ 86522 w 173044"/>
              <a:gd name="connsiteY3" fmla="*/ 859123 h 859123"/>
              <a:gd name="connsiteX4" fmla="*/ 0 w 173044"/>
              <a:gd name="connsiteY4" fmla="*/ 429805 h 859123"/>
              <a:gd name="connsiteX0" fmla="*/ 0 w 173044"/>
              <a:gd name="connsiteY0" fmla="*/ 429805 h 859140"/>
              <a:gd name="connsiteX1" fmla="*/ 86522 w 173044"/>
              <a:gd name="connsiteY1" fmla="*/ 487 h 859140"/>
              <a:gd name="connsiteX2" fmla="*/ 173044 w 173044"/>
              <a:gd name="connsiteY2" fmla="*/ 429805 h 859140"/>
              <a:gd name="connsiteX3" fmla="*/ 86522 w 173044"/>
              <a:gd name="connsiteY3" fmla="*/ 859123 h 859140"/>
              <a:gd name="connsiteX4" fmla="*/ 0 w 173044"/>
              <a:gd name="connsiteY4" fmla="*/ 429805 h 859140"/>
              <a:gd name="connsiteX0" fmla="*/ 0 w 173044"/>
              <a:gd name="connsiteY0" fmla="*/ 429331 h 858666"/>
              <a:gd name="connsiteX1" fmla="*/ 86522 w 173044"/>
              <a:gd name="connsiteY1" fmla="*/ 13 h 858666"/>
              <a:gd name="connsiteX2" fmla="*/ 173044 w 173044"/>
              <a:gd name="connsiteY2" fmla="*/ 429331 h 858666"/>
              <a:gd name="connsiteX3" fmla="*/ 86522 w 173044"/>
              <a:gd name="connsiteY3" fmla="*/ 858649 h 858666"/>
              <a:gd name="connsiteX4" fmla="*/ 0 w 173044"/>
              <a:gd name="connsiteY4" fmla="*/ 429331 h 858666"/>
              <a:gd name="connsiteX0" fmla="*/ 0 w 173044"/>
              <a:gd name="connsiteY0" fmla="*/ 429641 h 858976"/>
              <a:gd name="connsiteX1" fmla="*/ 86522 w 173044"/>
              <a:gd name="connsiteY1" fmla="*/ 323 h 858976"/>
              <a:gd name="connsiteX2" fmla="*/ 173044 w 173044"/>
              <a:gd name="connsiteY2" fmla="*/ 429641 h 858976"/>
              <a:gd name="connsiteX3" fmla="*/ 86522 w 173044"/>
              <a:gd name="connsiteY3" fmla="*/ 858959 h 858976"/>
              <a:gd name="connsiteX4" fmla="*/ 0 w 173044"/>
              <a:gd name="connsiteY4" fmla="*/ 429641 h 858976"/>
              <a:gd name="connsiteX0" fmla="*/ 0 w 173044"/>
              <a:gd name="connsiteY0" fmla="*/ 429641 h 858985"/>
              <a:gd name="connsiteX1" fmla="*/ 86522 w 173044"/>
              <a:gd name="connsiteY1" fmla="*/ 323 h 858985"/>
              <a:gd name="connsiteX2" fmla="*/ 173044 w 173044"/>
              <a:gd name="connsiteY2" fmla="*/ 429641 h 858985"/>
              <a:gd name="connsiteX3" fmla="*/ 86522 w 173044"/>
              <a:gd name="connsiteY3" fmla="*/ 858959 h 858985"/>
              <a:gd name="connsiteX4" fmla="*/ 0 w 173044"/>
              <a:gd name="connsiteY4" fmla="*/ 429641 h 858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044" h="858985">
                <a:moveTo>
                  <a:pt x="0" y="429641"/>
                </a:moveTo>
                <a:cubicBezTo>
                  <a:pt x="0" y="192535"/>
                  <a:pt x="40599" y="-9187"/>
                  <a:pt x="86522" y="323"/>
                </a:cubicBezTo>
                <a:cubicBezTo>
                  <a:pt x="132445" y="9833"/>
                  <a:pt x="173044" y="192535"/>
                  <a:pt x="173044" y="429641"/>
                </a:cubicBezTo>
                <a:cubicBezTo>
                  <a:pt x="173044" y="666747"/>
                  <a:pt x="134218" y="861607"/>
                  <a:pt x="86522" y="858959"/>
                </a:cubicBezTo>
                <a:cubicBezTo>
                  <a:pt x="38826" y="856311"/>
                  <a:pt x="0" y="666747"/>
                  <a:pt x="0" y="429641"/>
                </a:cubicBezTo>
                <a:close/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81" name="Gruppo 180">
            <a:extLst>
              <a:ext uri="{FF2B5EF4-FFF2-40B4-BE49-F238E27FC236}">
                <a16:creationId xmlns:a16="http://schemas.microsoft.com/office/drawing/2014/main" id="{3BA32F2F-4A29-426E-BFFD-6E6B48381C6A}"/>
              </a:ext>
            </a:extLst>
          </p:cNvPr>
          <p:cNvGrpSpPr/>
          <p:nvPr/>
        </p:nvGrpSpPr>
        <p:grpSpPr>
          <a:xfrm>
            <a:off x="7662614" y="3451720"/>
            <a:ext cx="1800000" cy="1800000"/>
            <a:chOff x="8624673" y="1445320"/>
            <a:chExt cx="1439589" cy="1439590"/>
          </a:xfrm>
        </p:grpSpPr>
        <p:sp>
          <p:nvSpPr>
            <p:cNvPr id="192" name="Ovale 191">
              <a:extLst>
                <a:ext uri="{FF2B5EF4-FFF2-40B4-BE49-F238E27FC236}">
                  <a16:creationId xmlns:a16="http://schemas.microsoft.com/office/drawing/2014/main" id="{F7144FB0-8C9F-4D46-96EF-58440BAE31BD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93" name="Connettore diritto 192">
              <a:extLst>
                <a:ext uri="{FF2B5EF4-FFF2-40B4-BE49-F238E27FC236}">
                  <a16:creationId xmlns:a16="http://schemas.microsoft.com/office/drawing/2014/main" id="{185CF5FF-3440-4CEB-9553-54D4BFC25FAC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diritto 193">
              <a:extLst>
                <a:ext uri="{FF2B5EF4-FFF2-40B4-BE49-F238E27FC236}">
                  <a16:creationId xmlns:a16="http://schemas.microsoft.com/office/drawing/2014/main" id="{227A4F87-FE8A-4133-BFED-9AC1F4530D8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34962019-6B76-49B1-A647-07D1D41AAFAE}"/>
              </a:ext>
            </a:extLst>
          </p:cNvPr>
          <p:cNvCxnSpPr>
            <a:cxnSpLocks/>
          </p:cNvCxnSpPr>
          <p:nvPr/>
        </p:nvCxnSpPr>
        <p:spPr>
          <a:xfrm>
            <a:off x="8286734" y="2641225"/>
            <a:ext cx="119141" cy="8460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4D3A7F95-9517-429F-BD5C-A0BBE4CE4713}"/>
              </a:ext>
            </a:extLst>
          </p:cNvPr>
          <p:cNvCxnSpPr>
            <a:cxnSpLocks/>
          </p:cNvCxnSpPr>
          <p:nvPr/>
        </p:nvCxnSpPr>
        <p:spPr>
          <a:xfrm>
            <a:off x="7667136" y="2641607"/>
            <a:ext cx="119141" cy="8460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E176CD5B-4CDE-46A0-A52F-B706B5A60AF5}"/>
              </a:ext>
            </a:extLst>
          </p:cNvPr>
          <p:cNvCxnSpPr>
            <a:cxnSpLocks/>
          </p:cNvCxnSpPr>
          <p:nvPr/>
        </p:nvCxnSpPr>
        <p:spPr>
          <a:xfrm flipH="1">
            <a:off x="7786277" y="2642987"/>
            <a:ext cx="503716" cy="8442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AF4C3BB6-C8BB-4DF4-9B3E-E86BC1353F82}"/>
              </a:ext>
            </a:extLst>
          </p:cNvPr>
          <p:cNvCxnSpPr>
            <a:cxnSpLocks/>
          </p:cNvCxnSpPr>
          <p:nvPr/>
        </p:nvCxnSpPr>
        <p:spPr>
          <a:xfrm>
            <a:off x="7661880" y="2644595"/>
            <a:ext cx="749852" cy="8469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BC0E654B-AD13-4BB8-8147-21538379DB4A}"/>
              </a:ext>
            </a:extLst>
          </p:cNvPr>
          <p:cNvCxnSpPr>
            <a:cxnSpLocks/>
          </p:cNvCxnSpPr>
          <p:nvPr/>
        </p:nvCxnSpPr>
        <p:spPr>
          <a:xfrm>
            <a:off x="7974349" y="2643195"/>
            <a:ext cx="119141" cy="8460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728995CE-4CF8-4F96-AFE0-B2E12094439E}"/>
              </a:ext>
            </a:extLst>
          </p:cNvPr>
          <p:cNvCxnSpPr>
            <a:cxnSpLocks/>
          </p:cNvCxnSpPr>
          <p:nvPr/>
        </p:nvCxnSpPr>
        <p:spPr>
          <a:xfrm flipH="1">
            <a:off x="8576570" y="4299347"/>
            <a:ext cx="1037047" cy="11250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84951F04-2E62-457E-B15E-4B83226195D3}"/>
              </a:ext>
            </a:extLst>
          </p:cNvPr>
          <p:cNvCxnSpPr>
            <a:cxnSpLocks/>
          </p:cNvCxnSpPr>
          <p:nvPr/>
        </p:nvCxnSpPr>
        <p:spPr>
          <a:xfrm>
            <a:off x="7776747" y="4558182"/>
            <a:ext cx="506938" cy="7114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525E330D-DA5C-4070-856E-28340B39143C}"/>
              </a:ext>
            </a:extLst>
          </p:cNvPr>
          <p:cNvCxnSpPr/>
          <p:nvPr/>
        </p:nvCxnSpPr>
        <p:spPr>
          <a:xfrm>
            <a:off x="7662614" y="4697628"/>
            <a:ext cx="743261" cy="4456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A872C602-AF53-4716-8930-107F2AAEB1C2}"/>
              </a:ext>
            </a:extLst>
          </p:cNvPr>
          <p:cNvCxnSpPr>
            <a:cxnSpLocks/>
          </p:cNvCxnSpPr>
          <p:nvPr/>
        </p:nvCxnSpPr>
        <p:spPr>
          <a:xfrm flipV="1">
            <a:off x="9337268" y="5359134"/>
            <a:ext cx="695134" cy="4958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1A929355-B499-4038-AFE6-49746081BFD6}"/>
              </a:ext>
            </a:extLst>
          </p:cNvPr>
          <p:cNvCxnSpPr>
            <a:cxnSpLocks/>
          </p:cNvCxnSpPr>
          <p:nvPr/>
        </p:nvCxnSpPr>
        <p:spPr>
          <a:xfrm>
            <a:off x="7781405" y="2779131"/>
            <a:ext cx="0" cy="19931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8C247372-A0D3-426D-B131-3074B47AAFF2}"/>
              </a:ext>
            </a:extLst>
          </p:cNvPr>
          <p:cNvCxnSpPr>
            <a:cxnSpLocks/>
          </p:cNvCxnSpPr>
          <p:nvPr/>
        </p:nvCxnSpPr>
        <p:spPr>
          <a:xfrm>
            <a:off x="7862778" y="3357611"/>
            <a:ext cx="0" cy="13233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FC1904E7-6CEF-4E78-A3C3-D6003F1FC19F}"/>
              </a:ext>
            </a:extLst>
          </p:cNvPr>
          <p:cNvCxnSpPr>
            <a:cxnSpLocks/>
          </p:cNvCxnSpPr>
          <p:nvPr/>
        </p:nvCxnSpPr>
        <p:spPr>
          <a:xfrm>
            <a:off x="7781016" y="2781042"/>
            <a:ext cx="81195" cy="5765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BD5E0ED-EC3D-4F4A-ACAC-29A41E7E9EA0}"/>
              </a:ext>
            </a:extLst>
          </p:cNvPr>
          <p:cNvCxnSpPr>
            <a:cxnSpLocks/>
          </p:cNvCxnSpPr>
          <p:nvPr/>
        </p:nvCxnSpPr>
        <p:spPr>
          <a:xfrm>
            <a:off x="7777367" y="2779131"/>
            <a:ext cx="42825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1A4052A5-F21F-4AA6-8FF8-FA54EAC985DC}"/>
              </a:ext>
            </a:extLst>
          </p:cNvPr>
          <p:cNvCxnSpPr>
            <a:cxnSpLocks/>
          </p:cNvCxnSpPr>
          <p:nvPr/>
        </p:nvCxnSpPr>
        <p:spPr>
          <a:xfrm>
            <a:off x="7862466" y="3351896"/>
            <a:ext cx="42121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10CA154C-1074-47F5-B16A-E86E7787C9D0}"/>
              </a:ext>
            </a:extLst>
          </p:cNvPr>
          <p:cNvCxnSpPr>
            <a:cxnSpLocks/>
          </p:cNvCxnSpPr>
          <p:nvPr/>
        </p:nvCxnSpPr>
        <p:spPr>
          <a:xfrm>
            <a:off x="8205621" y="2776547"/>
            <a:ext cx="81195" cy="5765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igura a mano libera: forma 34">
            <a:extLst>
              <a:ext uri="{FF2B5EF4-FFF2-40B4-BE49-F238E27FC236}">
                <a16:creationId xmlns:a16="http://schemas.microsoft.com/office/drawing/2014/main" id="{21DB8BD0-7BC5-49C8-9670-FB91C13BFC5C}"/>
              </a:ext>
            </a:extLst>
          </p:cNvPr>
          <p:cNvSpPr/>
          <p:nvPr/>
        </p:nvSpPr>
        <p:spPr>
          <a:xfrm>
            <a:off x="7721468" y="2644139"/>
            <a:ext cx="625688" cy="843917"/>
          </a:xfrm>
          <a:custGeom>
            <a:avLst/>
            <a:gdLst>
              <a:gd name="connsiteX0" fmla="*/ 254767 w 625688"/>
              <a:gd name="connsiteY0" fmla="*/ 1 h 843917"/>
              <a:gd name="connsiteX1" fmla="*/ 60457 w 625688"/>
              <a:gd name="connsiteY1" fmla="*/ 137161 h 843917"/>
              <a:gd name="connsiteX2" fmla="*/ 3307 w 625688"/>
              <a:gd name="connsiteY2" fmla="*/ 422911 h 843917"/>
              <a:gd name="connsiteX3" fmla="*/ 140467 w 625688"/>
              <a:gd name="connsiteY3" fmla="*/ 704851 h 843917"/>
              <a:gd name="connsiteX4" fmla="*/ 372877 w 625688"/>
              <a:gd name="connsiteY4" fmla="*/ 843916 h 843917"/>
              <a:gd name="connsiteX5" fmla="*/ 563377 w 625688"/>
              <a:gd name="connsiteY5" fmla="*/ 706756 h 843917"/>
              <a:gd name="connsiteX6" fmla="*/ 622432 w 625688"/>
              <a:gd name="connsiteY6" fmla="*/ 419101 h 843917"/>
              <a:gd name="connsiteX7" fmla="*/ 481462 w 625688"/>
              <a:gd name="connsiteY7" fmla="*/ 135256 h 843917"/>
              <a:gd name="connsiteX8" fmla="*/ 254767 w 625688"/>
              <a:gd name="connsiteY8" fmla="*/ 1 h 84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5688" h="843917">
                <a:moveTo>
                  <a:pt x="254767" y="1"/>
                </a:moveTo>
                <a:cubicBezTo>
                  <a:pt x="184600" y="318"/>
                  <a:pt x="102367" y="66676"/>
                  <a:pt x="60457" y="137161"/>
                </a:cubicBezTo>
                <a:cubicBezTo>
                  <a:pt x="18547" y="207646"/>
                  <a:pt x="-10028" y="328296"/>
                  <a:pt x="3307" y="422911"/>
                </a:cubicBezTo>
                <a:cubicBezTo>
                  <a:pt x="16642" y="517526"/>
                  <a:pt x="78872" y="634684"/>
                  <a:pt x="140467" y="704851"/>
                </a:cubicBezTo>
                <a:cubicBezTo>
                  <a:pt x="202062" y="775018"/>
                  <a:pt x="302392" y="843599"/>
                  <a:pt x="372877" y="843916"/>
                </a:cubicBezTo>
                <a:cubicBezTo>
                  <a:pt x="443362" y="844234"/>
                  <a:pt x="521785" y="777558"/>
                  <a:pt x="563377" y="706756"/>
                </a:cubicBezTo>
                <a:cubicBezTo>
                  <a:pt x="604969" y="635954"/>
                  <a:pt x="636085" y="514351"/>
                  <a:pt x="622432" y="419101"/>
                </a:cubicBezTo>
                <a:cubicBezTo>
                  <a:pt x="608779" y="323851"/>
                  <a:pt x="542739" y="204788"/>
                  <a:pt x="481462" y="135256"/>
                </a:cubicBezTo>
                <a:cubicBezTo>
                  <a:pt x="420185" y="65724"/>
                  <a:pt x="324934" y="-316"/>
                  <a:pt x="254767" y="1"/>
                </a:cubicBezTo>
                <a:close/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C2038E80-D855-4AFD-A198-77ECF1120D69}"/>
              </a:ext>
            </a:extLst>
          </p:cNvPr>
          <p:cNvCxnSpPr>
            <a:cxnSpLocks/>
          </p:cNvCxnSpPr>
          <p:nvPr/>
        </p:nvCxnSpPr>
        <p:spPr>
          <a:xfrm>
            <a:off x="8382388" y="1657903"/>
            <a:ext cx="175027" cy="124325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AE28BF6F-B29B-4326-83AA-4F86AC711723}"/>
              </a:ext>
            </a:extLst>
          </p:cNvPr>
          <p:cNvCxnSpPr>
            <a:cxnSpLocks/>
          </p:cNvCxnSpPr>
          <p:nvPr/>
        </p:nvCxnSpPr>
        <p:spPr>
          <a:xfrm flipH="1">
            <a:off x="7719718" y="2900193"/>
            <a:ext cx="836700" cy="2646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60BC1726-ED17-4DD6-AA74-5D032A7EF987}"/>
              </a:ext>
            </a:extLst>
          </p:cNvPr>
          <p:cNvCxnSpPr>
            <a:cxnSpLocks/>
          </p:cNvCxnSpPr>
          <p:nvPr/>
        </p:nvCxnSpPr>
        <p:spPr>
          <a:xfrm flipH="1">
            <a:off x="8182622" y="4230161"/>
            <a:ext cx="1361643" cy="147725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9A38910B-FF9D-41A1-841F-DEF9D7C08CB6}"/>
              </a:ext>
            </a:extLst>
          </p:cNvPr>
          <p:cNvCxnSpPr>
            <a:cxnSpLocks/>
          </p:cNvCxnSpPr>
          <p:nvPr/>
        </p:nvCxnSpPr>
        <p:spPr>
          <a:xfrm flipH="1">
            <a:off x="9948814" y="5251720"/>
            <a:ext cx="696126" cy="7552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41ABC5B3-84B8-48DF-92DB-6599BC24B6F9}"/>
              </a:ext>
            </a:extLst>
          </p:cNvPr>
          <p:cNvCxnSpPr>
            <a:cxnSpLocks/>
          </p:cNvCxnSpPr>
          <p:nvPr/>
        </p:nvCxnSpPr>
        <p:spPr>
          <a:xfrm>
            <a:off x="7857787" y="4483557"/>
            <a:ext cx="1479481" cy="13732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6C376911-C29B-4ECE-B131-71C3E284368B}"/>
              </a:ext>
            </a:extLst>
          </p:cNvPr>
          <p:cNvCxnSpPr>
            <a:cxnSpLocks/>
          </p:cNvCxnSpPr>
          <p:nvPr/>
        </p:nvCxnSpPr>
        <p:spPr>
          <a:xfrm>
            <a:off x="8418123" y="3865676"/>
            <a:ext cx="1614129" cy="14982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2" name="Gruppo 211">
            <a:extLst>
              <a:ext uri="{FF2B5EF4-FFF2-40B4-BE49-F238E27FC236}">
                <a16:creationId xmlns:a16="http://schemas.microsoft.com/office/drawing/2014/main" id="{65D20521-17E3-48CF-8946-BACBEE00402A}"/>
              </a:ext>
            </a:extLst>
          </p:cNvPr>
          <p:cNvGrpSpPr/>
          <p:nvPr/>
        </p:nvGrpSpPr>
        <p:grpSpPr>
          <a:xfrm>
            <a:off x="7749897" y="3905220"/>
            <a:ext cx="1278000" cy="1278000"/>
            <a:chOff x="8624673" y="1445320"/>
            <a:chExt cx="1439589" cy="1439590"/>
          </a:xfrm>
        </p:grpSpPr>
        <p:sp>
          <p:nvSpPr>
            <p:cNvPr id="213" name="Ovale 212">
              <a:extLst>
                <a:ext uri="{FF2B5EF4-FFF2-40B4-BE49-F238E27FC236}">
                  <a16:creationId xmlns:a16="http://schemas.microsoft.com/office/drawing/2014/main" id="{BA7D08CC-7706-435C-BA37-91A85D60CBC2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14" name="Connettore diritto 213">
              <a:extLst>
                <a:ext uri="{FF2B5EF4-FFF2-40B4-BE49-F238E27FC236}">
                  <a16:creationId xmlns:a16="http://schemas.microsoft.com/office/drawing/2014/main" id="{80A5E482-F725-41F6-9F0A-2CCF7CF6385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diritto 214">
              <a:extLst>
                <a:ext uri="{FF2B5EF4-FFF2-40B4-BE49-F238E27FC236}">
                  <a16:creationId xmlns:a16="http://schemas.microsoft.com/office/drawing/2014/main" id="{45A01CCC-F064-4AF6-9C3C-B0E72C18546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BDF418E8-5059-4052-B225-6E7E091A91AD}"/>
              </a:ext>
            </a:extLst>
          </p:cNvPr>
          <p:cNvCxnSpPr>
            <a:cxnSpLocks/>
          </p:cNvCxnSpPr>
          <p:nvPr/>
        </p:nvCxnSpPr>
        <p:spPr>
          <a:xfrm>
            <a:off x="8139972" y="4186079"/>
            <a:ext cx="1533205" cy="14231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C5CCEBB1-42EA-4C7D-8759-35043DE95CF0}"/>
              </a:ext>
            </a:extLst>
          </p:cNvPr>
          <p:cNvCxnSpPr>
            <a:cxnSpLocks/>
          </p:cNvCxnSpPr>
          <p:nvPr/>
        </p:nvCxnSpPr>
        <p:spPr>
          <a:xfrm flipH="1">
            <a:off x="7859596" y="3872209"/>
            <a:ext cx="562585" cy="6103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53C3D144-0CFE-439C-9C6E-CB31F6F60355}"/>
              </a:ext>
            </a:extLst>
          </p:cNvPr>
          <p:cNvCxnSpPr>
            <a:cxnSpLocks/>
          </p:cNvCxnSpPr>
          <p:nvPr/>
        </p:nvCxnSpPr>
        <p:spPr>
          <a:xfrm flipH="1">
            <a:off x="8491181" y="4450943"/>
            <a:ext cx="568294" cy="6165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D9461686-D6C3-45C2-87EE-1AD046BB5A35}"/>
              </a:ext>
            </a:extLst>
          </p:cNvPr>
          <p:cNvCxnSpPr>
            <a:cxnSpLocks/>
          </p:cNvCxnSpPr>
          <p:nvPr/>
        </p:nvCxnSpPr>
        <p:spPr>
          <a:xfrm flipV="1">
            <a:off x="7858488" y="4455895"/>
            <a:ext cx="1198293" cy="288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44BB2B36-2B7A-44BC-A41C-77D19434F82D}"/>
              </a:ext>
            </a:extLst>
          </p:cNvPr>
          <p:cNvCxnSpPr>
            <a:cxnSpLocks/>
          </p:cNvCxnSpPr>
          <p:nvPr/>
        </p:nvCxnSpPr>
        <p:spPr>
          <a:xfrm flipH="1" flipV="1">
            <a:off x="8421462" y="3858335"/>
            <a:ext cx="65043" cy="12138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DDD40332-CE80-4C10-9AEA-A4C0C614FBC5}"/>
              </a:ext>
            </a:extLst>
          </p:cNvPr>
          <p:cNvCxnSpPr>
            <a:cxnSpLocks/>
          </p:cNvCxnSpPr>
          <p:nvPr/>
        </p:nvCxnSpPr>
        <p:spPr>
          <a:xfrm>
            <a:off x="8418123" y="2036788"/>
            <a:ext cx="65636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4E77CAAE-03AA-4761-B595-CEF93F203490}"/>
              </a:ext>
            </a:extLst>
          </p:cNvPr>
          <p:cNvCxnSpPr>
            <a:cxnSpLocks/>
          </p:cNvCxnSpPr>
          <p:nvPr/>
        </p:nvCxnSpPr>
        <p:spPr>
          <a:xfrm>
            <a:off x="8423795" y="2036788"/>
            <a:ext cx="0" cy="18372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39D5866A-559F-4A3A-8C5B-C02388EFF496}"/>
              </a:ext>
            </a:extLst>
          </p:cNvPr>
          <p:cNvCxnSpPr>
            <a:cxnSpLocks/>
          </p:cNvCxnSpPr>
          <p:nvPr/>
        </p:nvCxnSpPr>
        <p:spPr>
          <a:xfrm>
            <a:off x="9054576" y="2035062"/>
            <a:ext cx="0" cy="24229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04D0350D-4B9D-4672-A1B9-A491B4D46FD1}"/>
              </a:ext>
            </a:extLst>
          </p:cNvPr>
          <p:cNvCxnSpPr>
            <a:cxnSpLocks/>
          </p:cNvCxnSpPr>
          <p:nvPr/>
        </p:nvCxnSpPr>
        <p:spPr>
          <a:xfrm>
            <a:off x="7862211" y="2218713"/>
            <a:ext cx="0" cy="22714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4BC2A622-B09A-4B18-8BC9-44825BB77AFE}"/>
              </a:ext>
            </a:extLst>
          </p:cNvPr>
          <p:cNvCxnSpPr>
            <a:cxnSpLocks/>
          </p:cNvCxnSpPr>
          <p:nvPr/>
        </p:nvCxnSpPr>
        <p:spPr>
          <a:xfrm>
            <a:off x="8488578" y="2220786"/>
            <a:ext cx="0" cy="28490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3E65EEFE-3C11-4166-B150-FE3FCC9D7249}"/>
              </a:ext>
            </a:extLst>
          </p:cNvPr>
          <p:cNvCxnSpPr>
            <a:cxnSpLocks/>
          </p:cNvCxnSpPr>
          <p:nvPr/>
        </p:nvCxnSpPr>
        <p:spPr>
          <a:xfrm>
            <a:off x="7862737" y="2218713"/>
            <a:ext cx="121922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BF460C76-0168-4E78-8C75-AFFFB01E7C5D}"/>
              </a:ext>
            </a:extLst>
          </p:cNvPr>
          <p:cNvCxnSpPr>
            <a:cxnSpLocks/>
          </p:cNvCxnSpPr>
          <p:nvPr/>
        </p:nvCxnSpPr>
        <p:spPr>
          <a:xfrm flipV="1">
            <a:off x="8486505" y="2040213"/>
            <a:ext cx="559099" cy="1785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6120140B-F33E-48C1-B5A7-0E62E8A011BF}"/>
              </a:ext>
            </a:extLst>
          </p:cNvPr>
          <p:cNvCxnSpPr>
            <a:cxnSpLocks/>
          </p:cNvCxnSpPr>
          <p:nvPr/>
        </p:nvCxnSpPr>
        <p:spPr>
          <a:xfrm flipV="1">
            <a:off x="7862211" y="2039677"/>
            <a:ext cx="1191345" cy="1790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2D1850A1-D560-42AA-8F10-10374352B176}"/>
              </a:ext>
            </a:extLst>
          </p:cNvPr>
          <p:cNvCxnSpPr>
            <a:cxnSpLocks/>
          </p:cNvCxnSpPr>
          <p:nvPr/>
        </p:nvCxnSpPr>
        <p:spPr>
          <a:xfrm flipH="1" flipV="1">
            <a:off x="8423596" y="2035062"/>
            <a:ext cx="62909" cy="1836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e 21">
            <a:extLst>
              <a:ext uri="{FF2B5EF4-FFF2-40B4-BE49-F238E27FC236}">
                <a16:creationId xmlns:a16="http://schemas.microsoft.com/office/drawing/2014/main" id="{0D25914F-79B8-4F66-BBD5-B32D26FFB888}"/>
              </a:ext>
            </a:extLst>
          </p:cNvPr>
          <p:cNvSpPr/>
          <p:nvPr/>
        </p:nvSpPr>
        <p:spPr>
          <a:xfrm rot="18765934">
            <a:off x="8037293" y="4038881"/>
            <a:ext cx="835200" cy="858453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E80B7BF4-2246-42DA-BEFC-04F4DD9A8A7B}"/>
              </a:ext>
            </a:extLst>
          </p:cNvPr>
          <p:cNvCxnSpPr>
            <a:cxnSpLocks/>
          </p:cNvCxnSpPr>
          <p:nvPr/>
        </p:nvCxnSpPr>
        <p:spPr>
          <a:xfrm flipH="1">
            <a:off x="9675368" y="4933484"/>
            <a:ext cx="623764" cy="6767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2264F905-1837-4427-9C2D-8C367038E4BF}"/>
              </a:ext>
            </a:extLst>
          </p:cNvPr>
          <p:cNvCxnSpPr>
            <a:cxnSpLocks/>
          </p:cNvCxnSpPr>
          <p:nvPr/>
        </p:nvCxnSpPr>
        <p:spPr>
          <a:xfrm>
            <a:off x="8150254" y="2125347"/>
            <a:ext cx="93843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F990D960-3EC5-45A0-B4D6-1E163CF4C332}"/>
              </a:ext>
            </a:extLst>
          </p:cNvPr>
          <p:cNvCxnSpPr>
            <a:cxnSpLocks/>
          </p:cNvCxnSpPr>
          <p:nvPr/>
        </p:nvCxnSpPr>
        <p:spPr>
          <a:xfrm>
            <a:off x="8878727" y="2069322"/>
            <a:ext cx="0" cy="23907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5D4F9676-2119-4622-B6EE-7EFE8F99395A}"/>
              </a:ext>
            </a:extLst>
          </p:cNvPr>
          <p:cNvCxnSpPr>
            <a:cxnSpLocks/>
          </p:cNvCxnSpPr>
          <p:nvPr/>
        </p:nvCxnSpPr>
        <p:spPr>
          <a:xfrm>
            <a:off x="8033919" y="2189584"/>
            <a:ext cx="0" cy="22881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E6F78813-A298-46A3-97B7-19C92065ECFA}"/>
              </a:ext>
            </a:extLst>
          </p:cNvPr>
          <p:cNvCxnSpPr>
            <a:cxnSpLocks/>
          </p:cNvCxnSpPr>
          <p:nvPr/>
        </p:nvCxnSpPr>
        <p:spPr>
          <a:xfrm flipV="1">
            <a:off x="7862737" y="2038092"/>
            <a:ext cx="559099" cy="1785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D721E463-C45F-44D5-9A51-96F5D530CAC0}"/>
              </a:ext>
            </a:extLst>
          </p:cNvPr>
          <p:cNvCxnSpPr>
            <a:cxnSpLocks/>
          </p:cNvCxnSpPr>
          <p:nvPr/>
        </p:nvCxnSpPr>
        <p:spPr>
          <a:xfrm flipV="1">
            <a:off x="8182622" y="2039404"/>
            <a:ext cx="565066" cy="1804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05113369-E653-4208-9A0C-B5575F229967}"/>
              </a:ext>
            </a:extLst>
          </p:cNvPr>
          <p:cNvCxnSpPr>
            <a:cxnSpLocks/>
          </p:cNvCxnSpPr>
          <p:nvPr/>
        </p:nvCxnSpPr>
        <p:spPr>
          <a:xfrm>
            <a:off x="8453983" y="2125347"/>
            <a:ext cx="0" cy="23441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A5756BC5-177A-40D2-B8B5-DF63F8B72EEB}"/>
              </a:ext>
            </a:extLst>
          </p:cNvPr>
          <p:cNvCxnSpPr>
            <a:cxnSpLocks/>
          </p:cNvCxnSpPr>
          <p:nvPr/>
        </p:nvCxnSpPr>
        <p:spPr>
          <a:xfrm>
            <a:off x="8429933" y="2067417"/>
            <a:ext cx="45012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CB287836-E00D-48DE-A403-338144EB6FC3}"/>
              </a:ext>
            </a:extLst>
          </p:cNvPr>
          <p:cNvCxnSpPr>
            <a:cxnSpLocks/>
          </p:cNvCxnSpPr>
          <p:nvPr/>
        </p:nvCxnSpPr>
        <p:spPr>
          <a:xfrm>
            <a:off x="8031394" y="2193394"/>
            <a:ext cx="4551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igura a mano libera: forma 46">
            <a:extLst>
              <a:ext uri="{FF2B5EF4-FFF2-40B4-BE49-F238E27FC236}">
                <a16:creationId xmlns:a16="http://schemas.microsoft.com/office/drawing/2014/main" id="{35AE5A6E-5E90-4544-A35F-27E07051B4C4}"/>
              </a:ext>
            </a:extLst>
          </p:cNvPr>
          <p:cNvSpPr/>
          <p:nvPr/>
        </p:nvSpPr>
        <p:spPr>
          <a:xfrm>
            <a:off x="8034868" y="2036425"/>
            <a:ext cx="843085" cy="182906"/>
          </a:xfrm>
          <a:custGeom>
            <a:avLst/>
            <a:gdLst>
              <a:gd name="connsiteX0" fmla="*/ 710966 w 850632"/>
              <a:gd name="connsiteY0" fmla="*/ 4 h 182892"/>
              <a:gd name="connsiteX1" fmla="*/ 402356 w 850632"/>
              <a:gd name="connsiteY1" fmla="*/ 32389 h 182892"/>
              <a:gd name="connsiteX2" fmla="*/ 124226 w 850632"/>
              <a:gd name="connsiteY2" fmla="*/ 85729 h 182892"/>
              <a:gd name="connsiteX3" fmla="*/ 401 w 850632"/>
              <a:gd name="connsiteY3" fmla="*/ 158119 h 182892"/>
              <a:gd name="connsiteX4" fmla="*/ 160421 w 850632"/>
              <a:gd name="connsiteY4" fmla="*/ 182884 h 182892"/>
              <a:gd name="connsiteX5" fmla="*/ 423311 w 850632"/>
              <a:gd name="connsiteY5" fmla="*/ 156214 h 182892"/>
              <a:gd name="connsiteX6" fmla="*/ 745256 w 850632"/>
              <a:gd name="connsiteY6" fmla="*/ 89539 h 182892"/>
              <a:gd name="connsiteX7" fmla="*/ 850031 w 850632"/>
              <a:gd name="connsiteY7" fmla="*/ 30484 h 182892"/>
              <a:gd name="connsiteX8" fmla="*/ 710966 w 850632"/>
              <a:gd name="connsiteY8" fmla="*/ 4 h 182892"/>
              <a:gd name="connsiteX0" fmla="*/ 710966 w 846874"/>
              <a:gd name="connsiteY0" fmla="*/ 20 h 182908"/>
              <a:gd name="connsiteX1" fmla="*/ 402356 w 846874"/>
              <a:gd name="connsiteY1" fmla="*/ 32405 h 182908"/>
              <a:gd name="connsiteX2" fmla="*/ 124226 w 846874"/>
              <a:gd name="connsiteY2" fmla="*/ 85745 h 182908"/>
              <a:gd name="connsiteX3" fmla="*/ 401 w 846874"/>
              <a:gd name="connsiteY3" fmla="*/ 158135 h 182908"/>
              <a:gd name="connsiteX4" fmla="*/ 160421 w 846874"/>
              <a:gd name="connsiteY4" fmla="*/ 182900 h 182908"/>
              <a:gd name="connsiteX5" fmla="*/ 423311 w 846874"/>
              <a:gd name="connsiteY5" fmla="*/ 156230 h 182908"/>
              <a:gd name="connsiteX6" fmla="*/ 745256 w 846874"/>
              <a:gd name="connsiteY6" fmla="*/ 89555 h 182908"/>
              <a:gd name="connsiteX7" fmla="*/ 846221 w 846874"/>
              <a:gd name="connsiteY7" fmla="*/ 28595 h 182908"/>
              <a:gd name="connsiteX8" fmla="*/ 710966 w 846874"/>
              <a:gd name="connsiteY8" fmla="*/ 20 h 182908"/>
              <a:gd name="connsiteX0" fmla="*/ 707177 w 843085"/>
              <a:gd name="connsiteY0" fmla="*/ 20 h 182906"/>
              <a:gd name="connsiteX1" fmla="*/ 398567 w 843085"/>
              <a:gd name="connsiteY1" fmla="*/ 32405 h 182906"/>
              <a:gd name="connsiteX2" fmla="*/ 120437 w 843085"/>
              <a:gd name="connsiteY2" fmla="*/ 85745 h 182906"/>
              <a:gd name="connsiteX3" fmla="*/ 422 w 843085"/>
              <a:gd name="connsiteY3" fmla="*/ 154325 h 182906"/>
              <a:gd name="connsiteX4" fmla="*/ 156632 w 843085"/>
              <a:gd name="connsiteY4" fmla="*/ 182900 h 182906"/>
              <a:gd name="connsiteX5" fmla="*/ 419522 w 843085"/>
              <a:gd name="connsiteY5" fmla="*/ 156230 h 182906"/>
              <a:gd name="connsiteX6" fmla="*/ 741467 w 843085"/>
              <a:gd name="connsiteY6" fmla="*/ 89555 h 182906"/>
              <a:gd name="connsiteX7" fmla="*/ 842432 w 843085"/>
              <a:gd name="connsiteY7" fmla="*/ 28595 h 182906"/>
              <a:gd name="connsiteX8" fmla="*/ 707177 w 843085"/>
              <a:gd name="connsiteY8" fmla="*/ 20 h 18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3085" h="182906">
                <a:moveTo>
                  <a:pt x="707177" y="20"/>
                </a:moveTo>
                <a:cubicBezTo>
                  <a:pt x="633200" y="655"/>
                  <a:pt x="496357" y="18117"/>
                  <a:pt x="398567" y="32405"/>
                </a:cubicBezTo>
                <a:cubicBezTo>
                  <a:pt x="300777" y="46693"/>
                  <a:pt x="186794" y="65425"/>
                  <a:pt x="120437" y="85745"/>
                </a:cubicBezTo>
                <a:cubicBezTo>
                  <a:pt x="54080" y="106065"/>
                  <a:pt x="-5611" y="138133"/>
                  <a:pt x="422" y="154325"/>
                </a:cubicBezTo>
                <a:cubicBezTo>
                  <a:pt x="6454" y="170518"/>
                  <a:pt x="86782" y="182583"/>
                  <a:pt x="156632" y="182900"/>
                </a:cubicBezTo>
                <a:cubicBezTo>
                  <a:pt x="226482" y="183218"/>
                  <a:pt x="322050" y="171787"/>
                  <a:pt x="419522" y="156230"/>
                </a:cubicBezTo>
                <a:cubicBezTo>
                  <a:pt x="516994" y="140673"/>
                  <a:pt x="670347" y="110510"/>
                  <a:pt x="741467" y="89555"/>
                </a:cubicBezTo>
                <a:cubicBezTo>
                  <a:pt x="812587" y="68600"/>
                  <a:pt x="848465" y="43518"/>
                  <a:pt x="842432" y="28595"/>
                </a:cubicBezTo>
                <a:cubicBezTo>
                  <a:pt x="836400" y="13673"/>
                  <a:pt x="781154" y="-615"/>
                  <a:pt x="707177" y="20"/>
                </a:cubicBezTo>
                <a:close/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404D2B84-8AB7-2A6B-B506-9D25D0D70837}"/>
              </a:ext>
            </a:extLst>
          </p:cNvPr>
          <p:cNvSpPr txBox="1"/>
          <p:nvPr/>
        </p:nvSpPr>
        <p:spPr>
          <a:xfrm>
            <a:off x="9048442" y="4727057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  <a:latin typeface="Comic Sans MS" panose="030F0702030302020204" pitchFamily="66" charset="0"/>
              </a:rPr>
              <a:t>(B’’)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5B9360BE-1F5E-3169-1AAD-F2F8CAA93CD4}"/>
              </a:ext>
            </a:extLst>
          </p:cNvPr>
          <p:cNvSpPr txBox="1"/>
          <p:nvPr/>
        </p:nvSpPr>
        <p:spPr>
          <a:xfrm>
            <a:off x="8498453" y="2737060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D4637829-3B43-B664-47B1-2116C23CCD10}"/>
              </a:ext>
            </a:extLst>
          </p:cNvPr>
          <p:cNvSpPr txBox="1"/>
          <p:nvPr/>
        </p:nvSpPr>
        <p:spPr>
          <a:xfrm>
            <a:off x="8347898" y="4190599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D95240C2-4026-6B67-1789-0217E972654F}"/>
              </a:ext>
            </a:extLst>
          </p:cNvPr>
          <p:cNvSpPr txBox="1"/>
          <p:nvPr/>
        </p:nvSpPr>
        <p:spPr>
          <a:xfrm>
            <a:off x="7829714" y="5648248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(C’’)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F9D1E0A2-0164-73E7-7A94-30AF780912C6}"/>
              </a:ext>
            </a:extLst>
          </p:cNvPr>
          <p:cNvSpPr txBox="1"/>
          <p:nvPr/>
        </p:nvSpPr>
        <p:spPr>
          <a:xfrm>
            <a:off x="7462394" y="3168948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7402D9A9-5B12-989F-6AE8-0C80EDBA642E}"/>
              </a:ext>
            </a:extLst>
          </p:cNvPr>
          <p:cNvSpPr txBox="1"/>
          <p:nvPr/>
        </p:nvSpPr>
        <p:spPr>
          <a:xfrm>
            <a:off x="7454897" y="5132799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C’</a:t>
            </a:r>
          </a:p>
        </p:txBody>
      </p: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5168EE70-D8A7-41F5-6D0C-9928371BCC3D}"/>
              </a:ext>
            </a:extLst>
          </p:cNvPr>
          <p:cNvCxnSpPr>
            <a:cxnSpLocks/>
          </p:cNvCxnSpPr>
          <p:nvPr/>
        </p:nvCxnSpPr>
        <p:spPr>
          <a:xfrm flipV="1">
            <a:off x="8178426" y="4964160"/>
            <a:ext cx="1037823" cy="74460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4B2C8A49-D7A1-E011-903B-C1C07FED1BA6}"/>
              </a:ext>
            </a:extLst>
          </p:cNvPr>
          <p:cNvCxnSpPr>
            <a:cxnSpLocks/>
          </p:cNvCxnSpPr>
          <p:nvPr/>
        </p:nvCxnSpPr>
        <p:spPr>
          <a:xfrm>
            <a:off x="9212149" y="4963335"/>
            <a:ext cx="735869" cy="103208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6430BBD5-046B-A8E9-B017-43CA8FCE0E37}"/>
              </a:ext>
            </a:extLst>
          </p:cNvPr>
          <p:cNvCxnSpPr>
            <a:cxnSpLocks/>
          </p:cNvCxnSpPr>
          <p:nvPr/>
        </p:nvCxnSpPr>
        <p:spPr>
          <a:xfrm flipH="1">
            <a:off x="9075290" y="4978705"/>
            <a:ext cx="144340" cy="85795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itolo 3">
            <a:extLst>
              <a:ext uri="{FF2B5EF4-FFF2-40B4-BE49-F238E27FC236}">
                <a16:creationId xmlns:a16="http://schemas.microsoft.com/office/drawing/2014/main" id="{26395F6E-605E-3BB4-4309-A74023775226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(3)</a:t>
            </a:r>
            <a:endParaRPr lang="it-IT" sz="17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54BDC3A-1F4A-14B9-4F30-F2DA16D6BFD6}"/>
              </a:ext>
            </a:extLst>
          </p:cNvPr>
          <p:cNvSpPr txBox="1"/>
          <p:nvPr/>
        </p:nvSpPr>
        <p:spPr>
          <a:xfrm>
            <a:off x="0" y="1027561"/>
            <a:ext cx="7396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Dissolvendo le procedure relative alle operazioni di ribaltamento si mette in evidenza il risultato delle compenetrazioni tra le tre sfere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B41A526-6614-965D-F915-A8DCED4B70D2}"/>
              </a:ext>
            </a:extLst>
          </p:cNvPr>
          <p:cNvSpPr txBox="1"/>
          <p:nvPr/>
        </p:nvSpPr>
        <p:spPr>
          <a:xfrm>
            <a:off x="0" y="406471"/>
            <a:ext cx="8556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Sommando le procedure precedenti otteniamo l’immagine della compenetrazione tra le tre sfere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EF51AF5-1722-7130-6854-30287809D3A1}"/>
              </a:ext>
            </a:extLst>
          </p:cNvPr>
          <p:cNvSpPr txBox="1"/>
          <p:nvPr/>
        </p:nvSpPr>
        <p:spPr>
          <a:xfrm>
            <a:off x="-25872" y="1625208"/>
            <a:ext cx="6489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Dissolviamo le rette di richiamo delle proiezioni relative alle curve di compenetrazione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422165D-0416-7B40-0AF6-D55F831BCF9C}"/>
              </a:ext>
            </a:extLst>
          </p:cNvPr>
          <p:cNvSpPr txBox="1"/>
          <p:nvPr/>
        </p:nvSpPr>
        <p:spPr>
          <a:xfrm>
            <a:off x="-1783" y="2246045"/>
            <a:ext cx="697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Dissolviamo le procedure di ribaltamento delle compenetrazioni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648F7D5-2389-1CA5-A588-7391C1A53609}"/>
              </a:ext>
            </a:extLst>
          </p:cNvPr>
          <p:cNvSpPr txBox="1"/>
          <p:nvPr/>
        </p:nvSpPr>
        <p:spPr>
          <a:xfrm>
            <a:off x="0" y="3940631"/>
            <a:ext cx="5292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Dissolviamo gli elementi della composizione nella posizione ribaltata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FFF6E85-6981-C79B-8D9B-14B5822E9238}"/>
              </a:ext>
            </a:extLst>
          </p:cNvPr>
          <p:cNvSpPr txBox="1"/>
          <p:nvPr/>
        </p:nvSpPr>
        <p:spPr>
          <a:xfrm>
            <a:off x="0" y="4639313"/>
            <a:ext cx="6608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una migliore lettura mettiamo in evidenza le curve relative alle compenetrazioni fra le tre sfere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94443CD-ACF6-DD14-CEC9-B145E51B9CFE}"/>
              </a:ext>
            </a:extLst>
          </p:cNvPr>
          <p:cNvSpPr txBox="1"/>
          <p:nvPr/>
        </p:nvSpPr>
        <p:spPr>
          <a:xfrm>
            <a:off x="0" y="5331215"/>
            <a:ext cx="4820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Circonferenza di compenetrazione tra le sfere di centri </a:t>
            </a:r>
            <a:r>
              <a:rPr lang="it-IT" dirty="0">
                <a:solidFill>
                  <a:srgbClr val="00B0F0"/>
                </a:solidFill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B15566D2-49DE-1C9C-CFD2-A6F9A948E4B1}"/>
              </a:ext>
            </a:extLst>
          </p:cNvPr>
          <p:cNvSpPr txBox="1"/>
          <p:nvPr/>
        </p:nvSpPr>
        <p:spPr>
          <a:xfrm>
            <a:off x="0" y="6006951"/>
            <a:ext cx="4820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Circonferenza di compenetrazione tra le sfere di centri </a:t>
            </a:r>
            <a:r>
              <a:rPr lang="it-IT" dirty="0">
                <a:solidFill>
                  <a:srgbClr val="00B0F0"/>
                </a:solidFill>
              </a:rPr>
              <a:t>C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11B3A3CF-C4EF-3E48-598F-5EF75048B06E}"/>
              </a:ext>
            </a:extLst>
          </p:cNvPr>
          <p:cNvSpPr txBox="1"/>
          <p:nvPr/>
        </p:nvSpPr>
        <p:spPr>
          <a:xfrm>
            <a:off x="9903078" y="5930902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(A’’)</a:t>
            </a:r>
          </a:p>
        </p:txBody>
      </p: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2F488291-C9DA-FEA5-F34E-CCD4D01642E3}"/>
              </a:ext>
            </a:extLst>
          </p:cNvPr>
          <p:cNvSpPr txBox="1"/>
          <p:nvPr/>
        </p:nvSpPr>
        <p:spPr>
          <a:xfrm>
            <a:off x="8142436" y="1432482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EC723050-EFB6-3AD6-A681-E2858C85C0A7}"/>
              </a:ext>
            </a:extLst>
          </p:cNvPr>
          <p:cNvSpPr txBox="1"/>
          <p:nvPr/>
        </p:nvSpPr>
        <p:spPr>
          <a:xfrm>
            <a:off x="8129444" y="4370319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E392F4D-01E3-F752-91F5-9061AFBF0684}"/>
              </a:ext>
            </a:extLst>
          </p:cNvPr>
          <p:cNvSpPr txBox="1"/>
          <p:nvPr/>
        </p:nvSpPr>
        <p:spPr>
          <a:xfrm>
            <a:off x="-16871" y="2608206"/>
            <a:ext cx="6480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Dissolviamo le costruzioni delle ellissi di compenetrazione tra le sfere di centri </a:t>
            </a:r>
            <a:r>
              <a:rPr lang="it-IT" dirty="0">
                <a:solidFill>
                  <a:srgbClr val="00B0F0"/>
                </a:solidFill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239" name="CasellaDiTesto 238">
            <a:extLst>
              <a:ext uri="{FF2B5EF4-FFF2-40B4-BE49-F238E27FC236}">
                <a16:creationId xmlns:a16="http://schemas.microsoft.com/office/drawing/2014/main" id="{B7322767-00D2-88B9-2497-1D7766A68A74}"/>
              </a:ext>
            </a:extLst>
          </p:cNvPr>
          <p:cNvSpPr txBox="1"/>
          <p:nvPr/>
        </p:nvSpPr>
        <p:spPr>
          <a:xfrm>
            <a:off x="6866" y="3226105"/>
            <a:ext cx="6480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Dissolviamo le costruzioni delle ellissi di compenetrazione tra le sfere di centri </a:t>
            </a:r>
            <a:r>
              <a:rPr lang="it-IT" dirty="0">
                <a:solidFill>
                  <a:srgbClr val="00B050"/>
                </a:solidFill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dirty="0">
                <a:solidFill>
                  <a:srgbClr val="00B0F0"/>
                </a:solidFill>
              </a:rPr>
              <a:t>C</a:t>
            </a:r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52816EBA-261F-EE82-C0C7-B39792DBA5B0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Pulsante di azione: vuoto 18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AEC9587-E542-8F7E-CCC1-E2D23B5FE068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124240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1000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1000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10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10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10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1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7" dur="10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10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1"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5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9" dur="100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100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3"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7" dur="10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10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2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9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2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7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3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9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6" dur="10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67" dur="10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8" dur="10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9" dur="10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1" dur="1000" autoRev="1" fill="remov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72" dur="1000" autoRev="1" fill="remov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3" dur="1000" autoRev="1" fill="remov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4" dur="1000" autoRev="1" fill="remov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4" dur="100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85" dur="100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86" dur="100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7" dur="100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9" dur="100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90" dur="100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1" dur="100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2" dur="100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176" grpId="0" animBg="1"/>
      <p:bldP spid="178" grpId="0" animBg="1"/>
      <p:bldP spid="180" grpId="0" animBg="1"/>
      <p:bldP spid="189" grpId="0" animBg="1"/>
      <p:bldP spid="244" grpId="0" animBg="1"/>
      <p:bldP spid="277" grpId="0" animBg="1"/>
      <p:bldP spid="283" grpId="0" animBg="1"/>
      <p:bldP spid="121" grpId="0" animBg="1"/>
      <p:bldP spid="149" grpId="0" animBg="1"/>
      <p:bldP spid="61" grpId="0" animBg="1"/>
      <p:bldP spid="35" grpId="0" animBg="1"/>
      <p:bldP spid="22" grpId="0" animBg="1"/>
      <p:bldP spid="47" grpId="0" animBg="1"/>
      <p:bldP spid="146" grpId="0"/>
      <p:bldP spid="164" grpId="0"/>
      <p:bldP spid="2" grpId="0"/>
      <p:bldP spid="5" grpId="0"/>
      <p:bldP spid="6" grpId="0"/>
      <p:bldP spid="7" grpId="0"/>
      <p:bldP spid="9" grpId="0"/>
      <p:bldP spid="11" grpId="0"/>
      <p:bldP spid="12" grpId="0"/>
      <p:bldP spid="171" grpId="0"/>
      <p:bldP spid="197" grpId="0"/>
      <p:bldP spid="19" grpId="0"/>
      <p:bldP spid="2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5865083" y="3800510"/>
            <a:ext cx="616397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6357288" y="3798341"/>
            <a:ext cx="2715296" cy="29458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809729" y="3502497"/>
            <a:ext cx="388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lt</a:t>
            </a: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E4C16E46-B0D4-4466-A0F2-7B9C6176F867}"/>
              </a:ext>
            </a:extLst>
          </p:cNvPr>
          <p:cNvCxnSpPr>
            <a:cxnSpLocks/>
          </p:cNvCxnSpPr>
          <p:nvPr/>
        </p:nvCxnSpPr>
        <p:spPr>
          <a:xfrm>
            <a:off x="9071385" y="0"/>
            <a:ext cx="0" cy="38001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7B31F2A-481B-4ECE-9A74-AC68FCF10ACE}"/>
              </a:ext>
            </a:extLst>
          </p:cNvPr>
          <p:cNvCxnSpPr/>
          <p:nvPr/>
        </p:nvCxnSpPr>
        <p:spPr>
          <a:xfrm>
            <a:off x="9144638" y="4906518"/>
            <a:ext cx="2416" cy="1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2B9AB5AE-47E5-4297-B0B5-1FD194B0C982}"/>
              </a:ext>
            </a:extLst>
          </p:cNvPr>
          <p:cNvCxnSpPr>
            <a:cxnSpLocks/>
          </p:cNvCxnSpPr>
          <p:nvPr/>
        </p:nvCxnSpPr>
        <p:spPr>
          <a:xfrm flipH="1">
            <a:off x="7432196" y="110671"/>
            <a:ext cx="1637429" cy="36911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EF753B3F-FCD9-441E-B602-77847663D2E1}"/>
              </a:ext>
            </a:extLst>
          </p:cNvPr>
          <p:cNvCxnSpPr>
            <a:cxnSpLocks/>
          </p:cNvCxnSpPr>
          <p:nvPr/>
        </p:nvCxnSpPr>
        <p:spPr>
          <a:xfrm>
            <a:off x="8388685" y="1660776"/>
            <a:ext cx="68164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F3BC81AA-2E92-40C4-8E4C-3B5E025D6BB3}"/>
              </a:ext>
            </a:extLst>
          </p:cNvPr>
          <p:cNvCxnSpPr>
            <a:cxnSpLocks/>
          </p:cNvCxnSpPr>
          <p:nvPr/>
        </p:nvCxnSpPr>
        <p:spPr>
          <a:xfrm>
            <a:off x="7713719" y="3160089"/>
            <a:ext cx="0" cy="21095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4CE4E0A2-16A5-4377-AFA1-E93E303879DD}"/>
              </a:ext>
            </a:extLst>
          </p:cNvPr>
          <p:cNvCxnSpPr>
            <a:cxnSpLocks/>
          </p:cNvCxnSpPr>
          <p:nvPr/>
        </p:nvCxnSpPr>
        <p:spPr>
          <a:xfrm>
            <a:off x="7432196" y="3802567"/>
            <a:ext cx="0" cy="17758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1DCD1863-DC76-4A02-B5FB-D59346E96641}"/>
              </a:ext>
            </a:extLst>
          </p:cNvPr>
          <p:cNvCxnSpPr>
            <a:cxnSpLocks/>
          </p:cNvCxnSpPr>
          <p:nvPr/>
        </p:nvCxnSpPr>
        <p:spPr>
          <a:xfrm>
            <a:off x="9071385" y="3798341"/>
            <a:ext cx="2957668" cy="274533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o 52">
            <a:extLst>
              <a:ext uri="{FF2B5EF4-FFF2-40B4-BE49-F238E27FC236}">
                <a16:creationId xmlns:a16="http://schemas.microsoft.com/office/drawing/2014/main" id="{161E2A02-10E7-466D-A5A4-08ECA4BB4089}"/>
              </a:ext>
            </a:extLst>
          </p:cNvPr>
          <p:cNvSpPr/>
          <p:nvPr/>
        </p:nvSpPr>
        <p:spPr>
          <a:xfrm>
            <a:off x="5388735" y="113817"/>
            <a:ext cx="7366579" cy="7366569"/>
          </a:xfrm>
          <a:prstGeom prst="arc">
            <a:avLst>
              <a:gd name="adj1" fmla="val 16203106"/>
              <a:gd name="adj2" fmla="val 257414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3F8521F5-6F85-4856-9F9B-24A76F05A09C}"/>
              </a:ext>
            </a:extLst>
          </p:cNvPr>
          <p:cNvCxnSpPr>
            <a:cxnSpLocks/>
            <a:endCxn id="53" idx="2"/>
          </p:cNvCxnSpPr>
          <p:nvPr/>
        </p:nvCxnSpPr>
        <p:spPr>
          <a:xfrm>
            <a:off x="7430320" y="5578443"/>
            <a:ext cx="4339768" cy="7260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12EF7FD-4E14-4E10-BE1F-E447A6521AEB}"/>
              </a:ext>
            </a:extLst>
          </p:cNvPr>
          <p:cNvCxnSpPr>
            <a:cxnSpLocks/>
          </p:cNvCxnSpPr>
          <p:nvPr/>
        </p:nvCxnSpPr>
        <p:spPr>
          <a:xfrm>
            <a:off x="7714540" y="5271500"/>
            <a:ext cx="476412" cy="44221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uppo 172">
            <a:extLst>
              <a:ext uri="{FF2B5EF4-FFF2-40B4-BE49-F238E27FC236}">
                <a16:creationId xmlns:a16="http://schemas.microsoft.com/office/drawing/2014/main" id="{46A7373D-9208-4699-BD5C-545ACBD5E3E7}"/>
              </a:ext>
            </a:extLst>
          </p:cNvPr>
          <p:cNvGrpSpPr/>
          <p:nvPr/>
        </p:nvGrpSpPr>
        <p:grpSpPr>
          <a:xfrm>
            <a:off x="9321123" y="5359134"/>
            <a:ext cx="1278000" cy="1278000"/>
            <a:chOff x="8624673" y="1445320"/>
            <a:chExt cx="1439589" cy="1439590"/>
          </a:xfrm>
        </p:grpSpPr>
        <p:sp>
          <p:nvSpPr>
            <p:cNvPr id="174" name="Ovale 173">
              <a:extLst>
                <a:ext uri="{FF2B5EF4-FFF2-40B4-BE49-F238E27FC236}">
                  <a16:creationId xmlns:a16="http://schemas.microsoft.com/office/drawing/2014/main" id="{8AFA6119-1769-4844-9E5A-AF186F82B59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2EBBDF5E-F6A4-4C72-969F-66C85788774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id="{972AD1A3-1DA8-4CA9-8EF1-BCBE0C7E425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uppo 185">
            <a:extLst>
              <a:ext uri="{FF2B5EF4-FFF2-40B4-BE49-F238E27FC236}">
                <a16:creationId xmlns:a16="http://schemas.microsoft.com/office/drawing/2014/main" id="{26333998-1A2C-4FDB-9E46-B9331DF7449C}"/>
              </a:ext>
            </a:extLst>
          </p:cNvPr>
          <p:cNvGrpSpPr/>
          <p:nvPr/>
        </p:nvGrpSpPr>
        <p:grpSpPr>
          <a:xfrm>
            <a:off x="7553857" y="5061440"/>
            <a:ext cx="1278000" cy="1278000"/>
            <a:chOff x="8624673" y="1441510"/>
            <a:chExt cx="1439589" cy="1439590"/>
          </a:xfrm>
        </p:grpSpPr>
        <p:sp>
          <p:nvSpPr>
            <p:cNvPr id="187" name="Ovale 186">
              <a:extLst>
                <a:ext uri="{FF2B5EF4-FFF2-40B4-BE49-F238E27FC236}">
                  <a16:creationId xmlns:a16="http://schemas.microsoft.com/office/drawing/2014/main" id="{01A4B3E5-60DC-44C0-A793-91D49D8C1A65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96" name="Connettore diritto 195">
              <a:extLst>
                <a:ext uri="{FF2B5EF4-FFF2-40B4-BE49-F238E27FC236}">
                  <a16:creationId xmlns:a16="http://schemas.microsoft.com/office/drawing/2014/main" id="{6EAE7F31-C796-47B3-A841-792DC4942639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A826CDA2-7C55-4CDA-9850-3F38E590342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B420EB5A-CA62-4E08-896E-7BC748125F8A}"/>
              </a:ext>
            </a:extLst>
          </p:cNvPr>
          <p:cNvCxnSpPr>
            <a:cxnSpLocks/>
          </p:cNvCxnSpPr>
          <p:nvPr/>
        </p:nvCxnSpPr>
        <p:spPr>
          <a:xfrm>
            <a:off x="7676384" y="3166831"/>
            <a:ext cx="139500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Arco 175">
            <a:extLst>
              <a:ext uri="{FF2B5EF4-FFF2-40B4-BE49-F238E27FC236}">
                <a16:creationId xmlns:a16="http://schemas.microsoft.com/office/drawing/2014/main" id="{7682F84C-0373-4AF6-9BB1-727357B265D3}"/>
              </a:ext>
            </a:extLst>
          </p:cNvPr>
          <p:cNvSpPr/>
          <p:nvPr/>
        </p:nvSpPr>
        <p:spPr>
          <a:xfrm>
            <a:off x="6933416" y="1662423"/>
            <a:ext cx="4276800" cy="4276800"/>
          </a:xfrm>
          <a:prstGeom prst="arc">
            <a:avLst>
              <a:gd name="adj1" fmla="val 16201196"/>
              <a:gd name="adj2" fmla="val 257217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0" name="Arco 179">
            <a:extLst>
              <a:ext uri="{FF2B5EF4-FFF2-40B4-BE49-F238E27FC236}">
                <a16:creationId xmlns:a16="http://schemas.microsoft.com/office/drawing/2014/main" id="{ED8FDF41-816D-4778-9AF1-C5BAE561DD2F}"/>
              </a:ext>
            </a:extLst>
          </p:cNvPr>
          <p:cNvSpPr/>
          <p:nvPr/>
        </p:nvSpPr>
        <p:spPr>
          <a:xfrm>
            <a:off x="8436323" y="3165789"/>
            <a:ext cx="1270800" cy="12708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4" name="Gruppo 73">
            <a:extLst>
              <a:ext uri="{FF2B5EF4-FFF2-40B4-BE49-F238E27FC236}">
                <a16:creationId xmlns:a16="http://schemas.microsoft.com/office/drawing/2014/main" id="{90B90CFD-E5DE-4136-8971-B48EB5FBAEB8}"/>
              </a:ext>
            </a:extLst>
          </p:cNvPr>
          <p:cNvGrpSpPr/>
          <p:nvPr/>
        </p:nvGrpSpPr>
        <p:grpSpPr>
          <a:xfrm>
            <a:off x="8323098" y="4064166"/>
            <a:ext cx="1800000" cy="1800000"/>
            <a:chOff x="8624673" y="1445320"/>
            <a:chExt cx="1439589" cy="1439590"/>
          </a:xfrm>
        </p:grpSpPr>
        <p:sp>
          <p:nvSpPr>
            <p:cNvPr id="75" name="Ovale 74">
              <a:extLst>
                <a:ext uri="{FF2B5EF4-FFF2-40B4-BE49-F238E27FC236}">
                  <a16:creationId xmlns:a16="http://schemas.microsoft.com/office/drawing/2014/main" id="{50227293-7526-4D77-9DCE-7B795B06EC4B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76" name="Connettore diritto 75">
              <a:extLst>
                <a:ext uri="{FF2B5EF4-FFF2-40B4-BE49-F238E27FC236}">
                  <a16:creationId xmlns:a16="http://schemas.microsoft.com/office/drawing/2014/main" id="{F8DF3C69-A91C-42BE-8E3D-881735EB5E07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diritto 76">
              <a:extLst>
                <a:ext uri="{FF2B5EF4-FFF2-40B4-BE49-F238E27FC236}">
                  <a16:creationId xmlns:a16="http://schemas.microsoft.com/office/drawing/2014/main" id="{753D55AF-BC1D-4961-9D0E-6EE4CC3875C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9517389B-C856-4B26-BF9D-11FD1420E292}"/>
              </a:ext>
            </a:extLst>
          </p:cNvPr>
          <p:cNvCxnSpPr>
            <a:cxnSpLocks/>
          </p:cNvCxnSpPr>
          <p:nvPr/>
        </p:nvCxnSpPr>
        <p:spPr>
          <a:xfrm>
            <a:off x="8379902" y="4542655"/>
            <a:ext cx="1574747" cy="14569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4D4EAAEC-244B-402F-B353-980029EAE715}"/>
              </a:ext>
            </a:extLst>
          </p:cNvPr>
          <p:cNvCxnSpPr>
            <a:cxnSpLocks/>
          </p:cNvCxnSpPr>
          <p:nvPr/>
        </p:nvCxnSpPr>
        <p:spPr>
          <a:xfrm>
            <a:off x="8557863" y="4359435"/>
            <a:ext cx="658351" cy="6110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E0C99FF2-8232-425D-A3B5-D4C3A6BC6FB9}"/>
              </a:ext>
            </a:extLst>
          </p:cNvPr>
          <p:cNvCxnSpPr>
            <a:cxnSpLocks/>
          </p:cNvCxnSpPr>
          <p:nvPr/>
        </p:nvCxnSpPr>
        <p:spPr>
          <a:xfrm flipH="1">
            <a:off x="9218996" y="4409503"/>
            <a:ext cx="512730" cy="5562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C9B9E011-C73B-4751-AB25-6EA95E9BD5BB}"/>
              </a:ext>
            </a:extLst>
          </p:cNvPr>
          <p:cNvGrpSpPr/>
          <p:nvPr/>
        </p:nvGrpSpPr>
        <p:grpSpPr>
          <a:xfrm>
            <a:off x="7665008" y="1996595"/>
            <a:ext cx="1800000" cy="1800000"/>
            <a:chOff x="8624673" y="1445320"/>
            <a:chExt cx="1439589" cy="1439590"/>
          </a:xfrm>
        </p:grpSpPr>
        <p:sp>
          <p:nvSpPr>
            <p:cNvPr id="90" name="Ovale 89">
              <a:extLst>
                <a:ext uri="{FF2B5EF4-FFF2-40B4-BE49-F238E27FC236}">
                  <a16:creationId xmlns:a16="http://schemas.microsoft.com/office/drawing/2014/main" id="{AE43C5A0-ECEA-4DF8-BB7D-3C7EF86AB92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510AE685-C6EA-421F-B74D-9D6929C51324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diritto 91">
              <a:extLst>
                <a:ext uri="{FF2B5EF4-FFF2-40B4-BE49-F238E27FC236}">
                  <a16:creationId xmlns:a16="http://schemas.microsoft.com/office/drawing/2014/main" id="{1E817F83-4DAF-465B-B86D-CC194AF1583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uppo 93">
            <a:extLst>
              <a:ext uri="{FF2B5EF4-FFF2-40B4-BE49-F238E27FC236}">
                <a16:creationId xmlns:a16="http://schemas.microsoft.com/office/drawing/2014/main" id="{AA4BBC86-3B6B-45E9-97E5-1F032C7991A8}"/>
              </a:ext>
            </a:extLst>
          </p:cNvPr>
          <p:cNvGrpSpPr/>
          <p:nvPr/>
        </p:nvGrpSpPr>
        <p:grpSpPr>
          <a:xfrm>
            <a:off x="7078558" y="2522994"/>
            <a:ext cx="1278000" cy="1278000"/>
            <a:chOff x="8624673" y="1441510"/>
            <a:chExt cx="1439589" cy="1439590"/>
          </a:xfrm>
        </p:grpSpPr>
        <p:sp>
          <p:nvSpPr>
            <p:cNvPr id="96" name="Ovale 95">
              <a:extLst>
                <a:ext uri="{FF2B5EF4-FFF2-40B4-BE49-F238E27FC236}">
                  <a16:creationId xmlns:a16="http://schemas.microsoft.com/office/drawing/2014/main" id="{B10F3087-344D-46CD-98E4-702387DD0292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97" name="Connettore diritto 96">
              <a:extLst>
                <a:ext uri="{FF2B5EF4-FFF2-40B4-BE49-F238E27FC236}">
                  <a16:creationId xmlns:a16="http://schemas.microsoft.com/office/drawing/2014/main" id="{26A5FC3E-BC58-400B-B110-14DFB6E45EA0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diritto 97">
              <a:extLst>
                <a:ext uri="{FF2B5EF4-FFF2-40B4-BE49-F238E27FC236}">
                  <a16:creationId xmlns:a16="http://schemas.microsoft.com/office/drawing/2014/main" id="{C06BCC65-471D-481C-8116-CFA5F728042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631CF488-B258-4554-A9CF-766EE1ABC070}"/>
              </a:ext>
            </a:extLst>
          </p:cNvPr>
          <p:cNvCxnSpPr>
            <a:cxnSpLocks/>
          </p:cNvCxnSpPr>
          <p:nvPr/>
        </p:nvCxnSpPr>
        <p:spPr>
          <a:xfrm>
            <a:off x="8383228" y="1662778"/>
            <a:ext cx="0" cy="289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uppo 100">
            <a:extLst>
              <a:ext uri="{FF2B5EF4-FFF2-40B4-BE49-F238E27FC236}">
                <a16:creationId xmlns:a16="http://schemas.microsoft.com/office/drawing/2014/main" id="{5104AE8A-B988-490B-8D13-572022EFBFAA}"/>
              </a:ext>
            </a:extLst>
          </p:cNvPr>
          <p:cNvGrpSpPr/>
          <p:nvPr/>
        </p:nvGrpSpPr>
        <p:grpSpPr>
          <a:xfrm>
            <a:off x="7749685" y="1021341"/>
            <a:ext cx="1278000" cy="1278000"/>
            <a:chOff x="8624673" y="1445320"/>
            <a:chExt cx="1439589" cy="1439590"/>
          </a:xfrm>
        </p:grpSpPr>
        <p:sp>
          <p:nvSpPr>
            <p:cNvPr id="102" name="Ovale 101">
              <a:extLst>
                <a:ext uri="{FF2B5EF4-FFF2-40B4-BE49-F238E27FC236}">
                  <a16:creationId xmlns:a16="http://schemas.microsoft.com/office/drawing/2014/main" id="{FA9DDA6C-93E9-4960-8E2C-DE9D385B4BAB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03" name="Connettore diritto 102">
              <a:extLst>
                <a:ext uri="{FF2B5EF4-FFF2-40B4-BE49-F238E27FC236}">
                  <a16:creationId xmlns:a16="http://schemas.microsoft.com/office/drawing/2014/main" id="{D06AB213-9084-4963-9008-513739E3197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diritto 103">
              <a:extLst>
                <a:ext uri="{FF2B5EF4-FFF2-40B4-BE49-F238E27FC236}">
                  <a16:creationId xmlns:a16="http://schemas.microsoft.com/office/drawing/2014/main" id="{D65D07D0-325E-4706-9A4A-AC36E0F5400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C13199A1-1385-4119-9749-CC9DD09F1A1E}"/>
              </a:ext>
            </a:extLst>
          </p:cNvPr>
          <p:cNvCxnSpPr>
            <a:cxnSpLocks/>
          </p:cNvCxnSpPr>
          <p:nvPr/>
        </p:nvCxnSpPr>
        <p:spPr>
          <a:xfrm>
            <a:off x="8556418" y="2901188"/>
            <a:ext cx="0" cy="14607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Arco 120">
            <a:extLst>
              <a:ext uri="{FF2B5EF4-FFF2-40B4-BE49-F238E27FC236}">
                <a16:creationId xmlns:a16="http://schemas.microsoft.com/office/drawing/2014/main" id="{42084AD5-8343-4FAB-B5AB-5334BA03B9F9}"/>
              </a:ext>
            </a:extLst>
          </p:cNvPr>
          <p:cNvSpPr/>
          <p:nvPr/>
        </p:nvSpPr>
        <p:spPr>
          <a:xfrm>
            <a:off x="8172628" y="2898676"/>
            <a:ext cx="1800000" cy="1800000"/>
          </a:xfrm>
          <a:prstGeom prst="arc">
            <a:avLst>
              <a:gd name="adj1" fmla="val 16192769"/>
              <a:gd name="adj2" fmla="val 259317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596D7F70-02B0-4D17-ACDD-677FFF48E6EE}"/>
              </a:ext>
            </a:extLst>
          </p:cNvPr>
          <p:cNvCxnSpPr>
            <a:cxnSpLocks/>
            <a:stCxn id="121" idx="0"/>
          </p:cNvCxnSpPr>
          <p:nvPr/>
        </p:nvCxnSpPr>
        <p:spPr>
          <a:xfrm flipH="1">
            <a:off x="8549476" y="2898678"/>
            <a:ext cx="52125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Gruppo 150">
            <a:extLst>
              <a:ext uri="{FF2B5EF4-FFF2-40B4-BE49-F238E27FC236}">
                <a16:creationId xmlns:a16="http://schemas.microsoft.com/office/drawing/2014/main" id="{F2EDA04E-734A-413F-A980-6652E89974DB}"/>
              </a:ext>
            </a:extLst>
          </p:cNvPr>
          <p:cNvGrpSpPr/>
          <p:nvPr/>
        </p:nvGrpSpPr>
        <p:grpSpPr>
          <a:xfrm>
            <a:off x="7081246" y="4627099"/>
            <a:ext cx="1278000" cy="1278000"/>
            <a:chOff x="8624673" y="1441510"/>
            <a:chExt cx="1439589" cy="1439590"/>
          </a:xfrm>
        </p:grpSpPr>
        <p:sp>
          <p:nvSpPr>
            <p:cNvPr id="152" name="Ovale 151">
              <a:extLst>
                <a:ext uri="{FF2B5EF4-FFF2-40B4-BE49-F238E27FC236}">
                  <a16:creationId xmlns:a16="http://schemas.microsoft.com/office/drawing/2014/main" id="{8B37CD7B-6F48-4CEE-93E5-E7C37D5F641C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53" name="Connettore diritto 152">
              <a:extLst>
                <a:ext uri="{FF2B5EF4-FFF2-40B4-BE49-F238E27FC236}">
                  <a16:creationId xmlns:a16="http://schemas.microsoft.com/office/drawing/2014/main" id="{33157075-70EE-4A00-9138-DBDCF79ED043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ttore diritto 153">
              <a:extLst>
                <a:ext uri="{FF2B5EF4-FFF2-40B4-BE49-F238E27FC236}">
                  <a16:creationId xmlns:a16="http://schemas.microsoft.com/office/drawing/2014/main" id="{F1824B39-A127-4CEB-B521-D936929868E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1" name="Gruppo 180">
            <a:extLst>
              <a:ext uri="{FF2B5EF4-FFF2-40B4-BE49-F238E27FC236}">
                <a16:creationId xmlns:a16="http://schemas.microsoft.com/office/drawing/2014/main" id="{3BA32F2F-4A29-426E-BFFD-6E6B48381C6A}"/>
              </a:ext>
            </a:extLst>
          </p:cNvPr>
          <p:cNvGrpSpPr/>
          <p:nvPr/>
        </p:nvGrpSpPr>
        <p:grpSpPr>
          <a:xfrm>
            <a:off x="7662614" y="3451720"/>
            <a:ext cx="1800000" cy="1800000"/>
            <a:chOff x="8624673" y="1445320"/>
            <a:chExt cx="1439589" cy="1439590"/>
          </a:xfrm>
        </p:grpSpPr>
        <p:sp>
          <p:nvSpPr>
            <p:cNvPr id="192" name="Ovale 191">
              <a:extLst>
                <a:ext uri="{FF2B5EF4-FFF2-40B4-BE49-F238E27FC236}">
                  <a16:creationId xmlns:a16="http://schemas.microsoft.com/office/drawing/2014/main" id="{F7144FB0-8C9F-4D46-96EF-58440BAE31BD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93" name="Connettore diritto 192">
              <a:extLst>
                <a:ext uri="{FF2B5EF4-FFF2-40B4-BE49-F238E27FC236}">
                  <a16:creationId xmlns:a16="http://schemas.microsoft.com/office/drawing/2014/main" id="{185CF5FF-3440-4CEB-9553-54D4BFC25FAC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diritto 193">
              <a:extLst>
                <a:ext uri="{FF2B5EF4-FFF2-40B4-BE49-F238E27FC236}">
                  <a16:creationId xmlns:a16="http://schemas.microsoft.com/office/drawing/2014/main" id="{227A4F87-FE8A-4133-BFED-9AC1F4530D8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C2038E80-D855-4AFD-A198-77ECF1120D69}"/>
              </a:ext>
            </a:extLst>
          </p:cNvPr>
          <p:cNvCxnSpPr>
            <a:cxnSpLocks/>
          </p:cNvCxnSpPr>
          <p:nvPr/>
        </p:nvCxnSpPr>
        <p:spPr>
          <a:xfrm>
            <a:off x="8382388" y="1657903"/>
            <a:ext cx="175027" cy="124325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AE28BF6F-B29B-4326-83AA-4F86AC711723}"/>
              </a:ext>
            </a:extLst>
          </p:cNvPr>
          <p:cNvCxnSpPr>
            <a:cxnSpLocks/>
          </p:cNvCxnSpPr>
          <p:nvPr/>
        </p:nvCxnSpPr>
        <p:spPr>
          <a:xfrm flipH="1">
            <a:off x="7719718" y="2900193"/>
            <a:ext cx="836700" cy="2646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60BC1726-ED17-4DD6-AA74-5D032A7EF987}"/>
              </a:ext>
            </a:extLst>
          </p:cNvPr>
          <p:cNvCxnSpPr>
            <a:cxnSpLocks/>
          </p:cNvCxnSpPr>
          <p:nvPr/>
        </p:nvCxnSpPr>
        <p:spPr>
          <a:xfrm flipH="1">
            <a:off x="8182622" y="4230161"/>
            <a:ext cx="1361643" cy="147725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9A38910B-FF9D-41A1-841F-DEF9D7C08CB6}"/>
              </a:ext>
            </a:extLst>
          </p:cNvPr>
          <p:cNvCxnSpPr>
            <a:cxnSpLocks/>
          </p:cNvCxnSpPr>
          <p:nvPr/>
        </p:nvCxnSpPr>
        <p:spPr>
          <a:xfrm flipH="1">
            <a:off x="9948814" y="5251720"/>
            <a:ext cx="696126" cy="7552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2" name="Gruppo 211">
            <a:extLst>
              <a:ext uri="{FF2B5EF4-FFF2-40B4-BE49-F238E27FC236}">
                <a16:creationId xmlns:a16="http://schemas.microsoft.com/office/drawing/2014/main" id="{65D20521-17E3-48CF-8946-BACBEE00402A}"/>
              </a:ext>
            </a:extLst>
          </p:cNvPr>
          <p:cNvGrpSpPr/>
          <p:nvPr/>
        </p:nvGrpSpPr>
        <p:grpSpPr>
          <a:xfrm>
            <a:off x="7749897" y="3905220"/>
            <a:ext cx="1278000" cy="1278000"/>
            <a:chOff x="8624673" y="1445320"/>
            <a:chExt cx="1439589" cy="1439590"/>
          </a:xfrm>
        </p:grpSpPr>
        <p:sp>
          <p:nvSpPr>
            <p:cNvPr id="213" name="Ovale 212">
              <a:extLst>
                <a:ext uri="{FF2B5EF4-FFF2-40B4-BE49-F238E27FC236}">
                  <a16:creationId xmlns:a16="http://schemas.microsoft.com/office/drawing/2014/main" id="{BA7D08CC-7706-435C-BA37-91A85D60CBC2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14" name="Connettore diritto 213">
              <a:extLst>
                <a:ext uri="{FF2B5EF4-FFF2-40B4-BE49-F238E27FC236}">
                  <a16:creationId xmlns:a16="http://schemas.microsoft.com/office/drawing/2014/main" id="{80A5E482-F725-41F6-9F0A-2CCF7CF6385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diritto 214">
              <a:extLst>
                <a:ext uri="{FF2B5EF4-FFF2-40B4-BE49-F238E27FC236}">
                  <a16:creationId xmlns:a16="http://schemas.microsoft.com/office/drawing/2014/main" id="{45A01CCC-F064-4AF6-9C3C-B0E72C18546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vale 1">
            <a:extLst>
              <a:ext uri="{FF2B5EF4-FFF2-40B4-BE49-F238E27FC236}">
                <a16:creationId xmlns:a16="http://schemas.microsoft.com/office/drawing/2014/main" id="{5A9C1989-3FA5-7D17-8636-F768BFA5529F}"/>
              </a:ext>
            </a:extLst>
          </p:cNvPr>
          <p:cNvSpPr/>
          <p:nvPr/>
        </p:nvSpPr>
        <p:spPr>
          <a:xfrm rot="572991">
            <a:off x="8717876" y="5849518"/>
            <a:ext cx="612000" cy="612000"/>
          </a:xfrm>
          <a:prstGeom prst="ellipse">
            <a:avLst/>
          </a:prstGeom>
          <a:noFill/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CAB8A21E-45F7-57DF-247D-1C856AEC2FA7}"/>
              </a:ext>
            </a:extLst>
          </p:cNvPr>
          <p:cNvCxnSpPr>
            <a:cxnSpLocks/>
          </p:cNvCxnSpPr>
          <p:nvPr/>
        </p:nvCxnSpPr>
        <p:spPr>
          <a:xfrm flipH="1">
            <a:off x="9020981" y="4978705"/>
            <a:ext cx="198650" cy="11807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A81E983E-4A97-47D4-11C3-CBBE375DE8C4}"/>
              </a:ext>
            </a:extLst>
          </p:cNvPr>
          <p:cNvCxnSpPr>
            <a:cxnSpLocks/>
          </p:cNvCxnSpPr>
          <p:nvPr/>
        </p:nvCxnSpPr>
        <p:spPr>
          <a:xfrm>
            <a:off x="7875471" y="5089538"/>
            <a:ext cx="1146227" cy="10639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C22B3288-51C3-8C85-DCA0-B8E69CEB9EB3}"/>
              </a:ext>
            </a:extLst>
          </p:cNvPr>
          <p:cNvCxnSpPr>
            <a:cxnSpLocks/>
          </p:cNvCxnSpPr>
          <p:nvPr/>
        </p:nvCxnSpPr>
        <p:spPr>
          <a:xfrm>
            <a:off x="7877376" y="2244090"/>
            <a:ext cx="0" cy="28501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07472841-B429-7B1C-87CE-96D019E77BCF}"/>
              </a:ext>
            </a:extLst>
          </p:cNvPr>
          <p:cNvCxnSpPr>
            <a:cxnSpLocks/>
          </p:cNvCxnSpPr>
          <p:nvPr/>
        </p:nvCxnSpPr>
        <p:spPr>
          <a:xfrm flipH="1" flipV="1">
            <a:off x="7877200" y="2242742"/>
            <a:ext cx="679218" cy="6538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e 99">
            <a:extLst>
              <a:ext uri="{FF2B5EF4-FFF2-40B4-BE49-F238E27FC236}">
                <a16:creationId xmlns:a16="http://schemas.microsoft.com/office/drawing/2014/main" id="{806FE099-2695-D089-45EA-44C391DA50E9}"/>
              </a:ext>
            </a:extLst>
          </p:cNvPr>
          <p:cNvSpPr/>
          <p:nvPr/>
        </p:nvSpPr>
        <p:spPr>
          <a:xfrm rot="572991">
            <a:off x="7574268" y="1935789"/>
            <a:ext cx="612000" cy="612000"/>
          </a:xfrm>
          <a:prstGeom prst="ellipse">
            <a:avLst/>
          </a:prstGeom>
          <a:noFill/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5179A358-ADDC-58B5-920E-7A4DEE87FA2A}"/>
              </a:ext>
            </a:extLst>
          </p:cNvPr>
          <p:cNvCxnSpPr>
            <a:cxnSpLocks/>
          </p:cNvCxnSpPr>
          <p:nvPr/>
        </p:nvCxnSpPr>
        <p:spPr>
          <a:xfrm>
            <a:off x="8054503" y="4907538"/>
            <a:ext cx="1015896" cy="942965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210310D2-8C69-19BE-10AB-1C7189517726}"/>
              </a:ext>
            </a:extLst>
          </p:cNvPr>
          <p:cNvCxnSpPr>
            <a:cxnSpLocks/>
          </p:cNvCxnSpPr>
          <p:nvPr/>
        </p:nvCxnSpPr>
        <p:spPr>
          <a:xfrm>
            <a:off x="8051773" y="2410796"/>
            <a:ext cx="0" cy="2495722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E62F360F-E973-6951-A87C-AA51E2E2B68E}"/>
              </a:ext>
            </a:extLst>
          </p:cNvPr>
          <p:cNvCxnSpPr>
            <a:cxnSpLocks/>
          </p:cNvCxnSpPr>
          <p:nvPr/>
        </p:nvCxnSpPr>
        <p:spPr>
          <a:xfrm flipH="1">
            <a:off x="9020600" y="4862372"/>
            <a:ext cx="1190188" cy="12912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Arco 111">
            <a:extLst>
              <a:ext uri="{FF2B5EF4-FFF2-40B4-BE49-F238E27FC236}">
                <a16:creationId xmlns:a16="http://schemas.microsoft.com/office/drawing/2014/main" id="{77AA5B38-2B2D-55DE-18E5-EF832C4E0EE5}"/>
              </a:ext>
            </a:extLst>
          </p:cNvPr>
          <p:cNvSpPr/>
          <p:nvPr/>
        </p:nvSpPr>
        <p:spPr>
          <a:xfrm>
            <a:off x="7516746" y="2243786"/>
            <a:ext cx="3114000" cy="3114000"/>
          </a:xfrm>
          <a:prstGeom prst="arc">
            <a:avLst>
              <a:gd name="adj1" fmla="val 16201196"/>
              <a:gd name="adj2" fmla="val 257217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94003244-0B4C-E9F0-C482-84BD89C16BE0}"/>
              </a:ext>
            </a:extLst>
          </p:cNvPr>
          <p:cNvCxnSpPr>
            <a:cxnSpLocks/>
          </p:cNvCxnSpPr>
          <p:nvPr/>
        </p:nvCxnSpPr>
        <p:spPr>
          <a:xfrm flipH="1">
            <a:off x="7875471" y="2243786"/>
            <a:ext cx="119701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3E154B54-FC2D-FF13-2625-E828FD77BF53}"/>
              </a:ext>
            </a:extLst>
          </p:cNvPr>
          <p:cNvCxnSpPr>
            <a:cxnSpLocks/>
          </p:cNvCxnSpPr>
          <p:nvPr/>
        </p:nvCxnSpPr>
        <p:spPr>
          <a:xfrm flipH="1">
            <a:off x="9065032" y="4747939"/>
            <a:ext cx="1022467" cy="1109280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Arco 114">
            <a:extLst>
              <a:ext uri="{FF2B5EF4-FFF2-40B4-BE49-F238E27FC236}">
                <a16:creationId xmlns:a16="http://schemas.microsoft.com/office/drawing/2014/main" id="{2310BC26-4028-6711-5D3B-367DDA59F28D}"/>
              </a:ext>
            </a:extLst>
          </p:cNvPr>
          <p:cNvSpPr/>
          <p:nvPr/>
        </p:nvSpPr>
        <p:spPr>
          <a:xfrm>
            <a:off x="7684415" y="2410195"/>
            <a:ext cx="2779200" cy="2779200"/>
          </a:xfrm>
          <a:prstGeom prst="arc">
            <a:avLst>
              <a:gd name="adj1" fmla="val 16201196"/>
              <a:gd name="adj2" fmla="val 2594335"/>
            </a:avLst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74E25607-2E3D-D685-6991-41D4B7FA7E11}"/>
              </a:ext>
            </a:extLst>
          </p:cNvPr>
          <p:cNvCxnSpPr>
            <a:cxnSpLocks/>
          </p:cNvCxnSpPr>
          <p:nvPr/>
        </p:nvCxnSpPr>
        <p:spPr>
          <a:xfrm flipH="1">
            <a:off x="8051773" y="2408982"/>
            <a:ext cx="1019612" cy="0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C5C07E13-547D-B611-3BB6-613A5D52F5B8}"/>
              </a:ext>
            </a:extLst>
          </p:cNvPr>
          <p:cNvCxnSpPr>
            <a:cxnSpLocks/>
          </p:cNvCxnSpPr>
          <p:nvPr/>
        </p:nvCxnSpPr>
        <p:spPr>
          <a:xfrm flipH="1">
            <a:off x="9328679" y="4994520"/>
            <a:ext cx="1028632" cy="1115969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766D8912-267A-08DB-6CF3-1307A2EA4CF4}"/>
              </a:ext>
            </a:extLst>
          </p:cNvPr>
          <p:cNvCxnSpPr>
            <a:cxnSpLocks/>
          </p:cNvCxnSpPr>
          <p:nvPr/>
        </p:nvCxnSpPr>
        <p:spPr>
          <a:xfrm>
            <a:off x="8045411" y="4912385"/>
            <a:ext cx="1287196" cy="1194788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89376CCE-5028-CE3C-F88D-C3D8E7CC4579}"/>
              </a:ext>
            </a:extLst>
          </p:cNvPr>
          <p:cNvCxnSpPr>
            <a:cxnSpLocks/>
          </p:cNvCxnSpPr>
          <p:nvPr/>
        </p:nvCxnSpPr>
        <p:spPr>
          <a:xfrm>
            <a:off x="8044749" y="2045464"/>
            <a:ext cx="0" cy="2868674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Arco 121">
            <a:extLst>
              <a:ext uri="{FF2B5EF4-FFF2-40B4-BE49-F238E27FC236}">
                <a16:creationId xmlns:a16="http://schemas.microsoft.com/office/drawing/2014/main" id="{F49375FE-4694-2188-7FA5-44A61C32D24A}"/>
              </a:ext>
            </a:extLst>
          </p:cNvPr>
          <p:cNvSpPr/>
          <p:nvPr/>
        </p:nvSpPr>
        <p:spPr>
          <a:xfrm>
            <a:off x="7316366" y="2045464"/>
            <a:ext cx="3510000" cy="3510000"/>
          </a:xfrm>
          <a:prstGeom prst="arc">
            <a:avLst>
              <a:gd name="adj1" fmla="val 16201196"/>
              <a:gd name="adj2" fmla="val 2572174"/>
            </a:avLst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DD9964F7-D218-2543-8773-E815A03F8B5E}"/>
              </a:ext>
            </a:extLst>
          </p:cNvPr>
          <p:cNvCxnSpPr>
            <a:cxnSpLocks/>
          </p:cNvCxnSpPr>
          <p:nvPr/>
        </p:nvCxnSpPr>
        <p:spPr>
          <a:xfrm>
            <a:off x="8044749" y="2045464"/>
            <a:ext cx="1033161" cy="0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B02C38B8-EEE8-9404-4A2B-8310EF071D23}"/>
              </a:ext>
            </a:extLst>
          </p:cNvPr>
          <p:cNvCxnSpPr>
            <a:cxnSpLocks/>
          </p:cNvCxnSpPr>
          <p:nvPr/>
        </p:nvCxnSpPr>
        <p:spPr>
          <a:xfrm flipH="1">
            <a:off x="8751420" y="4655809"/>
            <a:ext cx="1249513" cy="1355604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BB0FCC2C-D363-EF9E-72B3-D8A2145BB836}"/>
              </a:ext>
            </a:extLst>
          </p:cNvPr>
          <p:cNvCxnSpPr>
            <a:cxnSpLocks/>
          </p:cNvCxnSpPr>
          <p:nvPr/>
        </p:nvCxnSpPr>
        <p:spPr>
          <a:xfrm>
            <a:off x="7826799" y="5150758"/>
            <a:ext cx="925996" cy="859518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875349BB-2E05-D557-8C3A-9D3D875DD44E}"/>
              </a:ext>
            </a:extLst>
          </p:cNvPr>
          <p:cNvCxnSpPr>
            <a:cxnSpLocks/>
          </p:cNvCxnSpPr>
          <p:nvPr/>
        </p:nvCxnSpPr>
        <p:spPr>
          <a:xfrm>
            <a:off x="7824894" y="2539431"/>
            <a:ext cx="0" cy="2611327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Arco 126">
            <a:extLst>
              <a:ext uri="{FF2B5EF4-FFF2-40B4-BE49-F238E27FC236}">
                <a16:creationId xmlns:a16="http://schemas.microsoft.com/office/drawing/2014/main" id="{20C7A9C9-3B03-4F18-3FD4-F08B9E5E13AA}"/>
              </a:ext>
            </a:extLst>
          </p:cNvPr>
          <p:cNvSpPr/>
          <p:nvPr/>
        </p:nvSpPr>
        <p:spPr>
          <a:xfrm>
            <a:off x="7808240" y="2539735"/>
            <a:ext cx="2527200" cy="2527200"/>
          </a:xfrm>
          <a:prstGeom prst="arc">
            <a:avLst>
              <a:gd name="adj1" fmla="val 16201196"/>
              <a:gd name="adj2" fmla="val 2573916"/>
            </a:avLst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DB8AF420-0B70-4F03-4671-889A946520F3}"/>
              </a:ext>
            </a:extLst>
          </p:cNvPr>
          <p:cNvCxnSpPr>
            <a:cxnSpLocks/>
          </p:cNvCxnSpPr>
          <p:nvPr/>
        </p:nvCxnSpPr>
        <p:spPr>
          <a:xfrm flipH="1">
            <a:off x="7823769" y="2539431"/>
            <a:ext cx="1242000" cy="0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itolo 3">
            <a:extLst>
              <a:ext uri="{FF2B5EF4-FFF2-40B4-BE49-F238E27FC236}">
                <a16:creationId xmlns:a16="http://schemas.microsoft.com/office/drawing/2014/main" id="{65553813-21E9-68FE-EFA8-E8AF999B736B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(4)</a:t>
            </a:r>
            <a:endParaRPr lang="it-IT" sz="17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80576E1-A0DD-9A64-957E-421ECFD69A7C}"/>
              </a:ext>
            </a:extLst>
          </p:cNvPr>
          <p:cNvSpPr txBox="1"/>
          <p:nvPr/>
        </p:nvSpPr>
        <p:spPr>
          <a:xfrm>
            <a:off x="9727002" y="5959109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(A’’)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9A6A6ACD-8D62-D50F-3763-A526F37C0473}"/>
              </a:ext>
            </a:extLst>
          </p:cNvPr>
          <p:cNvSpPr txBox="1"/>
          <p:nvPr/>
        </p:nvSpPr>
        <p:spPr>
          <a:xfrm>
            <a:off x="9040461" y="4718287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  <a:latin typeface="Comic Sans MS" panose="030F0702030302020204" pitchFamily="66" charset="0"/>
              </a:rPr>
              <a:t>(B’’)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62EA5BE7-10FE-1739-26E5-B1FA1D5DC67C}"/>
              </a:ext>
            </a:extLst>
          </p:cNvPr>
          <p:cNvSpPr txBox="1"/>
          <p:nvPr/>
        </p:nvSpPr>
        <p:spPr>
          <a:xfrm>
            <a:off x="7952642" y="5649824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(C’’)</a:t>
            </a:r>
          </a:p>
        </p:txBody>
      </p:sp>
      <p:sp>
        <p:nvSpPr>
          <p:cNvPr id="132" name="CasellaDiTesto 131">
            <a:extLst>
              <a:ext uri="{FF2B5EF4-FFF2-40B4-BE49-F238E27FC236}">
                <a16:creationId xmlns:a16="http://schemas.microsoft.com/office/drawing/2014/main" id="{18C0E739-6A23-5AEC-A951-633D0E4A216D}"/>
              </a:ext>
            </a:extLst>
          </p:cNvPr>
          <p:cNvSpPr txBox="1"/>
          <p:nvPr/>
        </p:nvSpPr>
        <p:spPr>
          <a:xfrm>
            <a:off x="8809365" y="6102058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CC00FF"/>
                </a:solidFill>
                <a:latin typeface="Comic Sans MS" panose="030F0702030302020204" pitchFamily="66" charset="0"/>
              </a:rPr>
              <a:t>(D’’)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31918B1A-2B12-86AF-85C5-9CA68E0D8E1D}"/>
              </a:ext>
            </a:extLst>
          </p:cNvPr>
          <p:cNvSpPr txBox="1"/>
          <p:nvPr/>
        </p:nvSpPr>
        <p:spPr>
          <a:xfrm>
            <a:off x="8142436" y="1432482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14DFD87B-6C3E-33EA-DA57-400EE2B2FB34}"/>
              </a:ext>
            </a:extLst>
          </p:cNvPr>
          <p:cNvSpPr txBox="1"/>
          <p:nvPr/>
        </p:nvSpPr>
        <p:spPr>
          <a:xfrm>
            <a:off x="8495506" y="2765543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E251A600-6C3D-4622-609A-3C9F615D63AB}"/>
              </a:ext>
            </a:extLst>
          </p:cNvPr>
          <p:cNvSpPr txBox="1"/>
          <p:nvPr/>
        </p:nvSpPr>
        <p:spPr>
          <a:xfrm>
            <a:off x="7462394" y="3168948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2A4DF623-E18C-5640-4567-8F50FEF32480}"/>
              </a:ext>
            </a:extLst>
          </p:cNvPr>
          <p:cNvSpPr txBox="1"/>
          <p:nvPr/>
        </p:nvSpPr>
        <p:spPr>
          <a:xfrm>
            <a:off x="7722487" y="2015318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CC00FF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109ED823-0EBB-C997-3DF5-6589112A1882}"/>
              </a:ext>
            </a:extLst>
          </p:cNvPr>
          <p:cNvSpPr txBox="1"/>
          <p:nvPr/>
        </p:nvSpPr>
        <p:spPr>
          <a:xfrm>
            <a:off x="8129444" y="4370319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60F7A7A8-FE02-AE0F-30AA-F7A4646934BA}"/>
              </a:ext>
            </a:extLst>
          </p:cNvPr>
          <p:cNvSpPr txBox="1"/>
          <p:nvPr/>
        </p:nvSpPr>
        <p:spPr>
          <a:xfrm>
            <a:off x="7458796" y="5142330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9D3D889D-3E32-74F2-33EC-12D0BCB01013}"/>
              </a:ext>
            </a:extLst>
          </p:cNvPr>
          <p:cNvSpPr txBox="1"/>
          <p:nvPr/>
        </p:nvSpPr>
        <p:spPr>
          <a:xfrm>
            <a:off x="8347898" y="4190599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E2EFDB2C-9420-1F3E-73D6-2E40939DDF1E}"/>
              </a:ext>
            </a:extLst>
          </p:cNvPr>
          <p:cNvSpPr txBox="1"/>
          <p:nvPr/>
        </p:nvSpPr>
        <p:spPr>
          <a:xfrm>
            <a:off x="9042053" y="975359"/>
            <a:ext cx="57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63429589-FAD8-770A-6D61-B88F9BD72E6E}"/>
              </a:ext>
            </a:extLst>
          </p:cNvPr>
          <p:cNvSpPr txBox="1"/>
          <p:nvPr/>
        </p:nvSpPr>
        <p:spPr>
          <a:xfrm>
            <a:off x="6176592" y="6384734"/>
            <a:ext cx="57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A457A3BE-B058-12C1-BD16-FF796917ECF6}"/>
              </a:ext>
            </a:extLst>
          </p:cNvPr>
          <p:cNvSpPr txBox="1"/>
          <p:nvPr/>
        </p:nvSpPr>
        <p:spPr>
          <a:xfrm>
            <a:off x="10917085" y="5340502"/>
            <a:ext cx="7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(t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  <a:r>
              <a:rPr lang="it-IT" sz="12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907699FA-D8E7-EC99-3443-800FD171C158}"/>
              </a:ext>
            </a:extLst>
          </p:cNvPr>
          <p:cNvSpPr txBox="1"/>
          <p:nvPr/>
        </p:nvSpPr>
        <p:spPr>
          <a:xfrm>
            <a:off x="8764245" y="212342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25642823-9CD3-2688-5833-8B05593F1D67}"/>
              </a:ext>
            </a:extLst>
          </p:cNvPr>
          <p:cNvSpPr txBox="1"/>
          <p:nvPr/>
        </p:nvSpPr>
        <p:spPr>
          <a:xfrm>
            <a:off x="11320020" y="5952627"/>
            <a:ext cx="68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(T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a)</a:t>
            </a:r>
          </a:p>
        </p:txBody>
      </p: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B6A46DA2-C198-1008-8DF2-12D99DBE36C4}"/>
              </a:ext>
            </a:extLst>
          </p:cNvPr>
          <p:cNvSpPr txBox="1"/>
          <p:nvPr/>
        </p:nvSpPr>
        <p:spPr>
          <a:xfrm>
            <a:off x="6545169" y="6384733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latin typeface="Comic Sans MS" panose="030F0702030302020204" pitchFamily="66" charset="0"/>
              </a:rPr>
              <a:t>a’</a:t>
            </a:r>
            <a:endParaRPr lang="it-IT" sz="1200" dirty="0">
              <a:latin typeface="Comic Sans MS" panose="030F0702030302020204" pitchFamily="66" charset="0"/>
            </a:endParaRPr>
          </a:p>
        </p:txBody>
      </p: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4FC753E5-D3D2-EBE3-2741-D120D9789E16}"/>
              </a:ext>
            </a:extLst>
          </p:cNvPr>
          <p:cNvSpPr txBox="1"/>
          <p:nvPr/>
        </p:nvSpPr>
        <p:spPr>
          <a:xfrm>
            <a:off x="10790969" y="6139463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(</a:t>
            </a:r>
            <a:r>
              <a:rPr lang="it-IT" sz="1200" dirty="0" err="1">
                <a:latin typeface="Comic Sans MS" panose="030F0702030302020204" pitchFamily="66" charset="0"/>
              </a:rPr>
              <a:t>a’</a:t>
            </a:r>
            <a:r>
              <a:rPr lang="it-IT" sz="1200" dirty="0">
                <a:latin typeface="Comic Sans MS" panose="030F0702030302020204" pitchFamily="66" charset="0"/>
              </a:rPr>
              <a:t>’)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F7B72CDF-35D2-BE3B-8F4D-0C98C7601568}"/>
              </a:ext>
            </a:extLst>
          </p:cNvPr>
          <p:cNvSpPr txBox="1"/>
          <p:nvPr/>
        </p:nvSpPr>
        <p:spPr>
          <a:xfrm>
            <a:off x="6423916" y="6384733"/>
            <a:ext cx="31455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latin typeface="Symbol" panose="05050102010706020507" pitchFamily="18" charset="2"/>
              </a:rPr>
              <a:t>º</a:t>
            </a:r>
            <a:endParaRPr lang="it-IT" sz="1200" dirty="0">
              <a:latin typeface="MS Shell Dlg 2" panose="020B0604030504040204" pitchFamily="34" charset="0"/>
            </a:endParaRPr>
          </a:p>
        </p:txBody>
      </p: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20D5EB13-2A2F-F6FC-EC35-9F1834554FAF}"/>
              </a:ext>
            </a:extLst>
          </p:cNvPr>
          <p:cNvSpPr txBox="1"/>
          <p:nvPr/>
        </p:nvSpPr>
        <p:spPr>
          <a:xfrm>
            <a:off x="8473348" y="591135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latin typeface="Comic Sans MS" panose="030F0702030302020204" pitchFamily="66" charset="0"/>
              </a:rPr>
              <a:t>a’</a:t>
            </a:r>
            <a:r>
              <a:rPr lang="it-IT" sz="1200" dirty="0"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8CB640CD-4165-9CBA-81A8-7FDCE25E8BDD}"/>
              </a:ext>
            </a:extLst>
          </p:cNvPr>
          <p:cNvSpPr txBox="1"/>
          <p:nvPr/>
        </p:nvSpPr>
        <p:spPr>
          <a:xfrm>
            <a:off x="7189366" y="5501146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02E3707F-7D6C-34F7-C7B9-CDC18E57D416}"/>
              </a:ext>
            </a:extLst>
          </p:cNvPr>
          <p:cNvSpPr txBox="1"/>
          <p:nvPr/>
        </p:nvSpPr>
        <p:spPr>
          <a:xfrm>
            <a:off x="8621911" y="6920424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(X’’)</a:t>
            </a: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50338C0D-6BEA-235F-2E46-125C666A90D0}"/>
              </a:ext>
            </a:extLst>
          </p:cNvPr>
          <p:cNvCxnSpPr>
            <a:cxnSpLocks/>
          </p:cNvCxnSpPr>
          <p:nvPr/>
        </p:nvCxnSpPr>
        <p:spPr>
          <a:xfrm flipV="1">
            <a:off x="8178426" y="4964160"/>
            <a:ext cx="1037823" cy="74460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C41C83D1-421E-9134-1CC0-E4D4A98C1853}"/>
              </a:ext>
            </a:extLst>
          </p:cNvPr>
          <p:cNvCxnSpPr>
            <a:cxnSpLocks/>
          </p:cNvCxnSpPr>
          <p:nvPr/>
        </p:nvCxnSpPr>
        <p:spPr>
          <a:xfrm>
            <a:off x="9212149" y="4963335"/>
            <a:ext cx="735869" cy="103208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CasellaDiTesto 157">
            <a:extLst>
              <a:ext uri="{FF2B5EF4-FFF2-40B4-BE49-F238E27FC236}">
                <a16:creationId xmlns:a16="http://schemas.microsoft.com/office/drawing/2014/main" id="{B6A0EBBA-EC1D-0BA2-BA97-7F48E79CAA85}"/>
              </a:ext>
            </a:extLst>
          </p:cNvPr>
          <p:cNvSpPr txBox="1"/>
          <p:nvPr/>
        </p:nvSpPr>
        <p:spPr>
          <a:xfrm>
            <a:off x="7654297" y="4913260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CC00FF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3E0E391-151C-51F2-3650-3565B8852DF8}"/>
              </a:ext>
            </a:extLst>
          </p:cNvPr>
          <p:cNvSpPr txBox="1"/>
          <p:nvPr/>
        </p:nvSpPr>
        <p:spPr>
          <a:xfrm>
            <a:off x="12000" y="379613"/>
            <a:ext cx="5950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Passiamo, ora, alla ricerca dei punti di tangenza tra le tre sfere di centri </a:t>
            </a:r>
            <a:r>
              <a:rPr lang="it-IT" dirty="0">
                <a:solidFill>
                  <a:srgbClr val="00B0F0"/>
                </a:solidFill>
              </a:rPr>
              <a:t>A</a:t>
            </a:r>
            <a:r>
              <a:rPr lang="it-IT" dirty="0"/>
              <a:t>; </a:t>
            </a:r>
            <a:r>
              <a:rPr lang="it-IT" dirty="0">
                <a:solidFill>
                  <a:srgbClr val="00B050"/>
                </a:solidFill>
              </a:rPr>
              <a:t>B</a:t>
            </a:r>
            <a:r>
              <a:rPr lang="it-IT" dirty="0"/>
              <a:t>; </a:t>
            </a:r>
            <a:r>
              <a:rPr lang="it-IT" dirty="0">
                <a:solidFill>
                  <a:srgbClr val="00B0F0"/>
                </a:solidFill>
              </a:rPr>
              <a:t>C</a:t>
            </a:r>
            <a:r>
              <a:rPr lang="it-IT" dirty="0"/>
              <a:t> e la sfera con il centro </a:t>
            </a:r>
            <a:r>
              <a:rPr lang="it-IT" dirty="0">
                <a:solidFill>
                  <a:srgbClr val="CC00FF"/>
                </a:solidFill>
              </a:rPr>
              <a:t>D </a:t>
            </a:r>
            <a:r>
              <a:rPr lang="it-IT" dirty="0"/>
              <a:t>collocato sull’estensione dell’altezza del triangolo ABC come evidenziato nella posizione ribaltata della composizione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2BE4B50-1D6D-C208-3172-FBC094075E91}"/>
              </a:ext>
            </a:extLst>
          </p:cNvPr>
          <p:cNvSpPr txBox="1"/>
          <p:nvPr/>
        </p:nvSpPr>
        <p:spPr>
          <a:xfrm>
            <a:off x="13042" y="1956252"/>
            <a:ext cx="6006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Sempre nella posizione ribaltata indichiamo con i punti </a:t>
            </a:r>
            <a:r>
              <a:rPr lang="it-IT" dirty="0">
                <a:solidFill>
                  <a:srgbClr val="CC00FF"/>
                </a:solidFill>
              </a:rPr>
              <a:t>(1’’); (2’’); (3’’) </a:t>
            </a:r>
            <a:r>
              <a:rPr lang="it-IT" dirty="0"/>
              <a:t>i punti di tangenza  tra la sfera di centro </a:t>
            </a:r>
            <a:r>
              <a:rPr lang="it-IT" dirty="0">
                <a:solidFill>
                  <a:srgbClr val="CC00FF"/>
                </a:solidFill>
              </a:rPr>
              <a:t>(D’’) </a:t>
            </a:r>
            <a:r>
              <a:rPr lang="it-IT" dirty="0"/>
              <a:t>e le altre tre sfere di centri </a:t>
            </a:r>
            <a:r>
              <a:rPr lang="it-IT" dirty="0">
                <a:solidFill>
                  <a:srgbClr val="00B0F0"/>
                </a:solidFill>
              </a:rPr>
              <a:t>(A’’)</a:t>
            </a:r>
            <a:r>
              <a:rPr lang="it-IT" dirty="0"/>
              <a:t>; </a:t>
            </a:r>
            <a:r>
              <a:rPr lang="it-IT" dirty="0">
                <a:solidFill>
                  <a:srgbClr val="00B050"/>
                </a:solidFill>
              </a:rPr>
              <a:t>(B’’)</a:t>
            </a:r>
            <a:r>
              <a:rPr lang="it-IT" dirty="0"/>
              <a:t>; </a:t>
            </a:r>
            <a:r>
              <a:rPr lang="it-IT" dirty="0">
                <a:solidFill>
                  <a:srgbClr val="00B0F0"/>
                </a:solidFill>
              </a:rPr>
              <a:t>(C’’)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B6C7581D-9171-D331-C7E2-AF111A1AE71F}"/>
              </a:ext>
            </a:extLst>
          </p:cNvPr>
          <p:cNvSpPr txBox="1"/>
          <p:nvPr/>
        </p:nvSpPr>
        <p:spPr>
          <a:xfrm>
            <a:off x="8365183" y="5835021"/>
            <a:ext cx="600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CC00FF"/>
                </a:solidFill>
              </a:rPr>
              <a:t>(3’’)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FB2228FC-FA50-70A5-FCBE-2CF815961DE7}"/>
              </a:ext>
            </a:extLst>
          </p:cNvPr>
          <p:cNvSpPr txBox="1"/>
          <p:nvPr/>
        </p:nvSpPr>
        <p:spPr>
          <a:xfrm>
            <a:off x="8913963" y="5548857"/>
            <a:ext cx="600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CC00FF"/>
                </a:solidFill>
              </a:rPr>
              <a:t>(2’’)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655B749D-AC86-A0AA-68D0-1E4BC6E1A4D2}"/>
              </a:ext>
            </a:extLst>
          </p:cNvPr>
          <p:cNvSpPr txBox="1"/>
          <p:nvPr/>
        </p:nvSpPr>
        <p:spPr>
          <a:xfrm>
            <a:off x="9257915" y="5947386"/>
            <a:ext cx="600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CC00FF"/>
                </a:solidFill>
              </a:rPr>
              <a:t>(1’’)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5EC6346-3A29-8EF1-ED03-BD31D00A6793}"/>
              </a:ext>
            </a:extLst>
          </p:cNvPr>
          <p:cNvSpPr txBox="1"/>
          <p:nvPr/>
        </p:nvSpPr>
        <p:spPr>
          <a:xfrm>
            <a:off x="0" y="2950118"/>
            <a:ext cx="545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Proiettiamo i tre punti dalla posizione ribaltata sulla proiezione della composizione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individuando i punti </a:t>
            </a:r>
            <a:r>
              <a:rPr lang="it-IT" dirty="0">
                <a:solidFill>
                  <a:srgbClr val="CC00FF"/>
                </a:solidFill>
              </a:rPr>
              <a:t>1’; 2’; 3’</a:t>
            </a:r>
          </a:p>
        </p:txBody>
      </p:sp>
      <p:sp>
        <p:nvSpPr>
          <p:cNvPr id="160" name="Ovale 159">
            <a:extLst>
              <a:ext uri="{FF2B5EF4-FFF2-40B4-BE49-F238E27FC236}">
                <a16:creationId xmlns:a16="http://schemas.microsoft.com/office/drawing/2014/main" id="{20984AA8-32D7-4B58-8FAB-BD8ACC451940}"/>
              </a:ext>
            </a:extLst>
          </p:cNvPr>
          <p:cNvSpPr/>
          <p:nvPr/>
        </p:nvSpPr>
        <p:spPr>
          <a:xfrm rot="572991">
            <a:off x="7572814" y="4788738"/>
            <a:ext cx="612000" cy="612000"/>
          </a:xfrm>
          <a:prstGeom prst="ellipse">
            <a:avLst/>
          </a:prstGeom>
          <a:noFill/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AB9A7829-924E-8AD8-96C6-ADDEFA69F607}"/>
              </a:ext>
            </a:extLst>
          </p:cNvPr>
          <p:cNvSpPr txBox="1"/>
          <p:nvPr/>
        </p:nvSpPr>
        <p:spPr>
          <a:xfrm>
            <a:off x="7651599" y="5117740"/>
            <a:ext cx="349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CC00FF"/>
                </a:solidFill>
              </a:rPr>
              <a:t>3’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916BFA9C-2C9A-1C19-3583-D7ADAFB15445}"/>
              </a:ext>
            </a:extLst>
          </p:cNvPr>
          <p:cNvSpPr txBox="1"/>
          <p:nvPr/>
        </p:nvSpPr>
        <p:spPr>
          <a:xfrm>
            <a:off x="7996526" y="4818031"/>
            <a:ext cx="3135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CC00FF"/>
                </a:solidFill>
              </a:rPr>
              <a:t>2’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322D3991-444A-167B-0600-5953B6FA58C5}"/>
              </a:ext>
            </a:extLst>
          </p:cNvPr>
          <p:cNvSpPr txBox="1"/>
          <p:nvPr/>
        </p:nvSpPr>
        <p:spPr>
          <a:xfrm>
            <a:off x="7896177" y="4881077"/>
            <a:ext cx="280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CC00FF"/>
                </a:solidFill>
              </a:rPr>
              <a:t>1’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6289EA5-BD48-A204-68AA-1E58BCFD8A93}"/>
              </a:ext>
            </a:extLst>
          </p:cNvPr>
          <p:cNvSpPr txBox="1"/>
          <p:nvPr/>
        </p:nvSpPr>
        <p:spPr>
          <a:xfrm>
            <a:off x="0" y="3873448"/>
            <a:ext cx="5456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Poiché questi tre punti appartengono al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che contiene il triangolo ABC, anch’essi si collocheranno, nella proiezione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, sulla traccia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che contiene anche i punti vertici del triangolo rettangolo, centri delle sfere </a:t>
            </a:r>
            <a:r>
              <a:rPr lang="it-IT" dirty="0">
                <a:solidFill>
                  <a:srgbClr val="00B0F0"/>
                </a:solidFill>
              </a:rPr>
              <a:t>A</a:t>
            </a:r>
            <a:r>
              <a:rPr lang="it-IT" dirty="0"/>
              <a:t>; </a:t>
            </a:r>
            <a:r>
              <a:rPr lang="it-IT" dirty="0">
                <a:solidFill>
                  <a:srgbClr val="00B050"/>
                </a:solidFill>
              </a:rPr>
              <a:t>B</a:t>
            </a:r>
            <a:r>
              <a:rPr lang="it-IT" dirty="0"/>
              <a:t>; </a:t>
            </a:r>
            <a:r>
              <a:rPr lang="it-IT" dirty="0">
                <a:solidFill>
                  <a:srgbClr val="00B0F0"/>
                </a:solidFill>
              </a:rPr>
              <a:t>C</a:t>
            </a:r>
            <a:r>
              <a:rPr lang="it-IT" dirty="0"/>
              <a:t>.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3C9EF38-BAFF-7FA3-D96C-7E8D6165EDBF}"/>
              </a:ext>
            </a:extLst>
          </p:cNvPr>
          <p:cNvSpPr txBox="1"/>
          <p:nvPr/>
        </p:nvSpPr>
        <p:spPr>
          <a:xfrm>
            <a:off x="0" y="5419329"/>
            <a:ext cx="5886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Ora applicando dalla posizione ribaltata il processo inverso del ribaltamento e sviluppando la proiezione ortogonale dei tre punti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, andiamo a definire la seconda proiezione dei tre punti di tangenza </a:t>
            </a:r>
            <a:r>
              <a:rPr lang="it-IT" dirty="0">
                <a:solidFill>
                  <a:srgbClr val="CC00FF"/>
                </a:solidFill>
              </a:rPr>
              <a:t>1’’; 2’’; 3’’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2F31510F-6C91-842E-5023-DD97268925D4}"/>
              </a:ext>
            </a:extLst>
          </p:cNvPr>
          <p:cNvSpPr txBox="1"/>
          <p:nvPr/>
        </p:nvSpPr>
        <p:spPr>
          <a:xfrm>
            <a:off x="7607253" y="2511748"/>
            <a:ext cx="600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CC00FF"/>
                </a:solidFill>
              </a:rPr>
              <a:t>3’’</a:t>
            </a:r>
          </a:p>
        </p:txBody>
      </p: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AACC4F52-3FD9-DCE7-BB6A-226BF715252B}"/>
              </a:ext>
            </a:extLst>
          </p:cNvPr>
          <p:cNvSpPr txBox="1"/>
          <p:nvPr/>
        </p:nvSpPr>
        <p:spPr>
          <a:xfrm>
            <a:off x="7996050" y="2312225"/>
            <a:ext cx="600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CC00FF"/>
                </a:solidFill>
              </a:rPr>
              <a:t>2’’</a:t>
            </a:r>
          </a:p>
        </p:txBody>
      </p: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2A4631B8-4ED5-3C33-0F28-80AE923D972D}"/>
              </a:ext>
            </a:extLst>
          </p:cNvPr>
          <p:cNvSpPr txBox="1"/>
          <p:nvPr/>
        </p:nvSpPr>
        <p:spPr>
          <a:xfrm>
            <a:off x="7932050" y="1838240"/>
            <a:ext cx="600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CC00FF"/>
                </a:solidFill>
              </a:rPr>
              <a:t>1’’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A018318C-A7C7-51B8-F433-36EA99E6889E}"/>
              </a:ext>
            </a:extLst>
          </p:cNvPr>
          <p:cNvSpPr/>
          <p:nvPr/>
        </p:nvSpPr>
        <p:spPr>
          <a:xfrm>
            <a:off x="7814478" y="2516815"/>
            <a:ext cx="36000" cy="36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1" name="Ovale 170">
            <a:extLst>
              <a:ext uri="{FF2B5EF4-FFF2-40B4-BE49-F238E27FC236}">
                <a16:creationId xmlns:a16="http://schemas.microsoft.com/office/drawing/2014/main" id="{42C26A1B-31AA-2867-07F1-5BF438BB6BA8}"/>
              </a:ext>
            </a:extLst>
          </p:cNvPr>
          <p:cNvSpPr/>
          <p:nvPr/>
        </p:nvSpPr>
        <p:spPr>
          <a:xfrm>
            <a:off x="8035092" y="2389220"/>
            <a:ext cx="36000" cy="36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2" name="Ovale 171">
            <a:extLst>
              <a:ext uri="{FF2B5EF4-FFF2-40B4-BE49-F238E27FC236}">
                <a16:creationId xmlns:a16="http://schemas.microsoft.com/office/drawing/2014/main" id="{FA8FBFFE-17F3-B8CE-69B9-1A30EE735A4E}"/>
              </a:ext>
            </a:extLst>
          </p:cNvPr>
          <p:cNvSpPr/>
          <p:nvPr/>
        </p:nvSpPr>
        <p:spPr>
          <a:xfrm>
            <a:off x="8027672" y="2029202"/>
            <a:ext cx="36000" cy="36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7" name="Ovale 176">
            <a:extLst>
              <a:ext uri="{FF2B5EF4-FFF2-40B4-BE49-F238E27FC236}">
                <a16:creationId xmlns:a16="http://schemas.microsoft.com/office/drawing/2014/main" id="{4AE9ED0F-9637-DE32-B21B-18D0AE40AD2F}"/>
              </a:ext>
            </a:extLst>
          </p:cNvPr>
          <p:cNvSpPr/>
          <p:nvPr/>
        </p:nvSpPr>
        <p:spPr>
          <a:xfrm>
            <a:off x="8039143" y="4884757"/>
            <a:ext cx="36000" cy="36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8" name="Ovale 177">
            <a:extLst>
              <a:ext uri="{FF2B5EF4-FFF2-40B4-BE49-F238E27FC236}">
                <a16:creationId xmlns:a16="http://schemas.microsoft.com/office/drawing/2014/main" id="{2C36A667-CA73-3104-ADF7-8018FA386C9C}"/>
              </a:ext>
            </a:extLst>
          </p:cNvPr>
          <p:cNvSpPr/>
          <p:nvPr/>
        </p:nvSpPr>
        <p:spPr>
          <a:xfrm>
            <a:off x="8021292" y="4901222"/>
            <a:ext cx="36000" cy="36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9" name="Ovale 178">
            <a:extLst>
              <a:ext uri="{FF2B5EF4-FFF2-40B4-BE49-F238E27FC236}">
                <a16:creationId xmlns:a16="http://schemas.microsoft.com/office/drawing/2014/main" id="{38EF2DCE-0E36-4968-BA94-6882DA6D802B}"/>
              </a:ext>
            </a:extLst>
          </p:cNvPr>
          <p:cNvSpPr/>
          <p:nvPr/>
        </p:nvSpPr>
        <p:spPr>
          <a:xfrm>
            <a:off x="7812973" y="5132514"/>
            <a:ext cx="36000" cy="36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2" name="Ovale 181">
            <a:extLst>
              <a:ext uri="{FF2B5EF4-FFF2-40B4-BE49-F238E27FC236}">
                <a16:creationId xmlns:a16="http://schemas.microsoft.com/office/drawing/2014/main" id="{02FFE43A-4E92-603E-BCD8-3D6CE397D25F}"/>
              </a:ext>
            </a:extLst>
          </p:cNvPr>
          <p:cNvSpPr/>
          <p:nvPr/>
        </p:nvSpPr>
        <p:spPr>
          <a:xfrm>
            <a:off x="9315920" y="6084568"/>
            <a:ext cx="36000" cy="36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4" name="Ovale 183">
            <a:extLst>
              <a:ext uri="{FF2B5EF4-FFF2-40B4-BE49-F238E27FC236}">
                <a16:creationId xmlns:a16="http://schemas.microsoft.com/office/drawing/2014/main" id="{C0948CA1-F88E-5E98-7594-B52963F0AD31}"/>
              </a:ext>
            </a:extLst>
          </p:cNvPr>
          <p:cNvSpPr/>
          <p:nvPr/>
        </p:nvSpPr>
        <p:spPr>
          <a:xfrm>
            <a:off x="8739683" y="5990265"/>
            <a:ext cx="36000" cy="36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8" name="Ovale 187">
            <a:extLst>
              <a:ext uri="{FF2B5EF4-FFF2-40B4-BE49-F238E27FC236}">
                <a16:creationId xmlns:a16="http://schemas.microsoft.com/office/drawing/2014/main" id="{B2B46500-2F03-5CD4-B1CA-1AD0BA54E897}"/>
              </a:ext>
            </a:extLst>
          </p:cNvPr>
          <p:cNvSpPr/>
          <p:nvPr/>
        </p:nvSpPr>
        <p:spPr>
          <a:xfrm>
            <a:off x="9054964" y="5833423"/>
            <a:ext cx="36000" cy="36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AECEF329-942B-7DB1-FC55-CC71B3FCE041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Pulsante di azione: vuoto 16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B32FA83-3AF6-58D8-9312-1F36BA6709DA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703014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2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8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0" grpId="0" animBg="1"/>
      <p:bldP spid="112" grpId="0" animBg="1"/>
      <p:bldP spid="115" grpId="0" animBg="1"/>
      <p:bldP spid="122" grpId="0" animBg="1"/>
      <p:bldP spid="127" grpId="0" animBg="1"/>
      <p:bldP spid="132" grpId="0"/>
      <p:bldP spid="136" grpId="0"/>
      <p:bldP spid="158" grpId="0"/>
      <p:bldP spid="11" grpId="0"/>
      <p:bldP spid="13" grpId="0"/>
      <p:bldP spid="18" grpId="0"/>
      <p:bldP spid="138" grpId="0"/>
      <p:bldP spid="155" grpId="0"/>
      <p:bldP spid="20" grpId="0"/>
      <p:bldP spid="160" grpId="0" animBg="1"/>
      <p:bldP spid="164" grpId="0"/>
      <p:bldP spid="165" grpId="0"/>
      <p:bldP spid="166" grpId="0"/>
      <p:bldP spid="5" grpId="0"/>
      <p:bldP spid="12" grpId="0"/>
      <p:bldP spid="167" grpId="0"/>
      <p:bldP spid="168" grpId="0"/>
      <p:bldP spid="170" grpId="0"/>
      <p:bldP spid="6" grpId="0" animBg="1"/>
      <p:bldP spid="171" grpId="0" animBg="1"/>
      <p:bldP spid="172" grpId="0" animBg="1"/>
      <p:bldP spid="177" grpId="0" animBg="1"/>
      <p:bldP spid="178" grpId="0" animBg="1"/>
      <p:bldP spid="179" grpId="0" animBg="1"/>
      <p:bldP spid="182" grpId="0" animBg="1"/>
      <p:bldP spid="184" grpId="0" animBg="1"/>
      <p:bldP spid="1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5865083" y="3800510"/>
            <a:ext cx="711965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6342743" y="3798341"/>
            <a:ext cx="2729841" cy="29616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809729" y="3502497"/>
            <a:ext cx="388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lt</a:t>
            </a: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E4C16E46-B0D4-4466-A0F2-7B9C6176F867}"/>
              </a:ext>
            </a:extLst>
          </p:cNvPr>
          <p:cNvCxnSpPr>
            <a:cxnSpLocks/>
          </p:cNvCxnSpPr>
          <p:nvPr/>
        </p:nvCxnSpPr>
        <p:spPr>
          <a:xfrm>
            <a:off x="9071385" y="0"/>
            <a:ext cx="0" cy="38001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7B31F2A-481B-4ECE-9A74-AC68FCF10ACE}"/>
              </a:ext>
            </a:extLst>
          </p:cNvPr>
          <p:cNvCxnSpPr/>
          <p:nvPr/>
        </p:nvCxnSpPr>
        <p:spPr>
          <a:xfrm>
            <a:off x="9144638" y="4906518"/>
            <a:ext cx="2416" cy="1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2B9AB5AE-47E5-4297-B0B5-1FD194B0C982}"/>
              </a:ext>
            </a:extLst>
          </p:cNvPr>
          <p:cNvCxnSpPr>
            <a:cxnSpLocks/>
          </p:cNvCxnSpPr>
          <p:nvPr/>
        </p:nvCxnSpPr>
        <p:spPr>
          <a:xfrm flipH="1">
            <a:off x="7432196" y="110671"/>
            <a:ext cx="1637429" cy="36911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EF753B3F-FCD9-441E-B602-77847663D2E1}"/>
              </a:ext>
            </a:extLst>
          </p:cNvPr>
          <p:cNvCxnSpPr>
            <a:cxnSpLocks/>
          </p:cNvCxnSpPr>
          <p:nvPr/>
        </p:nvCxnSpPr>
        <p:spPr>
          <a:xfrm>
            <a:off x="8388685" y="1660776"/>
            <a:ext cx="68164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F3BC81AA-2E92-40C4-8E4C-3B5E025D6BB3}"/>
              </a:ext>
            </a:extLst>
          </p:cNvPr>
          <p:cNvCxnSpPr>
            <a:cxnSpLocks/>
          </p:cNvCxnSpPr>
          <p:nvPr/>
        </p:nvCxnSpPr>
        <p:spPr>
          <a:xfrm>
            <a:off x="7713719" y="3160089"/>
            <a:ext cx="0" cy="21095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4CE4E0A2-16A5-4377-AFA1-E93E303879DD}"/>
              </a:ext>
            </a:extLst>
          </p:cNvPr>
          <p:cNvCxnSpPr>
            <a:cxnSpLocks/>
          </p:cNvCxnSpPr>
          <p:nvPr/>
        </p:nvCxnSpPr>
        <p:spPr>
          <a:xfrm>
            <a:off x="7432196" y="3802567"/>
            <a:ext cx="0" cy="17758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1DCD1863-DC76-4A02-B5FB-D59346E96641}"/>
              </a:ext>
            </a:extLst>
          </p:cNvPr>
          <p:cNvCxnSpPr>
            <a:cxnSpLocks/>
          </p:cNvCxnSpPr>
          <p:nvPr/>
        </p:nvCxnSpPr>
        <p:spPr>
          <a:xfrm>
            <a:off x="9071385" y="3798341"/>
            <a:ext cx="3024443" cy="28073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o 52">
            <a:extLst>
              <a:ext uri="{FF2B5EF4-FFF2-40B4-BE49-F238E27FC236}">
                <a16:creationId xmlns:a16="http://schemas.microsoft.com/office/drawing/2014/main" id="{161E2A02-10E7-466D-A5A4-08ECA4BB4089}"/>
              </a:ext>
            </a:extLst>
          </p:cNvPr>
          <p:cNvSpPr/>
          <p:nvPr/>
        </p:nvSpPr>
        <p:spPr>
          <a:xfrm>
            <a:off x="5388735" y="113817"/>
            <a:ext cx="7366579" cy="7366569"/>
          </a:xfrm>
          <a:prstGeom prst="arc">
            <a:avLst>
              <a:gd name="adj1" fmla="val 16203106"/>
              <a:gd name="adj2" fmla="val 257414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3F8521F5-6F85-4856-9F9B-24A76F05A09C}"/>
              </a:ext>
            </a:extLst>
          </p:cNvPr>
          <p:cNvCxnSpPr>
            <a:cxnSpLocks/>
            <a:endCxn id="53" idx="2"/>
          </p:cNvCxnSpPr>
          <p:nvPr/>
        </p:nvCxnSpPr>
        <p:spPr>
          <a:xfrm>
            <a:off x="7430320" y="5578443"/>
            <a:ext cx="4339768" cy="7260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12EF7FD-4E14-4E10-BE1F-E447A6521AEB}"/>
              </a:ext>
            </a:extLst>
          </p:cNvPr>
          <p:cNvCxnSpPr>
            <a:cxnSpLocks/>
          </p:cNvCxnSpPr>
          <p:nvPr/>
        </p:nvCxnSpPr>
        <p:spPr>
          <a:xfrm>
            <a:off x="7714540" y="5271500"/>
            <a:ext cx="476412" cy="44221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uppo 172">
            <a:extLst>
              <a:ext uri="{FF2B5EF4-FFF2-40B4-BE49-F238E27FC236}">
                <a16:creationId xmlns:a16="http://schemas.microsoft.com/office/drawing/2014/main" id="{46A7373D-9208-4699-BD5C-545ACBD5E3E7}"/>
              </a:ext>
            </a:extLst>
          </p:cNvPr>
          <p:cNvGrpSpPr/>
          <p:nvPr/>
        </p:nvGrpSpPr>
        <p:grpSpPr>
          <a:xfrm>
            <a:off x="9321123" y="5359134"/>
            <a:ext cx="1278000" cy="1278000"/>
            <a:chOff x="8624673" y="1445320"/>
            <a:chExt cx="1439589" cy="1439590"/>
          </a:xfrm>
        </p:grpSpPr>
        <p:sp>
          <p:nvSpPr>
            <p:cNvPr id="174" name="Ovale 173">
              <a:extLst>
                <a:ext uri="{FF2B5EF4-FFF2-40B4-BE49-F238E27FC236}">
                  <a16:creationId xmlns:a16="http://schemas.microsoft.com/office/drawing/2014/main" id="{8AFA6119-1769-4844-9E5A-AF186F82B59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2EBBDF5E-F6A4-4C72-969F-66C85788774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id="{972AD1A3-1DA8-4CA9-8EF1-BCBE0C7E425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uppo 185">
            <a:extLst>
              <a:ext uri="{FF2B5EF4-FFF2-40B4-BE49-F238E27FC236}">
                <a16:creationId xmlns:a16="http://schemas.microsoft.com/office/drawing/2014/main" id="{26333998-1A2C-4FDB-9E46-B9331DF7449C}"/>
              </a:ext>
            </a:extLst>
          </p:cNvPr>
          <p:cNvGrpSpPr/>
          <p:nvPr/>
        </p:nvGrpSpPr>
        <p:grpSpPr>
          <a:xfrm>
            <a:off x="7553857" y="5061440"/>
            <a:ext cx="1278000" cy="1278000"/>
            <a:chOff x="8624673" y="1441510"/>
            <a:chExt cx="1439589" cy="1439590"/>
          </a:xfrm>
        </p:grpSpPr>
        <p:sp>
          <p:nvSpPr>
            <p:cNvPr id="187" name="Ovale 186">
              <a:extLst>
                <a:ext uri="{FF2B5EF4-FFF2-40B4-BE49-F238E27FC236}">
                  <a16:creationId xmlns:a16="http://schemas.microsoft.com/office/drawing/2014/main" id="{01A4B3E5-60DC-44C0-A793-91D49D8C1A65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96" name="Connettore diritto 195">
              <a:extLst>
                <a:ext uri="{FF2B5EF4-FFF2-40B4-BE49-F238E27FC236}">
                  <a16:creationId xmlns:a16="http://schemas.microsoft.com/office/drawing/2014/main" id="{6EAE7F31-C796-47B3-A841-792DC4942639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A826CDA2-7C55-4CDA-9850-3F38E590342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B420EB5A-CA62-4E08-896E-7BC748125F8A}"/>
              </a:ext>
            </a:extLst>
          </p:cNvPr>
          <p:cNvCxnSpPr>
            <a:cxnSpLocks/>
          </p:cNvCxnSpPr>
          <p:nvPr/>
        </p:nvCxnSpPr>
        <p:spPr>
          <a:xfrm>
            <a:off x="7676384" y="3166831"/>
            <a:ext cx="139500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Arco 175">
            <a:extLst>
              <a:ext uri="{FF2B5EF4-FFF2-40B4-BE49-F238E27FC236}">
                <a16:creationId xmlns:a16="http://schemas.microsoft.com/office/drawing/2014/main" id="{7682F84C-0373-4AF6-9BB1-727357B265D3}"/>
              </a:ext>
            </a:extLst>
          </p:cNvPr>
          <p:cNvSpPr/>
          <p:nvPr/>
        </p:nvSpPr>
        <p:spPr>
          <a:xfrm>
            <a:off x="6933416" y="1662423"/>
            <a:ext cx="4276800" cy="4276800"/>
          </a:xfrm>
          <a:prstGeom prst="arc">
            <a:avLst>
              <a:gd name="adj1" fmla="val 16201196"/>
              <a:gd name="adj2" fmla="val 257217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8" name="Arco 177">
            <a:extLst>
              <a:ext uri="{FF2B5EF4-FFF2-40B4-BE49-F238E27FC236}">
                <a16:creationId xmlns:a16="http://schemas.microsoft.com/office/drawing/2014/main" id="{9982FCD5-03BD-4936-9166-FB581C0A0132}"/>
              </a:ext>
            </a:extLst>
          </p:cNvPr>
          <p:cNvSpPr/>
          <p:nvPr/>
        </p:nvSpPr>
        <p:spPr>
          <a:xfrm>
            <a:off x="7488816" y="2218713"/>
            <a:ext cx="3168000" cy="3168000"/>
          </a:xfrm>
          <a:prstGeom prst="arc">
            <a:avLst>
              <a:gd name="adj1" fmla="val 16203120"/>
              <a:gd name="adj2" fmla="val 256920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0" name="Arco 179">
            <a:extLst>
              <a:ext uri="{FF2B5EF4-FFF2-40B4-BE49-F238E27FC236}">
                <a16:creationId xmlns:a16="http://schemas.microsoft.com/office/drawing/2014/main" id="{ED8FDF41-816D-4778-9AF1-C5BAE561DD2F}"/>
              </a:ext>
            </a:extLst>
          </p:cNvPr>
          <p:cNvSpPr/>
          <p:nvPr/>
        </p:nvSpPr>
        <p:spPr>
          <a:xfrm>
            <a:off x="8436323" y="3165789"/>
            <a:ext cx="1270800" cy="12708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9" name="Arco 188">
            <a:extLst>
              <a:ext uri="{FF2B5EF4-FFF2-40B4-BE49-F238E27FC236}">
                <a16:creationId xmlns:a16="http://schemas.microsoft.com/office/drawing/2014/main" id="{FB81FE58-870B-459B-BF1C-E6EFFD3FB902}"/>
              </a:ext>
            </a:extLst>
          </p:cNvPr>
          <p:cNvSpPr/>
          <p:nvPr/>
        </p:nvSpPr>
        <p:spPr>
          <a:xfrm>
            <a:off x="7307839" y="2036788"/>
            <a:ext cx="3528000" cy="3528000"/>
          </a:xfrm>
          <a:prstGeom prst="arc">
            <a:avLst>
              <a:gd name="adj1" fmla="val 16202142"/>
              <a:gd name="adj2" fmla="val 25871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996FD237-A671-40DF-8BFF-BE83775945DC}"/>
              </a:ext>
            </a:extLst>
          </p:cNvPr>
          <p:cNvCxnSpPr>
            <a:cxnSpLocks/>
          </p:cNvCxnSpPr>
          <p:nvPr/>
        </p:nvCxnSpPr>
        <p:spPr>
          <a:xfrm flipH="1">
            <a:off x="10028294" y="4995687"/>
            <a:ext cx="338568" cy="3673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B8032EC4-5378-474D-956A-59EB5893C356}"/>
              </a:ext>
            </a:extLst>
          </p:cNvPr>
          <p:cNvCxnSpPr>
            <a:cxnSpLocks/>
          </p:cNvCxnSpPr>
          <p:nvPr/>
        </p:nvCxnSpPr>
        <p:spPr>
          <a:xfrm>
            <a:off x="7668156" y="2644927"/>
            <a:ext cx="0" cy="20527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31D5E681-DE5D-4F22-AAE0-DF9BE4094DFC}"/>
              </a:ext>
            </a:extLst>
          </p:cNvPr>
          <p:cNvCxnSpPr>
            <a:cxnSpLocks/>
          </p:cNvCxnSpPr>
          <p:nvPr/>
        </p:nvCxnSpPr>
        <p:spPr>
          <a:xfrm>
            <a:off x="7786578" y="3487247"/>
            <a:ext cx="12867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Arco 243">
            <a:extLst>
              <a:ext uri="{FF2B5EF4-FFF2-40B4-BE49-F238E27FC236}">
                <a16:creationId xmlns:a16="http://schemas.microsoft.com/office/drawing/2014/main" id="{2C67D4C6-37D0-4323-974A-89C4C9457143}"/>
              </a:ext>
            </a:extLst>
          </p:cNvPr>
          <p:cNvSpPr/>
          <p:nvPr/>
        </p:nvSpPr>
        <p:spPr>
          <a:xfrm>
            <a:off x="7915725" y="2644927"/>
            <a:ext cx="2311200" cy="23112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B8F5C95B-81B9-411D-B963-99800F582721}"/>
              </a:ext>
            </a:extLst>
          </p:cNvPr>
          <p:cNvCxnSpPr>
            <a:cxnSpLocks/>
          </p:cNvCxnSpPr>
          <p:nvPr/>
        </p:nvCxnSpPr>
        <p:spPr>
          <a:xfrm>
            <a:off x="7662614" y="2644927"/>
            <a:ext cx="141260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D195D118-9B4C-4DF1-994A-A308B86567E2}"/>
              </a:ext>
            </a:extLst>
          </p:cNvPr>
          <p:cNvCxnSpPr>
            <a:cxnSpLocks/>
          </p:cNvCxnSpPr>
          <p:nvPr/>
        </p:nvCxnSpPr>
        <p:spPr>
          <a:xfrm>
            <a:off x="8322742" y="5069214"/>
            <a:ext cx="503557" cy="706408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A1AC3331-7DAE-4CD0-8C5C-B1C42DEBFC39}"/>
              </a:ext>
            </a:extLst>
          </p:cNvPr>
          <p:cNvCxnSpPr>
            <a:cxnSpLocks/>
          </p:cNvCxnSpPr>
          <p:nvPr/>
        </p:nvCxnSpPr>
        <p:spPr>
          <a:xfrm>
            <a:off x="8287500" y="2644927"/>
            <a:ext cx="0" cy="26327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7531F661-A600-41C6-A492-E1EEA1CCDE91}"/>
              </a:ext>
            </a:extLst>
          </p:cNvPr>
          <p:cNvCxnSpPr>
            <a:cxnSpLocks/>
          </p:cNvCxnSpPr>
          <p:nvPr/>
        </p:nvCxnSpPr>
        <p:spPr>
          <a:xfrm flipH="1">
            <a:off x="7666221" y="4562918"/>
            <a:ext cx="124167" cy="1347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Arco 276">
            <a:extLst>
              <a:ext uri="{FF2B5EF4-FFF2-40B4-BE49-F238E27FC236}">
                <a16:creationId xmlns:a16="http://schemas.microsoft.com/office/drawing/2014/main" id="{0E9DFE93-CA82-4E64-BCC4-1C78B859B175}"/>
              </a:ext>
            </a:extLst>
          </p:cNvPr>
          <p:cNvSpPr/>
          <p:nvPr/>
        </p:nvSpPr>
        <p:spPr>
          <a:xfrm>
            <a:off x="7396319" y="2125347"/>
            <a:ext cx="3348000" cy="3348000"/>
          </a:xfrm>
          <a:prstGeom prst="arc">
            <a:avLst>
              <a:gd name="adj1" fmla="val 16202142"/>
              <a:gd name="adj2" fmla="val 256524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8F20FABC-7C6F-4981-B395-A544723DDFFB}"/>
              </a:ext>
            </a:extLst>
          </p:cNvPr>
          <p:cNvCxnSpPr>
            <a:cxnSpLocks/>
          </p:cNvCxnSpPr>
          <p:nvPr/>
        </p:nvCxnSpPr>
        <p:spPr>
          <a:xfrm flipH="1">
            <a:off x="9334799" y="4875949"/>
            <a:ext cx="904036" cy="9807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Arco 282">
            <a:extLst>
              <a:ext uri="{FF2B5EF4-FFF2-40B4-BE49-F238E27FC236}">
                <a16:creationId xmlns:a16="http://schemas.microsoft.com/office/drawing/2014/main" id="{6569C822-3BE4-47CC-AB6F-A145B93D8A5A}"/>
              </a:ext>
            </a:extLst>
          </p:cNvPr>
          <p:cNvSpPr/>
          <p:nvPr/>
        </p:nvSpPr>
        <p:spPr>
          <a:xfrm>
            <a:off x="8334290" y="3063040"/>
            <a:ext cx="1476000" cy="14760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65D41A3E-F0AD-424A-B8DF-2BEFD324ACAC}"/>
              </a:ext>
            </a:extLst>
          </p:cNvPr>
          <p:cNvCxnSpPr>
            <a:cxnSpLocks/>
          </p:cNvCxnSpPr>
          <p:nvPr/>
        </p:nvCxnSpPr>
        <p:spPr>
          <a:xfrm>
            <a:off x="7726706" y="3062512"/>
            <a:ext cx="135279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44E99609-AC9D-4ABB-BA44-0E5534ACE969}"/>
              </a:ext>
            </a:extLst>
          </p:cNvPr>
          <p:cNvCxnSpPr>
            <a:cxnSpLocks/>
          </p:cNvCxnSpPr>
          <p:nvPr/>
        </p:nvCxnSpPr>
        <p:spPr>
          <a:xfrm>
            <a:off x="7786578" y="3487247"/>
            <a:ext cx="0" cy="10800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31F96CA8-374C-42DD-972D-57F6AC7C1217}"/>
              </a:ext>
            </a:extLst>
          </p:cNvPr>
          <p:cNvCxnSpPr>
            <a:cxnSpLocks/>
          </p:cNvCxnSpPr>
          <p:nvPr/>
        </p:nvCxnSpPr>
        <p:spPr>
          <a:xfrm>
            <a:off x="8405875" y="3487247"/>
            <a:ext cx="0" cy="16605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uppo 73">
            <a:extLst>
              <a:ext uri="{FF2B5EF4-FFF2-40B4-BE49-F238E27FC236}">
                <a16:creationId xmlns:a16="http://schemas.microsoft.com/office/drawing/2014/main" id="{90B90CFD-E5DE-4136-8971-B48EB5FBAEB8}"/>
              </a:ext>
            </a:extLst>
          </p:cNvPr>
          <p:cNvGrpSpPr/>
          <p:nvPr/>
        </p:nvGrpSpPr>
        <p:grpSpPr>
          <a:xfrm>
            <a:off x="8323098" y="4064166"/>
            <a:ext cx="1800000" cy="1800000"/>
            <a:chOff x="8624673" y="1445320"/>
            <a:chExt cx="1439589" cy="1439590"/>
          </a:xfrm>
        </p:grpSpPr>
        <p:sp>
          <p:nvSpPr>
            <p:cNvPr id="75" name="Ovale 74">
              <a:extLst>
                <a:ext uri="{FF2B5EF4-FFF2-40B4-BE49-F238E27FC236}">
                  <a16:creationId xmlns:a16="http://schemas.microsoft.com/office/drawing/2014/main" id="{50227293-7526-4D77-9DCE-7B795B06EC4B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76" name="Connettore diritto 75">
              <a:extLst>
                <a:ext uri="{FF2B5EF4-FFF2-40B4-BE49-F238E27FC236}">
                  <a16:creationId xmlns:a16="http://schemas.microsoft.com/office/drawing/2014/main" id="{F8DF3C69-A91C-42BE-8E3D-881735EB5E07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diritto 76">
              <a:extLst>
                <a:ext uri="{FF2B5EF4-FFF2-40B4-BE49-F238E27FC236}">
                  <a16:creationId xmlns:a16="http://schemas.microsoft.com/office/drawing/2014/main" id="{753D55AF-BC1D-4961-9D0E-6EE4CC3875C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9517389B-C856-4B26-BF9D-11FD1420E292}"/>
              </a:ext>
            </a:extLst>
          </p:cNvPr>
          <p:cNvCxnSpPr>
            <a:cxnSpLocks/>
          </p:cNvCxnSpPr>
          <p:nvPr/>
        </p:nvCxnSpPr>
        <p:spPr>
          <a:xfrm>
            <a:off x="8379902" y="4542655"/>
            <a:ext cx="1563619" cy="145136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4D4EAAEC-244B-402F-B353-980029EAE715}"/>
              </a:ext>
            </a:extLst>
          </p:cNvPr>
          <p:cNvCxnSpPr>
            <a:cxnSpLocks/>
          </p:cNvCxnSpPr>
          <p:nvPr/>
        </p:nvCxnSpPr>
        <p:spPr>
          <a:xfrm>
            <a:off x="8557863" y="4359435"/>
            <a:ext cx="658351" cy="6110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E0C99FF2-8232-425D-A3B5-D4C3A6BC6FB9}"/>
              </a:ext>
            </a:extLst>
          </p:cNvPr>
          <p:cNvCxnSpPr>
            <a:cxnSpLocks/>
          </p:cNvCxnSpPr>
          <p:nvPr/>
        </p:nvCxnSpPr>
        <p:spPr>
          <a:xfrm flipH="1">
            <a:off x="9218996" y="4409503"/>
            <a:ext cx="512730" cy="5562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C9B9E011-C73B-4751-AB25-6EA95E9BD5BB}"/>
              </a:ext>
            </a:extLst>
          </p:cNvPr>
          <p:cNvGrpSpPr/>
          <p:nvPr/>
        </p:nvGrpSpPr>
        <p:grpSpPr>
          <a:xfrm>
            <a:off x="7665008" y="1996595"/>
            <a:ext cx="1800000" cy="1800000"/>
            <a:chOff x="8624673" y="1445320"/>
            <a:chExt cx="1439589" cy="1439590"/>
          </a:xfrm>
        </p:grpSpPr>
        <p:sp>
          <p:nvSpPr>
            <p:cNvPr id="90" name="Ovale 89">
              <a:extLst>
                <a:ext uri="{FF2B5EF4-FFF2-40B4-BE49-F238E27FC236}">
                  <a16:creationId xmlns:a16="http://schemas.microsoft.com/office/drawing/2014/main" id="{AE43C5A0-ECEA-4DF8-BB7D-3C7EF86AB92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510AE685-C6EA-421F-B74D-9D6929C51324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diritto 91">
              <a:extLst>
                <a:ext uri="{FF2B5EF4-FFF2-40B4-BE49-F238E27FC236}">
                  <a16:creationId xmlns:a16="http://schemas.microsoft.com/office/drawing/2014/main" id="{1E817F83-4DAF-465B-B86D-CC194AF1583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uppo 93">
            <a:extLst>
              <a:ext uri="{FF2B5EF4-FFF2-40B4-BE49-F238E27FC236}">
                <a16:creationId xmlns:a16="http://schemas.microsoft.com/office/drawing/2014/main" id="{AA4BBC86-3B6B-45E9-97E5-1F032C7991A8}"/>
              </a:ext>
            </a:extLst>
          </p:cNvPr>
          <p:cNvGrpSpPr/>
          <p:nvPr/>
        </p:nvGrpSpPr>
        <p:grpSpPr>
          <a:xfrm>
            <a:off x="7078558" y="2522994"/>
            <a:ext cx="1278000" cy="1278000"/>
            <a:chOff x="8624673" y="1441510"/>
            <a:chExt cx="1439589" cy="1439590"/>
          </a:xfrm>
        </p:grpSpPr>
        <p:sp>
          <p:nvSpPr>
            <p:cNvPr id="96" name="Ovale 95">
              <a:extLst>
                <a:ext uri="{FF2B5EF4-FFF2-40B4-BE49-F238E27FC236}">
                  <a16:creationId xmlns:a16="http://schemas.microsoft.com/office/drawing/2014/main" id="{B10F3087-344D-46CD-98E4-702387DD0292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97" name="Connettore diritto 96">
              <a:extLst>
                <a:ext uri="{FF2B5EF4-FFF2-40B4-BE49-F238E27FC236}">
                  <a16:creationId xmlns:a16="http://schemas.microsoft.com/office/drawing/2014/main" id="{26A5FC3E-BC58-400B-B110-14DFB6E45EA0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diritto 97">
              <a:extLst>
                <a:ext uri="{FF2B5EF4-FFF2-40B4-BE49-F238E27FC236}">
                  <a16:creationId xmlns:a16="http://schemas.microsoft.com/office/drawing/2014/main" id="{C06BCC65-471D-481C-8116-CFA5F728042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631CF488-B258-4554-A9CF-766EE1ABC070}"/>
              </a:ext>
            </a:extLst>
          </p:cNvPr>
          <p:cNvCxnSpPr>
            <a:cxnSpLocks/>
          </p:cNvCxnSpPr>
          <p:nvPr/>
        </p:nvCxnSpPr>
        <p:spPr>
          <a:xfrm>
            <a:off x="8383228" y="1662778"/>
            <a:ext cx="0" cy="289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uppo 100">
            <a:extLst>
              <a:ext uri="{FF2B5EF4-FFF2-40B4-BE49-F238E27FC236}">
                <a16:creationId xmlns:a16="http://schemas.microsoft.com/office/drawing/2014/main" id="{5104AE8A-B988-490B-8D13-572022EFBFAA}"/>
              </a:ext>
            </a:extLst>
          </p:cNvPr>
          <p:cNvGrpSpPr/>
          <p:nvPr/>
        </p:nvGrpSpPr>
        <p:grpSpPr>
          <a:xfrm>
            <a:off x="7749685" y="1021341"/>
            <a:ext cx="1278000" cy="1278000"/>
            <a:chOff x="8624673" y="1445320"/>
            <a:chExt cx="1439589" cy="1439590"/>
          </a:xfrm>
        </p:grpSpPr>
        <p:sp>
          <p:nvSpPr>
            <p:cNvPr id="102" name="Ovale 101">
              <a:extLst>
                <a:ext uri="{FF2B5EF4-FFF2-40B4-BE49-F238E27FC236}">
                  <a16:creationId xmlns:a16="http://schemas.microsoft.com/office/drawing/2014/main" id="{FA9DDA6C-93E9-4960-8E2C-DE9D385B4BAB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03" name="Connettore diritto 102">
              <a:extLst>
                <a:ext uri="{FF2B5EF4-FFF2-40B4-BE49-F238E27FC236}">
                  <a16:creationId xmlns:a16="http://schemas.microsoft.com/office/drawing/2014/main" id="{D06AB213-9084-4963-9008-513739E3197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diritto 103">
              <a:extLst>
                <a:ext uri="{FF2B5EF4-FFF2-40B4-BE49-F238E27FC236}">
                  <a16:creationId xmlns:a16="http://schemas.microsoft.com/office/drawing/2014/main" id="{D65D07D0-325E-4706-9A4A-AC36E0F5400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C13199A1-1385-4119-9749-CC9DD09F1A1E}"/>
              </a:ext>
            </a:extLst>
          </p:cNvPr>
          <p:cNvCxnSpPr>
            <a:cxnSpLocks/>
          </p:cNvCxnSpPr>
          <p:nvPr/>
        </p:nvCxnSpPr>
        <p:spPr>
          <a:xfrm>
            <a:off x="8556418" y="2901188"/>
            <a:ext cx="0" cy="14607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Arco 120">
            <a:extLst>
              <a:ext uri="{FF2B5EF4-FFF2-40B4-BE49-F238E27FC236}">
                <a16:creationId xmlns:a16="http://schemas.microsoft.com/office/drawing/2014/main" id="{42084AD5-8343-4FAB-B5AB-5334BA03B9F9}"/>
              </a:ext>
            </a:extLst>
          </p:cNvPr>
          <p:cNvSpPr/>
          <p:nvPr/>
        </p:nvSpPr>
        <p:spPr>
          <a:xfrm>
            <a:off x="8172628" y="2898676"/>
            <a:ext cx="1800000" cy="1800000"/>
          </a:xfrm>
          <a:prstGeom prst="arc">
            <a:avLst>
              <a:gd name="adj1" fmla="val 16192769"/>
              <a:gd name="adj2" fmla="val 259317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596D7F70-02B0-4D17-ACDD-677FFF48E6EE}"/>
              </a:ext>
            </a:extLst>
          </p:cNvPr>
          <p:cNvCxnSpPr>
            <a:cxnSpLocks/>
            <a:stCxn id="121" idx="0"/>
          </p:cNvCxnSpPr>
          <p:nvPr/>
        </p:nvCxnSpPr>
        <p:spPr>
          <a:xfrm flipH="1">
            <a:off x="8549476" y="2898678"/>
            <a:ext cx="52125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ED5C6CF8-49CB-4C58-8E2A-6799EB87A158}"/>
              </a:ext>
            </a:extLst>
          </p:cNvPr>
          <p:cNvCxnSpPr>
            <a:cxnSpLocks/>
          </p:cNvCxnSpPr>
          <p:nvPr/>
        </p:nvCxnSpPr>
        <p:spPr>
          <a:xfrm>
            <a:off x="7673246" y="4704346"/>
            <a:ext cx="1152401" cy="10696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D32ADF6C-C4A9-43B8-83BD-F10123281874}"/>
              </a:ext>
            </a:extLst>
          </p:cNvPr>
          <p:cNvCxnSpPr>
            <a:cxnSpLocks/>
          </p:cNvCxnSpPr>
          <p:nvPr/>
        </p:nvCxnSpPr>
        <p:spPr>
          <a:xfrm>
            <a:off x="7781312" y="4564189"/>
            <a:ext cx="624563" cy="5797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FD7F2E02-F142-4F22-A5F3-A65480D5F0DA}"/>
              </a:ext>
            </a:extLst>
          </p:cNvPr>
          <p:cNvCxnSpPr>
            <a:cxnSpLocks/>
          </p:cNvCxnSpPr>
          <p:nvPr/>
        </p:nvCxnSpPr>
        <p:spPr>
          <a:xfrm flipH="1">
            <a:off x="8325953" y="4008891"/>
            <a:ext cx="986415" cy="10701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374FE686-AAD3-43DA-A946-2C96DA37C7BA}"/>
              </a:ext>
            </a:extLst>
          </p:cNvPr>
          <p:cNvCxnSpPr>
            <a:cxnSpLocks/>
          </p:cNvCxnSpPr>
          <p:nvPr/>
        </p:nvCxnSpPr>
        <p:spPr>
          <a:xfrm flipH="1">
            <a:off x="8821817" y="4582814"/>
            <a:ext cx="1095778" cy="11888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Arco 148">
            <a:extLst>
              <a:ext uri="{FF2B5EF4-FFF2-40B4-BE49-F238E27FC236}">
                <a16:creationId xmlns:a16="http://schemas.microsoft.com/office/drawing/2014/main" id="{07498FC5-7CBC-4550-8E2A-3967F51BC495}"/>
              </a:ext>
            </a:extLst>
          </p:cNvPr>
          <p:cNvSpPr/>
          <p:nvPr/>
        </p:nvSpPr>
        <p:spPr>
          <a:xfrm>
            <a:off x="8758227" y="3487247"/>
            <a:ext cx="630000" cy="630000"/>
          </a:xfrm>
          <a:prstGeom prst="arc">
            <a:avLst>
              <a:gd name="adj1" fmla="val 16206334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51" name="Gruppo 150">
            <a:extLst>
              <a:ext uri="{FF2B5EF4-FFF2-40B4-BE49-F238E27FC236}">
                <a16:creationId xmlns:a16="http://schemas.microsoft.com/office/drawing/2014/main" id="{F2EDA04E-734A-413F-A980-6652E89974DB}"/>
              </a:ext>
            </a:extLst>
          </p:cNvPr>
          <p:cNvGrpSpPr/>
          <p:nvPr/>
        </p:nvGrpSpPr>
        <p:grpSpPr>
          <a:xfrm>
            <a:off x="7081246" y="4627099"/>
            <a:ext cx="1278000" cy="1278000"/>
            <a:chOff x="8624673" y="1441510"/>
            <a:chExt cx="1439589" cy="1439590"/>
          </a:xfrm>
        </p:grpSpPr>
        <p:sp>
          <p:nvSpPr>
            <p:cNvPr id="152" name="Ovale 151">
              <a:extLst>
                <a:ext uri="{FF2B5EF4-FFF2-40B4-BE49-F238E27FC236}">
                  <a16:creationId xmlns:a16="http://schemas.microsoft.com/office/drawing/2014/main" id="{8B37CD7B-6F48-4CEE-93E5-E7C37D5F641C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53" name="Connettore diritto 152">
              <a:extLst>
                <a:ext uri="{FF2B5EF4-FFF2-40B4-BE49-F238E27FC236}">
                  <a16:creationId xmlns:a16="http://schemas.microsoft.com/office/drawing/2014/main" id="{33157075-70EE-4A00-9138-DBDCF79ED043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ttore diritto 153">
              <a:extLst>
                <a:ext uri="{FF2B5EF4-FFF2-40B4-BE49-F238E27FC236}">
                  <a16:creationId xmlns:a16="http://schemas.microsoft.com/office/drawing/2014/main" id="{F1824B39-A127-4CEB-B521-D936929868E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CEB16E6C-E6F4-4054-982B-0EED08C7FBCA}"/>
              </a:ext>
            </a:extLst>
          </p:cNvPr>
          <p:cNvCxnSpPr>
            <a:cxnSpLocks/>
          </p:cNvCxnSpPr>
          <p:nvPr/>
        </p:nvCxnSpPr>
        <p:spPr>
          <a:xfrm>
            <a:off x="7730122" y="4639313"/>
            <a:ext cx="848459" cy="7875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6A054458-9555-4D40-9782-919377D97725}"/>
              </a:ext>
            </a:extLst>
          </p:cNvPr>
          <p:cNvCxnSpPr>
            <a:cxnSpLocks/>
          </p:cNvCxnSpPr>
          <p:nvPr/>
        </p:nvCxnSpPr>
        <p:spPr>
          <a:xfrm flipH="1">
            <a:off x="8283685" y="5143274"/>
            <a:ext cx="124167" cy="1347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e 60">
            <a:extLst>
              <a:ext uri="{FF2B5EF4-FFF2-40B4-BE49-F238E27FC236}">
                <a16:creationId xmlns:a16="http://schemas.microsoft.com/office/drawing/2014/main" id="{89E1F815-48D6-4E83-AAEB-E9E56A0DBA7F}"/>
              </a:ext>
            </a:extLst>
          </p:cNvPr>
          <p:cNvSpPr/>
          <p:nvPr/>
        </p:nvSpPr>
        <p:spPr>
          <a:xfrm rot="18768016">
            <a:off x="7951096" y="4500118"/>
            <a:ext cx="173044" cy="843555"/>
          </a:xfrm>
          <a:custGeom>
            <a:avLst/>
            <a:gdLst>
              <a:gd name="connsiteX0" fmla="*/ 0 w 173043"/>
              <a:gd name="connsiteY0" fmla="*/ 429318 h 858635"/>
              <a:gd name="connsiteX1" fmla="*/ 86522 w 173043"/>
              <a:gd name="connsiteY1" fmla="*/ 0 h 858635"/>
              <a:gd name="connsiteX2" fmla="*/ 173044 w 173043"/>
              <a:gd name="connsiteY2" fmla="*/ 429318 h 858635"/>
              <a:gd name="connsiteX3" fmla="*/ 86522 w 173043"/>
              <a:gd name="connsiteY3" fmla="*/ 858636 h 858635"/>
              <a:gd name="connsiteX4" fmla="*/ 0 w 173043"/>
              <a:gd name="connsiteY4" fmla="*/ 429318 h 858635"/>
              <a:gd name="connsiteX0" fmla="*/ 0 w 173044"/>
              <a:gd name="connsiteY0" fmla="*/ 429805 h 859123"/>
              <a:gd name="connsiteX1" fmla="*/ 86522 w 173044"/>
              <a:gd name="connsiteY1" fmla="*/ 487 h 859123"/>
              <a:gd name="connsiteX2" fmla="*/ 173044 w 173044"/>
              <a:gd name="connsiteY2" fmla="*/ 429805 h 859123"/>
              <a:gd name="connsiteX3" fmla="*/ 86522 w 173044"/>
              <a:gd name="connsiteY3" fmla="*/ 859123 h 859123"/>
              <a:gd name="connsiteX4" fmla="*/ 0 w 173044"/>
              <a:gd name="connsiteY4" fmla="*/ 429805 h 859123"/>
              <a:gd name="connsiteX0" fmla="*/ 0 w 173044"/>
              <a:gd name="connsiteY0" fmla="*/ 429805 h 859140"/>
              <a:gd name="connsiteX1" fmla="*/ 86522 w 173044"/>
              <a:gd name="connsiteY1" fmla="*/ 487 h 859140"/>
              <a:gd name="connsiteX2" fmla="*/ 173044 w 173044"/>
              <a:gd name="connsiteY2" fmla="*/ 429805 h 859140"/>
              <a:gd name="connsiteX3" fmla="*/ 86522 w 173044"/>
              <a:gd name="connsiteY3" fmla="*/ 859123 h 859140"/>
              <a:gd name="connsiteX4" fmla="*/ 0 w 173044"/>
              <a:gd name="connsiteY4" fmla="*/ 429805 h 859140"/>
              <a:gd name="connsiteX0" fmla="*/ 0 w 173044"/>
              <a:gd name="connsiteY0" fmla="*/ 429331 h 858666"/>
              <a:gd name="connsiteX1" fmla="*/ 86522 w 173044"/>
              <a:gd name="connsiteY1" fmla="*/ 13 h 858666"/>
              <a:gd name="connsiteX2" fmla="*/ 173044 w 173044"/>
              <a:gd name="connsiteY2" fmla="*/ 429331 h 858666"/>
              <a:gd name="connsiteX3" fmla="*/ 86522 w 173044"/>
              <a:gd name="connsiteY3" fmla="*/ 858649 h 858666"/>
              <a:gd name="connsiteX4" fmla="*/ 0 w 173044"/>
              <a:gd name="connsiteY4" fmla="*/ 429331 h 858666"/>
              <a:gd name="connsiteX0" fmla="*/ 0 w 173044"/>
              <a:gd name="connsiteY0" fmla="*/ 429641 h 858976"/>
              <a:gd name="connsiteX1" fmla="*/ 86522 w 173044"/>
              <a:gd name="connsiteY1" fmla="*/ 323 h 858976"/>
              <a:gd name="connsiteX2" fmla="*/ 173044 w 173044"/>
              <a:gd name="connsiteY2" fmla="*/ 429641 h 858976"/>
              <a:gd name="connsiteX3" fmla="*/ 86522 w 173044"/>
              <a:gd name="connsiteY3" fmla="*/ 858959 h 858976"/>
              <a:gd name="connsiteX4" fmla="*/ 0 w 173044"/>
              <a:gd name="connsiteY4" fmla="*/ 429641 h 858976"/>
              <a:gd name="connsiteX0" fmla="*/ 0 w 173044"/>
              <a:gd name="connsiteY0" fmla="*/ 429641 h 858985"/>
              <a:gd name="connsiteX1" fmla="*/ 86522 w 173044"/>
              <a:gd name="connsiteY1" fmla="*/ 323 h 858985"/>
              <a:gd name="connsiteX2" fmla="*/ 173044 w 173044"/>
              <a:gd name="connsiteY2" fmla="*/ 429641 h 858985"/>
              <a:gd name="connsiteX3" fmla="*/ 86522 w 173044"/>
              <a:gd name="connsiteY3" fmla="*/ 858959 h 858985"/>
              <a:gd name="connsiteX4" fmla="*/ 0 w 173044"/>
              <a:gd name="connsiteY4" fmla="*/ 429641 h 858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044" h="858985">
                <a:moveTo>
                  <a:pt x="0" y="429641"/>
                </a:moveTo>
                <a:cubicBezTo>
                  <a:pt x="0" y="192535"/>
                  <a:pt x="40599" y="-9187"/>
                  <a:pt x="86522" y="323"/>
                </a:cubicBezTo>
                <a:cubicBezTo>
                  <a:pt x="132445" y="9833"/>
                  <a:pt x="173044" y="192535"/>
                  <a:pt x="173044" y="429641"/>
                </a:cubicBezTo>
                <a:cubicBezTo>
                  <a:pt x="173044" y="666747"/>
                  <a:pt x="134218" y="861607"/>
                  <a:pt x="86522" y="858959"/>
                </a:cubicBezTo>
                <a:cubicBezTo>
                  <a:pt x="38826" y="856311"/>
                  <a:pt x="0" y="666747"/>
                  <a:pt x="0" y="429641"/>
                </a:cubicBezTo>
                <a:close/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81" name="Gruppo 180">
            <a:extLst>
              <a:ext uri="{FF2B5EF4-FFF2-40B4-BE49-F238E27FC236}">
                <a16:creationId xmlns:a16="http://schemas.microsoft.com/office/drawing/2014/main" id="{3BA32F2F-4A29-426E-BFFD-6E6B48381C6A}"/>
              </a:ext>
            </a:extLst>
          </p:cNvPr>
          <p:cNvGrpSpPr/>
          <p:nvPr/>
        </p:nvGrpSpPr>
        <p:grpSpPr>
          <a:xfrm>
            <a:off x="7662614" y="3451720"/>
            <a:ext cx="1800000" cy="1800000"/>
            <a:chOff x="8624673" y="1445320"/>
            <a:chExt cx="1439589" cy="1439590"/>
          </a:xfrm>
        </p:grpSpPr>
        <p:sp>
          <p:nvSpPr>
            <p:cNvPr id="192" name="Ovale 191">
              <a:extLst>
                <a:ext uri="{FF2B5EF4-FFF2-40B4-BE49-F238E27FC236}">
                  <a16:creationId xmlns:a16="http://schemas.microsoft.com/office/drawing/2014/main" id="{F7144FB0-8C9F-4D46-96EF-58440BAE31BD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93" name="Connettore diritto 192">
              <a:extLst>
                <a:ext uri="{FF2B5EF4-FFF2-40B4-BE49-F238E27FC236}">
                  <a16:creationId xmlns:a16="http://schemas.microsoft.com/office/drawing/2014/main" id="{185CF5FF-3440-4CEB-9553-54D4BFC25FAC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diritto 193">
              <a:extLst>
                <a:ext uri="{FF2B5EF4-FFF2-40B4-BE49-F238E27FC236}">
                  <a16:creationId xmlns:a16="http://schemas.microsoft.com/office/drawing/2014/main" id="{227A4F87-FE8A-4133-BFED-9AC1F4530D8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34962019-6B76-49B1-A647-07D1D41AAFAE}"/>
              </a:ext>
            </a:extLst>
          </p:cNvPr>
          <p:cNvCxnSpPr>
            <a:cxnSpLocks/>
          </p:cNvCxnSpPr>
          <p:nvPr/>
        </p:nvCxnSpPr>
        <p:spPr>
          <a:xfrm>
            <a:off x="8286734" y="2641225"/>
            <a:ext cx="119141" cy="8460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4D3A7F95-9517-429F-BD5C-A0BBE4CE4713}"/>
              </a:ext>
            </a:extLst>
          </p:cNvPr>
          <p:cNvCxnSpPr>
            <a:cxnSpLocks/>
          </p:cNvCxnSpPr>
          <p:nvPr/>
        </p:nvCxnSpPr>
        <p:spPr>
          <a:xfrm>
            <a:off x="7667136" y="2641607"/>
            <a:ext cx="119141" cy="8460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E176CD5B-4CDE-46A0-A52F-B706B5A60AF5}"/>
              </a:ext>
            </a:extLst>
          </p:cNvPr>
          <p:cNvCxnSpPr>
            <a:cxnSpLocks/>
          </p:cNvCxnSpPr>
          <p:nvPr/>
        </p:nvCxnSpPr>
        <p:spPr>
          <a:xfrm flipH="1">
            <a:off x="7786277" y="2642987"/>
            <a:ext cx="503716" cy="8442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AF4C3BB6-C8BB-4DF4-9B3E-E86BC1353F82}"/>
              </a:ext>
            </a:extLst>
          </p:cNvPr>
          <p:cNvCxnSpPr>
            <a:cxnSpLocks/>
          </p:cNvCxnSpPr>
          <p:nvPr/>
        </p:nvCxnSpPr>
        <p:spPr>
          <a:xfrm>
            <a:off x="7661880" y="2644595"/>
            <a:ext cx="749852" cy="8469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BC0E654B-AD13-4BB8-8147-21538379DB4A}"/>
              </a:ext>
            </a:extLst>
          </p:cNvPr>
          <p:cNvCxnSpPr>
            <a:cxnSpLocks/>
          </p:cNvCxnSpPr>
          <p:nvPr/>
        </p:nvCxnSpPr>
        <p:spPr>
          <a:xfrm>
            <a:off x="7974349" y="2643195"/>
            <a:ext cx="119141" cy="8460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728995CE-4CF8-4F96-AFE0-B2E12094439E}"/>
              </a:ext>
            </a:extLst>
          </p:cNvPr>
          <p:cNvCxnSpPr>
            <a:cxnSpLocks/>
          </p:cNvCxnSpPr>
          <p:nvPr/>
        </p:nvCxnSpPr>
        <p:spPr>
          <a:xfrm flipH="1">
            <a:off x="8576570" y="4299347"/>
            <a:ext cx="1037047" cy="11250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84951F04-2E62-457E-B15E-4B83226195D3}"/>
              </a:ext>
            </a:extLst>
          </p:cNvPr>
          <p:cNvCxnSpPr>
            <a:cxnSpLocks/>
          </p:cNvCxnSpPr>
          <p:nvPr/>
        </p:nvCxnSpPr>
        <p:spPr>
          <a:xfrm>
            <a:off x="7776747" y="4558182"/>
            <a:ext cx="506938" cy="7114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525E330D-DA5C-4070-856E-28340B39143C}"/>
              </a:ext>
            </a:extLst>
          </p:cNvPr>
          <p:cNvCxnSpPr/>
          <p:nvPr/>
        </p:nvCxnSpPr>
        <p:spPr>
          <a:xfrm>
            <a:off x="7662614" y="4697628"/>
            <a:ext cx="743261" cy="4456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A872C602-AF53-4716-8930-107F2AAEB1C2}"/>
              </a:ext>
            </a:extLst>
          </p:cNvPr>
          <p:cNvCxnSpPr>
            <a:cxnSpLocks/>
          </p:cNvCxnSpPr>
          <p:nvPr/>
        </p:nvCxnSpPr>
        <p:spPr>
          <a:xfrm flipV="1">
            <a:off x="9337268" y="5359134"/>
            <a:ext cx="695134" cy="495811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1A929355-B499-4038-AFE6-49746081BFD6}"/>
              </a:ext>
            </a:extLst>
          </p:cNvPr>
          <p:cNvCxnSpPr>
            <a:cxnSpLocks/>
          </p:cNvCxnSpPr>
          <p:nvPr/>
        </p:nvCxnSpPr>
        <p:spPr>
          <a:xfrm>
            <a:off x="7779464" y="2779131"/>
            <a:ext cx="0" cy="19931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8C247372-A0D3-426D-B131-3074B47AAFF2}"/>
              </a:ext>
            </a:extLst>
          </p:cNvPr>
          <p:cNvCxnSpPr>
            <a:cxnSpLocks/>
          </p:cNvCxnSpPr>
          <p:nvPr/>
        </p:nvCxnSpPr>
        <p:spPr>
          <a:xfrm>
            <a:off x="7862778" y="3357611"/>
            <a:ext cx="0" cy="13233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FC1904E7-6CEF-4E78-A3C3-D6003F1FC19F}"/>
              </a:ext>
            </a:extLst>
          </p:cNvPr>
          <p:cNvCxnSpPr>
            <a:cxnSpLocks/>
          </p:cNvCxnSpPr>
          <p:nvPr/>
        </p:nvCxnSpPr>
        <p:spPr>
          <a:xfrm>
            <a:off x="7781016" y="2781042"/>
            <a:ext cx="81195" cy="5765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BD5E0ED-EC3D-4F4A-ACAC-29A41E7E9EA0}"/>
              </a:ext>
            </a:extLst>
          </p:cNvPr>
          <p:cNvCxnSpPr>
            <a:cxnSpLocks/>
          </p:cNvCxnSpPr>
          <p:nvPr/>
        </p:nvCxnSpPr>
        <p:spPr>
          <a:xfrm>
            <a:off x="7777367" y="2779131"/>
            <a:ext cx="42825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1A4052A5-F21F-4AA6-8FF8-FA54EAC985DC}"/>
              </a:ext>
            </a:extLst>
          </p:cNvPr>
          <p:cNvCxnSpPr>
            <a:cxnSpLocks/>
          </p:cNvCxnSpPr>
          <p:nvPr/>
        </p:nvCxnSpPr>
        <p:spPr>
          <a:xfrm>
            <a:off x="7862466" y="3351896"/>
            <a:ext cx="42121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10CA154C-1074-47F5-B16A-E86E7787C9D0}"/>
              </a:ext>
            </a:extLst>
          </p:cNvPr>
          <p:cNvCxnSpPr>
            <a:cxnSpLocks/>
          </p:cNvCxnSpPr>
          <p:nvPr/>
        </p:nvCxnSpPr>
        <p:spPr>
          <a:xfrm>
            <a:off x="8205621" y="2776547"/>
            <a:ext cx="81195" cy="5765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igura a mano libera: forma 34">
            <a:extLst>
              <a:ext uri="{FF2B5EF4-FFF2-40B4-BE49-F238E27FC236}">
                <a16:creationId xmlns:a16="http://schemas.microsoft.com/office/drawing/2014/main" id="{21DB8BD0-7BC5-49C8-9670-FB91C13BFC5C}"/>
              </a:ext>
            </a:extLst>
          </p:cNvPr>
          <p:cNvSpPr/>
          <p:nvPr/>
        </p:nvSpPr>
        <p:spPr>
          <a:xfrm>
            <a:off x="7721468" y="2644139"/>
            <a:ext cx="625688" cy="843917"/>
          </a:xfrm>
          <a:custGeom>
            <a:avLst/>
            <a:gdLst>
              <a:gd name="connsiteX0" fmla="*/ 254767 w 625688"/>
              <a:gd name="connsiteY0" fmla="*/ 1 h 843917"/>
              <a:gd name="connsiteX1" fmla="*/ 60457 w 625688"/>
              <a:gd name="connsiteY1" fmla="*/ 137161 h 843917"/>
              <a:gd name="connsiteX2" fmla="*/ 3307 w 625688"/>
              <a:gd name="connsiteY2" fmla="*/ 422911 h 843917"/>
              <a:gd name="connsiteX3" fmla="*/ 140467 w 625688"/>
              <a:gd name="connsiteY3" fmla="*/ 704851 h 843917"/>
              <a:gd name="connsiteX4" fmla="*/ 372877 w 625688"/>
              <a:gd name="connsiteY4" fmla="*/ 843916 h 843917"/>
              <a:gd name="connsiteX5" fmla="*/ 563377 w 625688"/>
              <a:gd name="connsiteY5" fmla="*/ 706756 h 843917"/>
              <a:gd name="connsiteX6" fmla="*/ 622432 w 625688"/>
              <a:gd name="connsiteY6" fmla="*/ 419101 h 843917"/>
              <a:gd name="connsiteX7" fmla="*/ 481462 w 625688"/>
              <a:gd name="connsiteY7" fmla="*/ 135256 h 843917"/>
              <a:gd name="connsiteX8" fmla="*/ 254767 w 625688"/>
              <a:gd name="connsiteY8" fmla="*/ 1 h 84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5688" h="843917">
                <a:moveTo>
                  <a:pt x="254767" y="1"/>
                </a:moveTo>
                <a:cubicBezTo>
                  <a:pt x="184600" y="318"/>
                  <a:pt x="102367" y="66676"/>
                  <a:pt x="60457" y="137161"/>
                </a:cubicBezTo>
                <a:cubicBezTo>
                  <a:pt x="18547" y="207646"/>
                  <a:pt x="-10028" y="328296"/>
                  <a:pt x="3307" y="422911"/>
                </a:cubicBezTo>
                <a:cubicBezTo>
                  <a:pt x="16642" y="517526"/>
                  <a:pt x="78872" y="634684"/>
                  <a:pt x="140467" y="704851"/>
                </a:cubicBezTo>
                <a:cubicBezTo>
                  <a:pt x="202062" y="775018"/>
                  <a:pt x="302392" y="843599"/>
                  <a:pt x="372877" y="843916"/>
                </a:cubicBezTo>
                <a:cubicBezTo>
                  <a:pt x="443362" y="844234"/>
                  <a:pt x="521785" y="777558"/>
                  <a:pt x="563377" y="706756"/>
                </a:cubicBezTo>
                <a:cubicBezTo>
                  <a:pt x="604969" y="635954"/>
                  <a:pt x="636085" y="514351"/>
                  <a:pt x="622432" y="419101"/>
                </a:cubicBezTo>
                <a:cubicBezTo>
                  <a:pt x="608779" y="323851"/>
                  <a:pt x="542739" y="204788"/>
                  <a:pt x="481462" y="135256"/>
                </a:cubicBezTo>
                <a:cubicBezTo>
                  <a:pt x="420185" y="65724"/>
                  <a:pt x="324934" y="-316"/>
                  <a:pt x="254767" y="1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C2038E80-D855-4AFD-A198-77ECF1120D69}"/>
              </a:ext>
            </a:extLst>
          </p:cNvPr>
          <p:cNvCxnSpPr>
            <a:cxnSpLocks/>
          </p:cNvCxnSpPr>
          <p:nvPr/>
        </p:nvCxnSpPr>
        <p:spPr>
          <a:xfrm>
            <a:off x="8382388" y="1657903"/>
            <a:ext cx="175027" cy="124325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AE28BF6F-B29B-4326-83AA-4F86AC711723}"/>
              </a:ext>
            </a:extLst>
          </p:cNvPr>
          <p:cNvCxnSpPr>
            <a:cxnSpLocks/>
          </p:cNvCxnSpPr>
          <p:nvPr/>
        </p:nvCxnSpPr>
        <p:spPr>
          <a:xfrm flipH="1">
            <a:off x="7719718" y="2900193"/>
            <a:ext cx="836700" cy="2646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60BC1726-ED17-4DD6-AA74-5D032A7EF987}"/>
              </a:ext>
            </a:extLst>
          </p:cNvPr>
          <p:cNvCxnSpPr>
            <a:cxnSpLocks/>
          </p:cNvCxnSpPr>
          <p:nvPr/>
        </p:nvCxnSpPr>
        <p:spPr>
          <a:xfrm flipH="1">
            <a:off x="8182622" y="4230161"/>
            <a:ext cx="1361643" cy="147725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9A38910B-FF9D-41A1-841F-DEF9D7C08CB6}"/>
              </a:ext>
            </a:extLst>
          </p:cNvPr>
          <p:cNvCxnSpPr>
            <a:cxnSpLocks/>
          </p:cNvCxnSpPr>
          <p:nvPr/>
        </p:nvCxnSpPr>
        <p:spPr>
          <a:xfrm flipH="1">
            <a:off x="9948814" y="5251720"/>
            <a:ext cx="696126" cy="7552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41ABC5B3-84B8-48DF-92DB-6599BC24B6F9}"/>
              </a:ext>
            </a:extLst>
          </p:cNvPr>
          <p:cNvCxnSpPr>
            <a:cxnSpLocks/>
          </p:cNvCxnSpPr>
          <p:nvPr/>
        </p:nvCxnSpPr>
        <p:spPr>
          <a:xfrm>
            <a:off x="7857787" y="4483557"/>
            <a:ext cx="1479481" cy="13732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6C376911-C29B-4ECE-B131-71C3E284368B}"/>
              </a:ext>
            </a:extLst>
          </p:cNvPr>
          <p:cNvCxnSpPr>
            <a:cxnSpLocks/>
          </p:cNvCxnSpPr>
          <p:nvPr/>
        </p:nvCxnSpPr>
        <p:spPr>
          <a:xfrm>
            <a:off x="8418123" y="3865676"/>
            <a:ext cx="1614129" cy="14982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2" name="Gruppo 211">
            <a:extLst>
              <a:ext uri="{FF2B5EF4-FFF2-40B4-BE49-F238E27FC236}">
                <a16:creationId xmlns:a16="http://schemas.microsoft.com/office/drawing/2014/main" id="{65D20521-17E3-48CF-8946-BACBEE00402A}"/>
              </a:ext>
            </a:extLst>
          </p:cNvPr>
          <p:cNvGrpSpPr/>
          <p:nvPr/>
        </p:nvGrpSpPr>
        <p:grpSpPr>
          <a:xfrm>
            <a:off x="7749897" y="3905220"/>
            <a:ext cx="1278000" cy="1278000"/>
            <a:chOff x="8624673" y="1445320"/>
            <a:chExt cx="1439589" cy="1439590"/>
          </a:xfrm>
        </p:grpSpPr>
        <p:sp>
          <p:nvSpPr>
            <p:cNvPr id="213" name="Ovale 212">
              <a:extLst>
                <a:ext uri="{FF2B5EF4-FFF2-40B4-BE49-F238E27FC236}">
                  <a16:creationId xmlns:a16="http://schemas.microsoft.com/office/drawing/2014/main" id="{BA7D08CC-7706-435C-BA37-91A85D60CBC2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14" name="Connettore diritto 213">
              <a:extLst>
                <a:ext uri="{FF2B5EF4-FFF2-40B4-BE49-F238E27FC236}">
                  <a16:creationId xmlns:a16="http://schemas.microsoft.com/office/drawing/2014/main" id="{80A5E482-F725-41F6-9F0A-2CCF7CF6385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diritto 214">
              <a:extLst>
                <a:ext uri="{FF2B5EF4-FFF2-40B4-BE49-F238E27FC236}">
                  <a16:creationId xmlns:a16="http://schemas.microsoft.com/office/drawing/2014/main" id="{45A01CCC-F064-4AF6-9C3C-B0E72C18546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BDF418E8-5059-4052-B225-6E7E091A91AD}"/>
              </a:ext>
            </a:extLst>
          </p:cNvPr>
          <p:cNvCxnSpPr>
            <a:cxnSpLocks/>
          </p:cNvCxnSpPr>
          <p:nvPr/>
        </p:nvCxnSpPr>
        <p:spPr>
          <a:xfrm>
            <a:off x="8139972" y="4186079"/>
            <a:ext cx="1533205" cy="14231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C5CCEBB1-42EA-4C7D-8759-35043DE95CF0}"/>
              </a:ext>
            </a:extLst>
          </p:cNvPr>
          <p:cNvCxnSpPr>
            <a:cxnSpLocks/>
          </p:cNvCxnSpPr>
          <p:nvPr/>
        </p:nvCxnSpPr>
        <p:spPr>
          <a:xfrm flipH="1">
            <a:off x="7859596" y="3872209"/>
            <a:ext cx="562585" cy="6103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53C3D144-0CFE-439C-9C6E-CB31F6F60355}"/>
              </a:ext>
            </a:extLst>
          </p:cNvPr>
          <p:cNvCxnSpPr>
            <a:cxnSpLocks/>
          </p:cNvCxnSpPr>
          <p:nvPr/>
        </p:nvCxnSpPr>
        <p:spPr>
          <a:xfrm flipH="1">
            <a:off x="8491181" y="4450943"/>
            <a:ext cx="568294" cy="6165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D9461686-D6C3-45C2-87EE-1AD046BB5A35}"/>
              </a:ext>
            </a:extLst>
          </p:cNvPr>
          <p:cNvCxnSpPr>
            <a:cxnSpLocks/>
          </p:cNvCxnSpPr>
          <p:nvPr/>
        </p:nvCxnSpPr>
        <p:spPr>
          <a:xfrm flipV="1">
            <a:off x="7858488" y="4455895"/>
            <a:ext cx="1198293" cy="288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44BB2B36-2B7A-44BC-A41C-77D19434F82D}"/>
              </a:ext>
            </a:extLst>
          </p:cNvPr>
          <p:cNvCxnSpPr>
            <a:cxnSpLocks/>
          </p:cNvCxnSpPr>
          <p:nvPr/>
        </p:nvCxnSpPr>
        <p:spPr>
          <a:xfrm flipH="1" flipV="1">
            <a:off x="8421462" y="3858335"/>
            <a:ext cx="65043" cy="12138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DDD40332-CE80-4C10-9AEA-A4C0C614FBC5}"/>
              </a:ext>
            </a:extLst>
          </p:cNvPr>
          <p:cNvCxnSpPr>
            <a:cxnSpLocks/>
          </p:cNvCxnSpPr>
          <p:nvPr/>
        </p:nvCxnSpPr>
        <p:spPr>
          <a:xfrm>
            <a:off x="8418123" y="2036788"/>
            <a:ext cx="65636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4E77CAAE-03AA-4761-B595-CEF93F203490}"/>
              </a:ext>
            </a:extLst>
          </p:cNvPr>
          <p:cNvCxnSpPr>
            <a:cxnSpLocks/>
          </p:cNvCxnSpPr>
          <p:nvPr/>
        </p:nvCxnSpPr>
        <p:spPr>
          <a:xfrm>
            <a:off x="8423795" y="2036788"/>
            <a:ext cx="0" cy="18372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39D5866A-559F-4A3A-8C5B-C02388EFF496}"/>
              </a:ext>
            </a:extLst>
          </p:cNvPr>
          <p:cNvCxnSpPr>
            <a:cxnSpLocks/>
          </p:cNvCxnSpPr>
          <p:nvPr/>
        </p:nvCxnSpPr>
        <p:spPr>
          <a:xfrm>
            <a:off x="9054576" y="2035062"/>
            <a:ext cx="0" cy="24229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04D0350D-4B9D-4672-A1B9-A491B4D46FD1}"/>
              </a:ext>
            </a:extLst>
          </p:cNvPr>
          <p:cNvCxnSpPr>
            <a:cxnSpLocks/>
          </p:cNvCxnSpPr>
          <p:nvPr/>
        </p:nvCxnSpPr>
        <p:spPr>
          <a:xfrm>
            <a:off x="7862211" y="2218713"/>
            <a:ext cx="0" cy="22714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4BC2A622-B09A-4B18-8BC9-44825BB77AFE}"/>
              </a:ext>
            </a:extLst>
          </p:cNvPr>
          <p:cNvCxnSpPr>
            <a:cxnSpLocks/>
          </p:cNvCxnSpPr>
          <p:nvPr/>
        </p:nvCxnSpPr>
        <p:spPr>
          <a:xfrm>
            <a:off x="8488578" y="2220786"/>
            <a:ext cx="0" cy="28490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3E65EEFE-3C11-4166-B150-FE3FCC9D7249}"/>
              </a:ext>
            </a:extLst>
          </p:cNvPr>
          <p:cNvCxnSpPr>
            <a:cxnSpLocks/>
          </p:cNvCxnSpPr>
          <p:nvPr/>
        </p:nvCxnSpPr>
        <p:spPr>
          <a:xfrm>
            <a:off x="7856230" y="2218713"/>
            <a:ext cx="122573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BF460C76-0168-4E78-8C75-AFFFB01E7C5D}"/>
              </a:ext>
            </a:extLst>
          </p:cNvPr>
          <p:cNvCxnSpPr>
            <a:cxnSpLocks/>
          </p:cNvCxnSpPr>
          <p:nvPr/>
        </p:nvCxnSpPr>
        <p:spPr>
          <a:xfrm flipV="1">
            <a:off x="8486505" y="2040213"/>
            <a:ext cx="559099" cy="1785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6120140B-F33E-48C1-B5A7-0E62E8A011BF}"/>
              </a:ext>
            </a:extLst>
          </p:cNvPr>
          <p:cNvCxnSpPr>
            <a:cxnSpLocks/>
          </p:cNvCxnSpPr>
          <p:nvPr/>
        </p:nvCxnSpPr>
        <p:spPr>
          <a:xfrm flipV="1">
            <a:off x="7862211" y="2039677"/>
            <a:ext cx="1191345" cy="1790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2D1850A1-D560-42AA-8F10-10374352B176}"/>
              </a:ext>
            </a:extLst>
          </p:cNvPr>
          <p:cNvCxnSpPr>
            <a:cxnSpLocks/>
          </p:cNvCxnSpPr>
          <p:nvPr/>
        </p:nvCxnSpPr>
        <p:spPr>
          <a:xfrm flipH="1" flipV="1">
            <a:off x="8423596" y="2035062"/>
            <a:ext cx="62909" cy="1836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e 21">
            <a:extLst>
              <a:ext uri="{FF2B5EF4-FFF2-40B4-BE49-F238E27FC236}">
                <a16:creationId xmlns:a16="http://schemas.microsoft.com/office/drawing/2014/main" id="{0D25914F-79B8-4F66-BBD5-B32D26FFB888}"/>
              </a:ext>
            </a:extLst>
          </p:cNvPr>
          <p:cNvSpPr/>
          <p:nvPr/>
        </p:nvSpPr>
        <p:spPr>
          <a:xfrm rot="18765934">
            <a:off x="8037293" y="4038881"/>
            <a:ext cx="835200" cy="858453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E80B7BF4-2246-42DA-BEFC-04F4DD9A8A7B}"/>
              </a:ext>
            </a:extLst>
          </p:cNvPr>
          <p:cNvCxnSpPr>
            <a:cxnSpLocks/>
          </p:cNvCxnSpPr>
          <p:nvPr/>
        </p:nvCxnSpPr>
        <p:spPr>
          <a:xfrm flipH="1">
            <a:off x="9675368" y="4933484"/>
            <a:ext cx="623764" cy="6767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2264F905-1837-4427-9C2D-8C367038E4BF}"/>
              </a:ext>
            </a:extLst>
          </p:cNvPr>
          <p:cNvCxnSpPr>
            <a:cxnSpLocks/>
          </p:cNvCxnSpPr>
          <p:nvPr/>
        </p:nvCxnSpPr>
        <p:spPr>
          <a:xfrm>
            <a:off x="8150254" y="2125347"/>
            <a:ext cx="93843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F990D960-3EC5-45A0-B4D6-1E163CF4C332}"/>
              </a:ext>
            </a:extLst>
          </p:cNvPr>
          <p:cNvCxnSpPr>
            <a:cxnSpLocks/>
          </p:cNvCxnSpPr>
          <p:nvPr/>
        </p:nvCxnSpPr>
        <p:spPr>
          <a:xfrm>
            <a:off x="8878727" y="2069322"/>
            <a:ext cx="0" cy="23907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5D4F9676-2119-4622-B6EE-7EFE8F99395A}"/>
              </a:ext>
            </a:extLst>
          </p:cNvPr>
          <p:cNvCxnSpPr>
            <a:cxnSpLocks/>
          </p:cNvCxnSpPr>
          <p:nvPr/>
        </p:nvCxnSpPr>
        <p:spPr>
          <a:xfrm>
            <a:off x="8033919" y="2189584"/>
            <a:ext cx="0" cy="22881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E6F78813-A298-46A3-97B7-19C92065ECFA}"/>
              </a:ext>
            </a:extLst>
          </p:cNvPr>
          <p:cNvCxnSpPr>
            <a:cxnSpLocks/>
          </p:cNvCxnSpPr>
          <p:nvPr/>
        </p:nvCxnSpPr>
        <p:spPr>
          <a:xfrm flipV="1">
            <a:off x="7862737" y="2038092"/>
            <a:ext cx="559099" cy="1785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D721E463-C45F-44D5-9A51-96F5D530CAC0}"/>
              </a:ext>
            </a:extLst>
          </p:cNvPr>
          <p:cNvCxnSpPr>
            <a:cxnSpLocks/>
          </p:cNvCxnSpPr>
          <p:nvPr/>
        </p:nvCxnSpPr>
        <p:spPr>
          <a:xfrm flipV="1">
            <a:off x="8182622" y="2039404"/>
            <a:ext cx="565066" cy="1804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05113369-E653-4208-9A0C-B5575F229967}"/>
              </a:ext>
            </a:extLst>
          </p:cNvPr>
          <p:cNvCxnSpPr>
            <a:cxnSpLocks/>
          </p:cNvCxnSpPr>
          <p:nvPr/>
        </p:nvCxnSpPr>
        <p:spPr>
          <a:xfrm>
            <a:off x="8453983" y="2125347"/>
            <a:ext cx="0" cy="23441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A5756BC5-177A-40D2-B8B5-DF63F8B72EEB}"/>
              </a:ext>
            </a:extLst>
          </p:cNvPr>
          <p:cNvCxnSpPr>
            <a:cxnSpLocks/>
          </p:cNvCxnSpPr>
          <p:nvPr/>
        </p:nvCxnSpPr>
        <p:spPr>
          <a:xfrm>
            <a:off x="8429933" y="2067417"/>
            <a:ext cx="45012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CB287836-E00D-48DE-A403-338144EB6FC3}"/>
              </a:ext>
            </a:extLst>
          </p:cNvPr>
          <p:cNvCxnSpPr>
            <a:cxnSpLocks/>
          </p:cNvCxnSpPr>
          <p:nvPr/>
        </p:nvCxnSpPr>
        <p:spPr>
          <a:xfrm>
            <a:off x="8031394" y="2193394"/>
            <a:ext cx="4551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igura a mano libera: forma 46">
            <a:extLst>
              <a:ext uri="{FF2B5EF4-FFF2-40B4-BE49-F238E27FC236}">
                <a16:creationId xmlns:a16="http://schemas.microsoft.com/office/drawing/2014/main" id="{35AE5A6E-5E90-4544-A35F-27E07051B4C4}"/>
              </a:ext>
            </a:extLst>
          </p:cNvPr>
          <p:cNvSpPr/>
          <p:nvPr/>
        </p:nvSpPr>
        <p:spPr>
          <a:xfrm>
            <a:off x="8034868" y="2036425"/>
            <a:ext cx="843085" cy="182906"/>
          </a:xfrm>
          <a:custGeom>
            <a:avLst/>
            <a:gdLst>
              <a:gd name="connsiteX0" fmla="*/ 710966 w 850632"/>
              <a:gd name="connsiteY0" fmla="*/ 4 h 182892"/>
              <a:gd name="connsiteX1" fmla="*/ 402356 w 850632"/>
              <a:gd name="connsiteY1" fmla="*/ 32389 h 182892"/>
              <a:gd name="connsiteX2" fmla="*/ 124226 w 850632"/>
              <a:gd name="connsiteY2" fmla="*/ 85729 h 182892"/>
              <a:gd name="connsiteX3" fmla="*/ 401 w 850632"/>
              <a:gd name="connsiteY3" fmla="*/ 158119 h 182892"/>
              <a:gd name="connsiteX4" fmla="*/ 160421 w 850632"/>
              <a:gd name="connsiteY4" fmla="*/ 182884 h 182892"/>
              <a:gd name="connsiteX5" fmla="*/ 423311 w 850632"/>
              <a:gd name="connsiteY5" fmla="*/ 156214 h 182892"/>
              <a:gd name="connsiteX6" fmla="*/ 745256 w 850632"/>
              <a:gd name="connsiteY6" fmla="*/ 89539 h 182892"/>
              <a:gd name="connsiteX7" fmla="*/ 850031 w 850632"/>
              <a:gd name="connsiteY7" fmla="*/ 30484 h 182892"/>
              <a:gd name="connsiteX8" fmla="*/ 710966 w 850632"/>
              <a:gd name="connsiteY8" fmla="*/ 4 h 182892"/>
              <a:gd name="connsiteX0" fmla="*/ 710966 w 846874"/>
              <a:gd name="connsiteY0" fmla="*/ 20 h 182908"/>
              <a:gd name="connsiteX1" fmla="*/ 402356 w 846874"/>
              <a:gd name="connsiteY1" fmla="*/ 32405 h 182908"/>
              <a:gd name="connsiteX2" fmla="*/ 124226 w 846874"/>
              <a:gd name="connsiteY2" fmla="*/ 85745 h 182908"/>
              <a:gd name="connsiteX3" fmla="*/ 401 w 846874"/>
              <a:gd name="connsiteY3" fmla="*/ 158135 h 182908"/>
              <a:gd name="connsiteX4" fmla="*/ 160421 w 846874"/>
              <a:gd name="connsiteY4" fmla="*/ 182900 h 182908"/>
              <a:gd name="connsiteX5" fmla="*/ 423311 w 846874"/>
              <a:gd name="connsiteY5" fmla="*/ 156230 h 182908"/>
              <a:gd name="connsiteX6" fmla="*/ 745256 w 846874"/>
              <a:gd name="connsiteY6" fmla="*/ 89555 h 182908"/>
              <a:gd name="connsiteX7" fmla="*/ 846221 w 846874"/>
              <a:gd name="connsiteY7" fmla="*/ 28595 h 182908"/>
              <a:gd name="connsiteX8" fmla="*/ 710966 w 846874"/>
              <a:gd name="connsiteY8" fmla="*/ 20 h 182908"/>
              <a:gd name="connsiteX0" fmla="*/ 707177 w 843085"/>
              <a:gd name="connsiteY0" fmla="*/ 20 h 182906"/>
              <a:gd name="connsiteX1" fmla="*/ 398567 w 843085"/>
              <a:gd name="connsiteY1" fmla="*/ 32405 h 182906"/>
              <a:gd name="connsiteX2" fmla="*/ 120437 w 843085"/>
              <a:gd name="connsiteY2" fmla="*/ 85745 h 182906"/>
              <a:gd name="connsiteX3" fmla="*/ 422 w 843085"/>
              <a:gd name="connsiteY3" fmla="*/ 154325 h 182906"/>
              <a:gd name="connsiteX4" fmla="*/ 156632 w 843085"/>
              <a:gd name="connsiteY4" fmla="*/ 182900 h 182906"/>
              <a:gd name="connsiteX5" fmla="*/ 419522 w 843085"/>
              <a:gd name="connsiteY5" fmla="*/ 156230 h 182906"/>
              <a:gd name="connsiteX6" fmla="*/ 741467 w 843085"/>
              <a:gd name="connsiteY6" fmla="*/ 89555 h 182906"/>
              <a:gd name="connsiteX7" fmla="*/ 842432 w 843085"/>
              <a:gd name="connsiteY7" fmla="*/ 28595 h 182906"/>
              <a:gd name="connsiteX8" fmla="*/ 707177 w 843085"/>
              <a:gd name="connsiteY8" fmla="*/ 20 h 18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3085" h="182906">
                <a:moveTo>
                  <a:pt x="707177" y="20"/>
                </a:moveTo>
                <a:cubicBezTo>
                  <a:pt x="633200" y="655"/>
                  <a:pt x="496357" y="18117"/>
                  <a:pt x="398567" y="32405"/>
                </a:cubicBezTo>
                <a:cubicBezTo>
                  <a:pt x="300777" y="46693"/>
                  <a:pt x="186794" y="65425"/>
                  <a:pt x="120437" y="85745"/>
                </a:cubicBezTo>
                <a:cubicBezTo>
                  <a:pt x="54080" y="106065"/>
                  <a:pt x="-5611" y="138133"/>
                  <a:pt x="422" y="154325"/>
                </a:cubicBezTo>
                <a:cubicBezTo>
                  <a:pt x="6454" y="170518"/>
                  <a:pt x="86782" y="182583"/>
                  <a:pt x="156632" y="182900"/>
                </a:cubicBezTo>
                <a:cubicBezTo>
                  <a:pt x="226482" y="183218"/>
                  <a:pt x="322050" y="171787"/>
                  <a:pt x="419522" y="156230"/>
                </a:cubicBezTo>
                <a:cubicBezTo>
                  <a:pt x="516994" y="140673"/>
                  <a:pt x="670347" y="110510"/>
                  <a:pt x="741467" y="89555"/>
                </a:cubicBezTo>
                <a:cubicBezTo>
                  <a:pt x="812587" y="68600"/>
                  <a:pt x="848465" y="43518"/>
                  <a:pt x="842432" y="28595"/>
                </a:cubicBezTo>
                <a:cubicBezTo>
                  <a:pt x="836400" y="13673"/>
                  <a:pt x="781154" y="-615"/>
                  <a:pt x="707177" y="20"/>
                </a:cubicBezTo>
                <a:close/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5168EE70-D8A7-41F5-6D0C-9928371BCC3D}"/>
              </a:ext>
            </a:extLst>
          </p:cNvPr>
          <p:cNvCxnSpPr>
            <a:cxnSpLocks/>
          </p:cNvCxnSpPr>
          <p:nvPr/>
        </p:nvCxnSpPr>
        <p:spPr>
          <a:xfrm flipV="1">
            <a:off x="8178426" y="4964160"/>
            <a:ext cx="1037823" cy="74460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4B2C8A49-D7A1-E011-903B-C1C07FED1BA6}"/>
              </a:ext>
            </a:extLst>
          </p:cNvPr>
          <p:cNvCxnSpPr>
            <a:cxnSpLocks/>
          </p:cNvCxnSpPr>
          <p:nvPr/>
        </p:nvCxnSpPr>
        <p:spPr>
          <a:xfrm>
            <a:off x="9212149" y="4963335"/>
            <a:ext cx="735869" cy="103208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6430BBD5-046B-A8E9-B017-43CA8FCE0E37}"/>
              </a:ext>
            </a:extLst>
          </p:cNvPr>
          <p:cNvCxnSpPr>
            <a:cxnSpLocks/>
          </p:cNvCxnSpPr>
          <p:nvPr/>
        </p:nvCxnSpPr>
        <p:spPr>
          <a:xfrm flipH="1">
            <a:off x="9075290" y="4978705"/>
            <a:ext cx="144340" cy="85795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itolo 3">
            <a:extLst>
              <a:ext uri="{FF2B5EF4-FFF2-40B4-BE49-F238E27FC236}">
                <a16:creationId xmlns:a16="http://schemas.microsoft.com/office/drawing/2014/main" id="{26395F6E-605E-3BB4-4309-A74023775226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(5)</a:t>
            </a:r>
            <a:endParaRPr lang="it-IT" sz="1700" dirty="0"/>
          </a:p>
        </p:txBody>
      </p:sp>
      <p:sp>
        <p:nvSpPr>
          <p:cNvPr id="171" name="Ovale 170">
            <a:extLst>
              <a:ext uri="{FF2B5EF4-FFF2-40B4-BE49-F238E27FC236}">
                <a16:creationId xmlns:a16="http://schemas.microsoft.com/office/drawing/2014/main" id="{6B2BA1C0-8B5A-2979-4419-A09BFD291A99}"/>
              </a:ext>
            </a:extLst>
          </p:cNvPr>
          <p:cNvSpPr/>
          <p:nvPr/>
        </p:nvSpPr>
        <p:spPr>
          <a:xfrm rot="572991">
            <a:off x="7574268" y="1935789"/>
            <a:ext cx="612000" cy="612000"/>
          </a:xfrm>
          <a:prstGeom prst="ellipse">
            <a:avLst/>
          </a:prstGeom>
          <a:noFill/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0" name="Arco 249">
            <a:extLst>
              <a:ext uri="{FF2B5EF4-FFF2-40B4-BE49-F238E27FC236}">
                <a16:creationId xmlns:a16="http://schemas.microsoft.com/office/drawing/2014/main" id="{6E4494B8-9BFA-AC5B-DE4C-A29528BF3889}"/>
              </a:ext>
            </a:extLst>
          </p:cNvPr>
          <p:cNvSpPr/>
          <p:nvPr/>
        </p:nvSpPr>
        <p:spPr>
          <a:xfrm>
            <a:off x="7684415" y="2410195"/>
            <a:ext cx="2779200" cy="2779200"/>
          </a:xfrm>
          <a:prstGeom prst="arc">
            <a:avLst>
              <a:gd name="adj1" fmla="val 16201196"/>
              <a:gd name="adj2" fmla="val 2594335"/>
            </a:avLst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BD6DBA09-4038-AAEB-A57F-ADE41C8CB4FA}"/>
              </a:ext>
            </a:extLst>
          </p:cNvPr>
          <p:cNvCxnSpPr>
            <a:cxnSpLocks/>
          </p:cNvCxnSpPr>
          <p:nvPr/>
        </p:nvCxnSpPr>
        <p:spPr>
          <a:xfrm flipH="1">
            <a:off x="8051773" y="2408982"/>
            <a:ext cx="1019612" cy="0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Arco 251">
            <a:extLst>
              <a:ext uri="{FF2B5EF4-FFF2-40B4-BE49-F238E27FC236}">
                <a16:creationId xmlns:a16="http://schemas.microsoft.com/office/drawing/2014/main" id="{66784311-139C-0E4F-FDAC-723E1559AB4F}"/>
              </a:ext>
            </a:extLst>
          </p:cNvPr>
          <p:cNvSpPr/>
          <p:nvPr/>
        </p:nvSpPr>
        <p:spPr>
          <a:xfrm>
            <a:off x="7316366" y="2045464"/>
            <a:ext cx="3510000" cy="3510000"/>
          </a:xfrm>
          <a:prstGeom prst="arc">
            <a:avLst>
              <a:gd name="adj1" fmla="val 16201196"/>
              <a:gd name="adj2" fmla="val 2572174"/>
            </a:avLst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A893FBFD-E0B4-F1A3-2F45-6E4DE3CC1260}"/>
              </a:ext>
            </a:extLst>
          </p:cNvPr>
          <p:cNvCxnSpPr>
            <a:cxnSpLocks/>
          </p:cNvCxnSpPr>
          <p:nvPr/>
        </p:nvCxnSpPr>
        <p:spPr>
          <a:xfrm>
            <a:off x="8044749" y="2045464"/>
            <a:ext cx="1033161" cy="0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Arco 253">
            <a:extLst>
              <a:ext uri="{FF2B5EF4-FFF2-40B4-BE49-F238E27FC236}">
                <a16:creationId xmlns:a16="http://schemas.microsoft.com/office/drawing/2014/main" id="{0EBE026F-3D35-A741-FA7A-016961DEF74F}"/>
              </a:ext>
            </a:extLst>
          </p:cNvPr>
          <p:cNvSpPr/>
          <p:nvPr/>
        </p:nvSpPr>
        <p:spPr>
          <a:xfrm>
            <a:off x="7808240" y="2539735"/>
            <a:ext cx="2527200" cy="2527200"/>
          </a:xfrm>
          <a:prstGeom prst="arc">
            <a:avLst>
              <a:gd name="adj1" fmla="val 16201196"/>
              <a:gd name="adj2" fmla="val 2573916"/>
            </a:avLst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81E700AF-E6D5-41AD-9C04-564885025055}"/>
              </a:ext>
            </a:extLst>
          </p:cNvPr>
          <p:cNvCxnSpPr>
            <a:cxnSpLocks/>
          </p:cNvCxnSpPr>
          <p:nvPr/>
        </p:nvCxnSpPr>
        <p:spPr>
          <a:xfrm flipH="1">
            <a:off x="7823769" y="2539431"/>
            <a:ext cx="1242000" cy="0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59F11EAD-2456-7EC7-6CE5-EC2832A88BE9}"/>
              </a:ext>
            </a:extLst>
          </p:cNvPr>
          <p:cNvCxnSpPr>
            <a:cxnSpLocks/>
          </p:cNvCxnSpPr>
          <p:nvPr/>
        </p:nvCxnSpPr>
        <p:spPr>
          <a:xfrm>
            <a:off x="8054503" y="4907538"/>
            <a:ext cx="1015896" cy="942965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0419A0B8-5E9A-880F-83D0-B3108A709829}"/>
              </a:ext>
            </a:extLst>
          </p:cNvPr>
          <p:cNvCxnSpPr>
            <a:cxnSpLocks/>
          </p:cNvCxnSpPr>
          <p:nvPr/>
        </p:nvCxnSpPr>
        <p:spPr>
          <a:xfrm flipH="1">
            <a:off x="9065032" y="4747939"/>
            <a:ext cx="1022467" cy="1109280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90EB9B54-A466-E920-D52E-C3BDC9C2B210}"/>
              </a:ext>
            </a:extLst>
          </p:cNvPr>
          <p:cNvCxnSpPr>
            <a:cxnSpLocks/>
          </p:cNvCxnSpPr>
          <p:nvPr/>
        </p:nvCxnSpPr>
        <p:spPr>
          <a:xfrm flipH="1">
            <a:off x="9328679" y="4994520"/>
            <a:ext cx="1028632" cy="1115969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3D6656F9-6C72-AE78-BC1A-15470A701193}"/>
              </a:ext>
            </a:extLst>
          </p:cNvPr>
          <p:cNvCxnSpPr>
            <a:cxnSpLocks/>
          </p:cNvCxnSpPr>
          <p:nvPr/>
        </p:nvCxnSpPr>
        <p:spPr>
          <a:xfrm>
            <a:off x="8045411" y="4912385"/>
            <a:ext cx="1287196" cy="1194788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085138FB-9928-5DC9-FDD2-C572743FF95D}"/>
              </a:ext>
            </a:extLst>
          </p:cNvPr>
          <p:cNvCxnSpPr>
            <a:cxnSpLocks/>
          </p:cNvCxnSpPr>
          <p:nvPr/>
        </p:nvCxnSpPr>
        <p:spPr>
          <a:xfrm flipH="1">
            <a:off x="8751420" y="4655809"/>
            <a:ext cx="1249513" cy="1355604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68627487-9438-0F34-D9DD-A0CE92D4BF8E}"/>
              </a:ext>
            </a:extLst>
          </p:cNvPr>
          <p:cNvCxnSpPr>
            <a:cxnSpLocks/>
          </p:cNvCxnSpPr>
          <p:nvPr/>
        </p:nvCxnSpPr>
        <p:spPr>
          <a:xfrm>
            <a:off x="7826799" y="5150758"/>
            <a:ext cx="925996" cy="859518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CFA0167F-6084-F4B0-665A-9AAFB7C0A249}"/>
              </a:ext>
            </a:extLst>
          </p:cNvPr>
          <p:cNvCxnSpPr>
            <a:cxnSpLocks/>
          </p:cNvCxnSpPr>
          <p:nvPr/>
        </p:nvCxnSpPr>
        <p:spPr>
          <a:xfrm>
            <a:off x="8051773" y="2410796"/>
            <a:ext cx="0" cy="2495722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4CD0CABF-4F8B-3C8E-58F9-B6E176748F51}"/>
              </a:ext>
            </a:extLst>
          </p:cNvPr>
          <p:cNvCxnSpPr>
            <a:cxnSpLocks/>
          </p:cNvCxnSpPr>
          <p:nvPr/>
        </p:nvCxnSpPr>
        <p:spPr>
          <a:xfrm>
            <a:off x="8044749" y="2045464"/>
            <a:ext cx="0" cy="2868674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F21E7009-202E-054C-29B3-54AFA57C73D4}"/>
              </a:ext>
            </a:extLst>
          </p:cNvPr>
          <p:cNvCxnSpPr>
            <a:cxnSpLocks/>
          </p:cNvCxnSpPr>
          <p:nvPr/>
        </p:nvCxnSpPr>
        <p:spPr>
          <a:xfrm>
            <a:off x="7824894" y="2539431"/>
            <a:ext cx="0" cy="2611327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264A58C1-3A77-996E-CD10-98931274B059}"/>
              </a:ext>
            </a:extLst>
          </p:cNvPr>
          <p:cNvCxnSpPr>
            <a:cxnSpLocks/>
          </p:cNvCxnSpPr>
          <p:nvPr/>
        </p:nvCxnSpPr>
        <p:spPr>
          <a:xfrm>
            <a:off x="7875471" y="5089538"/>
            <a:ext cx="1146227" cy="10639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FBA6BF54-92CA-81DF-FFD9-3AA04B427791}"/>
              </a:ext>
            </a:extLst>
          </p:cNvPr>
          <p:cNvCxnSpPr>
            <a:cxnSpLocks/>
          </p:cNvCxnSpPr>
          <p:nvPr/>
        </p:nvCxnSpPr>
        <p:spPr>
          <a:xfrm>
            <a:off x="7877376" y="2243786"/>
            <a:ext cx="0" cy="285046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AC1278D3-5B2F-AAC4-8E1A-328F77014324}"/>
              </a:ext>
            </a:extLst>
          </p:cNvPr>
          <p:cNvCxnSpPr>
            <a:cxnSpLocks/>
          </p:cNvCxnSpPr>
          <p:nvPr/>
        </p:nvCxnSpPr>
        <p:spPr>
          <a:xfrm flipH="1">
            <a:off x="9020600" y="4862372"/>
            <a:ext cx="1190188" cy="12912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Arco 283">
            <a:extLst>
              <a:ext uri="{FF2B5EF4-FFF2-40B4-BE49-F238E27FC236}">
                <a16:creationId xmlns:a16="http://schemas.microsoft.com/office/drawing/2014/main" id="{CF5570FE-AAD1-0FB0-7E07-2289BE4F6618}"/>
              </a:ext>
            </a:extLst>
          </p:cNvPr>
          <p:cNvSpPr/>
          <p:nvPr/>
        </p:nvSpPr>
        <p:spPr>
          <a:xfrm>
            <a:off x="7516746" y="2243786"/>
            <a:ext cx="3114000" cy="3114000"/>
          </a:xfrm>
          <a:prstGeom prst="arc">
            <a:avLst>
              <a:gd name="adj1" fmla="val 16201196"/>
              <a:gd name="adj2" fmla="val 257217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A229A813-B74F-C67A-40D9-E1BDFD8A3D62}"/>
              </a:ext>
            </a:extLst>
          </p:cNvPr>
          <p:cNvCxnSpPr>
            <a:cxnSpLocks/>
          </p:cNvCxnSpPr>
          <p:nvPr/>
        </p:nvCxnSpPr>
        <p:spPr>
          <a:xfrm flipH="1">
            <a:off x="7875471" y="2243786"/>
            <a:ext cx="119701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7B1B65EA-EAD5-F15D-14AB-FF7476CF96D5}"/>
              </a:ext>
            </a:extLst>
          </p:cNvPr>
          <p:cNvSpPr txBox="1"/>
          <p:nvPr/>
        </p:nvSpPr>
        <p:spPr>
          <a:xfrm>
            <a:off x="0" y="346078"/>
            <a:ext cx="70371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Eliminate tutte le didascalie utilizzate per la risoluzione dei problemi l’immagine mostra solamente le quattro sfere e le relative operazioni grafiche</a:t>
            </a:r>
          </a:p>
        </p:txBody>
      </p:sp>
      <p:sp>
        <p:nvSpPr>
          <p:cNvPr id="290" name="Ovale 289">
            <a:extLst>
              <a:ext uri="{FF2B5EF4-FFF2-40B4-BE49-F238E27FC236}">
                <a16:creationId xmlns:a16="http://schemas.microsoft.com/office/drawing/2014/main" id="{4D5754F7-8A13-DF3E-E52B-B1634A28FF90}"/>
              </a:ext>
            </a:extLst>
          </p:cNvPr>
          <p:cNvSpPr/>
          <p:nvPr/>
        </p:nvSpPr>
        <p:spPr>
          <a:xfrm rot="572991">
            <a:off x="8717876" y="5849518"/>
            <a:ext cx="612000" cy="612000"/>
          </a:xfrm>
          <a:prstGeom prst="ellipse">
            <a:avLst/>
          </a:prstGeom>
          <a:noFill/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6F4A67E-B91D-D97F-BE74-4BC1C8FD85E4}"/>
              </a:ext>
            </a:extLst>
          </p:cNvPr>
          <p:cNvSpPr txBox="1"/>
          <p:nvPr/>
        </p:nvSpPr>
        <p:spPr>
          <a:xfrm>
            <a:off x="0" y="1182001"/>
            <a:ext cx="660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migliorare la leggibilità dissolviamo, in successione, le seguenti operazioni 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9D7DF349-A887-7B24-7FFA-025EC064122D}"/>
              </a:ext>
            </a:extLst>
          </p:cNvPr>
          <p:cNvSpPr txBox="1"/>
          <p:nvPr/>
        </p:nvSpPr>
        <p:spPr>
          <a:xfrm>
            <a:off x="0" y="1779246"/>
            <a:ext cx="5141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C00FF"/>
                </a:solidFill>
              </a:rPr>
              <a:t>Dissoluzione delle procedure par la ricerca dei punti di tangenza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1788A9DD-32E7-6C4E-DF08-11FCC0AB366A}"/>
              </a:ext>
            </a:extLst>
          </p:cNvPr>
          <p:cNvSpPr txBox="1"/>
          <p:nvPr/>
        </p:nvSpPr>
        <p:spPr>
          <a:xfrm>
            <a:off x="0" y="2347562"/>
            <a:ext cx="5366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Dissoluzione delle procedure relative alla compenetrazione tra le sfere di centri </a:t>
            </a:r>
            <a:r>
              <a:rPr lang="it-IT" dirty="0">
                <a:solidFill>
                  <a:srgbClr val="00B050"/>
                </a:solidFill>
              </a:rPr>
              <a:t>B</a:t>
            </a:r>
            <a:r>
              <a:rPr lang="it-IT" dirty="0"/>
              <a:t> e </a:t>
            </a:r>
            <a:r>
              <a:rPr lang="it-IT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291" name="CasellaDiTesto 290">
            <a:extLst>
              <a:ext uri="{FF2B5EF4-FFF2-40B4-BE49-F238E27FC236}">
                <a16:creationId xmlns:a16="http://schemas.microsoft.com/office/drawing/2014/main" id="{54BE5D15-7334-3BE6-F236-C447BEA65843}"/>
              </a:ext>
            </a:extLst>
          </p:cNvPr>
          <p:cNvSpPr txBox="1"/>
          <p:nvPr/>
        </p:nvSpPr>
        <p:spPr>
          <a:xfrm>
            <a:off x="0" y="2929514"/>
            <a:ext cx="5366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Dissoluzione delle procedure relative alla compenetrazione tra le sfere di centri </a:t>
            </a:r>
            <a:r>
              <a:rPr lang="it-IT" dirty="0">
                <a:solidFill>
                  <a:srgbClr val="00B0F0"/>
                </a:solidFill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292" name="CasellaDiTesto 291">
            <a:extLst>
              <a:ext uri="{FF2B5EF4-FFF2-40B4-BE49-F238E27FC236}">
                <a16:creationId xmlns:a16="http://schemas.microsoft.com/office/drawing/2014/main" id="{B9FD6A0D-BFD7-5355-6A6A-FC0D37159070}"/>
              </a:ext>
            </a:extLst>
          </p:cNvPr>
          <p:cNvSpPr txBox="1"/>
          <p:nvPr/>
        </p:nvSpPr>
        <p:spPr>
          <a:xfrm>
            <a:off x="0" y="3572904"/>
            <a:ext cx="5366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Dissoluzione dell’immagine ribaltata e delle procedure di ribaltamento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166" name="Ovale 165">
            <a:extLst>
              <a:ext uri="{FF2B5EF4-FFF2-40B4-BE49-F238E27FC236}">
                <a16:creationId xmlns:a16="http://schemas.microsoft.com/office/drawing/2014/main" id="{6280636F-1861-13E1-FAD8-C167A672B2C7}"/>
              </a:ext>
            </a:extLst>
          </p:cNvPr>
          <p:cNvSpPr/>
          <p:nvPr/>
        </p:nvSpPr>
        <p:spPr>
          <a:xfrm>
            <a:off x="7814478" y="2528245"/>
            <a:ext cx="18000" cy="18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7" name="Ovale 176">
            <a:extLst>
              <a:ext uri="{FF2B5EF4-FFF2-40B4-BE49-F238E27FC236}">
                <a16:creationId xmlns:a16="http://schemas.microsoft.com/office/drawing/2014/main" id="{8E1C3E33-D7EB-0D1B-7EEB-36EC983E73A2}"/>
              </a:ext>
            </a:extLst>
          </p:cNvPr>
          <p:cNvSpPr/>
          <p:nvPr/>
        </p:nvSpPr>
        <p:spPr>
          <a:xfrm>
            <a:off x="8042712" y="2396840"/>
            <a:ext cx="18000" cy="18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2" name="Ovale 181">
            <a:extLst>
              <a:ext uri="{FF2B5EF4-FFF2-40B4-BE49-F238E27FC236}">
                <a16:creationId xmlns:a16="http://schemas.microsoft.com/office/drawing/2014/main" id="{611E78BC-9E2D-3388-C6A9-EEF045A1B833}"/>
              </a:ext>
            </a:extLst>
          </p:cNvPr>
          <p:cNvSpPr/>
          <p:nvPr/>
        </p:nvSpPr>
        <p:spPr>
          <a:xfrm>
            <a:off x="8035292" y="2034917"/>
            <a:ext cx="18000" cy="18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4" name="Ovale 183">
            <a:extLst>
              <a:ext uri="{FF2B5EF4-FFF2-40B4-BE49-F238E27FC236}">
                <a16:creationId xmlns:a16="http://schemas.microsoft.com/office/drawing/2014/main" id="{5283B09B-3EA6-D1A9-B040-50DCF220E9DE}"/>
              </a:ext>
            </a:extLst>
          </p:cNvPr>
          <p:cNvSpPr/>
          <p:nvPr/>
        </p:nvSpPr>
        <p:spPr>
          <a:xfrm>
            <a:off x="8044858" y="4890472"/>
            <a:ext cx="18000" cy="18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8" name="Ovale 187">
            <a:extLst>
              <a:ext uri="{FF2B5EF4-FFF2-40B4-BE49-F238E27FC236}">
                <a16:creationId xmlns:a16="http://schemas.microsoft.com/office/drawing/2014/main" id="{44389B8F-3BD3-F7CF-48FB-05419DAAF63D}"/>
              </a:ext>
            </a:extLst>
          </p:cNvPr>
          <p:cNvSpPr/>
          <p:nvPr/>
        </p:nvSpPr>
        <p:spPr>
          <a:xfrm>
            <a:off x="7816783" y="5142039"/>
            <a:ext cx="18000" cy="18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0" name="Ovale 189">
            <a:extLst>
              <a:ext uri="{FF2B5EF4-FFF2-40B4-BE49-F238E27FC236}">
                <a16:creationId xmlns:a16="http://schemas.microsoft.com/office/drawing/2014/main" id="{EF04DCF0-31F1-7B8E-3555-ECB82D95A2DC}"/>
              </a:ext>
            </a:extLst>
          </p:cNvPr>
          <p:cNvSpPr/>
          <p:nvPr/>
        </p:nvSpPr>
        <p:spPr>
          <a:xfrm>
            <a:off x="8032722" y="4903127"/>
            <a:ext cx="18000" cy="18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02074EA-CCD9-D8AC-C24C-4C2669B66216}"/>
              </a:ext>
            </a:extLst>
          </p:cNvPr>
          <p:cNvSpPr txBox="1"/>
          <p:nvPr/>
        </p:nvSpPr>
        <p:spPr>
          <a:xfrm>
            <a:off x="0" y="4511762"/>
            <a:ext cx="4769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C00FF"/>
                </a:solidFill>
              </a:rPr>
              <a:t>1 - Punto di tangenza sfere di centri D</a:t>
            </a:r>
            <a:r>
              <a:rPr lang="it-IT" dirty="0"/>
              <a:t> e </a:t>
            </a:r>
            <a:r>
              <a:rPr lang="it-IT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9A297558-543B-D758-9452-09937BBC7E01}"/>
              </a:ext>
            </a:extLst>
          </p:cNvPr>
          <p:cNvSpPr txBox="1"/>
          <p:nvPr/>
        </p:nvSpPr>
        <p:spPr>
          <a:xfrm>
            <a:off x="0" y="4794715"/>
            <a:ext cx="4769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C00FF"/>
                </a:solidFill>
              </a:rPr>
              <a:t>2 - Punto di tangenza sfere di centri D</a:t>
            </a:r>
            <a:r>
              <a:rPr lang="it-IT" dirty="0"/>
              <a:t> e </a:t>
            </a:r>
            <a:r>
              <a:rPr lang="it-IT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DA374ED0-A9D6-54E6-DBCF-BDD3A4626448}"/>
              </a:ext>
            </a:extLst>
          </p:cNvPr>
          <p:cNvSpPr txBox="1"/>
          <p:nvPr/>
        </p:nvSpPr>
        <p:spPr>
          <a:xfrm>
            <a:off x="0" y="5103149"/>
            <a:ext cx="4769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C00FF"/>
                </a:solidFill>
              </a:rPr>
              <a:t>3 - Punto di tangenza sfere di centri D</a:t>
            </a:r>
            <a:r>
              <a:rPr lang="it-IT" dirty="0"/>
              <a:t> e </a:t>
            </a:r>
            <a:r>
              <a:rPr lang="it-IT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4BB10B7-F50B-2C32-F105-9FBEE47EE5FD}"/>
              </a:ext>
            </a:extLst>
          </p:cNvPr>
          <p:cNvSpPr txBox="1"/>
          <p:nvPr/>
        </p:nvSpPr>
        <p:spPr>
          <a:xfrm>
            <a:off x="0" y="4200906"/>
            <a:ext cx="299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C00FF"/>
                </a:solidFill>
              </a:rPr>
              <a:t>Punti di tangenza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D36A864-50AA-54A2-8BF6-E1A7C71FE906}"/>
              </a:ext>
            </a:extLst>
          </p:cNvPr>
          <p:cNvSpPr txBox="1"/>
          <p:nvPr/>
        </p:nvSpPr>
        <p:spPr>
          <a:xfrm>
            <a:off x="0" y="5472481"/>
            <a:ext cx="495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Circonferenze di sezione</a:t>
            </a: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6B977598-B522-A647-D7AD-B4F9D3910DA6}"/>
              </a:ext>
            </a:extLst>
          </p:cNvPr>
          <p:cNvSpPr txBox="1"/>
          <p:nvPr/>
        </p:nvSpPr>
        <p:spPr>
          <a:xfrm>
            <a:off x="0" y="5836659"/>
            <a:ext cx="576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Circonferenze di sezione tra sfere di centri </a:t>
            </a:r>
            <a:r>
              <a:rPr lang="it-IT" dirty="0">
                <a:solidFill>
                  <a:srgbClr val="00B0F0"/>
                </a:solidFill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3B4B5EEA-0D11-6971-CCD4-3DD5B3DCB230}"/>
              </a:ext>
            </a:extLst>
          </p:cNvPr>
          <p:cNvSpPr txBox="1"/>
          <p:nvPr/>
        </p:nvSpPr>
        <p:spPr>
          <a:xfrm>
            <a:off x="0" y="6156784"/>
            <a:ext cx="576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Circonferenze di sezione tra sfere di centri </a:t>
            </a:r>
            <a:r>
              <a:rPr lang="it-IT" dirty="0">
                <a:solidFill>
                  <a:srgbClr val="00B050"/>
                </a:solidFill>
              </a:rPr>
              <a:t>B</a:t>
            </a:r>
            <a:r>
              <a:rPr lang="it-IT" dirty="0"/>
              <a:t> e </a:t>
            </a:r>
            <a:r>
              <a:rPr lang="it-IT" dirty="0">
                <a:solidFill>
                  <a:srgbClr val="00B0F0"/>
                </a:solidFill>
              </a:rPr>
              <a:t>C</a:t>
            </a:r>
          </a:p>
        </p:txBody>
      </p:sp>
      <p:grpSp>
        <p:nvGrpSpPr>
          <p:cNvPr id="204" name="Gruppo 203">
            <a:extLst>
              <a:ext uri="{FF2B5EF4-FFF2-40B4-BE49-F238E27FC236}">
                <a16:creationId xmlns:a16="http://schemas.microsoft.com/office/drawing/2014/main" id="{AAF2289A-6737-8A84-3B12-4FA651ADE569}"/>
              </a:ext>
            </a:extLst>
          </p:cNvPr>
          <p:cNvGrpSpPr/>
          <p:nvPr/>
        </p:nvGrpSpPr>
        <p:grpSpPr>
          <a:xfrm>
            <a:off x="8027971" y="4057087"/>
            <a:ext cx="850802" cy="821433"/>
            <a:chOff x="10275102" y="4155547"/>
            <a:chExt cx="1875473" cy="910126"/>
          </a:xfrm>
        </p:grpSpPr>
        <p:grpSp>
          <p:nvGrpSpPr>
            <p:cNvPr id="207" name="Gruppo 206">
              <a:extLst>
                <a:ext uri="{FF2B5EF4-FFF2-40B4-BE49-F238E27FC236}">
                  <a16:creationId xmlns:a16="http://schemas.microsoft.com/office/drawing/2014/main" id="{9CB0FFF6-DC57-5A59-E495-B2EEB71998FD}"/>
                </a:ext>
              </a:extLst>
            </p:cNvPr>
            <p:cNvGrpSpPr/>
            <p:nvPr/>
          </p:nvGrpSpPr>
          <p:grpSpPr>
            <a:xfrm>
              <a:off x="10277755" y="4155547"/>
              <a:ext cx="1872820" cy="910126"/>
              <a:chOff x="10416646" y="4265108"/>
              <a:chExt cx="1872820" cy="910126"/>
            </a:xfrm>
          </p:grpSpPr>
          <p:grpSp>
            <p:nvGrpSpPr>
              <p:cNvPr id="263" name="Gruppo 262">
                <a:extLst>
                  <a:ext uri="{FF2B5EF4-FFF2-40B4-BE49-F238E27FC236}">
                    <a16:creationId xmlns:a16="http://schemas.microsoft.com/office/drawing/2014/main" id="{93EBA392-F525-8BFF-2D52-312586246FC4}"/>
                  </a:ext>
                </a:extLst>
              </p:cNvPr>
              <p:cNvGrpSpPr/>
              <p:nvPr/>
            </p:nvGrpSpPr>
            <p:grpSpPr>
              <a:xfrm>
                <a:off x="10419562" y="4339057"/>
                <a:ext cx="1858022" cy="764138"/>
                <a:chOff x="10419562" y="4339057"/>
                <a:chExt cx="1858022" cy="764138"/>
              </a:xfrm>
            </p:grpSpPr>
            <p:cxnSp>
              <p:nvCxnSpPr>
                <p:cNvPr id="278" name="Connettore diritto 277">
                  <a:extLst>
                    <a:ext uri="{FF2B5EF4-FFF2-40B4-BE49-F238E27FC236}">
                      <a16:creationId xmlns:a16="http://schemas.microsoft.com/office/drawing/2014/main" id="{522465EE-FBF5-FB2F-D6B5-3A506DBE88F7}"/>
                    </a:ext>
                  </a:extLst>
                </p:cNvPr>
                <p:cNvCxnSpPr/>
                <p:nvPr/>
              </p:nvCxnSpPr>
              <p:spPr>
                <a:xfrm>
                  <a:off x="10770482" y="4339057"/>
                  <a:ext cx="111099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Connettore diritto 278">
                  <a:extLst>
                    <a:ext uri="{FF2B5EF4-FFF2-40B4-BE49-F238E27FC236}">
                      <a16:creationId xmlns:a16="http://schemas.microsoft.com/office/drawing/2014/main" id="{ED2CD677-3503-5DE6-74AD-D8041063778F}"/>
                    </a:ext>
                  </a:extLst>
                </p:cNvPr>
                <p:cNvCxnSpPr/>
                <p:nvPr/>
              </p:nvCxnSpPr>
              <p:spPr>
                <a:xfrm>
                  <a:off x="10524696" y="4491457"/>
                  <a:ext cx="162681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Connettore diritto 285">
                  <a:extLst>
                    <a:ext uri="{FF2B5EF4-FFF2-40B4-BE49-F238E27FC236}">
                      <a16:creationId xmlns:a16="http://schemas.microsoft.com/office/drawing/2014/main" id="{93652EEE-EA54-F9A2-4A47-31AD5B1381BA}"/>
                    </a:ext>
                  </a:extLst>
                </p:cNvPr>
                <p:cNvCxnSpPr/>
                <p:nvPr/>
              </p:nvCxnSpPr>
              <p:spPr>
                <a:xfrm>
                  <a:off x="10419562" y="4643857"/>
                  <a:ext cx="184901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Connettore diritto 286">
                  <a:extLst>
                    <a:ext uri="{FF2B5EF4-FFF2-40B4-BE49-F238E27FC236}">
                      <a16:creationId xmlns:a16="http://schemas.microsoft.com/office/drawing/2014/main" id="{5866B3FE-2AD3-08B7-79BC-D6959D1D5C36}"/>
                    </a:ext>
                  </a:extLst>
                </p:cNvPr>
                <p:cNvCxnSpPr/>
                <p:nvPr/>
              </p:nvCxnSpPr>
              <p:spPr>
                <a:xfrm>
                  <a:off x="10428569" y="4796257"/>
                  <a:ext cx="184901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Connettore diritto 288">
                  <a:extLst>
                    <a:ext uri="{FF2B5EF4-FFF2-40B4-BE49-F238E27FC236}">
                      <a16:creationId xmlns:a16="http://schemas.microsoft.com/office/drawing/2014/main" id="{CA45E1DF-98C3-608F-4F8E-AD2F67D0883F}"/>
                    </a:ext>
                  </a:extLst>
                </p:cNvPr>
                <p:cNvCxnSpPr/>
                <p:nvPr/>
              </p:nvCxnSpPr>
              <p:spPr>
                <a:xfrm>
                  <a:off x="10547986" y="4948657"/>
                  <a:ext cx="162681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Connettore diritto 292">
                  <a:extLst>
                    <a:ext uri="{FF2B5EF4-FFF2-40B4-BE49-F238E27FC236}">
                      <a16:creationId xmlns:a16="http://schemas.microsoft.com/office/drawing/2014/main" id="{D9751FEC-29A9-19C2-ADAA-3E8E2BFBAF98}"/>
                    </a:ext>
                  </a:extLst>
                </p:cNvPr>
                <p:cNvCxnSpPr/>
                <p:nvPr/>
              </p:nvCxnSpPr>
              <p:spPr>
                <a:xfrm>
                  <a:off x="10823156" y="5103195"/>
                  <a:ext cx="107925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4" name="Gruppo 263">
                <a:extLst>
                  <a:ext uri="{FF2B5EF4-FFF2-40B4-BE49-F238E27FC236}">
                    <a16:creationId xmlns:a16="http://schemas.microsoft.com/office/drawing/2014/main" id="{4704806B-6EBE-1D59-0C30-8DD0654940C3}"/>
                  </a:ext>
                </a:extLst>
              </p:cNvPr>
              <p:cNvGrpSpPr/>
              <p:nvPr/>
            </p:nvGrpSpPr>
            <p:grpSpPr>
              <a:xfrm>
                <a:off x="10416646" y="4265108"/>
                <a:ext cx="1872820" cy="910126"/>
                <a:chOff x="10412212" y="4186657"/>
                <a:chExt cx="1872820" cy="910126"/>
              </a:xfrm>
            </p:grpSpPr>
            <p:cxnSp>
              <p:nvCxnSpPr>
                <p:cNvPr id="265" name="Connettore diritto 264">
                  <a:extLst>
                    <a:ext uri="{FF2B5EF4-FFF2-40B4-BE49-F238E27FC236}">
                      <a16:creationId xmlns:a16="http://schemas.microsoft.com/office/drawing/2014/main" id="{D1C7109D-3644-124C-8AC4-F0806936122F}"/>
                    </a:ext>
                  </a:extLst>
                </p:cNvPr>
                <p:cNvCxnSpPr/>
                <p:nvPr/>
              </p:nvCxnSpPr>
              <p:spPr>
                <a:xfrm>
                  <a:off x="11072641" y="4186657"/>
                  <a:ext cx="49201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Connettore diritto 269">
                  <a:extLst>
                    <a:ext uri="{FF2B5EF4-FFF2-40B4-BE49-F238E27FC236}">
                      <a16:creationId xmlns:a16="http://schemas.microsoft.com/office/drawing/2014/main" id="{C7F5F554-5571-C33C-093B-C4DA0145F03B}"/>
                    </a:ext>
                  </a:extLst>
                </p:cNvPr>
                <p:cNvCxnSpPr/>
                <p:nvPr/>
              </p:nvCxnSpPr>
              <p:spPr>
                <a:xfrm>
                  <a:off x="10615826" y="4339057"/>
                  <a:ext cx="142842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Connettore diritto 270">
                  <a:extLst>
                    <a:ext uri="{FF2B5EF4-FFF2-40B4-BE49-F238E27FC236}">
                      <a16:creationId xmlns:a16="http://schemas.microsoft.com/office/drawing/2014/main" id="{98D5881B-B66E-2CB7-D566-A9427333F804}"/>
                    </a:ext>
                  </a:extLst>
                </p:cNvPr>
                <p:cNvCxnSpPr/>
                <p:nvPr/>
              </p:nvCxnSpPr>
              <p:spPr>
                <a:xfrm>
                  <a:off x="10453952" y="4491457"/>
                  <a:ext cx="177759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Connettore diritto 271">
                  <a:extLst>
                    <a:ext uri="{FF2B5EF4-FFF2-40B4-BE49-F238E27FC236}">
                      <a16:creationId xmlns:a16="http://schemas.microsoft.com/office/drawing/2014/main" id="{B91003EF-C1D8-4295-E2A8-42FA440570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412212" y="4643857"/>
                  <a:ext cx="187282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Connettore diritto 272">
                  <a:extLst>
                    <a:ext uri="{FF2B5EF4-FFF2-40B4-BE49-F238E27FC236}">
                      <a16:creationId xmlns:a16="http://schemas.microsoft.com/office/drawing/2014/main" id="{6738D47D-C04D-28DA-B385-62242B68BFBA}"/>
                    </a:ext>
                  </a:extLst>
                </p:cNvPr>
                <p:cNvCxnSpPr/>
                <p:nvPr/>
              </p:nvCxnSpPr>
              <p:spPr>
                <a:xfrm>
                  <a:off x="10481753" y="4796257"/>
                  <a:ext cx="176172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Connettore diritto 274">
                  <a:extLst>
                    <a:ext uri="{FF2B5EF4-FFF2-40B4-BE49-F238E27FC236}">
                      <a16:creationId xmlns:a16="http://schemas.microsoft.com/office/drawing/2014/main" id="{5F9A6EC0-13FB-F60E-03E5-4FDE5BFBF2DD}"/>
                    </a:ext>
                  </a:extLst>
                </p:cNvPr>
                <p:cNvCxnSpPr/>
                <p:nvPr/>
              </p:nvCxnSpPr>
              <p:spPr>
                <a:xfrm>
                  <a:off x="10639111" y="4946520"/>
                  <a:ext cx="144429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Connettore diritto 275">
                  <a:extLst>
                    <a:ext uri="{FF2B5EF4-FFF2-40B4-BE49-F238E27FC236}">
                      <a16:creationId xmlns:a16="http://schemas.microsoft.com/office/drawing/2014/main" id="{9A4D5215-BB3C-2006-CE00-E5A4B2393FFD}"/>
                    </a:ext>
                  </a:extLst>
                </p:cNvPr>
                <p:cNvCxnSpPr/>
                <p:nvPr/>
              </p:nvCxnSpPr>
              <p:spPr>
                <a:xfrm>
                  <a:off x="11116734" y="5096783"/>
                  <a:ext cx="47614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9" name="Gruppo 208">
              <a:extLst>
                <a:ext uri="{FF2B5EF4-FFF2-40B4-BE49-F238E27FC236}">
                  <a16:creationId xmlns:a16="http://schemas.microsoft.com/office/drawing/2014/main" id="{60F228E7-805F-2177-CBCA-FD7435E20EA3}"/>
                </a:ext>
              </a:extLst>
            </p:cNvPr>
            <p:cNvGrpSpPr/>
            <p:nvPr/>
          </p:nvGrpSpPr>
          <p:grpSpPr>
            <a:xfrm>
              <a:off x="10275102" y="4194112"/>
              <a:ext cx="1872818" cy="833812"/>
              <a:chOff x="10261593" y="4265108"/>
              <a:chExt cx="1872818" cy="833812"/>
            </a:xfrm>
          </p:grpSpPr>
          <p:grpSp>
            <p:nvGrpSpPr>
              <p:cNvPr id="221" name="Gruppo 220">
                <a:extLst>
                  <a:ext uri="{FF2B5EF4-FFF2-40B4-BE49-F238E27FC236}">
                    <a16:creationId xmlns:a16="http://schemas.microsoft.com/office/drawing/2014/main" id="{F16F55F3-CB2A-037C-BCC3-8D1B70B151EF}"/>
                  </a:ext>
                </a:extLst>
              </p:cNvPr>
              <p:cNvGrpSpPr/>
              <p:nvPr/>
            </p:nvGrpSpPr>
            <p:grpSpPr>
              <a:xfrm>
                <a:off x="10261593" y="4339057"/>
                <a:ext cx="1872818" cy="759863"/>
                <a:chOff x="10261593" y="4339057"/>
                <a:chExt cx="1872818" cy="759863"/>
              </a:xfrm>
            </p:grpSpPr>
            <p:cxnSp>
              <p:nvCxnSpPr>
                <p:cNvPr id="240" name="Connettore diritto 239">
                  <a:extLst>
                    <a:ext uri="{FF2B5EF4-FFF2-40B4-BE49-F238E27FC236}">
                      <a16:creationId xmlns:a16="http://schemas.microsoft.com/office/drawing/2014/main" id="{626D3845-F3D8-249D-539C-47BF066745A0}"/>
                    </a:ext>
                  </a:extLst>
                </p:cNvPr>
                <p:cNvCxnSpPr/>
                <p:nvPr/>
              </p:nvCxnSpPr>
              <p:spPr>
                <a:xfrm>
                  <a:off x="10544040" y="4339057"/>
                  <a:ext cx="126970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Connettore diritto 240">
                  <a:extLst>
                    <a:ext uri="{FF2B5EF4-FFF2-40B4-BE49-F238E27FC236}">
                      <a16:creationId xmlns:a16="http://schemas.microsoft.com/office/drawing/2014/main" id="{47D1B354-0E67-3DB1-136C-793D726AB656}"/>
                    </a:ext>
                  </a:extLst>
                </p:cNvPr>
                <p:cNvCxnSpPr/>
                <p:nvPr/>
              </p:nvCxnSpPr>
              <p:spPr>
                <a:xfrm>
                  <a:off x="10332682" y="4491457"/>
                  <a:ext cx="171410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Connettore diritto 242">
                  <a:extLst>
                    <a:ext uri="{FF2B5EF4-FFF2-40B4-BE49-F238E27FC236}">
                      <a16:creationId xmlns:a16="http://schemas.microsoft.com/office/drawing/2014/main" id="{F2AB693C-E84A-DAA0-00CB-AFE6CD9CCD96}"/>
                    </a:ext>
                  </a:extLst>
                </p:cNvPr>
                <p:cNvCxnSpPr/>
                <p:nvPr/>
              </p:nvCxnSpPr>
              <p:spPr>
                <a:xfrm>
                  <a:off x="10261593" y="4643857"/>
                  <a:ext cx="187281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Connettore diritto 245">
                  <a:extLst>
                    <a:ext uri="{FF2B5EF4-FFF2-40B4-BE49-F238E27FC236}">
                      <a16:creationId xmlns:a16="http://schemas.microsoft.com/office/drawing/2014/main" id="{33064D9D-41BC-19FB-EA8E-069D607A9005}"/>
                    </a:ext>
                  </a:extLst>
                </p:cNvPr>
                <p:cNvCxnSpPr/>
                <p:nvPr/>
              </p:nvCxnSpPr>
              <p:spPr>
                <a:xfrm>
                  <a:off x="10305087" y="4796257"/>
                  <a:ext cx="18014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Connettore diritto 246">
                  <a:extLst>
                    <a:ext uri="{FF2B5EF4-FFF2-40B4-BE49-F238E27FC236}">
                      <a16:creationId xmlns:a16="http://schemas.microsoft.com/office/drawing/2014/main" id="{AB24C412-E1F5-7E40-50AE-0CF7298B3A18}"/>
                    </a:ext>
                  </a:extLst>
                </p:cNvPr>
                <p:cNvCxnSpPr/>
                <p:nvPr/>
              </p:nvCxnSpPr>
              <p:spPr>
                <a:xfrm>
                  <a:off x="10445849" y="4946520"/>
                  <a:ext cx="153952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Connettore diritto 261">
                  <a:extLst>
                    <a:ext uri="{FF2B5EF4-FFF2-40B4-BE49-F238E27FC236}">
                      <a16:creationId xmlns:a16="http://schemas.microsoft.com/office/drawing/2014/main" id="{851B6EA0-2DF8-29BA-9630-AC775EC9B8B6}"/>
                    </a:ext>
                  </a:extLst>
                </p:cNvPr>
                <p:cNvCxnSpPr/>
                <p:nvPr/>
              </p:nvCxnSpPr>
              <p:spPr>
                <a:xfrm>
                  <a:off x="10785199" y="5098920"/>
                  <a:ext cx="87292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2" name="Gruppo 221">
                <a:extLst>
                  <a:ext uri="{FF2B5EF4-FFF2-40B4-BE49-F238E27FC236}">
                    <a16:creationId xmlns:a16="http://schemas.microsoft.com/office/drawing/2014/main" id="{155E23BF-C124-1B9F-31E9-B13BD2ECFC08}"/>
                  </a:ext>
                </a:extLst>
              </p:cNvPr>
              <p:cNvGrpSpPr/>
              <p:nvPr/>
            </p:nvGrpSpPr>
            <p:grpSpPr>
              <a:xfrm>
                <a:off x="10268387" y="4265108"/>
                <a:ext cx="1864886" cy="762000"/>
                <a:chOff x="10263953" y="4186657"/>
                <a:chExt cx="1864886" cy="762000"/>
              </a:xfrm>
            </p:grpSpPr>
            <p:cxnSp>
              <p:nvCxnSpPr>
                <p:cNvPr id="224" name="Connettore diritto 223">
                  <a:extLst>
                    <a:ext uri="{FF2B5EF4-FFF2-40B4-BE49-F238E27FC236}">
                      <a16:creationId xmlns:a16="http://schemas.microsoft.com/office/drawing/2014/main" id="{805F238A-F61C-A0FC-2595-03CC61C92D87}"/>
                    </a:ext>
                  </a:extLst>
                </p:cNvPr>
                <p:cNvCxnSpPr/>
                <p:nvPr/>
              </p:nvCxnSpPr>
              <p:spPr>
                <a:xfrm>
                  <a:off x="10736799" y="4186657"/>
                  <a:ext cx="87292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Connettore diritto 228">
                  <a:extLst>
                    <a:ext uri="{FF2B5EF4-FFF2-40B4-BE49-F238E27FC236}">
                      <a16:creationId xmlns:a16="http://schemas.microsoft.com/office/drawing/2014/main" id="{E3729DB2-3C54-6995-A3E1-82394BE61036}"/>
                    </a:ext>
                  </a:extLst>
                </p:cNvPr>
                <p:cNvCxnSpPr/>
                <p:nvPr/>
              </p:nvCxnSpPr>
              <p:spPr>
                <a:xfrm>
                  <a:off x="10407429" y="4339056"/>
                  <a:ext cx="154745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Connettore diritto 234">
                  <a:extLst>
                    <a:ext uri="{FF2B5EF4-FFF2-40B4-BE49-F238E27FC236}">
                      <a16:creationId xmlns:a16="http://schemas.microsoft.com/office/drawing/2014/main" id="{9F905FF7-26A0-F04F-EFF7-3A0742882E8C}"/>
                    </a:ext>
                  </a:extLst>
                </p:cNvPr>
                <p:cNvCxnSpPr/>
                <p:nvPr/>
              </p:nvCxnSpPr>
              <p:spPr>
                <a:xfrm>
                  <a:off x="10279074" y="4491457"/>
                  <a:ext cx="180933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Connettore diritto 235">
                  <a:extLst>
                    <a:ext uri="{FF2B5EF4-FFF2-40B4-BE49-F238E27FC236}">
                      <a16:creationId xmlns:a16="http://schemas.microsoft.com/office/drawing/2014/main" id="{F1694D72-731D-605F-0E08-96FF2BDE3C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263953" y="4643857"/>
                  <a:ext cx="186488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Connettore diritto 236">
                  <a:extLst>
                    <a:ext uri="{FF2B5EF4-FFF2-40B4-BE49-F238E27FC236}">
                      <a16:creationId xmlns:a16="http://schemas.microsoft.com/office/drawing/2014/main" id="{D5E26091-44E0-2F11-991A-220D87D340EB}"/>
                    </a:ext>
                  </a:extLst>
                </p:cNvPr>
                <p:cNvCxnSpPr/>
                <p:nvPr/>
              </p:nvCxnSpPr>
              <p:spPr>
                <a:xfrm>
                  <a:off x="10348640" y="4794120"/>
                  <a:ext cx="170617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Connettore diritto 237">
                  <a:extLst>
                    <a:ext uri="{FF2B5EF4-FFF2-40B4-BE49-F238E27FC236}">
                      <a16:creationId xmlns:a16="http://schemas.microsoft.com/office/drawing/2014/main" id="{900A20C8-7ED3-BB86-F8C2-AF0913F41F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576902" y="4948657"/>
                  <a:ext cx="126971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95" name="Gruppo 294">
            <a:extLst>
              <a:ext uri="{FF2B5EF4-FFF2-40B4-BE49-F238E27FC236}">
                <a16:creationId xmlns:a16="http://schemas.microsoft.com/office/drawing/2014/main" id="{6AA09F90-A05D-6662-2B72-39F6A0AB1F4F}"/>
              </a:ext>
            </a:extLst>
          </p:cNvPr>
          <p:cNvGrpSpPr/>
          <p:nvPr/>
        </p:nvGrpSpPr>
        <p:grpSpPr>
          <a:xfrm>
            <a:off x="8038375" y="2045298"/>
            <a:ext cx="838305" cy="165549"/>
            <a:chOff x="10243880" y="4307947"/>
            <a:chExt cx="1867431" cy="378750"/>
          </a:xfrm>
        </p:grpSpPr>
        <p:grpSp>
          <p:nvGrpSpPr>
            <p:cNvPr id="298" name="Gruppo 297">
              <a:extLst>
                <a:ext uri="{FF2B5EF4-FFF2-40B4-BE49-F238E27FC236}">
                  <a16:creationId xmlns:a16="http://schemas.microsoft.com/office/drawing/2014/main" id="{D80E9013-7CA1-2A53-152B-CB8585CE32D8}"/>
                </a:ext>
              </a:extLst>
            </p:cNvPr>
            <p:cNvGrpSpPr/>
            <p:nvPr/>
          </p:nvGrpSpPr>
          <p:grpSpPr>
            <a:xfrm>
              <a:off x="10244163" y="4307947"/>
              <a:ext cx="1844871" cy="378750"/>
              <a:chOff x="10383054" y="4417508"/>
              <a:chExt cx="1844871" cy="378750"/>
            </a:xfrm>
          </p:grpSpPr>
          <p:grpSp>
            <p:nvGrpSpPr>
              <p:cNvPr id="315" name="Gruppo 314">
                <a:extLst>
                  <a:ext uri="{FF2B5EF4-FFF2-40B4-BE49-F238E27FC236}">
                    <a16:creationId xmlns:a16="http://schemas.microsoft.com/office/drawing/2014/main" id="{71A6EB7C-6BDC-0234-0DBE-49ED239E056C}"/>
                  </a:ext>
                </a:extLst>
              </p:cNvPr>
              <p:cNvGrpSpPr/>
              <p:nvPr/>
            </p:nvGrpSpPr>
            <p:grpSpPr>
              <a:xfrm>
                <a:off x="10483825" y="4491457"/>
                <a:ext cx="1744100" cy="304801"/>
                <a:chOff x="10483825" y="4491457"/>
                <a:chExt cx="1744100" cy="304801"/>
              </a:xfrm>
            </p:grpSpPr>
            <p:cxnSp>
              <p:nvCxnSpPr>
                <p:cNvPr id="325" name="Connettore diritto 324">
                  <a:extLst>
                    <a:ext uri="{FF2B5EF4-FFF2-40B4-BE49-F238E27FC236}">
                      <a16:creationId xmlns:a16="http://schemas.microsoft.com/office/drawing/2014/main" id="{35EF23B0-0892-AD1C-7B13-9266FFA74F18}"/>
                    </a:ext>
                  </a:extLst>
                </p:cNvPr>
                <p:cNvCxnSpPr/>
                <p:nvPr/>
              </p:nvCxnSpPr>
              <p:spPr>
                <a:xfrm>
                  <a:off x="11065104" y="4491457"/>
                  <a:ext cx="116282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Connettore diritto 325">
                  <a:extLst>
                    <a:ext uri="{FF2B5EF4-FFF2-40B4-BE49-F238E27FC236}">
                      <a16:creationId xmlns:a16="http://schemas.microsoft.com/office/drawing/2014/main" id="{D7AA991A-FDB9-C2F6-19A5-8AE9FB5A8376}"/>
                    </a:ext>
                  </a:extLst>
                </p:cNvPr>
                <p:cNvCxnSpPr/>
                <p:nvPr/>
              </p:nvCxnSpPr>
              <p:spPr>
                <a:xfrm>
                  <a:off x="10492023" y="4643858"/>
                  <a:ext cx="136330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7" name="Connettore diritto 326">
                  <a:extLst>
                    <a:ext uri="{FF2B5EF4-FFF2-40B4-BE49-F238E27FC236}">
                      <a16:creationId xmlns:a16="http://schemas.microsoft.com/office/drawing/2014/main" id="{605684DD-8BB0-20AB-C2F9-F64C12964287}"/>
                    </a:ext>
                  </a:extLst>
                </p:cNvPr>
                <p:cNvCxnSpPr/>
                <p:nvPr/>
              </p:nvCxnSpPr>
              <p:spPr>
                <a:xfrm>
                  <a:off x="10483825" y="4796258"/>
                  <a:ext cx="48116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6" name="Gruppo 315">
                <a:extLst>
                  <a:ext uri="{FF2B5EF4-FFF2-40B4-BE49-F238E27FC236}">
                    <a16:creationId xmlns:a16="http://schemas.microsoft.com/office/drawing/2014/main" id="{59772020-DEFF-90D3-1B93-884DE67376A0}"/>
                  </a:ext>
                </a:extLst>
              </p:cNvPr>
              <p:cNvGrpSpPr/>
              <p:nvPr/>
            </p:nvGrpSpPr>
            <p:grpSpPr>
              <a:xfrm>
                <a:off x="10383054" y="4417508"/>
                <a:ext cx="1829685" cy="304801"/>
                <a:chOff x="10378620" y="4339057"/>
                <a:chExt cx="1829685" cy="304801"/>
              </a:xfrm>
            </p:grpSpPr>
            <p:cxnSp>
              <p:nvCxnSpPr>
                <p:cNvPr id="318" name="Connettore diritto 317">
                  <a:extLst>
                    <a:ext uri="{FF2B5EF4-FFF2-40B4-BE49-F238E27FC236}">
                      <a16:creationId xmlns:a16="http://schemas.microsoft.com/office/drawing/2014/main" id="{344F2FBC-1F3A-5864-80F8-711D6889D4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646943" y="4339057"/>
                  <a:ext cx="56136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Connettore diritto 318">
                  <a:extLst>
                    <a:ext uri="{FF2B5EF4-FFF2-40B4-BE49-F238E27FC236}">
                      <a16:creationId xmlns:a16="http://schemas.microsoft.com/office/drawing/2014/main" id="{33E844FE-1F65-F088-E4D4-AA8DCC60FB26}"/>
                    </a:ext>
                  </a:extLst>
                </p:cNvPr>
                <p:cNvCxnSpPr/>
                <p:nvPr/>
              </p:nvCxnSpPr>
              <p:spPr>
                <a:xfrm>
                  <a:off x="10692660" y="4491458"/>
                  <a:ext cx="141944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Connettore diritto 319">
                  <a:extLst>
                    <a:ext uri="{FF2B5EF4-FFF2-40B4-BE49-F238E27FC236}">
                      <a16:creationId xmlns:a16="http://schemas.microsoft.com/office/drawing/2014/main" id="{CBCE2256-1DFF-CAB7-E731-E4CF45BE8D7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78620" y="4643858"/>
                  <a:ext cx="105856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99" name="Gruppo 298">
              <a:extLst>
                <a:ext uri="{FF2B5EF4-FFF2-40B4-BE49-F238E27FC236}">
                  <a16:creationId xmlns:a16="http://schemas.microsoft.com/office/drawing/2014/main" id="{5BE942D5-140C-54A0-B66D-FB35E7814679}"/>
                </a:ext>
              </a:extLst>
            </p:cNvPr>
            <p:cNvGrpSpPr/>
            <p:nvPr/>
          </p:nvGrpSpPr>
          <p:grpSpPr>
            <a:xfrm>
              <a:off x="10243880" y="4346512"/>
              <a:ext cx="1867431" cy="304800"/>
              <a:chOff x="10230371" y="4417508"/>
              <a:chExt cx="1867431" cy="304800"/>
            </a:xfrm>
          </p:grpSpPr>
          <p:grpSp>
            <p:nvGrpSpPr>
              <p:cNvPr id="300" name="Gruppo 299">
                <a:extLst>
                  <a:ext uri="{FF2B5EF4-FFF2-40B4-BE49-F238E27FC236}">
                    <a16:creationId xmlns:a16="http://schemas.microsoft.com/office/drawing/2014/main" id="{94DB3E50-E9DE-27E6-8DF8-BB5EED12B6F7}"/>
                  </a:ext>
                </a:extLst>
              </p:cNvPr>
              <p:cNvGrpSpPr/>
              <p:nvPr/>
            </p:nvGrpSpPr>
            <p:grpSpPr>
              <a:xfrm>
                <a:off x="10278749" y="4491457"/>
                <a:ext cx="1770179" cy="152400"/>
                <a:chOff x="10278749" y="4491457"/>
                <a:chExt cx="1770179" cy="152400"/>
              </a:xfrm>
            </p:grpSpPr>
            <p:cxnSp>
              <p:nvCxnSpPr>
                <p:cNvPr id="310" name="Connettore diritto 309">
                  <a:extLst>
                    <a:ext uri="{FF2B5EF4-FFF2-40B4-BE49-F238E27FC236}">
                      <a16:creationId xmlns:a16="http://schemas.microsoft.com/office/drawing/2014/main" id="{B70ABCF0-DB6E-EEF5-B0C7-C9FAF5572E23}"/>
                    </a:ext>
                  </a:extLst>
                </p:cNvPr>
                <p:cNvCxnSpPr/>
                <p:nvPr/>
              </p:nvCxnSpPr>
              <p:spPr>
                <a:xfrm>
                  <a:off x="10725718" y="4491457"/>
                  <a:ext cx="132321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Connettore diritto 310">
                  <a:extLst>
                    <a:ext uri="{FF2B5EF4-FFF2-40B4-BE49-F238E27FC236}">
                      <a16:creationId xmlns:a16="http://schemas.microsoft.com/office/drawing/2014/main" id="{F43D420A-36F2-2307-106B-3678BE1A48EF}"/>
                    </a:ext>
                  </a:extLst>
                </p:cNvPr>
                <p:cNvCxnSpPr/>
                <p:nvPr/>
              </p:nvCxnSpPr>
              <p:spPr>
                <a:xfrm>
                  <a:off x="10278749" y="4643857"/>
                  <a:ext cx="128311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1" name="Gruppo 300">
                <a:extLst>
                  <a:ext uri="{FF2B5EF4-FFF2-40B4-BE49-F238E27FC236}">
                    <a16:creationId xmlns:a16="http://schemas.microsoft.com/office/drawing/2014/main" id="{B0C94BB5-71D3-1D9D-153C-0E3EC995E40F}"/>
                  </a:ext>
                </a:extLst>
              </p:cNvPr>
              <p:cNvGrpSpPr/>
              <p:nvPr/>
            </p:nvGrpSpPr>
            <p:grpSpPr>
              <a:xfrm>
                <a:off x="10230371" y="4417508"/>
                <a:ext cx="1867431" cy="304800"/>
                <a:chOff x="10225937" y="4339057"/>
                <a:chExt cx="1867431" cy="304800"/>
              </a:xfrm>
            </p:grpSpPr>
            <p:cxnSp>
              <p:nvCxnSpPr>
                <p:cNvPr id="303" name="Connettore diritto 302">
                  <a:extLst>
                    <a:ext uri="{FF2B5EF4-FFF2-40B4-BE49-F238E27FC236}">
                      <a16:creationId xmlns:a16="http://schemas.microsoft.com/office/drawing/2014/main" id="{145A6415-49C6-6B90-EDD4-C1CB0A7359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172975" y="4339057"/>
                  <a:ext cx="92039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Connettore diritto 303">
                  <a:extLst>
                    <a:ext uri="{FF2B5EF4-FFF2-40B4-BE49-F238E27FC236}">
                      <a16:creationId xmlns:a16="http://schemas.microsoft.com/office/drawing/2014/main" id="{545FF1B4-54F6-8C8F-24C7-4A3A41FA3871}"/>
                    </a:ext>
                  </a:extLst>
                </p:cNvPr>
                <p:cNvCxnSpPr/>
                <p:nvPr/>
              </p:nvCxnSpPr>
              <p:spPr>
                <a:xfrm>
                  <a:off x="10420456" y="4491457"/>
                  <a:ext cx="144350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Connettore diritto 304">
                  <a:extLst>
                    <a:ext uri="{FF2B5EF4-FFF2-40B4-BE49-F238E27FC236}">
                      <a16:creationId xmlns:a16="http://schemas.microsoft.com/office/drawing/2014/main" id="{52FCCDE3-DC13-DA57-95D9-740FDECC3A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225937" y="4643857"/>
                  <a:ext cx="88214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31" name="Gruppo 330">
            <a:extLst>
              <a:ext uri="{FF2B5EF4-FFF2-40B4-BE49-F238E27FC236}">
                <a16:creationId xmlns:a16="http://schemas.microsoft.com/office/drawing/2014/main" id="{E27EEE6B-4B03-A819-47D3-B6E721739BDB}"/>
              </a:ext>
            </a:extLst>
          </p:cNvPr>
          <p:cNvGrpSpPr/>
          <p:nvPr/>
        </p:nvGrpSpPr>
        <p:grpSpPr>
          <a:xfrm>
            <a:off x="7716766" y="4640189"/>
            <a:ext cx="635649" cy="558000"/>
            <a:chOff x="10579789" y="4155547"/>
            <a:chExt cx="1734901" cy="988349"/>
          </a:xfrm>
        </p:grpSpPr>
        <p:grpSp>
          <p:nvGrpSpPr>
            <p:cNvPr id="332" name="Gruppo 331">
              <a:extLst>
                <a:ext uri="{FF2B5EF4-FFF2-40B4-BE49-F238E27FC236}">
                  <a16:creationId xmlns:a16="http://schemas.microsoft.com/office/drawing/2014/main" id="{6A675E92-9798-0C1A-9E5D-9EA402CFBEFB}"/>
                </a:ext>
              </a:extLst>
            </p:cNvPr>
            <p:cNvGrpSpPr/>
            <p:nvPr/>
          </p:nvGrpSpPr>
          <p:grpSpPr>
            <a:xfrm>
              <a:off x="10579789" y="4155547"/>
              <a:ext cx="1723841" cy="988349"/>
              <a:chOff x="10718680" y="4265108"/>
              <a:chExt cx="1723841" cy="988349"/>
            </a:xfrm>
          </p:grpSpPr>
          <p:grpSp>
            <p:nvGrpSpPr>
              <p:cNvPr id="349" name="Gruppo 348">
                <a:extLst>
                  <a:ext uri="{FF2B5EF4-FFF2-40B4-BE49-F238E27FC236}">
                    <a16:creationId xmlns:a16="http://schemas.microsoft.com/office/drawing/2014/main" id="{F6C6B2C8-EAAD-E20A-664F-495C8FD09B7B}"/>
                  </a:ext>
                </a:extLst>
              </p:cNvPr>
              <p:cNvGrpSpPr/>
              <p:nvPr/>
            </p:nvGrpSpPr>
            <p:grpSpPr>
              <a:xfrm>
                <a:off x="10745962" y="4339057"/>
                <a:ext cx="1696559" cy="914400"/>
                <a:chOff x="10745962" y="4339057"/>
                <a:chExt cx="1696559" cy="914400"/>
              </a:xfrm>
            </p:grpSpPr>
            <p:cxnSp>
              <p:nvCxnSpPr>
                <p:cNvPr id="358" name="Connettore diritto 357">
                  <a:extLst>
                    <a:ext uri="{FF2B5EF4-FFF2-40B4-BE49-F238E27FC236}">
                      <a16:creationId xmlns:a16="http://schemas.microsoft.com/office/drawing/2014/main" id="{63EE2DD1-7835-3408-133C-82AC468006A2}"/>
                    </a:ext>
                  </a:extLst>
                </p:cNvPr>
                <p:cNvCxnSpPr/>
                <p:nvPr/>
              </p:nvCxnSpPr>
              <p:spPr>
                <a:xfrm>
                  <a:off x="10745962" y="4339057"/>
                  <a:ext cx="39302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9" name="Connettore diritto 358">
                  <a:extLst>
                    <a:ext uri="{FF2B5EF4-FFF2-40B4-BE49-F238E27FC236}">
                      <a16:creationId xmlns:a16="http://schemas.microsoft.com/office/drawing/2014/main" id="{6306D4CA-2D4D-75F6-FFA1-3FD37D7888AF}"/>
                    </a:ext>
                  </a:extLst>
                </p:cNvPr>
                <p:cNvCxnSpPr/>
                <p:nvPr/>
              </p:nvCxnSpPr>
              <p:spPr>
                <a:xfrm>
                  <a:off x="10874351" y="4491458"/>
                  <a:ext cx="60919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0" name="Connettore diritto 359">
                  <a:extLst>
                    <a:ext uri="{FF2B5EF4-FFF2-40B4-BE49-F238E27FC236}">
                      <a16:creationId xmlns:a16="http://schemas.microsoft.com/office/drawing/2014/main" id="{6CE97F35-B7F0-56BB-4E54-788264AFEC9D}"/>
                    </a:ext>
                  </a:extLst>
                </p:cNvPr>
                <p:cNvCxnSpPr/>
                <p:nvPr/>
              </p:nvCxnSpPr>
              <p:spPr>
                <a:xfrm>
                  <a:off x="11074191" y="4643856"/>
                  <a:ext cx="68779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1" name="Connettore diritto 360">
                  <a:extLst>
                    <a:ext uri="{FF2B5EF4-FFF2-40B4-BE49-F238E27FC236}">
                      <a16:creationId xmlns:a16="http://schemas.microsoft.com/office/drawing/2014/main" id="{2F0349D4-7D7D-FF5F-3746-B84A7C4717EE}"/>
                    </a:ext>
                  </a:extLst>
                </p:cNvPr>
                <p:cNvCxnSpPr/>
                <p:nvPr/>
              </p:nvCxnSpPr>
              <p:spPr>
                <a:xfrm>
                  <a:off x="11305294" y="4796257"/>
                  <a:ext cx="68779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2" name="Connettore diritto 361">
                  <a:extLst>
                    <a:ext uri="{FF2B5EF4-FFF2-40B4-BE49-F238E27FC236}">
                      <a16:creationId xmlns:a16="http://schemas.microsoft.com/office/drawing/2014/main" id="{9EA0FAC1-0749-10C0-F78C-6EB71C64D4DF}"/>
                    </a:ext>
                  </a:extLst>
                </p:cNvPr>
                <p:cNvCxnSpPr/>
                <p:nvPr/>
              </p:nvCxnSpPr>
              <p:spPr>
                <a:xfrm>
                  <a:off x="11549098" y="4948658"/>
                  <a:ext cx="63866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3" name="Connettore diritto 362">
                  <a:extLst>
                    <a:ext uri="{FF2B5EF4-FFF2-40B4-BE49-F238E27FC236}">
                      <a16:creationId xmlns:a16="http://schemas.microsoft.com/office/drawing/2014/main" id="{385107C0-EF7B-427B-68D4-72D59565F068}"/>
                    </a:ext>
                  </a:extLst>
                </p:cNvPr>
                <p:cNvCxnSpPr/>
                <p:nvPr/>
              </p:nvCxnSpPr>
              <p:spPr>
                <a:xfrm>
                  <a:off x="11845351" y="5103194"/>
                  <a:ext cx="52075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4" name="Connettore diritto 363">
                  <a:extLst>
                    <a:ext uri="{FF2B5EF4-FFF2-40B4-BE49-F238E27FC236}">
                      <a16:creationId xmlns:a16="http://schemas.microsoft.com/office/drawing/2014/main" id="{517FED82-D8DB-028B-FD6D-355B338793D1}"/>
                    </a:ext>
                  </a:extLst>
                </p:cNvPr>
                <p:cNvCxnSpPr/>
                <p:nvPr/>
              </p:nvCxnSpPr>
              <p:spPr>
                <a:xfrm>
                  <a:off x="12246009" y="5253457"/>
                  <a:ext cx="19651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0" name="Gruppo 349">
                <a:extLst>
                  <a:ext uri="{FF2B5EF4-FFF2-40B4-BE49-F238E27FC236}">
                    <a16:creationId xmlns:a16="http://schemas.microsoft.com/office/drawing/2014/main" id="{E3376DBE-69FD-0475-CE8D-45A4D19F4082}"/>
                  </a:ext>
                </a:extLst>
              </p:cNvPr>
              <p:cNvGrpSpPr/>
              <p:nvPr/>
            </p:nvGrpSpPr>
            <p:grpSpPr>
              <a:xfrm>
                <a:off x="10718680" y="4265108"/>
                <a:ext cx="1710128" cy="910126"/>
                <a:chOff x="10714246" y="4186657"/>
                <a:chExt cx="1710128" cy="910126"/>
              </a:xfrm>
            </p:grpSpPr>
            <p:cxnSp>
              <p:nvCxnSpPr>
                <p:cNvPr id="351" name="Connettore diritto 350">
                  <a:extLst>
                    <a:ext uri="{FF2B5EF4-FFF2-40B4-BE49-F238E27FC236}">
                      <a16:creationId xmlns:a16="http://schemas.microsoft.com/office/drawing/2014/main" id="{7259027C-7441-01F9-F569-7A1370A3C14E}"/>
                    </a:ext>
                  </a:extLst>
                </p:cNvPr>
                <p:cNvCxnSpPr/>
                <p:nvPr/>
              </p:nvCxnSpPr>
              <p:spPr>
                <a:xfrm>
                  <a:off x="10714246" y="4186657"/>
                  <a:ext cx="19651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2" name="Connettore diritto 351">
                  <a:extLst>
                    <a:ext uri="{FF2B5EF4-FFF2-40B4-BE49-F238E27FC236}">
                      <a16:creationId xmlns:a16="http://schemas.microsoft.com/office/drawing/2014/main" id="{3DE7F7D3-A9CA-ED73-039C-0A29C19CA528}"/>
                    </a:ext>
                  </a:extLst>
                </p:cNvPr>
                <p:cNvCxnSpPr/>
                <p:nvPr/>
              </p:nvCxnSpPr>
              <p:spPr>
                <a:xfrm>
                  <a:off x="10809577" y="4339058"/>
                  <a:ext cx="49128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3" name="Connettore diritto 352">
                  <a:extLst>
                    <a:ext uri="{FF2B5EF4-FFF2-40B4-BE49-F238E27FC236}">
                      <a16:creationId xmlns:a16="http://schemas.microsoft.com/office/drawing/2014/main" id="{5760416B-34F2-9AB3-4173-58ED6FD874F7}"/>
                    </a:ext>
                  </a:extLst>
                </p:cNvPr>
                <p:cNvCxnSpPr/>
                <p:nvPr/>
              </p:nvCxnSpPr>
              <p:spPr>
                <a:xfrm>
                  <a:off x="10962091" y="4491456"/>
                  <a:ext cx="65832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Connettore diritto 353">
                  <a:extLst>
                    <a:ext uri="{FF2B5EF4-FFF2-40B4-BE49-F238E27FC236}">
                      <a16:creationId xmlns:a16="http://schemas.microsoft.com/office/drawing/2014/main" id="{42D0FA92-FCF0-4DD1-8D52-26520587BA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187209" y="4643857"/>
                  <a:ext cx="68779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Connettore diritto 354">
                  <a:extLst>
                    <a:ext uri="{FF2B5EF4-FFF2-40B4-BE49-F238E27FC236}">
                      <a16:creationId xmlns:a16="http://schemas.microsoft.com/office/drawing/2014/main" id="{11A666F6-49FA-D730-E009-CF7015C194EE}"/>
                    </a:ext>
                  </a:extLst>
                </p:cNvPr>
                <p:cNvCxnSpPr/>
                <p:nvPr/>
              </p:nvCxnSpPr>
              <p:spPr>
                <a:xfrm>
                  <a:off x="11430992" y="4796258"/>
                  <a:ext cx="65831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Connettore diritto 355">
                  <a:extLst>
                    <a:ext uri="{FF2B5EF4-FFF2-40B4-BE49-F238E27FC236}">
                      <a16:creationId xmlns:a16="http://schemas.microsoft.com/office/drawing/2014/main" id="{6067F29A-04B5-A79B-5952-EFE600239B75}"/>
                    </a:ext>
                  </a:extLst>
                </p:cNvPr>
                <p:cNvCxnSpPr/>
                <p:nvPr/>
              </p:nvCxnSpPr>
              <p:spPr>
                <a:xfrm>
                  <a:off x="11697667" y="4946520"/>
                  <a:ext cx="58953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Connettore diritto 356">
                  <a:extLst>
                    <a:ext uri="{FF2B5EF4-FFF2-40B4-BE49-F238E27FC236}">
                      <a16:creationId xmlns:a16="http://schemas.microsoft.com/office/drawing/2014/main" id="{39ED8106-6345-8296-2681-1D27ABFB253F}"/>
                    </a:ext>
                  </a:extLst>
                </p:cNvPr>
                <p:cNvCxnSpPr/>
                <p:nvPr/>
              </p:nvCxnSpPr>
              <p:spPr>
                <a:xfrm>
                  <a:off x="12021523" y="5096783"/>
                  <a:ext cx="40285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3" name="Gruppo 332">
              <a:extLst>
                <a:ext uri="{FF2B5EF4-FFF2-40B4-BE49-F238E27FC236}">
                  <a16:creationId xmlns:a16="http://schemas.microsoft.com/office/drawing/2014/main" id="{8C07FC82-73D3-ADEA-2F89-92F7C52CA0D1}"/>
                </a:ext>
              </a:extLst>
            </p:cNvPr>
            <p:cNvGrpSpPr/>
            <p:nvPr/>
          </p:nvGrpSpPr>
          <p:grpSpPr>
            <a:xfrm>
              <a:off x="10601924" y="4194112"/>
              <a:ext cx="1712766" cy="912263"/>
              <a:chOff x="10588415" y="4265108"/>
              <a:chExt cx="1712766" cy="912263"/>
            </a:xfrm>
          </p:grpSpPr>
          <p:grpSp>
            <p:nvGrpSpPr>
              <p:cNvPr id="334" name="Gruppo 333">
                <a:extLst>
                  <a:ext uri="{FF2B5EF4-FFF2-40B4-BE49-F238E27FC236}">
                    <a16:creationId xmlns:a16="http://schemas.microsoft.com/office/drawing/2014/main" id="{CC84CDCC-F7D5-75C3-D326-CCA3C68D04BB}"/>
                  </a:ext>
                </a:extLst>
              </p:cNvPr>
              <p:cNvGrpSpPr/>
              <p:nvPr/>
            </p:nvGrpSpPr>
            <p:grpSpPr>
              <a:xfrm>
                <a:off x="10611754" y="4339057"/>
                <a:ext cx="1635103" cy="759863"/>
                <a:chOff x="10611754" y="4339057"/>
                <a:chExt cx="1635103" cy="759863"/>
              </a:xfrm>
            </p:grpSpPr>
            <p:cxnSp>
              <p:nvCxnSpPr>
                <p:cNvPr id="343" name="Connettore diritto 342">
                  <a:extLst>
                    <a:ext uri="{FF2B5EF4-FFF2-40B4-BE49-F238E27FC236}">
                      <a16:creationId xmlns:a16="http://schemas.microsoft.com/office/drawing/2014/main" id="{3BFF2FD3-87EF-1D3B-38A5-D2CB1C0DB87A}"/>
                    </a:ext>
                  </a:extLst>
                </p:cNvPr>
                <p:cNvCxnSpPr/>
                <p:nvPr/>
              </p:nvCxnSpPr>
              <p:spPr>
                <a:xfrm>
                  <a:off x="10611754" y="4339057"/>
                  <a:ext cx="46180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Connettore diritto 343">
                  <a:extLst>
                    <a:ext uri="{FF2B5EF4-FFF2-40B4-BE49-F238E27FC236}">
                      <a16:creationId xmlns:a16="http://schemas.microsoft.com/office/drawing/2014/main" id="{EC2D0F77-95A3-A9B9-121B-A9609BA51F81}"/>
                    </a:ext>
                  </a:extLst>
                </p:cNvPr>
                <p:cNvCxnSpPr/>
                <p:nvPr/>
              </p:nvCxnSpPr>
              <p:spPr>
                <a:xfrm>
                  <a:off x="10787699" y="4491458"/>
                  <a:ext cx="58954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Connettore diritto 344">
                  <a:extLst>
                    <a:ext uri="{FF2B5EF4-FFF2-40B4-BE49-F238E27FC236}">
                      <a16:creationId xmlns:a16="http://schemas.microsoft.com/office/drawing/2014/main" id="{1F1F6AC5-DC99-0D4C-2D37-4B596E1C38B0}"/>
                    </a:ext>
                  </a:extLst>
                </p:cNvPr>
                <p:cNvCxnSpPr/>
                <p:nvPr/>
              </p:nvCxnSpPr>
              <p:spPr>
                <a:xfrm>
                  <a:off x="10983208" y="4643856"/>
                  <a:ext cx="68779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Connettore diritto 345">
                  <a:extLst>
                    <a:ext uri="{FF2B5EF4-FFF2-40B4-BE49-F238E27FC236}">
                      <a16:creationId xmlns:a16="http://schemas.microsoft.com/office/drawing/2014/main" id="{B231A254-E8DE-2276-FEC9-B595269CEA66}"/>
                    </a:ext>
                  </a:extLst>
                </p:cNvPr>
                <p:cNvCxnSpPr/>
                <p:nvPr/>
              </p:nvCxnSpPr>
              <p:spPr>
                <a:xfrm>
                  <a:off x="11209989" y="4796257"/>
                  <a:ext cx="68779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Connettore diritto 346">
                  <a:extLst>
                    <a:ext uri="{FF2B5EF4-FFF2-40B4-BE49-F238E27FC236}">
                      <a16:creationId xmlns:a16="http://schemas.microsoft.com/office/drawing/2014/main" id="{44C314F4-27D4-8749-DE2D-2E1AF9D51C10}"/>
                    </a:ext>
                  </a:extLst>
                </p:cNvPr>
                <p:cNvCxnSpPr/>
                <p:nvPr/>
              </p:nvCxnSpPr>
              <p:spPr>
                <a:xfrm>
                  <a:off x="11469523" y="4946519"/>
                  <a:ext cx="61901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Connettore diritto 347">
                  <a:extLst>
                    <a:ext uri="{FF2B5EF4-FFF2-40B4-BE49-F238E27FC236}">
                      <a16:creationId xmlns:a16="http://schemas.microsoft.com/office/drawing/2014/main" id="{58A29FD1-E461-B3A8-F435-A3957317F42D}"/>
                    </a:ext>
                  </a:extLst>
                </p:cNvPr>
                <p:cNvCxnSpPr/>
                <p:nvPr/>
              </p:nvCxnSpPr>
              <p:spPr>
                <a:xfrm>
                  <a:off x="11765401" y="5098920"/>
                  <a:ext cx="48145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5" name="Gruppo 334">
                <a:extLst>
                  <a:ext uri="{FF2B5EF4-FFF2-40B4-BE49-F238E27FC236}">
                    <a16:creationId xmlns:a16="http://schemas.microsoft.com/office/drawing/2014/main" id="{D082A025-3347-E292-A10E-90D6AD593FA5}"/>
                  </a:ext>
                </a:extLst>
              </p:cNvPr>
              <p:cNvGrpSpPr/>
              <p:nvPr/>
            </p:nvGrpSpPr>
            <p:grpSpPr>
              <a:xfrm>
                <a:off x="10588415" y="4265108"/>
                <a:ext cx="1712766" cy="912263"/>
                <a:chOff x="10583981" y="4186657"/>
                <a:chExt cx="1712766" cy="912263"/>
              </a:xfrm>
            </p:grpSpPr>
            <p:cxnSp>
              <p:nvCxnSpPr>
                <p:cNvPr id="336" name="Connettore diritto 335">
                  <a:extLst>
                    <a:ext uri="{FF2B5EF4-FFF2-40B4-BE49-F238E27FC236}">
                      <a16:creationId xmlns:a16="http://schemas.microsoft.com/office/drawing/2014/main" id="{E58AC1B7-26CC-753F-81FE-850020598547}"/>
                    </a:ext>
                  </a:extLst>
                </p:cNvPr>
                <p:cNvCxnSpPr/>
                <p:nvPr/>
              </p:nvCxnSpPr>
              <p:spPr>
                <a:xfrm>
                  <a:off x="10583981" y="4186657"/>
                  <a:ext cx="29477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Connettore diritto 336">
                  <a:extLst>
                    <a:ext uri="{FF2B5EF4-FFF2-40B4-BE49-F238E27FC236}">
                      <a16:creationId xmlns:a16="http://schemas.microsoft.com/office/drawing/2014/main" id="{CEA44B60-B590-D956-1EA3-4BC772F74CCA}"/>
                    </a:ext>
                  </a:extLst>
                </p:cNvPr>
                <p:cNvCxnSpPr/>
                <p:nvPr/>
              </p:nvCxnSpPr>
              <p:spPr>
                <a:xfrm>
                  <a:off x="10690762" y="4339056"/>
                  <a:ext cx="55023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Connettore diritto 337">
                  <a:extLst>
                    <a:ext uri="{FF2B5EF4-FFF2-40B4-BE49-F238E27FC236}">
                      <a16:creationId xmlns:a16="http://schemas.microsoft.com/office/drawing/2014/main" id="{710FC57E-849C-E1C5-048F-2B29AA276E0F}"/>
                    </a:ext>
                  </a:extLst>
                </p:cNvPr>
                <p:cNvCxnSpPr/>
                <p:nvPr/>
              </p:nvCxnSpPr>
              <p:spPr>
                <a:xfrm>
                  <a:off x="10871483" y="4491458"/>
                  <a:ext cx="66814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Connettore diritto 338">
                  <a:extLst>
                    <a:ext uri="{FF2B5EF4-FFF2-40B4-BE49-F238E27FC236}">
                      <a16:creationId xmlns:a16="http://schemas.microsoft.com/office/drawing/2014/main" id="{12D04B36-3885-39EA-A2B4-E79A20BBE9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097343" y="4643857"/>
                  <a:ext cx="68779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Connettore diritto 339">
                  <a:extLst>
                    <a:ext uri="{FF2B5EF4-FFF2-40B4-BE49-F238E27FC236}">
                      <a16:creationId xmlns:a16="http://schemas.microsoft.com/office/drawing/2014/main" id="{22BC3331-6CC6-662C-021A-2F6108B5817A}"/>
                    </a:ext>
                  </a:extLst>
                </p:cNvPr>
                <p:cNvCxnSpPr/>
                <p:nvPr/>
              </p:nvCxnSpPr>
              <p:spPr>
                <a:xfrm>
                  <a:off x="11321116" y="4794119"/>
                  <a:ext cx="65831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Connettore diritto 340">
                  <a:extLst>
                    <a:ext uri="{FF2B5EF4-FFF2-40B4-BE49-F238E27FC236}">
                      <a16:creationId xmlns:a16="http://schemas.microsoft.com/office/drawing/2014/main" id="{BCDC85EB-B1E2-34DD-CF18-252F0DD5B2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623628" y="4948657"/>
                  <a:ext cx="56006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Connettore diritto 341">
                  <a:extLst>
                    <a:ext uri="{FF2B5EF4-FFF2-40B4-BE49-F238E27FC236}">
                      <a16:creationId xmlns:a16="http://schemas.microsoft.com/office/drawing/2014/main" id="{D8AC72EC-FA7D-32F2-DA34-D5773ACC3730}"/>
                    </a:ext>
                  </a:extLst>
                </p:cNvPr>
                <p:cNvCxnSpPr/>
                <p:nvPr/>
              </p:nvCxnSpPr>
              <p:spPr>
                <a:xfrm>
                  <a:off x="11952850" y="5098920"/>
                  <a:ext cx="34389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65" name="Gruppo 364">
            <a:extLst>
              <a:ext uri="{FF2B5EF4-FFF2-40B4-BE49-F238E27FC236}">
                <a16:creationId xmlns:a16="http://schemas.microsoft.com/office/drawing/2014/main" id="{77345F5B-F735-770D-78E7-F7DCF7984E93}"/>
              </a:ext>
            </a:extLst>
          </p:cNvPr>
          <p:cNvGrpSpPr/>
          <p:nvPr/>
        </p:nvGrpSpPr>
        <p:grpSpPr>
          <a:xfrm>
            <a:off x="7716338" y="2655443"/>
            <a:ext cx="634506" cy="821433"/>
            <a:chOff x="10382817" y="4155547"/>
            <a:chExt cx="1974864" cy="910126"/>
          </a:xfrm>
        </p:grpSpPr>
        <p:grpSp>
          <p:nvGrpSpPr>
            <p:cNvPr id="366" name="Gruppo 365">
              <a:extLst>
                <a:ext uri="{FF2B5EF4-FFF2-40B4-BE49-F238E27FC236}">
                  <a16:creationId xmlns:a16="http://schemas.microsoft.com/office/drawing/2014/main" id="{8F9C891D-23F0-9D3B-D3CE-B29BCD7F7399}"/>
                </a:ext>
              </a:extLst>
            </p:cNvPr>
            <p:cNvGrpSpPr/>
            <p:nvPr/>
          </p:nvGrpSpPr>
          <p:grpSpPr>
            <a:xfrm>
              <a:off x="10405438" y="4155547"/>
              <a:ext cx="1940738" cy="910126"/>
              <a:chOff x="10544329" y="4265108"/>
              <a:chExt cx="1940738" cy="910126"/>
            </a:xfrm>
          </p:grpSpPr>
          <p:grpSp>
            <p:nvGrpSpPr>
              <p:cNvPr id="383" name="Gruppo 382">
                <a:extLst>
                  <a:ext uri="{FF2B5EF4-FFF2-40B4-BE49-F238E27FC236}">
                    <a16:creationId xmlns:a16="http://schemas.microsoft.com/office/drawing/2014/main" id="{4CF5278D-6CCE-C862-F7FB-ACEC4A32C820}"/>
                  </a:ext>
                </a:extLst>
              </p:cNvPr>
              <p:cNvGrpSpPr/>
              <p:nvPr/>
            </p:nvGrpSpPr>
            <p:grpSpPr>
              <a:xfrm>
                <a:off x="10544329" y="4339057"/>
                <a:ext cx="1940738" cy="764138"/>
                <a:chOff x="10544329" y="4339057"/>
                <a:chExt cx="1940738" cy="764138"/>
              </a:xfrm>
            </p:grpSpPr>
            <p:cxnSp>
              <p:nvCxnSpPr>
                <p:cNvPr id="392" name="Connettore diritto 391">
                  <a:extLst>
                    <a:ext uri="{FF2B5EF4-FFF2-40B4-BE49-F238E27FC236}">
                      <a16:creationId xmlns:a16="http://schemas.microsoft.com/office/drawing/2014/main" id="{D24D8881-C720-2B59-C608-45FD1AA98385}"/>
                    </a:ext>
                  </a:extLst>
                </p:cNvPr>
                <p:cNvCxnSpPr/>
                <p:nvPr/>
              </p:nvCxnSpPr>
              <p:spPr>
                <a:xfrm>
                  <a:off x="10857510" y="4339057"/>
                  <a:ext cx="100843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Connettore diritto 392">
                  <a:extLst>
                    <a:ext uri="{FF2B5EF4-FFF2-40B4-BE49-F238E27FC236}">
                      <a16:creationId xmlns:a16="http://schemas.microsoft.com/office/drawing/2014/main" id="{0A2DECC5-D726-78E7-909F-19528A190A0C}"/>
                    </a:ext>
                  </a:extLst>
                </p:cNvPr>
                <p:cNvCxnSpPr/>
                <p:nvPr/>
              </p:nvCxnSpPr>
              <p:spPr>
                <a:xfrm>
                  <a:off x="10607368" y="4491457"/>
                  <a:ext cx="162470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Connettore diritto 393">
                  <a:extLst>
                    <a:ext uri="{FF2B5EF4-FFF2-40B4-BE49-F238E27FC236}">
                      <a16:creationId xmlns:a16="http://schemas.microsoft.com/office/drawing/2014/main" id="{D77E900B-1EDD-CCE2-0B94-5E7F2BDFBC56}"/>
                    </a:ext>
                  </a:extLst>
                </p:cNvPr>
                <p:cNvCxnSpPr/>
                <p:nvPr/>
              </p:nvCxnSpPr>
              <p:spPr>
                <a:xfrm>
                  <a:off x="10544329" y="4643857"/>
                  <a:ext cx="187120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5" name="Connettore diritto 394">
                  <a:extLst>
                    <a:ext uri="{FF2B5EF4-FFF2-40B4-BE49-F238E27FC236}">
                      <a16:creationId xmlns:a16="http://schemas.microsoft.com/office/drawing/2014/main" id="{42448ED6-12D2-E93A-0A52-2C1731E259A5}"/>
                    </a:ext>
                  </a:extLst>
                </p:cNvPr>
                <p:cNvCxnSpPr/>
                <p:nvPr/>
              </p:nvCxnSpPr>
              <p:spPr>
                <a:xfrm>
                  <a:off x="10580254" y="4796257"/>
                  <a:ext cx="190481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6" name="Connettore diritto 395">
                  <a:extLst>
                    <a:ext uri="{FF2B5EF4-FFF2-40B4-BE49-F238E27FC236}">
                      <a16:creationId xmlns:a16="http://schemas.microsoft.com/office/drawing/2014/main" id="{77CDFAA0-7CA7-7BE8-6487-9DB2E9E20774}"/>
                    </a:ext>
                  </a:extLst>
                </p:cNvPr>
                <p:cNvCxnSpPr/>
                <p:nvPr/>
              </p:nvCxnSpPr>
              <p:spPr>
                <a:xfrm>
                  <a:off x="10805609" y="4948657"/>
                  <a:ext cx="159108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7" name="Connettore diritto 396">
                  <a:extLst>
                    <a:ext uri="{FF2B5EF4-FFF2-40B4-BE49-F238E27FC236}">
                      <a16:creationId xmlns:a16="http://schemas.microsoft.com/office/drawing/2014/main" id="{F61265AF-7BD5-222E-F590-2A0DDD557268}"/>
                    </a:ext>
                  </a:extLst>
                </p:cNvPr>
                <p:cNvCxnSpPr/>
                <p:nvPr/>
              </p:nvCxnSpPr>
              <p:spPr>
                <a:xfrm>
                  <a:off x="11178281" y="5103195"/>
                  <a:ext cx="98602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4" name="Gruppo 383">
                <a:extLst>
                  <a:ext uri="{FF2B5EF4-FFF2-40B4-BE49-F238E27FC236}">
                    <a16:creationId xmlns:a16="http://schemas.microsoft.com/office/drawing/2014/main" id="{E3342DD9-AE7D-D691-BFDD-F149A1213E6C}"/>
                  </a:ext>
                </a:extLst>
              </p:cNvPr>
              <p:cNvGrpSpPr/>
              <p:nvPr/>
            </p:nvGrpSpPr>
            <p:grpSpPr>
              <a:xfrm>
                <a:off x="10554997" y="4265108"/>
                <a:ext cx="1927230" cy="910126"/>
                <a:chOff x="10550563" y="4186657"/>
                <a:chExt cx="1927230" cy="910126"/>
              </a:xfrm>
            </p:grpSpPr>
            <p:cxnSp>
              <p:nvCxnSpPr>
                <p:cNvPr id="385" name="Connettore diritto 384">
                  <a:extLst>
                    <a:ext uri="{FF2B5EF4-FFF2-40B4-BE49-F238E27FC236}">
                      <a16:creationId xmlns:a16="http://schemas.microsoft.com/office/drawing/2014/main" id="{06EB4841-8F38-1BC2-DC79-1D9E90B482F6}"/>
                    </a:ext>
                  </a:extLst>
                </p:cNvPr>
                <p:cNvCxnSpPr/>
                <p:nvPr/>
              </p:nvCxnSpPr>
              <p:spPr>
                <a:xfrm>
                  <a:off x="11160571" y="4186657"/>
                  <a:ext cx="33614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6" name="Connettore diritto 385">
                  <a:extLst>
                    <a:ext uri="{FF2B5EF4-FFF2-40B4-BE49-F238E27FC236}">
                      <a16:creationId xmlns:a16="http://schemas.microsoft.com/office/drawing/2014/main" id="{BBD36D63-36E0-B882-D016-C86071354AEE}"/>
                    </a:ext>
                  </a:extLst>
                </p:cNvPr>
                <p:cNvCxnSpPr/>
                <p:nvPr/>
              </p:nvCxnSpPr>
              <p:spPr>
                <a:xfrm>
                  <a:off x="10688851" y="4339057"/>
                  <a:ext cx="137819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7" name="Connettore diritto 386">
                  <a:extLst>
                    <a:ext uri="{FF2B5EF4-FFF2-40B4-BE49-F238E27FC236}">
                      <a16:creationId xmlns:a16="http://schemas.microsoft.com/office/drawing/2014/main" id="{CB9ACA06-8455-6076-E9D6-661E45978ABC}"/>
                    </a:ext>
                  </a:extLst>
                </p:cNvPr>
                <p:cNvCxnSpPr/>
                <p:nvPr/>
              </p:nvCxnSpPr>
              <p:spPr>
                <a:xfrm>
                  <a:off x="10558037" y="4491457"/>
                  <a:ext cx="177036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8" name="Connettore diritto 387">
                  <a:extLst>
                    <a:ext uri="{FF2B5EF4-FFF2-40B4-BE49-F238E27FC236}">
                      <a16:creationId xmlns:a16="http://schemas.microsoft.com/office/drawing/2014/main" id="{72C4D706-367D-BD4A-1D1E-133DFAA1F52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550563" y="4643857"/>
                  <a:ext cx="192723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9" name="Connettore diritto 388">
                  <a:extLst>
                    <a:ext uri="{FF2B5EF4-FFF2-40B4-BE49-F238E27FC236}">
                      <a16:creationId xmlns:a16="http://schemas.microsoft.com/office/drawing/2014/main" id="{34DA42CD-6CD2-CDA1-A5BC-1DD2B08C448C}"/>
                    </a:ext>
                  </a:extLst>
                </p:cNvPr>
                <p:cNvCxnSpPr/>
                <p:nvPr/>
              </p:nvCxnSpPr>
              <p:spPr>
                <a:xfrm>
                  <a:off x="10665555" y="4796257"/>
                  <a:ext cx="179276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0" name="Connettore diritto 389">
                  <a:extLst>
                    <a:ext uri="{FF2B5EF4-FFF2-40B4-BE49-F238E27FC236}">
                      <a16:creationId xmlns:a16="http://schemas.microsoft.com/office/drawing/2014/main" id="{EF668E9D-3E73-0B02-354E-1B22EADFA980}"/>
                    </a:ext>
                  </a:extLst>
                </p:cNvPr>
                <p:cNvCxnSpPr/>
                <p:nvPr/>
              </p:nvCxnSpPr>
              <p:spPr>
                <a:xfrm>
                  <a:off x="10933720" y="4946520"/>
                  <a:ext cx="136698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1" name="Connettore diritto 390">
                  <a:extLst>
                    <a:ext uri="{FF2B5EF4-FFF2-40B4-BE49-F238E27FC236}">
                      <a16:creationId xmlns:a16="http://schemas.microsoft.com/office/drawing/2014/main" id="{02921E18-6968-0BC4-7E82-C162AED48511}"/>
                    </a:ext>
                  </a:extLst>
                </p:cNvPr>
                <p:cNvCxnSpPr/>
                <p:nvPr/>
              </p:nvCxnSpPr>
              <p:spPr>
                <a:xfrm>
                  <a:off x="11493726" y="5096783"/>
                  <a:ext cx="36975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67" name="Gruppo 366">
              <a:extLst>
                <a:ext uri="{FF2B5EF4-FFF2-40B4-BE49-F238E27FC236}">
                  <a16:creationId xmlns:a16="http://schemas.microsoft.com/office/drawing/2014/main" id="{4611B55F-D634-C818-2F57-24CDAF27DC10}"/>
                </a:ext>
              </a:extLst>
            </p:cNvPr>
            <p:cNvGrpSpPr/>
            <p:nvPr/>
          </p:nvGrpSpPr>
          <p:grpSpPr>
            <a:xfrm>
              <a:off x="10382817" y="4194112"/>
              <a:ext cx="1974864" cy="833812"/>
              <a:chOff x="10369308" y="4265108"/>
              <a:chExt cx="1974864" cy="833812"/>
            </a:xfrm>
          </p:grpSpPr>
          <p:grpSp>
            <p:nvGrpSpPr>
              <p:cNvPr id="368" name="Gruppo 367">
                <a:extLst>
                  <a:ext uri="{FF2B5EF4-FFF2-40B4-BE49-F238E27FC236}">
                    <a16:creationId xmlns:a16="http://schemas.microsoft.com/office/drawing/2014/main" id="{65E82A91-1F6E-2EBD-929C-1CFDF5AD9BF9}"/>
                  </a:ext>
                </a:extLst>
              </p:cNvPr>
              <p:cNvGrpSpPr/>
              <p:nvPr/>
            </p:nvGrpSpPr>
            <p:grpSpPr>
              <a:xfrm>
                <a:off x="10369308" y="4339057"/>
                <a:ext cx="1947037" cy="759863"/>
                <a:chOff x="10369308" y="4339057"/>
                <a:chExt cx="1947037" cy="759863"/>
              </a:xfrm>
            </p:grpSpPr>
            <p:cxnSp>
              <p:nvCxnSpPr>
                <p:cNvPr id="377" name="Connettore diritto 376">
                  <a:extLst>
                    <a:ext uri="{FF2B5EF4-FFF2-40B4-BE49-F238E27FC236}">
                      <a16:creationId xmlns:a16="http://schemas.microsoft.com/office/drawing/2014/main" id="{B97659E8-45F4-811F-2116-09D511897B45}"/>
                    </a:ext>
                  </a:extLst>
                </p:cNvPr>
                <p:cNvCxnSpPr/>
                <p:nvPr/>
              </p:nvCxnSpPr>
              <p:spPr>
                <a:xfrm>
                  <a:off x="10628183" y="4339057"/>
                  <a:ext cx="119891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8" name="Connettore diritto 377">
                  <a:extLst>
                    <a:ext uri="{FF2B5EF4-FFF2-40B4-BE49-F238E27FC236}">
                      <a16:creationId xmlns:a16="http://schemas.microsoft.com/office/drawing/2014/main" id="{35F3B567-A247-BC71-85C1-A0868C3673CB}"/>
                    </a:ext>
                  </a:extLst>
                </p:cNvPr>
                <p:cNvCxnSpPr/>
                <p:nvPr/>
              </p:nvCxnSpPr>
              <p:spPr>
                <a:xfrm>
                  <a:off x="10422437" y="4491457"/>
                  <a:ext cx="170313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9" name="Connettore diritto 378">
                  <a:extLst>
                    <a:ext uri="{FF2B5EF4-FFF2-40B4-BE49-F238E27FC236}">
                      <a16:creationId xmlns:a16="http://schemas.microsoft.com/office/drawing/2014/main" id="{9A9583E5-56AE-DFAE-5AA1-88D005A1CA18}"/>
                    </a:ext>
                  </a:extLst>
                </p:cNvPr>
                <p:cNvCxnSpPr/>
                <p:nvPr/>
              </p:nvCxnSpPr>
              <p:spPr>
                <a:xfrm>
                  <a:off x="10369308" y="4643857"/>
                  <a:ext cx="193843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0" name="Connettore diritto 379">
                  <a:extLst>
                    <a:ext uri="{FF2B5EF4-FFF2-40B4-BE49-F238E27FC236}">
                      <a16:creationId xmlns:a16="http://schemas.microsoft.com/office/drawing/2014/main" id="{9A2E2F23-085E-9933-A6ED-FCFA4EE89825}"/>
                    </a:ext>
                  </a:extLst>
                </p:cNvPr>
                <p:cNvCxnSpPr/>
                <p:nvPr/>
              </p:nvCxnSpPr>
              <p:spPr>
                <a:xfrm>
                  <a:off x="10478760" y="4796257"/>
                  <a:ext cx="183758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1" name="Connettore diritto 380">
                  <a:extLst>
                    <a:ext uri="{FF2B5EF4-FFF2-40B4-BE49-F238E27FC236}">
                      <a16:creationId xmlns:a16="http://schemas.microsoft.com/office/drawing/2014/main" id="{65C61E0D-7BA5-5AFB-CAC2-7C09F73A84AA}"/>
                    </a:ext>
                  </a:extLst>
                </p:cNvPr>
                <p:cNvCxnSpPr/>
                <p:nvPr/>
              </p:nvCxnSpPr>
              <p:spPr>
                <a:xfrm>
                  <a:off x="10699177" y="4946520"/>
                  <a:ext cx="151264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Connettore diritto 381">
                  <a:extLst>
                    <a:ext uri="{FF2B5EF4-FFF2-40B4-BE49-F238E27FC236}">
                      <a16:creationId xmlns:a16="http://schemas.microsoft.com/office/drawing/2014/main" id="{A762CA35-F87D-7E43-C177-7DFDCA4E89FE}"/>
                    </a:ext>
                  </a:extLst>
                </p:cNvPr>
                <p:cNvCxnSpPr/>
                <p:nvPr/>
              </p:nvCxnSpPr>
              <p:spPr>
                <a:xfrm>
                  <a:off x="11146500" y="5098920"/>
                  <a:ext cx="73951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9" name="Gruppo 368">
                <a:extLst>
                  <a:ext uri="{FF2B5EF4-FFF2-40B4-BE49-F238E27FC236}">
                    <a16:creationId xmlns:a16="http://schemas.microsoft.com/office/drawing/2014/main" id="{744C1C13-7945-5185-C740-A7E2450AD7B2}"/>
                  </a:ext>
                </a:extLst>
              </p:cNvPr>
              <p:cNvGrpSpPr/>
              <p:nvPr/>
            </p:nvGrpSpPr>
            <p:grpSpPr>
              <a:xfrm>
                <a:off x="10387596" y="4265108"/>
                <a:ext cx="1956576" cy="762000"/>
                <a:chOff x="10383162" y="4186657"/>
                <a:chExt cx="1956576" cy="762000"/>
              </a:xfrm>
            </p:grpSpPr>
            <p:cxnSp>
              <p:nvCxnSpPr>
                <p:cNvPr id="370" name="Connettore diritto 369">
                  <a:extLst>
                    <a:ext uri="{FF2B5EF4-FFF2-40B4-BE49-F238E27FC236}">
                      <a16:creationId xmlns:a16="http://schemas.microsoft.com/office/drawing/2014/main" id="{706A3011-D6CD-310E-F18E-765E7EA1558F}"/>
                    </a:ext>
                  </a:extLst>
                </p:cNvPr>
                <p:cNvCxnSpPr/>
                <p:nvPr/>
              </p:nvCxnSpPr>
              <p:spPr>
                <a:xfrm>
                  <a:off x="10799622" y="4186657"/>
                  <a:ext cx="76192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1" name="Connettore diritto 370">
                  <a:extLst>
                    <a:ext uri="{FF2B5EF4-FFF2-40B4-BE49-F238E27FC236}">
                      <a16:creationId xmlns:a16="http://schemas.microsoft.com/office/drawing/2014/main" id="{313D5CA4-80B0-7385-FFC5-C26E020067F2}"/>
                    </a:ext>
                  </a:extLst>
                </p:cNvPr>
                <p:cNvCxnSpPr/>
                <p:nvPr/>
              </p:nvCxnSpPr>
              <p:spPr>
                <a:xfrm>
                  <a:off x="10486478" y="4339056"/>
                  <a:ext cx="152385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Connettore diritto 371">
                  <a:extLst>
                    <a:ext uri="{FF2B5EF4-FFF2-40B4-BE49-F238E27FC236}">
                      <a16:creationId xmlns:a16="http://schemas.microsoft.com/office/drawing/2014/main" id="{DB770DA9-29CD-4568-99A8-C87F87C9B02B}"/>
                    </a:ext>
                  </a:extLst>
                </p:cNvPr>
                <p:cNvCxnSpPr/>
                <p:nvPr/>
              </p:nvCxnSpPr>
              <p:spPr>
                <a:xfrm>
                  <a:off x="10383162" y="4491457"/>
                  <a:ext cx="186000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Connettore diritto 372">
                  <a:extLst>
                    <a:ext uri="{FF2B5EF4-FFF2-40B4-BE49-F238E27FC236}">
                      <a16:creationId xmlns:a16="http://schemas.microsoft.com/office/drawing/2014/main" id="{0E5CD0A8-DA14-73F6-EE5B-9F57EBECCE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401310" y="4643857"/>
                  <a:ext cx="193842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Connettore diritto 373">
                  <a:extLst>
                    <a:ext uri="{FF2B5EF4-FFF2-40B4-BE49-F238E27FC236}">
                      <a16:creationId xmlns:a16="http://schemas.microsoft.com/office/drawing/2014/main" id="{4C2C8F6D-F60C-C3B2-7CA0-579F200E566A}"/>
                    </a:ext>
                  </a:extLst>
                </p:cNvPr>
                <p:cNvCxnSpPr/>
                <p:nvPr/>
              </p:nvCxnSpPr>
              <p:spPr>
                <a:xfrm>
                  <a:off x="10556161" y="4794120"/>
                  <a:ext cx="170313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5" name="Connettore diritto 374">
                  <a:extLst>
                    <a:ext uri="{FF2B5EF4-FFF2-40B4-BE49-F238E27FC236}">
                      <a16:creationId xmlns:a16="http://schemas.microsoft.com/office/drawing/2014/main" id="{655A0C68-D967-BA98-903F-27C12BA5851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891350" y="4948657"/>
                  <a:ext cx="117650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06" name="Ovale 305">
            <a:extLst>
              <a:ext uri="{FF2B5EF4-FFF2-40B4-BE49-F238E27FC236}">
                <a16:creationId xmlns:a16="http://schemas.microsoft.com/office/drawing/2014/main" id="{FA9A4E54-E12C-1053-8438-BA1C8436E755}"/>
              </a:ext>
            </a:extLst>
          </p:cNvPr>
          <p:cNvSpPr/>
          <p:nvPr/>
        </p:nvSpPr>
        <p:spPr>
          <a:xfrm rot="572991">
            <a:off x="7572814" y="4788738"/>
            <a:ext cx="612000" cy="612000"/>
          </a:xfrm>
          <a:prstGeom prst="ellipse">
            <a:avLst/>
          </a:prstGeom>
          <a:noFill/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7021611-520B-0D47-C120-A66645DF8F82}"/>
              </a:ext>
            </a:extLst>
          </p:cNvPr>
          <p:cNvSpPr txBox="1"/>
          <p:nvPr/>
        </p:nvSpPr>
        <p:spPr>
          <a:xfrm>
            <a:off x="6397924" y="1480644"/>
            <a:ext cx="1336291" cy="246221"/>
          </a:xfrm>
          <a:prstGeom prst="rect">
            <a:avLst/>
          </a:prstGeom>
          <a:noFill/>
          <a:ln w="3175">
            <a:solidFill>
              <a:srgbClr val="CC00FF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CC00FF"/>
                </a:solidFill>
              </a:rPr>
              <a:t>Punto di tangenza 1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62EF909F-573A-3CA8-269B-DDDE8FE9BE78}"/>
              </a:ext>
            </a:extLst>
          </p:cNvPr>
          <p:cNvCxnSpPr>
            <a:cxnSpLocks/>
            <a:stCxn id="7" idx="3"/>
            <a:endCxn id="182" idx="2"/>
          </p:cNvCxnSpPr>
          <p:nvPr/>
        </p:nvCxnSpPr>
        <p:spPr>
          <a:xfrm>
            <a:off x="7734215" y="1603755"/>
            <a:ext cx="301077" cy="440162"/>
          </a:xfrm>
          <a:prstGeom prst="straightConnector1">
            <a:avLst/>
          </a:prstGeom>
          <a:ln w="3175">
            <a:solidFill>
              <a:srgbClr val="CC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CasellaDiTesto 301">
            <a:extLst>
              <a:ext uri="{FF2B5EF4-FFF2-40B4-BE49-F238E27FC236}">
                <a16:creationId xmlns:a16="http://schemas.microsoft.com/office/drawing/2014/main" id="{4E12AE32-6EC7-73DB-AAB2-40CFB619BB17}"/>
              </a:ext>
            </a:extLst>
          </p:cNvPr>
          <p:cNvSpPr txBox="1"/>
          <p:nvPr/>
        </p:nvSpPr>
        <p:spPr>
          <a:xfrm>
            <a:off x="6005385" y="4441593"/>
            <a:ext cx="1329755" cy="246221"/>
          </a:xfrm>
          <a:prstGeom prst="rect">
            <a:avLst/>
          </a:prstGeom>
          <a:noFill/>
          <a:ln w="3175">
            <a:solidFill>
              <a:srgbClr val="CC00FF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CC00FF"/>
                </a:solidFill>
              </a:rPr>
              <a:t>Punto di tangenza 1</a:t>
            </a:r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68530018-AFF6-5D6F-F77F-450415A634E9}"/>
              </a:ext>
            </a:extLst>
          </p:cNvPr>
          <p:cNvCxnSpPr>
            <a:cxnSpLocks/>
            <a:stCxn id="302" idx="3"/>
            <a:endCxn id="190" idx="3"/>
          </p:cNvCxnSpPr>
          <p:nvPr/>
        </p:nvCxnSpPr>
        <p:spPr>
          <a:xfrm>
            <a:off x="7335140" y="4564704"/>
            <a:ext cx="700218" cy="353787"/>
          </a:xfrm>
          <a:prstGeom prst="straightConnector1">
            <a:avLst/>
          </a:prstGeom>
          <a:ln w="3175">
            <a:solidFill>
              <a:srgbClr val="CC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CasellaDiTesto 306">
            <a:extLst>
              <a:ext uri="{FF2B5EF4-FFF2-40B4-BE49-F238E27FC236}">
                <a16:creationId xmlns:a16="http://schemas.microsoft.com/office/drawing/2014/main" id="{76353F57-2BC8-3D93-900E-9E202FF98972}"/>
              </a:ext>
            </a:extLst>
          </p:cNvPr>
          <p:cNvSpPr txBox="1"/>
          <p:nvPr/>
        </p:nvSpPr>
        <p:spPr>
          <a:xfrm>
            <a:off x="6164149" y="1793520"/>
            <a:ext cx="1363836" cy="246221"/>
          </a:xfrm>
          <a:prstGeom prst="rect">
            <a:avLst/>
          </a:prstGeom>
          <a:noFill/>
          <a:ln w="3175">
            <a:solidFill>
              <a:srgbClr val="CC00FF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CC00FF"/>
                </a:solidFill>
              </a:rPr>
              <a:t>Punto di tangenza 2</a:t>
            </a:r>
          </a:p>
        </p:txBody>
      </p:sp>
      <p:cxnSp>
        <p:nvCxnSpPr>
          <p:cNvPr id="308" name="Connettore 2 307">
            <a:extLst>
              <a:ext uri="{FF2B5EF4-FFF2-40B4-BE49-F238E27FC236}">
                <a16:creationId xmlns:a16="http://schemas.microsoft.com/office/drawing/2014/main" id="{6C2EF351-C77D-CCA4-0FE0-3340A89ECB7B}"/>
              </a:ext>
            </a:extLst>
          </p:cNvPr>
          <p:cNvCxnSpPr>
            <a:cxnSpLocks/>
            <a:stCxn id="307" idx="3"/>
            <a:endCxn id="177" idx="7"/>
          </p:cNvCxnSpPr>
          <p:nvPr/>
        </p:nvCxnSpPr>
        <p:spPr>
          <a:xfrm>
            <a:off x="7527985" y="1916631"/>
            <a:ext cx="530091" cy="482845"/>
          </a:xfrm>
          <a:prstGeom prst="straightConnector1">
            <a:avLst/>
          </a:prstGeom>
          <a:ln w="3175">
            <a:solidFill>
              <a:srgbClr val="CC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CasellaDiTesto 308">
            <a:extLst>
              <a:ext uri="{FF2B5EF4-FFF2-40B4-BE49-F238E27FC236}">
                <a16:creationId xmlns:a16="http://schemas.microsoft.com/office/drawing/2014/main" id="{A9EE4CC3-2099-5E89-46E5-60C1496270A5}"/>
              </a:ext>
            </a:extLst>
          </p:cNvPr>
          <p:cNvSpPr txBox="1"/>
          <p:nvPr/>
        </p:nvSpPr>
        <p:spPr>
          <a:xfrm>
            <a:off x="5749862" y="4731083"/>
            <a:ext cx="1358011" cy="246221"/>
          </a:xfrm>
          <a:prstGeom prst="rect">
            <a:avLst/>
          </a:prstGeom>
          <a:noFill/>
          <a:ln w="3175">
            <a:solidFill>
              <a:srgbClr val="CC00FF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CC00FF"/>
                </a:solidFill>
              </a:rPr>
              <a:t>Punto di tangenza 2</a:t>
            </a:r>
          </a:p>
        </p:txBody>
      </p:sp>
      <p:cxnSp>
        <p:nvCxnSpPr>
          <p:cNvPr id="312" name="Connettore 2 311">
            <a:extLst>
              <a:ext uri="{FF2B5EF4-FFF2-40B4-BE49-F238E27FC236}">
                <a16:creationId xmlns:a16="http://schemas.microsoft.com/office/drawing/2014/main" id="{B6284DF4-8AE7-EBAE-5F94-BD8B807A605A}"/>
              </a:ext>
            </a:extLst>
          </p:cNvPr>
          <p:cNvCxnSpPr>
            <a:cxnSpLocks/>
            <a:stCxn id="309" idx="3"/>
            <a:endCxn id="190" idx="2"/>
          </p:cNvCxnSpPr>
          <p:nvPr/>
        </p:nvCxnSpPr>
        <p:spPr>
          <a:xfrm>
            <a:off x="7107873" y="4854194"/>
            <a:ext cx="924849" cy="57933"/>
          </a:xfrm>
          <a:prstGeom prst="straightConnector1">
            <a:avLst/>
          </a:prstGeom>
          <a:ln w="3175">
            <a:solidFill>
              <a:srgbClr val="CC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" name="CasellaDiTesto 323">
            <a:extLst>
              <a:ext uri="{FF2B5EF4-FFF2-40B4-BE49-F238E27FC236}">
                <a16:creationId xmlns:a16="http://schemas.microsoft.com/office/drawing/2014/main" id="{49903931-B290-03DB-3401-E74FCA446D9A}"/>
              </a:ext>
            </a:extLst>
          </p:cNvPr>
          <p:cNvSpPr txBox="1"/>
          <p:nvPr/>
        </p:nvSpPr>
        <p:spPr>
          <a:xfrm>
            <a:off x="6164752" y="2118948"/>
            <a:ext cx="1363836" cy="246221"/>
          </a:xfrm>
          <a:prstGeom prst="rect">
            <a:avLst/>
          </a:prstGeom>
          <a:noFill/>
          <a:ln w="3175">
            <a:solidFill>
              <a:srgbClr val="CC00FF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CC00FF"/>
                </a:solidFill>
              </a:rPr>
              <a:t>Punto di tangenza 3</a:t>
            </a:r>
          </a:p>
        </p:txBody>
      </p:sp>
      <p:cxnSp>
        <p:nvCxnSpPr>
          <p:cNvPr id="328" name="Connettore 2 327">
            <a:extLst>
              <a:ext uri="{FF2B5EF4-FFF2-40B4-BE49-F238E27FC236}">
                <a16:creationId xmlns:a16="http://schemas.microsoft.com/office/drawing/2014/main" id="{DC1A8452-2AEA-0D63-0930-BAD57C85EC72}"/>
              </a:ext>
            </a:extLst>
          </p:cNvPr>
          <p:cNvCxnSpPr>
            <a:cxnSpLocks/>
            <a:stCxn id="324" idx="3"/>
            <a:endCxn id="166" idx="0"/>
          </p:cNvCxnSpPr>
          <p:nvPr/>
        </p:nvCxnSpPr>
        <p:spPr>
          <a:xfrm>
            <a:off x="7528588" y="2242059"/>
            <a:ext cx="294890" cy="286186"/>
          </a:xfrm>
          <a:prstGeom prst="straightConnector1">
            <a:avLst/>
          </a:prstGeom>
          <a:ln w="3175">
            <a:solidFill>
              <a:srgbClr val="CC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9" name="CasellaDiTesto 328">
            <a:extLst>
              <a:ext uri="{FF2B5EF4-FFF2-40B4-BE49-F238E27FC236}">
                <a16:creationId xmlns:a16="http://schemas.microsoft.com/office/drawing/2014/main" id="{F9EC0F0A-D3FC-073E-B95F-7CE9D14BE52B}"/>
              </a:ext>
            </a:extLst>
          </p:cNvPr>
          <p:cNvSpPr txBox="1"/>
          <p:nvPr/>
        </p:nvSpPr>
        <p:spPr>
          <a:xfrm>
            <a:off x="5692655" y="5056511"/>
            <a:ext cx="1358011" cy="246221"/>
          </a:xfrm>
          <a:prstGeom prst="rect">
            <a:avLst/>
          </a:prstGeom>
          <a:noFill/>
          <a:ln w="3175">
            <a:solidFill>
              <a:srgbClr val="CC00FF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CC00FF"/>
                </a:solidFill>
              </a:rPr>
              <a:t>Punto di tangenza 3</a:t>
            </a:r>
          </a:p>
        </p:txBody>
      </p:sp>
      <p:cxnSp>
        <p:nvCxnSpPr>
          <p:cNvPr id="330" name="Connettore 2 329">
            <a:extLst>
              <a:ext uri="{FF2B5EF4-FFF2-40B4-BE49-F238E27FC236}">
                <a16:creationId xmlns:a16="http://schemas.microsoft.com/office/drawing/2014/main" id="{90833209-1E1B-63DB-2169-44B14FB179A9}"/>
              </a:ext>
            </a:extLst>
          </p:cNvPr>
          <p:cNvCxnSpPr>
            <a:cxnSpLocks/>
            <a:stCxn id="329" idx="3"/>
            <a:endCxn id="188" idx="2"/>
          </p:cNvCxnSpPr>
          <p:nvPr/>
        </p:nvCxnSpPr>
        <p:spPr>
          <a:xfrm flipV="1">
            <a:off x="7050666" y="5151039"/>
            <a:ext cx="766117" cy="28583"/>
          </a:xfrm>
          <a:prstGeom prst="straightConnector1">
            <a:avLst/>
          </a:prstGeom>
          <a:ln w="3175">
            <a:solidFill>
              <a:srgbClr val="CC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nettore diritto 313">
            <a:extLst>
              <a:ext uri="{FF2B5EF4-FFF2-40B4-BE49-F238E27FC236}">
                <a16:creationId xmlns:a16="http://schemas.microsoft.com/office/drawing/2014/main" id="{7AB4644C-A110-BDEF-5A4A-CAE0554153FB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Pulsante di azione: vuoto 31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6A26185-26EF-62BD-E3C9-95584165A0F6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534088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1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1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1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1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2"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8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5" dur="2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6" dur="2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2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2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5"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6" dur="1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7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8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3" dur="2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4" dur="2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7" dur="2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8" dur="2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3" dur="1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4" dur="1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7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1" dur="10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2" dur="10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5" dur="1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6" dur="1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1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2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" fill="hold">
                      <p:stCondLst>
                        <p:cond delay="indefinite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7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8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7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8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1" dur="1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2" dur="1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5" dur="10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6" dur="10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9" dur="10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10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7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0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5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6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1"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4" dur="10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176" grpId="0" animBg="1"/>
      <p:bldP spid="178" grpId="0" animBg="1"/>
      <p:bldP spid="180" grpId="0" animBg="1"/>
      <p:bldP spid="189" grpId="0" animBg="1"/>
      <p:bldP spid="244" grpId="0" animBg="1"/>
      <p:bldP spid="277" grpId="0" animBg="1"/>
      <p:bldP spid="283" grpId="0" animBg="1"/>
      <p:bldP spid="121" grpId="0" animBg="1"/>
      <p:bldP spid="149" grpId="0" animBg="1"/>
      <p:bldP spid="250" grpId="0" animBg="1"/>
      <p:bldP spid="252" grpId="0" animBg="1"/>
      <p:bldP spid="254" grpId="0" animBg="1"/>
      <p:bldP spid="284" grpId="0" animBg="1"/>
      <p:bldP spid="21" grpId="0"/>
      <p:bldP spid="290" grpId="0" animBg="1"/>
      <p:bldP spid="23" grpId="0"/>
      <p:bldP spid="26" grpId="0"/>
      <p:bldP spid="28" grpId="0"/>
      <p:bldP spid="291" grpId="0"/>
      <p:bldP spid="292" grpId="0"/>
      <p:bldP spid="166" grpId="0" animBg="1"/>
      <p:bldP spid="177" grpId="0" animBg="1"/>
      <p:bldP spid="182" grpId="0" animBg="1"/>
      <p:bldP spid="184" grpId="0" animBg="1"/>
      <p:bldP spid="188" grpId="0" animBg="1"/>
      <p:bldP spid="190" grpId="0" animBg="1"/>
      <p:bldP spid="2" grpId="0"/>
      <p:bldP spid="191" grpId="0"/>
      <p:bldP spid="195" grpId="0"/>
      <p:bldP spid="5" grpId="0"/>
      <p:bldP spid="6" grpId="0"/>
      <p:bldP spid="197" grpId="0"/>
      <p:bldP spid="203" grpId="0"/>
      <p:bldP spid="7" grpId="0" animBg="1"/>
      <p:bldP spid="302" grpId="0" animBg="1"/>
      <p:bldP spid="307" grpId="0" animBg="1"/>
      <p:bldP spid="309" grpId="0" animBg="1"/>
      <p:bldP spid="324" grpId="0" animBg="1"/>
      <p:bldP spid="3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5865083" y="3800510"/>
            <a:ext cx="613893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809729" y="3502497"/>
            <a:ext cx="388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lt</a:t>
            </a:r>
          </a:p>
        </p:txBody>
      </p: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7B31F2A-481B-4ECE-9A74-AC68FCF10ACE}"/>
              </a:ext>
            </a:extLst>
          </p:cNvPr>
          <p:cNvCxnSpPr/>
          <p:nvPr/>
        </p:nvCxnSpPr>
        <p:spPr>
          <a:xfrm>
            <a:off x="9144638" y="4906518"/>
            <a:ext cx="2416" cy="1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510AE685-C6EA-421F-B74D-9D6929C51324}"/>
              </a:ext>
            </a:extLst>
          </p:cNvPr>
          <p:cNvCxnSpPr>
            <a:cxnSpLocks/>
          </p:cNvCxnSpPr>
          <p:nvPr/>
        </p:nvCxnSpPr>
        <p:spPr>
          <a:xfrm>
            <a:off x="8525949" y="2891259"/>
            <a:ext cx="72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1E817F83-4DAF-465B-B86D-CC194AF15833}"/>
              </a:ext>
            </a:extLst>
          </p:cNvPr>
          <p:cNvCxnSpPr>
            <a:cxnSpLocks/>
          </p:cNvCxnSpPr>
          <p:nvPr/>
        </p:nvCxnSpPr>
        <p:spPr>
          <a:xfrm flipV="1">
            <a:off x="8561547" y="2856431"/>
            <a:ext cx="0" cy="72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26A5FC3E-BC58-400B-B110-14DFB6E45EA0}"/>
              </a:ext>
            </a:extLst>
          </p:cNvPr>
          <p:cNvCxnSpPr>
            <a:cxnSpLocks/>
          </p:cNvCxnSpPr>
          <p:nvPr/>
        </p:nvCxnSpPr>
        <p:spPr>
          <a:xfrm>
            <a:off x="7678590" y="3167830"/>
            <a:ext cx="7109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C06BCC65-471D-481C-8116-CFA5F7280423}"/>
              </a:ext>
            </a:extLst>
          </p:cNvPr>
          <p:cNvCxnSpPr>
            <a:cxnSpLocks/>
          </p:cNvCxnSpPr>
          <p:nvPr/>
        </p:nvCxnSpPr>
        <p:spPr>
          <a:xfrm rot="16200000">
            <a:off x="7677784" y="3167829"/>
            <a:ext cx="710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D06AB213-9084-4963-9008-513739E31972}"/>
              </a:ext>
            </a:extLst>
          </p:cNvPr>
          <p:cNvCxnSpPr>
            <a:cxnSpLocks/>
          </p:cNvCxnSpPr>
          <p:nvPr/>
        </p:nvCxnSpPr>
        <p:spPr>
          <a:xfrm>
            <a:off x="8349717" y="1662795"/>
            <a:ext cx="7109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D65D07D0-325E-4706-9A4A-AC36E0F5400A}"/>
              </a:ext>
            </a:extLst>
          </p:cNvPr>
          <p:cNvCxnSpPr>
            <a:cxnSpLocks/>
          </p:cNvCxnSpPr>
          <p:nvPr/>
        </p:nvCxnSpPr>
        <p:spPr>
          <a:xfrm rot="16200000">
            <a:off x="8348911" y="1662794"/>
            <a:ext cx="710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Gruppo 150">
            <a:extLst>
              <a:ext uri="{FF2B5EF4-FFF2-40B4-BE49-F238E27FC236}">
                <a16:creationId xmlns:a16="http://schemas.microsoft.com/office/drawing/2014/main" id="{F2EDA04E-734A-413F-A980-6652E89974DB}"/>
              </a:ext>
            </a:extLst>
          </p:cNvPr>
          <p:cNvGrpSpPr/>
          <p:nvPr/>
        </p:nvGrpSpPr>
        <p:grpSpPr>
          <a:xfrm>
            <a:off x="7679295" y="5236394"/>
            <a:ext cx="71095" cy="71096"/>
            <a:chOff x="9300572" y="2127835"/>
            <a:chExt cx="80084" cy="80085"/>
          </a:xfrm>
        </p:grpSpPr>
        <p:cxnSp>
          <p:nvCxnSpPr>
            <p:cNvPr id="153" name="Connettore diritto 152">
              <a:extLst>
                <a:ext uri="{FF2B5EF4-FFF2-40B4-BE49-F238E27FC236}">
                  <a16:creationId xmlns:a16="http://schemas.microsoft.com/office/drawing/2014/main" id="{33157075-70EE-4A00-9138-DBDCF79ED043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ttore diritto 153">
              <a:extLst>
                <a:ext uri="{FF2B5EF4-FFF2-40B4-BE49-F238E27FC236}">
                  <a16:creationId xmlns:a16="http://schemas.microsoft.com/office/drawing/2014/main" id="{F1824B39-A127-4CEB-B521-D936929868E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185CF5FF-3440-4CEB-9553-54D4BFC25FAC}"/>
              </a:ext>
            </a:extLst>
          </p:cNvPr>
          <p:cNvCxnSpPr>
            <a:cxnSpLocks/>
          </p:cNvCxnSpPr>
          <p:nvPr/>
        </p:nvCxnSpPr>
        <p:spPr>
          <a:xfrm>
            <a:off x="8512145" y="4335952"/>
            <a:ext cx="10013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227A4F87-FE8A-4133-BFED-9AC1F4530D82}"/>
              </a:ext>
            </a:extLst>
          </p:cNvPr>
          <p:cNvCxnSpPr>
            <a:cxnSpLocks/>
          </p:cNvCxnSpPr>
          <p:nvPr/>
        </p:nvCxnSpPr>
        <p:spPr>
          <a:xfrm rot="16200000">
            <a:off x="8511010" y="4335951"/>
            <a:ext cx="10013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2" name="Gruppo 211">
            <a:extLst>
              <a:ext uri="{FF2B5EF4-FFF2-40B4-BE49-F238E27FC236}">
                <a16:creationId xmlns:a16="http://schemas.microsoft.com/office/drawing/2014/main" id="{65D20521-17E3-48CF-8946-BACBEE00402A}"/>
              </a:ext>
            </a:extLst>
          </p:cNvPr>
          <p:cNvGrpSpPr/>
          <p:nvPr/>
        </p:nvGrpSpPr>
        <p:grpSpPr>
          <a:xfrm>
            <a:off x="7749897" y="3905220"/>
            <a:ext cx="1278000" cy="1278000"/>
            <a:chOff x="8624673" y="1445320"/>
            <a:chExt cx="1439589" cy="1439590"/>
          </a:xfrm>
        </p:grpSpPr>
        <p:sp>
          <p:nvSpPr>
            <p:cNvPr id="213" name="Ovale 212">
              <a:extLst>
                <a:ext uri="{FF2B5EF4-FFF2-40B4-BE49-F238E27FC236}">
                  <a16:creationId xmlns:a16="http://schemas.microsoft.com/office/drawing/2014/main" id="{BA7D08CC-7706-435C-BA37-91A85D60CBC2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14" name="Connettore diritto 213">
              <a:extLst>
                <a:ext uri="{FF2B5EF4-FFF2-40B4-BE49-F238E27FC236}">
                  <a16:creationId xmlns:a16="http://schemas.microsoft.com/office/drawing/2014/main" id="{80A5E482-F725-41F6-9F0A-2CCF7CF6385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diritto 214">
              <a:extLst>
                <a:ext uri="{FF2B5EF4-FFF2-40B4-BE49-F238E27FC236}">
                  <a16:creationId xmlns:a16="http://schemas.microsoft.com/office/drawing/2014/main" id="{45A01CCC-F064-4AF6-9C3C-B0E72C18546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5" name="Titolo 3">
            <a:extLst>
              <a:ext uri="{FF2B5EF4-FFF2-40B4-BE49-F238E27FC236}">
                <a16:creationId xmlns:a16="http://schemas.microsoft.com/office/drawing/2014/main" id="{26395F6E-605E-3BB4-4309-A74023775226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(6)</a:t>
            </a:r>
            <a:endParaRPr lang="it-IT" sz="1700" dirty="0"/>
          </a:p>
        </p:txBody>
      </p:sp>
      <p:sp>
        <p:nvSpPr>
          <p:cNvPr id="171" name="Ovale 170">
            <a:extLst>
              <a:ext uri="{FF2B5EF4-FFF2-40B4-BE49-F238E27FC236}">
                <a16:creationId xmlns:a16="http://schemas.microsoft.com/office/drawing/2014/main" id="{6B2BA1C0-8B5A-2979-4419-A09BFD291A99}"/>
              </a:ext>
            </a:extLst>
          </p:cNvPr>
          <p:cNvSpPr/>
          <p:nvPr/>
        </p:nvSpPr>
        <p:spPr>
          <a:xfrm>
            <a:off x="7574268" y="1935789"/>
            <a:ext cx="612000" cy="612000"/>
          </a:xfrm>
          <a:prstGeom prst="ellipse">
            <a:avLst/>
          </a:prstGeom>
          <a:noFill/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6" name="Ovale 165">
            <a:extLst>
              <a:ext uri="{FF2B5EF4-FFF2-40B4-BE49-F238E27FC236}">
                <a16:creationId xmlns:a16="http://schemas.microsoft.com/office/drawing/2014/main" id="{6280636F-1861-13E1-FAD8-C167A672B2C7}"/>
              </a:ext>
            </a:extLst>
          </p:cNvPr>
          <p:cNvSpPr/>
          <p:nvPr/>
        </p:nvSpPr>
        <p:spPr>
          <a:xfrm>
            <a:off x="7818288" y="2528245"/>
            <a:ext cx="18000" cy="18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7" name="Ovale 176">
            <a:extLst>
              <a:ext uri="{FF2B5EF4-FFF2-40B4-BE49-F238E27FC236}">
                <a16:creationId xmlns:a16="http://schemas.microsoft.com/office/drawing/2014/main" id="{8E1C3E33-D7EB-0D1B-7EEB-36EC983E73A2}"/>
              </a:ext>
            </a:extLst>
          </p:cNvPr>
          <p:cNvSpPr/>
          <p:nvPr/>
        </p:nvSpPr>
        <p:spPr>
          <a:xfrm>
            <a:off x="8042712" y="2396840"/>
            <a:ext cx="18000" cy="18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2" name="Ovale 181">
            <a:extLst>
              <a:ext uri="{FF2B5EF4-FFF2-40B4-BE49-F238E27FC236}">
                <a16:creationId xmlns:a16="http://schemas.microsoft.com/office/drawing/2014/main" id="{611E78BC-9E2D-3388-C6A9-EEF045A1B833}"/>
              </a:ext>
            </a:extLst>
          </p:cNvPr>
          <p:cNvSpPr/>
          <p:nvPr/>
        </p:nvSpPr>
        <p:spPr>
          <a:xfrm>
            <a:off x="8035292" y="2034917"/>
            <a:ext cx="18000" cy="18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4" name="Ovale 183">
            <a:extLst>
              <a:ext uri="{FF2B5EF4-FFF2-40B4-BE49-F238E27FC236}">
                <a16:creationId xmlns:a16="http://schemas.microsoft.com/office/drawing/2014/main" id="{5283B09B-3EA6-D1A9-B040-50DCF220E9DE}"/>
              </a:ext>
            </a:extLst>
          </p:cNvPr>
          <p:cNvSpPr/>
          <p:nvPr/>
        </p:nvSpPr>
        <p:spPr>
          <a:xfrm>
            <a:off x="8044858" y="4890472"/>
            <a:ext cx="18000" cy="18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8" name="Ovale 187">
            <a:extLst>
              <a:ext uri="{FF2B5EF4-FFF2-40B4-BE49-F238E27FC236}">
                <a16:creationId xmlns:a16="http://schemas.microsoft.com/office/drawing/2014/main" id="{44389B8F-3BD3-F7CF-48FB-05419DAAF63D}"/>
              </a:ext>
            </a:extLst>
          </p:cNvPr>
          <p:cNvSpPr/>
          <p:nvPr/>
        </p:nvSpPr>
        <p:spPr>
          <a:xfrm>
            <a:off x="7816783" y="5142039"/>
            <a:ext cx="18000" cy="18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0" name="Ovale 189">
            <a:extLst>
              <a:ext uri="{FF2B5EF4-FFF2-40B4-BE49-F238E27FC236}">
                <a16:creationId xmlns:a16="http://schemas.microsoft.com/office/drawing/2014/main" id="{EF04DCF0-31F1-7B8E-3555-ECB82D95A2DC}"/>
              </a:ext>
            </a:extLst>
          </p:cNvPr>
          <p:cNvSpPr/>
          <p:nvPr/>
        </p:nvSpPr>
        <p:spPr>
          <a:xfrm>
            <a:off x="8032722" y="4903127"/>
            <a:ext cx="18000" cy="18000"/>
          </a:xfrm>
          <a:prstGeom prst="ellipse">
            <a:avLst/>
          </a:prstGeom>
          <a:solidFill>
            <a:srgbClr val="CC00FF"/>
          </a:solidFill>
          <a:ln w="317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F2FC2C1B-C8D6-3C7D-92E5-9AFC93A7830D}"/>
              </a:ext>
            </a:extLst>
          </p:cNvPr>
          <p:cNvGrpSpPr/>
          <p:nvPr/>
        </p:nvGrpSpPr>
        <p:grpSpPr>
          <a:xfrm>
            <a:off x="8025666" y="4050508"/>
            <a:ext cx="858453" cy="835200"/>
            <a:chOff x="8025666" y="4050508"/>
            <a:chExt cx="858453" cy="835200"/>
          </a:xfrm>
        </p:grpSpPr>
        <p:grpSp>
          <p:nvGrpSpPr>
            <p:cNvPr id="207" name="Gruppo 206">
              <a:extLst>
                <a:ext uri="{FF2B5EF4-FFF2-40B4-BE49-F238E27FC236}">
                  <a16:creationId xmlns:a16="http://schemas.microsoft.com/office/drawing/2014/main" id="{9CB0FFF6-DC57-5A59-E495-B2EEB71998FD}"/>
                </a:ext>
              </a:extLst>
            </p:cNvPr>
            <p:cNvGrpSpPr/>
            <p:nvPr/>
          </p:nvGrpSpPr>
          <p:grpSpPr>
            <a:xfrm>
              <a:off x="8029175" y="4057087"/>
              <a:ext cx="849598" cy="821433"/>
              <a:chOff x="10416646" y="4265108"/>
              <a:chExt cx="1872820" cy="910126"/>
            </a:xfrm>
          </p:grpSpPr>
          <p:grpSp>
            <p:nvGrpSpPr>
              <p:cNvPr id="263" name="Gruppo 262">
                <a:extLst>
                  <a:ext uri="{FF2B5EF4-FFF2-40B4-BE49-F238E27FC236}">
                    <a16:creationId xmlns:a16="http://schemas.microsoft.com/office/drawing/2014/main" id="{93EBA392-F525-8BFF-2D52-312586246FC4}"/>
                  </a:ext>
                </a:extLst>
              </p:cNvPr>
              <p:cNvGrpSpPr/>
              <p:nvPr/>
            </p:nvGrpSpPr>
            <p:grpSpPr>
              <a:xfrm>
                <a:off x="10419562" y="4339057"/>
                <a:ext cx="1858022" cy="764138"/>
                <a:chOff x="10419562" y="4339057"/>
                <a:chExt cx="1858022" cy="764138"/>
              </a:xfrm>
            </p:grpSpPr>
            <p:cxnSp>
              <p:nvCxnSpPr>
                <p:cNvPr id="278" name="Connettore diritto 277">
                  <a:extLst>
                    <a:ext uri="{FF2B5EF4-FFF2-40B4-BE49-F238E27FC236}">
                      <a16:creationId xmlns:a16="http://schemas.microsoft.com/office/drawing/2014/main" id="{522465EE-FBF5-FB2F-D6B5-3A506DBE88F7}"/>
                    </a:ext>
                  </a:extLst>
                </p:cNvPr>
                <p:cNvCxnSpPr/>
                <p:nvPr/>
              </p:nvCxnSpPr>
              <p:spPr>
                <a:xfrm>
                  <a:off x="10770482" y="4339057"/>
                  <a:ext cx="1110994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5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Connettore diritto 278">
                  <a:extLst>
                    <a:ext uri="{FF2B5EF4-FFF2-40B4-BE49-F238E27FC236}">
                      <a16:creationId xmlns:a16="http://schemas.microsoft.com/office/drawing/2014/main" id="{ED2CD677-3503-5DE6-74AD-D8041063778F}"/>
                    </a:ext>
                  </a:extLst>
                </p:cNvPr>
                <p:cNvCxnSpPr/>
                <p:nvPr/>
              </p:nvCxnSpPr>
              <p:spPr>
                <a:xfrm>
                  <a:off x="10524696" y="4491457"/>
                  <a:ext cx="1626813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Connettore diritto 285">
                  <a:extLst>
                    <a:ext uri="{FF2B5EF4-FFF2-40B4-BE49-F238E27FC236}">
                      <a16:creationId xmlns:a16="http://schemas.microsoft.com/office/drawing/2014/main" id="{93652EEE-EA54-F9A2-4A47-31AD5B1381BA}"/>
                    </a:ext>
                  </a:extLst>
                </p:cNvPr>
                <p:cNvCxnSpPr/>
                <p:nvPr/>
              </p:nvCxnSpPr>
              <p:spPr>
                <a:xfrm>
                  <a:off x="10419562" y="4643857"/>
                  <a:ext cx="1849011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Connettore diritto 286">
                  <a:extLst>
                    <a:ext uri="{FF2B5EF4-FFF2-40B4-BE49-F238E27FC236}">
                      <a16:creationId xmlns:a16="http://schemas.microsoft.com/office/drawing/2014/main" id="{5866B3FE-2AD3-08B7-79BC-D6959D1D5C36}"/>
                    </a:ext>
                  </a:extLst>
                </p:cNvPr>
                <p:cNvCxnSpPr/>
                <p:nvPr/>
              </p:nvCxnSpPr>
              <p:spPr>
                <a:xfrm>
                  <a:off x="10428569" y="4796257"/>
                  <a:ext cx="1849015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Connettore diritto 288">
                  <a:extLst>
                    <a:ext uri="{FF2B5EF4-FFF2-40B4-BE49-F238E27FC236}">
                      <a16:creationId xmlns:a16="http://schemas.microsoft.com/office/drawing/2014/main" id="{CA45E1DF-98C3-608F-4F8E-AD2F67D0883F}"/>
                    </a:ext>
                  </a:extLst>
                </p:cNvPr>
                <p:cNvCxnSpPr/>
                <p:nvPr/>
              </p:nvCxnSpPr>
              <p:spPr>
                <a:xfrm>
                  <a:off x="10547986" y="4948657"/>
                  <a:ext cx="1626814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Connettore diritto 292">
                  <a:extLst>
                    <a:ext uri="{FF2B5EF4-FFF2-40B4-BE49-F238E27FC236}">
                      <a16:creationId xmlns:a16="http://schemas.microsoft.com/office/drawing/2014/main" id="{D9751FEC-29A9-19C2-ADAA-3E8E2BFBAF98}"/>
                    </a:ext>
                  </a:extLst>
                </p:cNvPr>
                <p:cNvCxnSpPr/>
                <p:nvPr/>
              </p:nvCxnSpPr>
              <p:spPr>
                <a:xfrm>
                  <a:off x="10823156" y="5103195"/>
                  <a:ext cx="1079253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4" name="Gruppo 263">
                <a:extLst>
                  <a:ext uri="{FF2B5EF4-FFF2-40B4-BE49-F238E27FC236}">
                    <a16:creationId xmlns:a16="http://schemas.microsoft.com/office/drawing/2014/main" id="{4704806B-6EBE-1D59-0C30-8DD0654940C3}"/>
                  </a:ext>
                </a:extLst>
              </p:cNvPr>
              <p:cNvGrpSpPr/>
              <p:nvPr/>
            </p:nvGrpSpPr>
            <p:grpSpPr>
              <a:xfrm>
                <a:off x="10416646" y="4265108"/>
                <a:ext cx="1872820" cy="910126"/>
                <a:chOff x="10412212" y="4186657"/>
                <a:chExt cx="1872820" cy="910126"/>
              </a:xfrm>
            </p:grpSpPr>
            <p:cxnSp>
              <p:nvCxnSpPr>
                <p:cNvPr id="265" name="Connettore diritto 264">
                  <a:extLst>
                    <a:ext uri="{FF2B5EF4-FFF2-40B4-BE49-F238E27FC236}">
                      <a16:creationId xmlns:a16="http://schemas.microsoft.com/office/drawing/2014/main" id="{D1C7109D-3644-124C-8AC4-F0806936122F}"/>
                    </a:ext>
                  </a:extLst>
                </p:cNvPr>
                <p:cNvCxnSpPr/>
                <p:nvPr/>
              </p:nvCxnSpPr>
              <p:spPr>
                <a:xfrm>
                  <a:off x="11072641" y="4186657"/>
                  <a:ext cx="492012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Connettore diritto 269">
                  <a:extLst>
                    <a:ext uri="{FF2B5EF4-FFF2-40B4-BE49-F238E27FC236}">
                      <a16:creationId xmlns:a16="http://schemas.microsoft.com/office/drawing/2014/main" id="{C7F5F554-5571-C33C-093B-C4DA0145F03B}"/>
                    </a:ext>
                  </a:extLst>
                </p:cNvPr>
                <p:cNvCxnSpPr/>
                <p:nvPr/>
              </p:nvCxnSpPr>
              <p:spPr>
                <a:xfrm>
                  <a:off x="10615826" y="4339057"/>
                  <a:ext cx="1428421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Connettore diritto 270">
                  <a:extLst>
                    <a:ext uri="{FF2B5EF4-FFF2-40B4-BE49-F238E27FC236}">
                      <a16:creationId xmlns:a16="http://schemas.microsoft.com/office/drawing/2014/main" id="{98D5881B-B66E-2CB7-D566-A9427333F804}"/>
                    </a:ext>
                  </a:extLst>
                </p:cNvPr>
                <p:cNvCxnSpPr/>
                <p:nvPr/>
              </p:nvCxnSpPr>
              <p:spPr>
                <a:xfrm>
                  <a:off x="10453952" y="4491457"/>
                  <a:ext cx="1777590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Connettore diritto 271">
                  <a:extLst>
                    <a:ext uri="{FF2B5EF4-FFF2-40B4-BE49-F238E27FC236}">
                      <a16:creationId xmlns:a16="http://schemas.microsoft.com/office/drawing/2014/main" id="{B91003EF-C1D8-4295-E2A8-42FA440570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412212" y="4643857"/>
                  <a:ext cx="1872820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Connettore diritto 272">
                  <a:extLst>
                    <a:ext uri="{FF2B5EF4-FFF2-40B4-BE49-F238E27FC236}">
                      <a16:creationId xmlns:a16="http://schemas.microsoft.com/office/drawing/2014/main" id="{6738D47D-C04D-28DA-B385-62242B68BFBA}"/>
                    </a:ext>
                  </a:extLst>
                </p:cNvPr>
                <p:cNvCxnSpPr/>
                <p:nvPr/>
              </p:nvCxnSpPr>
              <p:spPr>
                <a:xfrm>
                  <a:off x="10481753" y="4796257"/>
                  <a:ext cx="1761723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Connettore diritto 274">
                  <a:extLst>
                    <a:ext uri="{FF2B5EF4-FFF2-40B4-BE49-F238E27FC236}">
                      <a16:creationId xmlns:a16="http://schemas.microsoft.com/office/drawing/2014/main" id="{5F9A6EC0-13FB-F60E-03E5-4FDE5BFBF2DD}"/>
                    </a:ext>
                  </a:extLst>
                </p:cNvPr>
                <p:cNvCxnSpPr/>
                <p:nvPr/>
              </p:nvCxnSpPr>
              <p:spPr>
                <a:xfrm>
                  <a:off x="10639111" y="4946520"/>
                  <a:ext cx="1444295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Connettore diritto 275">
                  <a:extLst>
                    <a:ext uri="{FF2B5EF4-FFF2-40B4-BE49-F238E27FC236}">
                      <a16:creationId xmlns:a16="http://schemas.microsoft.com/office/drawing/2014/main" id="{9A4D5215-BB3C-2006-CE00-E5A4B2393FFD}"/>
                    </a:ext>
                  </a:extLst>
                </p:cNvPr>
                <p:cNvCxnSpPr/>
                <p:nvPr/>
              </p:nvCxnSpPr>
              <p:spPr>
                <a:xfrm>
                  <a:off x="11116734" y="5096783"/>
                  <a:ext cx="476142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" name="Gruppo 14">
              <a:extLst>
                <a:ext uri="{FF2B5EF4-FFF2-40B4-BE49-F238E27FC236}">
                  <a16:creationId xmlns:a16="http://schemas.microsoft.com/office/drawing/2014/main" id="{4EDF6F4A-BB56-95FE-E1EB-3B23205CCE95}"/>
                </a:ext>
              </a:extLst>
            </p:cNvPr>
            <p:cNvGrpSpPr/>
            <p:nvPr/>
          </p:nvGrpSpPr>
          <p:grpSpPr>
            <a:xfrm>
              <a:off x="8025666" y="4050508"/>
              <a:ext cx="858453" cy="835200"/>
              <a:chOff x="8025666" y="4050508"/>
              <a:chExt cx="858453" cy="835200"/>
            </a:xfrm>
          </p:grpSpPr>
          <p:grpSp>
            <p:nvGrpSpPr>
              <p:cNvPr id="221" name="Gruppo 220">
                <a:extLst>
                  <a:ext uri="{FF2B5EF4-FFF2-40B4-BE49-F238E27FC236}">
                    <a16:creationId xmlns:a16="http://schemas.microsoft.com/office/drawing/2014/main" id="{F16F55F3-CB2A-037C-BCC3-8D1B70B151EF}"/>
                  </a:ext>
                </a:extLst>
              </p:cNvPr>
              <p:cNvGrpSpPr/>
              <p:nvPr/>
            </p:nvGrpSpPr>
            <p:grpSpPr>
              <a:xfrm>
                <a:off x="8027971" y="4158637"/>
                <a:ext cx="849598" cy="685813"/>
                <a:chOff x="10261593" y="4339057"/>
                <a:chExt cx="1872818" cy="759863"/>
              </a:xfrm>
            </p:grpSpPr>
            <p:cxnSp>
              <p:nvCxnSpPr>
                <p:cNvPr id="240" name="Connettore diritto 239">
                  <a:extLst>
                    <a:ext uri="{FF2B5EF4-FFF2-40B4-BE49-F238E27FC236}">
                      <a16:creationId xmlns:a16="http://schemas.microsoft.com/office/drawing/2014/main" id="{626D3845-F3D8-249D-539C-47BF066745A0}"/>
                    </a:ext>
                  </a:extLst>
                </p:cNvPr>
                <p:cNvCxnSpPr/>
                <p:nvPr/>
              </p:nvCxnSpPr>
              <p:spPr>
                <a:xfrm>
                  <a:off x="10544040" y="4339057"/>
                  <a:ext cx="1269708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Connettore diritto 240">
                  <a:extLst>
                    <a:ext uri="{FF2B5EF4-FFF2-40B4-BE49-F238E27FC236}">
                      <a16:creationId xmlns:a16="http://schemas.microsoft.com/office/drawing/2014/main" id="{47D1B354-0E67-3DB1-136C-793D726AB656}"/>
                    </a:ext>
                  </a:extLst>
                </p:cNvPr>
                <p:cNvCxnSpPr/>
                <p:nvPr/>
              </p:nvCxnSpPr>
              <p:spPr>
                <a:xfrm>
                  <a:off x="10332682" y="4491457"/>
                  <a:ext cx="1714106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Connettore diritto 242">
                  <a:extLst>
                    <a:ext uri="{FF2B5EF4-FFF2-40B4-BE49-F238E27FC236}">
                      <a16:creationId xmlns:a16="http://schemas.microsoft.com/office/drawing/2014/main" id="{F2AB693C-E84A-DAA0-00CB-AFE6CD9CCD96}"/>
                    </a:ext>
                  </a:extLst>
                </p:cNvPr>
                <p:cNvCxnSpPr/>
                <p:nvPr/>
              </p:nvCxnSpPr>
              <p:spPr>
                <a:xfrm>
                  <a:off x="10261593" y="4643857"/>
                  <a:ext cx="1872818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Connettore diritto 245">
                  <a:extLst>
                    <a:ext uri="{FF2B5EF4-FFF2-40B4-BE49-F238E27FC236}">
                      <a16:creationId xmlns:a16="http://schemas.microsoft.com/office/drawing/2014/main" id="{33064D9D-41BC-19FB-EA8E-069D607A9005}"/>
                    </a:ext>
                  </a:extLst>
                </p:cNvPr>
                <p:cNvCxnSpPr/>
                <p:nvPr/>
              </p:nvCxnSpPr>
              <p:spPr>
                <a:xfrm>
                  <a:off x="10305087" y="4796257"/>
                  <a:ext cx="1801400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Connettore diritto 246">
                  <a:extLst>
                    <a:ext uri="{FF2B5EF4-FFF2-40B4-BE49-F238E27FC236}">
                      <a16:creationId xmlns:a16="http://schemas.microsoft.com/office/drawing/2014/main" id="{AB24C412-E1F5-7E40-50AE-0CF7298B3A18}"/>
                    </a:ext>
                  </a:extLst>
                </p:cNvPr>
                <p:cNvCxnSpPr/>
                <p:nvPr/>
              </p:nvCxnSpPr>
              <p:spPr>
                <a:xfrm>
                  <a:off x="10445849" y="4946520"/>
                  <a:ext cx="1539526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Connettore diritto 261">
                  <a:extLst>
                    <a:ext uri="{FF2B5EF4-FFF2-40B4-BE49-F238E27FC236}">
                      <a16:creationId xmlns:a16="http://schemas.microsoft.com/office/drawing/2014/main" id="{851B6EA0-2DF8-29BA-9630-AC775EC9B8B6}"/>
                    </a:ext>
                  </a:extLst>
                </p:cNvPr>
                <p:cNvCxnSpPr/>
                <p:nvPr/>
              </p:nvCxnSpPr>
              <p:spPr>
                <a:xfrm>
                  <a:off x="10785199" y="5098920"/>
                  <a:ext cx="872927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Gruppo 13">
                <a:extLst>
                  <a:ext uri="{FF2B5EF4-FFF2-40B4-BE49-F238E27FC236}">
                    <a16:creationId xmlns:a16="http://schemas.microsoft.com/office/drawing/2014/main" id="{2EC97A7D-8DCF-5C55-2BE2-64CFCF716403}"/>
                  </a:ext>
                </a:extLst>
              </p:cNvPr>
              <p:cNvGrpSpPr/>
              <p:nvPr/>
            </p:nvGrpSpPr>
            <p:grpSpPr>
              <a:xfrm>
                <a:off x="8025666" y="4050508"/>
                <a:ext cx="858453" cy="835200"/>
                <a:chOff x="8025666" y="4050508"/>
                <a:chExt cx="858453" cy="835200"/>
              </a:xfrm>
            </p:grpSpPr>
            <p:sp>
              <p:nvSpPr>
                <p:cNvPr id="22" name="Ovale 21">
                  <a:extLst>
                    <a:ext uri="{FF2B5EF4-FFF2-40B4-BE49-F238E27FC236}">
                      <a16:creationId xmlns:a16="http://schemas.microsoft.com/office/drawing/2014/main" id="{0D25914F-79B8-4F66-BBD5-B32D26FFB888}"/>
                    </a:ext>
                  </a:extLst>
                </p:cNvPr>
                <p:cNvSpPr/>
                <p:nvPr/>
              </p:nvSpPr>
              <p:spPr>
                <a:xfrm rot="18765934">
                  <a:off x="8037293" y="4038881"/>
                  <a:ext cx="835200" cy="858453"/>
                </a:xfrm>
                <a:prstGeom prst="ellipse">
                  <a:avLst/>
                </a:prstGeom>
                <a:noFill/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grpSp>
              <p:nvGrpSpPr>
                <p:cNvPr id="222" name="Gruppo 221">
                  <a:extLst>
                    <a:ext uri="{FF2B5EF4-FFF2-40B4-BE49-F238E27FC236}">
                      <a16:creationId xmlns:a16="http://schemas.microsoft.com/office/drawing/2014/main" id="{155E23BF-C124-1B9F-31E9-B13BD2ECFC08}"/>
                    </a:ext>
                  </a:extLst>
                </p:cNvPr>
                <p:cNvGrpSpPr/>
                <p:nvPr/>
              </p:nvGrpSpPr>
              <p:grpSpPr>
                <a:xfrm>
                  <a:off x="8031053" y="4091894"/>
                  <a:ext cx="846000" cy="687742"/>
                  <a:chOff x="10263953" y="4186657"/>
                  <a:chExt cx="1864886" cy="762000"/>
                </a:xfrm>
              </p:grpSpPr>
              <p:cxnSp>
                <p:nvCxnSpPr>
                  <p:cNvPr id="224" name="Connettore diritto 223">
                    <a:extLst>
                      <a:ext uri="{FF2B5EF4-FFF2-40B4-BE49-F238E27FC236}">
                        <a16:creationId xmlns:a16="http://schemas.microsoft.com/office/drawing/2014/main" id="{805F238A-F61C-A0FC-2595-03CC61C92D87}"/>
                      </a:ext>
                    </a:extLst>
                  </p:cNvPr>
                  <p:cNvCxnSpPr/>
                  <p:nvPr/>
                </p:nvCxnSpPr>
                <p:spPr>
                  <a:xfrm>
                    <a:off x="10736799" y="4186657"/>
                    <a:ext cx="872924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9" name="Connettore diritto 228">
                    <a:extLst>
                      <a:ext uri="{FF2B5EF4-FFF2-40B4-BE49-F238E27FC236}">
                        <a16:creationId xmlns:a16="http://schemas.microsoft.com/office/drawing/2014/main" id="{E3729DB2-3C54-6995-A3E1-82394BE61036}"/>
                      </a:ext>
                    </a:extLst>
                  </p:cNvPr>
                  <p:cNvCxnSpPr/>
                  <p:nvPr/>
                </p:nvCxnSpPr>
                <p:spPr>
                  <a:xfrm>
                    <a:off x="10407429" y="4339056"/>
                    <a:ext cx="1547456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5" name="Connettore diritto 234">
                    <a:extLst>
                      <a:ext uri="{FF2B5EF4-FFF2-40B4-BE49-F238E27FC236}">
                        <a16:creationId xmlns:a16="http://schemas.microsoft.com/office/drawing/2014/main" id="{9F905FF7-26A0-F04F-EFF7-3A0742882E8C}"/>
                      </a:ext>
                    </a:extLst>
                  </p:cNvPr>
                  <p:cNvCxnSpPr/>
                  <p:nvPr/>
                </p:nvCxnSpPr>
                <p:spPr>
                  <a:xfrm>
                    <a:off x="10279074" y="4491457"/>
                    <a:ext cx="1809333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6" name="Connettore diritto 235">
                    <a:extLst>
                      <a:ext uri="{FF2B5EF4-FFF2-40B4-BE49-F238E27FC236}">
                        <a16:creationId xmlns:a16="http://schemas.microsoft.com/office/drawing/2014/main" id="{F1694D72-731D-605F-0E08-96FF2BDE3C8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263953" y="4643857"/>
                    <a:ext cx="1864886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7" name="Connettore diritto 236">
                    <a:extLst>
                      <a:ext uri="{FF2B5EF4-FFF2-40B4-BE49-F238E27FC236}">
                        <a16:creationId xmlns:a16="http://schemas.microsoft.com/office/drawing/2014/main" id="{D5E26091-44E0-2F11-991A-220D87D340EB}"/>
                      </a:ext>
                    </a:extLst>
                  </p:cNvPr>
                  <p:cNvCxnSpPr/>
                  <p:nvPr/>
                </p:nvCxnSpPr>
                <p:spPr>
                  <a:xfrm>
                    <a:off x="10348640" y="4794120"/>
                    <a:ext cx="1706173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8" name="Connettore diritto 237">
                    <a:extLst>
                      <a:ext uri="{FF2B5EF4-FFF2-40B4-BE49-F238E27FC236}">
                        <a16:creationId xmlns:a16="http://schemas.microsoft.com/office/drawing/2014/main" id="{900A20C8-7ED3-BB86-F8C2-AF0913F41F1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576902" y="4948657"/>
                    <a:ext cx="1269711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E43177D1-6022-85EB-FFEB-A623D37C80E3}"/>
              </a:ext>
            </a:extLst>
          </p:cNvPr>
          <p:cNvGrpSpPr/>
          <p:nvPr/>
        </p:nvGrpSpPr>
        <p:grpSpPr>
          <a:xfrm>
            <a:off x="8034868" y="2036425"/>
            <a:ext cx="843085" cy="182906"/>
            <a:chOff x="8034868" y="2036425"/>
            <a:chExt cx="843085" cy="182906"/>
          </a:xfrm>
        </p:grpSpPr>
        <p:sp>
          <p:nvSpPr>
            <p:cNvPr id="47" name="Figura a mano libera: forma 46">
              <a:extLst>
                <a:ext uri="{FF2B5EF4-FFF2-40B4-BE49-F238E27FC236}">
                  <a16:creationId xmlns:a16="http://schemas.microsoft.com/office/drawing/2014/main" id="{35AE5A6E-5E90-4544-A35F-27E07051B4C4}"/>
                </a:ext>
              </a:extLst>
            </p:cNvPr>
            <p:cNvSpPr/>
            <p:nvPr/>
          </p:nvSpPr>
          <p:spPr>
            <a:xfrm>
              <a:off x="8034868" y="2036425"/>
              <a:ext cx="843085" cy="182906"/>
            </a:xfrm>
            <a:custGeom>
              <a:avLst/>
              <a:gdLst>
                <a:gd name="connsiteX0" fmla="*/ 710966 w 850632"/>
                <a:gd name="connsiteY0" fmla="*/ 4 h 182892"/>
                <a:gd name="connsiteX1" fmla="*/ 402356 w 850632"/>
                <a:gd name="connsiteY1" fmla="*/ 32389 h 182892"/>
                <a:gd name="connsiteX2" fmla="*/ 124226 w 850632"/>
                <a:gd name="connsiteY2" fmla="*/ 85729 h 182892"/>
                <a:gd name="connsiteX3" fmla="*/ 401 w 850632"/>
                <a:gd name="connsiteY3" fmla="*/ 158119 h 182892"/>
                <a:gd name="connsiteX4" fmla="*/ 160421 w 850632"/>
                <a:gd name="connsiteY4" fmla="*/ 182884 h 182892"/>
                <a:gd name="connsiteX5" fmla="*/ 423311 w 850632"/>
                <a:gd name="connsiteY5" fmla="*/ 156214 h 182892"/>
                <a:gd name="connsiteX6" fmla="*/ 745256 w 850632"/>
                <a:gd name="connsiteY6" fmla="*/ 89539 h 182892"/>
                <a:gd name="connsiteX7" fmla="*/ 850031 w 850632"/>
                <a:gd name="connsiteY7" fmla="*/ 30484 h 182892"/>
                <a:gd name="connsiteX8" fmla="*/ 710966 w 850632"/>
                <a:gd name="connsiteY8" fmla="*/ 4 h 182892"/>
                <a:gd name="connsiteX0" fmla="*/ 710966 w 846874"/>
                <a:gd name="connsiteY0" fmla="*/ 20 h 182908"/>
                <a:gd name="connsiteX1" fmla="*/ 402356 w 846874"/>
                <a:gd name="connsiteY1" fmla="*/ 32405 h 182908"/>
                <a:gd name="connsiteX2" fmla="*/ 124226 w 846874"/>
                <a:gd name="connsiteY2" fmla="*/ 85745 h 182908"/>
                <a:gd name="connsiteX3" fmla="*/ 401 w 846874"/>
                <a:gd name="connsiteY3" fmla="*/ 158135 h 182908"/>
                <a:gd name="connsiteX4" fmla="*/ 160421 w 846874"/>
                <a:gd name="connsiteY4" fmla="*/ 182900 h 182908"/>
                <a:gd name="connsiteX5" fmla="*/ 423311 w 846874"/>
                <a:gd name="connsiteY5" fmla="*/ 156230 h 182908"/>
                <a:gd name="connsiteX6" fmla="*/ 745256 w 846874"/>
                <a:gd name="connsiteY6" fmla="*/ 89555 h 182908"/>
                <a:gd name="connsiteX7" fmla="*/ 846221 w 846874"/>
                <a:gd name="connsiteY7" fmla="*/ 28595 h 182908"/>
                <a:gd name="connsiteX8" fmla="*/ 710966 w 846874"/>
                <a:gd name="connsiteY8" fmla="*/ 20 h 182908"/>
                <a:gd name="connsiteX0" fmla="*/ 707177 w 843085"/>
                <a:gd name="connsiteY0" fmla="*/ 20 h 182906"/>
                <a:gd name="connsiteX1" fmla="*/ 398567 w 843085"/>
                <a:gd name="connsiteY1" fmla="*/ 32405 h 182906"/>
                <a:gd name="connsiteX2" fmla="*/ 120437 w 843085"/>
                <a:gd name="connsiteY2" fmla="*/ 85745 h 182906"/>
                <a:gd name="connsiteX3" fmla="*/ 422 w 843085"/>
                <a:gd name="connsiteY3" fmla="*/ 154325 h 182906"/>
                <a:gd name="connsiteX4" fmla="*/ 156632 w 843085"/>
                <a:gd name="connsiteY4" fmla="*/ 182900 h 182906"/>
                <a:gd name="connsiteX5" fmla="*/ 419522 w 843085"/>
                <a:gd name="connsiteY5" fmla="*/ 156230 h 182906"/>
                <a:gd name="connsiteX6" fmla="*/ 741467 w 843085"/>
                <a:gd name="connsiteY6" fmla="*/ 89555 h 182906"/>
                <a:gd name="connsiteX7" fmla="*/ 842432 w 843085"/>
                <a:gd name="connsiteY7" fmla="*/ 28595 h 182906"/>
                <a:gd name="connsiteX8" fmla="*/ 707177 w 843085"/>
                <a:gd name="connsiteY8" fmla="*/ 20 h 18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3085" h="182906">
                  <a:moveTo>
                    <a:pt x="707177" y="20"/>
                  </a:moveTo>
                  <a:cubicBezTo>
                    <a:pt x="633200" y="655"/>
                    <a:pt x="496357" y="18117"/>
                    <a:pt x="398567" y="32405"/>
                  </a:cubicBezTo>
                  <a:cubicBezTo>
                    <a:pt x="300777" y="46693"/>
                    <a:pt x="186794" y="65425"/>
                    <a:pt x="120437" y="85745"/>
                  </a:cubicBezTo>
                  <a:cubicBezTo>
                    <a:pt x="54080" y="106065"/>
                    <a:pt x="-5611" y="138133"/>
                    <a:pt x="422" y="154325"/>
                  </a:cubicBezTo>
                  <a:cubicBezTo>
                    <a:pt x="6454" y="170518"/>
                    <a:pt x="86782" y="182583"/>
                    <a:pt x="156632" y="182900"/>
                  </a:cubicBezTo>
                  <a:cubicBezTo>
                    <a:pt x="226482" y="183218"/>
                    <a:pt x="322050" y="171787"/>
                    <a:pt x="419522" y="156230"/>
                  </a:cubicBezTo>
                  <a:cubicBezTo>
                    <a:pt x="516994" y="140673"/>
                    <a:pt x="670347" y="110510"/>
                    <a:pt x="741467" y="89555"/>
                  </a:cubicBezTo>
                  <a:cubicBezTo>
                    <a:pt x="812587" y="68600"/>
                    <a:pt x="848465" y="43518"/>
                    <a:pt x="842432" y="28595"/>
                  </a:cubicBezTo>
                  <a:cubicBezTo>
                    <a:pt x="836400" y="13673"/>
                    <a:pt x="781154" y="-615"/>
                    <a:pt x="707177" y="20"/>
                  </a:cubicBezTo>
                  <a:close/>
                </a:path>
              </a:pathLst>
            </a:custGeom>
            <a:noFill/>
            <a:ln w="3175">
              <a:solidFill>
                <a:srgbClr val="FF000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295" name="Gruppo 294">
              <a:extLst>
                <a:ext uri="{FF2B5EF4-FFF2-40B4-BE49-F238E27FC236}">
                  <a16:creationId xmlns:a16="http://schemas.microsoft.com/office/drawing/2014/main" id="{6AA09F90-A05D-6662-2B72-39F6A0AB1F4F}"/>
                </a:ext>
              </a:extLst>
            </p:cNvPr>
            <p:cNvGrpSpPr/>
            <p:nvPr/>
          </p:nvGrpSpPr>
          <p:grpSpPr>
            <a:xfrm>
              <a:off x="8038375" y="2045298"/>
              <a:ext cx="838305" cy="165549"/>
              <a:chOff x="10243880" y="4307947"/>
              <a:chExt cx="1867431" cy="378750"/>
            </a:xfrm>
          </p:grpSpPr>
          <p:grpSp>
            <p:nvGrpSpPr>
              <p:cNvPr id="298" name="Gruppo 297">
                <a:extLst>
                  <a:ext uri="{FF2B5EF4-FFF2-40B4-BE49-F238E27FC236}">
                    <a16:creationId xmlns:a16="http://schemas.microsoft.com/office/drawing/2014/main" id="{D80E9013-7CA1-2A53-152B-CB8585CE32D8}"/>
                  </a:ext>
                </a:extLst>
              </p:cNvPr>
              <p:cNvGrpSpPr/>
              <p:nvPr/>
            </p:nvGrpSpPr>
            <p:grpSpPr>
              <a:xfrm>
                <a:off x="10244163" y="4307947"/>
                <a:ext cx="1844871" cy="378750"/>
                <a:chOff x="10383054" y="4417508"/>
                <a:chExt cx="1844871" cy="378750"/>
              </a:xfrm>
            </p:grpSpPr>
            <p:grpSp>
              <p:nvGrpSpPr>
                <p:cNvPr id="315" name="Gruppo 314">
                  <a:extLst>
                    <a:ext uri="{FF2B5EF4-FFF2-40B4-BE49-F238E27FC236}">
                      <a16:creationId xmlns:a16="http://schemas.microsoft.com/office/drawing/2014/main" id="{71A6EB7C-6BDC-0234-0DBE-49ED239E056C}"/>
                    </a:ext>
                  </a:extLst>
                </p:cNvPr>
                <p:cNvGrpSpPr/>
                <p:nvPr/>
              </p:nvGrpSpPr>
              <p:grpSpPr>
                <a:xfrm>
                  <a:off x="10483825" y="4491457"/>
                  <a:ext cx="1744100" cy="304801"/>
                  <a:chOff x="10483825" y="4491457"/>
                  <a:chExt cx="1744100" cy="304801"/>
                </a:xfrm>
              </p:grpSpPr>
              <p:cxnSp>
                <p:nvCxnSpPr>
                  <p:cNvPr id="325" name="Connettore diritto 324">
                    <a:extLst>
                      <a:ext uri="{FF2B5EF4-FFF2-40B4-BE49-F238E27FC236}">
                        <a16:creationId xmlns:a16="http://schemas.microsoft.com/office/drawing/2014/main" id="{35EF23B0-0892-AD1C-7B13-9266FFA74F18}"/>
                      </a:ext>
                    </a:extLst>
                  </p:cNvPr>
                  <p:cNvCxnSpPr/>
                  <p:nvPr/>
                </p:nvCxnSpPr>
                <p:spPr>
                  <a:xfrm>
                    <a:off x="11065104" y="4491457"/>
                    <a:ext cx="1162821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6" name="Connettore diritto 325">
                    <a:extLst>
                      <a:ext uri="{FF2B5EF4-FFF2-40B4-BE49-F238E27FC236}">
                        <a16:creationId xmlns:a16="http://schemas.microsoft.com/office/drawing/2014/main" id="{D7AA991A-FDB9-C2F6-19A5-8AE9FB5A8376}"/>
                      </a:ext>
                    </a:extLst>
                  </p:cNvPr>
                  <p:cNvCxnSpPr/>
                  <p:nvPr/>
                </p:nvCxnSpPr>
                <p:spPr>
                  <a:xfrm>
                    <a:off x="10492023" y="4643858"/>
                    <a:ext cx="1363309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7" name="Connettore diritto 326">
                    <a:extLst>
                      <a:ext uri="{FF2B5EF4-FFF2-40B4-BE49-F238E27FC236}">
                        <a16:creationId xmlns:a16="http://schemas.microsoft.com/office/drawing/2014/main" id="{605684DD-8BB0-20AB-C2F9-F64C12964287}"/>
                      </a:ext>
                    </a:extLst>
                  </p:cNvPr>
                  <p:cNvCxnSpPr/>
                  <p:nvPr/>
                </p:nvCxnSpPr>
                <p:spPr>
                  <a:xfrm>
                    <a:off x="10483825" y="4796258"/>
                    <a:ext cx="481167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6" name="Gruppo 315">
                  <a:extLst>
                    <a:ext uri="{FF2B5EF4-FFF2-40B4-BE49-F238E27FC236}">
                      <a16:creationId xmlns:a16="http://schemas.microsoft.com/office/drawing/2014/main" id="{59772020-DEFF-90D3-1B93-884DE67376A0}"/>
                    </a:ext>
                  </a:extLst>
                </p:cNvPr>
                <p:cNvGrpSpPr/>
                <p:nvPr/>
              </p:nvGrpSpPr>
              <p:grpSpPr>
                <a:xfrm>
                  <a:off x="10383054" y="4417508"/>
                  <a:ext cx="1829685" cy="304801"/>
                  <a:chOff x="10378620" y="4339057"/>
                  <a:chExt cx="1829685" cy="304801"/>
                </a:xfrm>
              </p:grpSpPr>
              <p:cxnSp>
                <p:nvCxnSpPr>
                  <p:cNvPr id="318" name="Connettore diritto 317">
                    <a:extLst>
                      <a:ext uri="{FF2B5EF4-FFF2-40B4-BE49-F238E27FC236}">
                        <a16:creationId xmlns:a16="http://schemas.microsoft.com/office/drawing/2014/main" id="{344F2FBC-1F3A-5864-80F8-711D6889D43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646943" y="4339057"/>
                    <a:ext cx="561362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9" name="Connettore diritto 318">
                    <a:extLst>
                      <a:ext uri="{FF2B5EF4-FFF2-40B4-BE49-F238E27FC236}">
                        <a16:creationId xmlns:a16="http://schemas.microsoft.com/office/drawing/2014/main" id="{33E844FE-1F65-F088-E4D4-AA8DCC60FB26}"/>
                      </a:ext>
                    </a:extLst>
                  </p:cNvPr>
                  <p:cNvCxnSpPr/>
                  <p:nvPr/>
                </p:nvCxnSpPr>
                <p:spPr>
                  <a:xfrm>
                    <a:off x="10692660" y="4491458"/>
                    <a:ext cx="1419444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0" name="Connettore diritto 319">
                    <a:extLst>
                      <a:ext uri="{FF2B5EF4-FFF2-40B4-BE49-F238E27FC236}">
                        <a16:creationId xmlns:a16="http://schemas.microsoft.com/office/drawing/2014/main" id="{CBCE2256-1DFF-CAB7-E731-E4CF45BE8D7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378620" y="4643858"/>
                    <a:ext cx="1058568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99" name="Gruppo 298">
                <a:extLst>
                  <a:ext uri="{FF2B5EF4-FFF2-40B4-BE49-F238E27FC236}">
                    <a16:creationId xmlns:a16="http://schemas.microsoft.com/office/drawing/2014/main" id="{5BE942D5-140C-54A0-B66D-FB35E7814679}"/>
                  </a:ext>
                </a:extLst>
              </p:cNvPr>
              <p:cNvGrpSpPr/>
              <p:nvPr/>
            </p:nvGrpSpPr>
            <p:grpSpPr>
              <a:xfrm>
                <a:off x="10243880" y="4346512"/>
                <a:ext cx="1867431" cy="304800"/>
                <a:chOff x="10230371" y="4417508"/>
                <a:chExt cx="1867431" cy="304800"/>
              </a:xfrm>
            </p:grpSpPr>
            <p:grpSp>
              <p:nvGrpSpPr>
                <p:cNvPr id="300" name="Gruppo 299">
                  <a:extLst>
                    <a:ext uri="{FF2B5EF4-FFF2-40B4-BE49-F238E27FC236}">
                      <a16:creationId xmlns:a16="http://schemas.microsoft.com/office/drawing/2014/main" id="{94DB3E50-E9DE-27E6-8DF8-BB5EED12B6F7}"/>
                    </a:ext>
                  </a:extLst>
                </p:cNvPr>
                <p:cNvGrpSpPr/>
                <p:nvPr/>
              </p:nvGrpSpPr>
              <p:grpSpPr>
                <a:xfrm>
                  <a:off x="10278749" y="4491457"/>
                  <a:ext cx="1770179" cy="152400"/>
                  <a:chOff x="10278749" y="4491457"/>
                  <a:chExt cx="1770179" cy="152400"/>
                </a:xfrm>
              </p:grpSpPr>
              <p:cxnSp>
                <p:nvCxnSpPr>
                  <p:cNvPr id="310" name="Connettore diritto 309">
                    <a:extLst>
                      <a:ext uri="{FF2B5EF4-FFF2-40B4-BE49-F238E27FC236}">
                        <a16:creationId xmlns:a16="http://schemas.microsoft.com/office/drawing/2014/main" id="{B70ABCF0-DB6E-EEF5-B0C7-C9FAF5572E23}"/>
                      </a:ext>
                    </a:extLst>
                  </p:cNvPr>
                  <p:cNvCxnSpPr/>
                  <p:nvPr/>
                </p:nvCxnSpPr>
                <p:spPr>
                  <a:xfrm>
                    <a:off x="10725718" y="4491457"/>
                    <a:ext cx="1323210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Connettore diritto 310">
                    <a:extLst>
                      <a:ext uri="{FF2B5EF4-FFF2-40B4-BE49-F238E27FC236}">
                        <a16:creationId xmlns:a16="http://schemas.microsoft.com/office/drawing/2014/main" id="{F43D420A-36F2-2307-106B-3678BE1A48EF}"/>
                      </a:ext>
                    </a:extLst>
                  </p:cNvPr>
                  <p:cNvCxnSpPr/>
                  <p:nvPr/>
                </p:nvCxnSpPr>
                <p:spPr>
                  <a:xfrm>
                    <a:off x="10278749" y="4643857"/>
                    <a:ext cx="1283113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1" name="Gruppo 300">
                  <a:extLst>
                    <a:ext uri="{FF2B5EF4-FFF2-40B4-BE49-F238E27FC236}">
                      <a16:creationId xmlns:a16="http://schemas.microsoft.com/office/drawing/2014/main" id="{B0C94BB5-71D3-1D9D-153C-0E3EC995E40F}"/>
                    </a:ext>
                  </a:extLst>
                </p:cNvPr>
                <p:cNvGrpSpPr/>
                <p:nvPr/>
              </p:nvGrpSpPr>
              <p:grpSpPr>
                <a:xfrm>
                  <a:off x="10230371" y="4417508"/>
                  <a:ext cx="1867431" cy="304800"/>
                  <a:chOff x="10225937" y="4339057"/>
                  <a:chExt cx="1867431" cy="304800"/>
                </a:xfrm>
              </p:grpSpPr>
              <p:cxnSp>
                <p:nvCxnSpPr>
                  <p:cNvPr id="303" name="Connettore diritto 302">
                    <a:extLst>
                      <a:ext uri="{FF2B5EF4-FFF2-40B4-BE49-F238E27FC236}">
                        <a16:creationId xmlns:a16="http://schemas.microsoft.com/office/drawing/2014/main" id="{145A6415-49C6-6B90-EDD4-C1CB0A73590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172975" y="4339057"/>
                    <a:ext cx="920393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5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4" name="Connettore diritto 303">
                    <a:extLst>
                      <a:ext uri="{FF2B5EF4-FFF2-40B4-BE49-F238E27FC236}">
                        <a16:creationId xmlns:a16="http://schemas.microsoft.com/office/drawing/2014/main" id="{545FF1B4-54F6-8C8F-24C7-4A3A41FA3871}"/>
                      </a:ext>
                    </a:extLst>
                  </p:cNvPr>
                  <p:cNvCxnSpPr/>
                  <p:nvPr/>
                </p:nvCxnSpPr>
                <p:spPr>
                  <a:xfrm>
                    <a:off x="10420456" y="4491457"/>
                    <a:ext cx="1443503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5" name="Connettore diritto 304">
                    <a:extLst>
                      <a:ext uri="{FF2B5EF4-FFF2-40B4-BE49-F238E27FC236}">
                        <a16:creationId xmlns:a16="http://schemas.microsoft.com/office/drawing/2014/main" id="{52FCCDE3-DC13-DA57-95D9-740FDECC3AB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225937" y="4643857"/>
                    <a:ext cx="882140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B4B6F00F-6CB1-5C07-B694-6347F4F229EE}"/>
              </a:ext>
            </a:extLst>
          </p:cNvPr>
          <p:cNvGrpSpPr/>
          <p:nvPr/>
        </p:nvGrpSpPr>
        <p:grpSpPr>
          <a:xfrm>
            <a:off x="7615840" y="4640189"/>
            <a:ext cx="843555" cy="558000"/>
            <a:chOff x="7615840" y="4640189"/>
            <a:chExt cx="843555" cy="558000"/>
          </a:xfrm>
        </p:grpSpPr>
        <p:sp>
          <p:nvSpPr>
            <p:cNvPr id="61" name="Ovale 60">
              <a:extLst>
                <a:ext uri="{FF2B5EF4-FFF2-40B4-BE49-F238E27FC236}">
                  <a16:creationId xmlns:a16="http://schemas.microsoft.com/office/drawing/2014/main" id="{89E1F815-48D6-4E83-AAEB-E9E56A0DBA7F}"/>
                </a:ext>
              </a:extLst>
            </p:cNvPr>
            <p:cNvSpPr/>
            <p:nvPr/>
          </p:nvSpPr>
          <p:spPr>
            <a:xfrm rot="18768016">
              <a:off x="7951096" y="4500118"/>
              <a:ext cx="173044" cy="843555"/>
            </a:xfrm>
            <a:custGeom>
              <a:avLst/>
              <a:gdLst>
                <a:gd name="connsiteX0" fmla="*/ 0 w 173043"/>
                <a:gd name="connsiteY0" fmla="*/ 429318 h 858635"/>
                <a:gd name="connsiteX1" fmla="*/ 86522 w 173043"/>
                <a:gd name="connsiteY1" fmla="*/ 0 h 858635"/>
                <a:gd name="connsiteX2" fmla="*/ 173044 w 173043"/>
                <a:gd name="connsiteY2" fmla="*/ 429318 h 858635"/>
                <a:gd name="connsiteX3" fmla="*/ 86522 w 173043"/>
                <a:gd name="connsiteY3" fmla="*/ 858636 h 858635"/>
                <a:gd name="connsiteX4" fmla="*/ 0 w 173043"/>
                <a:gd name="connsiteY4" fmla="*/ 429318 h 858635"/>
                <a:gd name="connsiteX0" fmla="*/ 0 w 173044"/>
                <a:gd name="connsiteY0" fmla="*/ 429805 h 859123"/>
                <a:gd name="connsiteX1" fmla="*/ 86522 w 173044"/>
                <a:gd name="connsiteY1" fmla="*/ 487 h 859123"/>
                <a:gd name="connsiteX2" fmla="*/ 173044 w 173044"/>
                <a:gd name="connsiteY2" fmla="*/ 429805 h 859123"/>
                <a:gd name="connsiteX3" fmla="*/ 86522 w 173044"/>
                <a:gd name="connsiteY3" fmla="*/ 859123 h 859123"/>
                <a:gd name="connsiteX4" fmla="*/ 0 w 173044"/>
                <a:gd name="connsiteY4" fmla="*/ 429805 h 859123"/>
                <a:gd name="connsiteX0" fmla="*/ 0 w 173044"/>
                <a:gd name="connsiteY0" fmla="*/ 429805 h 859140"/>
                <a:gd name="connsiteX1" fmla="*/ 86522 w 173044"/>
                <a:gd name="connsiteY1" fmla="*/ 487 h 859140"/>
                <a:gd name="connsiteX2" fmla="*/ 173044 w 173044"/>
                <a:gd name="connsiteY2" fmla="*/ 429805 h 859140"/>
                <a:gd name="connsiteX3" fmla="*/ 86522 w 173044"/>
                <a:gd name="connsiteY3" fmla="*/ 859123 h 859140"/>
                <a:gd name="connsiteX4" fmla="*/ 0 w 173044"/>
                <a:gd name="connsiteY4" fmla="*/ 429805 h 859140"/>
                <a:gd name="connsiteX0" fmla="*/ 0 w 173044"/>
                <a:gd name="connsiteY0" fmla="*/ 429331 h 858666"/>
                <a:gd name="connsiteX1" fmla="*/ 86522 w 173044"/>
                <a:gd name="connsiteY1" fmla="*/ 13 h 858666"/>
                <a:gd name="connsiteX2" fmla="*/ 173044 w 173044"/>
                <a:gd name="connsiteY2" fmla="*/ 429331 h 858666"/>
                <a:gd name="connsiteX3" fmla="*/ 86522 w 173044"/>
                <a:gd name="connsiteY3" fmla="*/ 858649 h 858666"/>
                <a:gd name="connsiteX4" fmla="*/ 0 w 173044"/>
                <a:gd name="connsiteY4" fmla="*/ 429331 h 858666"/>
                <a:gd name="connsiteX0" fmla="*/ 0 w 173044"/>
                <a:gd name="connsiteY0" fmla="*/ 429641 h 858976"/>
                <a:gd name="connsiteX1" fmla="*/ 86522 w 173044"/>
                <a:gd name="connsiteY1" fmla="*/ 323 h 858976"/>
                <a:gd name="connsiteX2" fmla="*/ 173044 w 173044"/>
                <a:gd name="connsiteY2" fmla="*/ 429641 h 858976"/>
                <a:gd name="connsiteX3" fmla="*/ 86522 w 173044"/>
                <a:gd name="connsiteY3" fmla="*/ 858959 h 858976"/>
                <a:gd name="connsiteX4" fmla="*/ 0 w 173044"/>
                <a:gd name="connsiteY4" fmla="*/ 429641 h 858976"/>
                <a:gd name="connsiteX0" fmla="*/ 0 w 173044"/>
                <a:gd name="connsiteY0" fmla="*/ 429641 h 858985"/>
                <a:gd name="connsiteX1" fmla="*/ 86522 w 173044"/>
                <a:gd name="connsiteY1" fmla="*/ 323 h 858985"/>
                <a:gd name="connsiteX2" fmla="*/ 173044 w 173044"/>
                <a:gd name="connsiteY2" fmla="*/ 429641 h 858985"/>
                <a:gd name="connsiteX3" fmla="*/ 86522 w 173044"/>
                <a:gd name="connsiteY3" fmla="*/ 858959 h 858985"/>
                <a:gd name="connsiteX4" fmla="*/ 0 w 173044"/>
                <a:gd name="connsiteY4" fmla="*/ 429641 h 858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044" h="858985">
                  <a:moveTo>
                    <a:pt x="0" y="429641"/>
                  </a:moveTo>
                  <a:cubicBezTo>
                    <a:pt x="0" y="192535"/>
                    <a:pt x="40599" y="-9187"/>
                    <a:pt x="86522" y="323"/>
                  </a:cubicBezTo>
                  <a:cubicBezTo>
                    <a:pt x="132445" y="9833"/>
                    <a:pt x="173044" y="192535"/>
                    <a:pt x="173044" y="429641"/>
                  </a:cubicBezTo>
                  <a:cubicBezTo>
                    <a:pt x="173044" y="666747"/>
                    <a:pt x="134218" y="861607"/>
                    <a:pt x="86522" y="858959"/>
                  </a:cubicBezTo>
                  <a:cubicBezTo>
                    <a:pt x="38826" y="856311"/>
                    <a:pt x="0" y="666747"/>
                    <a:pt x="0" y="429641"/>
                  </a:cubicBezTo>
                  <a:close/>
                </a:path>
              </a:pathLst>
            </a:custGeom>
            <a:noFill/>
            <a:ln w="3175">
              <a:solidFill>
                <a:srgbClr val="FF000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331" name="Gruppo 330">
              <a:extLst>
                <a:ext uri="{FF2B5EF4-FFF2-40B4-BE49-F238E27FC236}">
                  <a16:creationId xmlns:a16="http://schemas.microsoft.com/office/drawing/2014/main" id="{E27EEE6B-4B03-A819-47D3-B6E721739BDB}"/>
                </a:ext>
              </a:extLst>
            </p:cNvPr>
            <p:cNvGrpSpPr/>
            <p:nvPr/>
          </p:nvGrpSpPr>
          <p:grpSpPr>
            <a:xfrm>
              <a:off x="7716766" y="4640189"/>
              <a:ext cx="635649" cy="558000"/>
              <a:chOff x="10579789" y="4155547"/>
              <a:chExt cx="1734901" cy="988349"/>
            </a:xfrm>
          </p:grpSpPr>
          <p:grpSp>
            <p:nvGrpSpPr>
              <p:cNvPr id="332" name="Gruppo 331">
                <a:extLst>
                  <a:ext uri="{FF2B5EF4-FFF2-40B4-BE49-F238E27FC236}">
                    <a16:creationId xmlns:a16="http://schemas.microsoft.com/office/drawing/2014/main" id="{6A675E92-9798-0C1A-9E5D-9EA402CFBEFB}"/>
                  </a:ext>
                </a:extLst>
              </p:cNvPr>
              <p:cNvGrpSpPr/>
              <p:nvPr/>
            </p:nvGrpSpPr>
            <p:grpSpPr>
              <a:xfrm>
                <a:off x="10579789" y="4155547"/>
                <a:ext cx="1723841" cy="988349"/>
                <a:chOff x="10718680" y="4265108"/>
                <a:chExt cx="1723841" cy="988349"/>
              </a:xfrm>
            </p:grpSpPr>
            <p:grpSp>
              <p:nvGrpSpPr>
                <p:cNvPr id="349" name="Gruppo 348">
                  <a:extLst>
                    <a:ext uri="{FF2B5EF4-FFF2-40B4-BE49-F238E27FC236}">
                      <a16:creationId xmlns:a16="http://schemas.microsoft.com/office/drawing/2014/main" id="{F6C6B2C8-EAAD-E20A-664F-495C8FD09B7B}"/>
                    </a:ext>
                  </a:extLst>
                </p:cNvPr>
                <p:cNvGrpSpPr/>
                <p:nvPr/>
              </p:nvGrpSpPr>
              <p:grpSpPr>
                <a:xfrm>
                  <a:off x="10745962" y="4339057"/>
                  <a:ext cx="1696559" cy="914400"/>
                  <a:chOff x="10745962" y="4339057"/>
                  <a:chExt cx="1696559" cy="914400"/>
                </a:xfrm>
              </p:grpSpPr>
              <p:cxnSp>
                <p:nvCxnSpPr>
                  <p:cNvPr id="358" name="Connettore diritto 357">
                    <a:extLst>
                      <a:ext uri="{FF2B5EF4-FFF2-40B4-BE49-F238E27FC236}">
                        <a16:creationId xmlns:a16="http://schemas.microsoft.com/office/drawing/2014/main" id="{63EE2DD1-7835-3408-133C-82AC468006A2}"/>
                      </a:ext>
                    </a:extLst>
                  </p:cNvPr>
                  <p:cNvCxnSpPr/>
                  <p:nvPr/>
                </p:nvCxnSpPr>
                <p:spPr>
                  <a:xfrm>
                    <a:off x="10745962" y="4339057"/>
                    <a:ext cx="393027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9" name="Connettore diritto 358">
                    <a:extLst>
                      <a:ext uri="{FF2B5EF4-FFF2-40B4-BE49-F238E27FC236}">
                        <a16:creationId xmlns:a16="http://schemas.microsoft.com/office/drawing/2014/main" id="{6306D4CA-2D4D-75F6-FFA1-3FD37D7888AF}"/>
                      </a:ext>
                    </a:extLst>
                  </p:cNvPr>
                  <p:cNvCxnSpPr/>
                  <p:nvPr/>
                </p:nvCxnSpPr>
                <p:spPr>
                  <a:xfrm>
                    <a:off x="10874351" y="4491458"/>
                    <a:ext cx="609192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0" name="Connettore diritto 359">
                    <a:extLst>
                      <a:ext uri="{FF2B5EF4-FFF2-40B4-BE49-F238E27FC236}">
                        <a16:creationId xmlns:a16="http://schemas.microsoft.com/office/drawing/2014/main" id="{6CE97F35-B7F0-56BB-4E54-788264AFEC9D}"/>
                      </a:ext>
                    </a:extLst>
                  </p:cNvPr>
                  <p:cNvCxnSpPr/>
                  <p:nvPr/>
                </p:nvCxnSpPr>
                <p:spPr>
                  <a:xfrm>
                    <a:off x="11074191" y="4643856"/>
                    <a:ext cx="687796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1" name="Connettore diritto 360">
                    <a:extLst>
                      <a:ext uri="{FF2B5EF4-FFF2-40B4-BE49-F238E27FC236}">
                        <a16:creationId xmlns:a16="http://schemas.microsoft.com/office/drawing/2014/main" id="{2F0349D4-7D7D-FF5F-3746-B84A7C4717EE}"/>
                      </a:ext>
                    </a:extLst>
                  </p:cNvPr>
                  <p:cNvCxnSpPr/>
                  <p:nvPr/>
                </p:nvCxnSpPr>
                <p:spPr>
                  <a:xfrm>
                    <a:off x="11305294" y="4796257"/>
                    <a:ext cx="687797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2" name="Connettore diritto 361">
                    <a:extLst>
                      <a:ext uri="{FF2B5EF4-FFF2-40B4-BE49-F238E27FC236}">
                        <a16:creationId xmlns:a16="http://schemas.microsoft.com/office/drawing/2014/main" id="{9EA0FAC1-0749-10C0-F78C-6EB71C64D4DF}"/>
                      </a:ext>
                    </a:extLst>
                  </p:cNvPr>
                  <p:cNvCxnSpPr/>
                  <p:nvPr/>
                </p:nvCxnSpPr>
                <p:spPr>
                  <a:xfrm>
                    <a:off x="11549098" y="4948658"/>
                    <a:ext cx="638666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3" name="Connettore diritto 362">
                    <a:extLst>
                      <a:ext uri="{FF2B5EF4-FFF2-40B4-BE49-F238E27FC236}">
                        <a16:creationId xmlns:a16="http://schemas.microsoft.com/office/drawing/2014/main" id="{385107C0-EF7B-427B-68D4-72D59565F068}"/>
                      </a:ext>
                    </a:extLst>
                  </p:cNvPr>
                  <p:cNvCxnSpPr/>
                  <p:nvPr/>
                </p:nvCxnSpPr>
                <p:spPr>
                  <a:xfrm>
                    <a:off x="11845351" y="5103194"/>
                    <a:ext cx="520759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4" name="Connettore diritto 363">
                    <a:extLst>
                      <a:ext uri="{FF2B5EF4-FFF2-40B4-BE49-F238E27FC236}">
                        <a16:creationId xmlns:a16="http://schemas.microsoft.com/office/drawing/2014/main" id="{517FED82-D8DB-028B-FD6D-355B338793D1}"/>
                      </a:ext>
                    </a:extLst>
                  </p:cNvPr>
                  <p:cNvCxnSpPr/>
                  <p:nvPr/>
                </p:nvCxnSpPr>
                <p:spPr>
                  <a:xfrm>
                    <a:off x="12246009" y="5253457"/>
                    <a:ext cx="196512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50" name="Gruppo 349">
                  <a:extLst>
                    <a:ext uri="{FF2B5EF4-FFF2-40B4-BE49-F238E27FC236}">
                      <a16:creationId xmlns:a16="http://schemas.microsoft.com/office/drawing/2014/main" id="{E3376DBE-69FD-0475-CE8D-45A4D19F4082}"/>
                    </a:ext>
                  </a:extLst>
                </p:cNvPr>
                <p:cNvGrpSpPr/>
                <p:nvPr/>
              </p:nvGrpSpPr>
              <p:grpSpPr>
                <a:xfrm>
                  <a:off x="10718680" y="4265108"/>
                  <a:ext cx="1710128" cy="910126"/>
                  <a:chOff x="10714246" y="4186657"/>
                  <a:chExt cx="1710128" cy="910126"/>
                </a:xfrm>
              </p:grpSpPr>
              <p:cxnSp>
                <p:nvCxnSpPr>
                  <p:cNvPr id="351" name="Connettore diritto 350">
                    <a:extLst>
                      <a:ext uri="{FF2B5EF4-FFF2-40B4-BE49-F238E27FC236}">
                        <a16:creationId xmlns:a16="http://schemas.microsoft.com/office/drawing/2014/main" id="{7259027C-7441-01F9-F569-7A1370A3C14E}"/>
                      </a:ext>
                    </a:extLst>
                  </p:cNvPr>
                  <p:cNvCxnSpPr/>
                  <p:nvPr/>
                </p:nvCxnSpPr>
                <p:spPr>
                  <a:xfrm>
                    <a:off x="10714246" y="4186657"/>
                    <a:ext cx="196514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2" name="Connettore diritto 351">
                    <a:extLst>
                      <a:ext uri="{FF2B5EF4-FFF2-40B4-BE49-F238E27FC236}">
                        <a16:creationId xmlns:a16="http://schemas.microsoft.com/office/drawing/2014/main" id="{3DE7F7D3-A9CA-ED73-039C-0A29C19CA528}"/>
                      </a:ext>
                    </a:extLst>
                  </p:cNvPr>
                  <p:cNvCxnSpPr/>
                  <p:nvPr/>
                </p:nvCxnSpPr>
                <p:spPr>
                  <a:xfrm>
                    <a:off x="10809577" y="4339058"/>
                    <a:ext cx="491284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3" name="Connettore diritto 352">
                    <a:extLst>
                      <a:ext uri="{FF2B5EF4-FFF2-40B4-BE49-F238E27FC236}">
                        <a16:creationId xmlns:a16="http://schemas.microsoft.com/office/drawing/2014/main" id="{5760416B-34F2-9AB3-4173-58ED6FD874F7}"/>
                      </a:ext>
                    </a:extLst>
                  </p:cNvPr>
                  <p:cNvCxnSpPr/>
                  <p:nvPr/>
                </p:nvCxnSpPr>
                <p:spPr>
                  <a:xfrm>
                    <a:off x="10962091" y="4491456"/>
                    <a:ext cx="658320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4" name="Connettore diritto 353">
                    <a:extLst>
                      <a:ext uri="{FF2B5EF4-FFF2-40B4-BE49-F238E27FC236}">
                        <a16:creationId xmlns:a16="http://schemas.microsoft.com/office/drawing/2014/main" id="{42D0FA92-FCF0-4DD1-8D52-26520587BA0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187209" y="4643857"/>
                    <a:ext cx="687797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5" name="Connettore diritto 354">
                    <a:extLst>
                      <a:ext uri="{FF2B5EF4-FFF2-40B4-BE49-F238E27FC236}">
                        <a16:creationId xmlns:a16="http://schemas.microsoft.com/office/drawing/2014/main" id="{11A666F6-49FA-D730-E009-CF7015C194EE}"/>
                      </a:ext>
                    </a:extLst>
                  </p:cNvPr>
                  <p:cNvCxnSpPr/>
                  <p:nvPr/>
                </p:nvCxnSpPr>
                <p:spPr>
                  <a:xfrm>
                    <a:off x="11430992" y="4796258"/>
                    <a:ext cx="658319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6" name="Connettore diritto 355">
                    <a:extLst>
                      <a:ext uri="{FF2B5EF4-FFF2-40B4-BE49-F238E27FC236}">
                        <a16:creationId xmlns:a16="http://schemas.microsoft.com/office/drawing/2014/main" id="{6067F29A-04B5-A79B-5952-EFE600239B75}"/>
                      </a:ext>
                    </a:extLst>
                  </p:cNvPr>
                  <p:cNvCxnSpPr/>
                  <p:nvPr/>
                </p:nvCxnSpPr>
                <p:spPr>
                  <a:xfrm>
                    <a:off x="11697667" y="4946520"/>
                    <a:ext cx="589538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7" name="Connettore diritto 356">
                    <a:extLst>
                      <a:ext uri="{FF2B5EF4-FFF2-40B4-BE49-F238E27FC236}">
                        <a16:creationId xmlns:a16="http://schemas.microsoft.com/office/drawing/2014/main" id="{39ED8106-6345-8296-2681-1D27ABFB253F}"/>
                      </a:ext>
                    </a:extLst>
                  </p:cNvPr>
                  <p:cNvCxnSpPr/>
                  <p:nvPr/>
                </p:nvCxnSpPr>
                <p:spPr>
                  <a:xfrm>
                    <a:off x="12021523" y="5096783"/>
                    <a:ext cx="402851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33" name="Gruppo 332">
                <a:extLst>
                  <a:ext uri="{FF2B5EF4-FFF2-40B4-BE49-F238E27FC236}">
                    <a16:creationId xmlns:a16="http://schemas.microsoft.com/office/drawing/2014/main" id="{8C07FC82-73D3-ADEA-2F89-92F7C52CA0D1}"/>
                  </a:ext>
                </a:extLst>
              </p:cNvPr>
              <p:cNvGrpSpPr/>
              <p:nvPr/>
            </p:nvGrpSpPr>
            <p:grpSpPr>
              <a:xfrm>
                <a:off x="10601924" y="4194112"/>
                <a:ext cx="1712766" cy="912263"/>
                <a:chOff x="10588415" y="4265108"/>
                <a:chExt cx="1712766" cy="912263"/>
              </a:xfrm>
            </p:grpSpPr>
            <p:grpSp>
              <p:nvGrpSpPr>
                <p:cNvPr id="334" name="Gruppo 333">
                  <a:extLst>
                    <a:ext uri="{FF2B5EF4-FFF2-40B4-BE49-F238E27FC236}">
                      <a16:creationId xmlns:a16="http://schemas.microsoft.com/office/drawing/2014/main" id="{CC84CDCC-F7D5-75C3-D326-CCA3C68D04BB}"/>
                    </a:ext>
                  </a:extLst>
                </p:cNvPr>
                <p:cNvGrpSpPr/>
                <p:nvPr/>
              </p:nvGrpSpPr>
              <p:grpSpPr>
                <a:xfrm>
                  <a:off x="10611754" y="4339057"/>
                  <a:ext cx="1635103" cy="759863"/>
                  <a:chOff x="10611754" y="4339057"/>
                  <a:chExt cx="1635103" cy="759863"/>
                </a:xfrm>
              </p:grpSpPr>
              <p:cxnSp>
                <p:nvCxnSpPr>
                  <p:cNvPr id="343" name="Connettore diritto 342">
                    <a:extLst>
                      <a:ext uri="{FF2B5EF4-FFF2-40B4-BE49-F238E27FC236}">
                        <a16:creationId xmlns:a16="http://schemas.microsoft.com/office/drawing/2014/main" id="{3BFF2FD3-87EF-1D3B-38A5-D2CB1C0DB87A}"/>
                      </a:ext>
                    </a:extLst>
                  </p:cNvPr>
                  <p:cNvCxnSpPr/>
                  <p:nvPr/>
                </p:nvCxnSpPr>
                <p:spPr>
                  <a:xfrm>
                    <a:off x="10611754" y="4339057"/>
                    <a:ext cx="461807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4" name="Connettore diritto 343">
                    <a:extLst>
                      <a:ext uri="{FF2B5EF4-FFF2-40B4-BE49-F238E27FC236}">
                        <a16:creationId xmlns:a16="http://schemas.microsoft.com/office/drawing/2014/main" id="{EC2D0F77-95A3-A9B9-121B-A9609BA51F81}"/>
                      </a:ext>
                    </a:extLst>
                  </p:cNvPr>
                  <p:cNvCxnSpPr/>
                  <p:nvPr/>
                </p:nvCxnSpPr>
                <p:spPr>
                  <a:xfrm>
                    <a:off x="10787699" y="4491458"/>
                    <a:ext cx="589541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5" name="Connettore diritto 344">
                    <a:extLst>
                      <a:ext uri="{FF2B5EF4-FFF2-40B4-BE49-F238E27FC236}">
                        <a16:creationId xmlns:a16="http://schemas.microsoft.com/office/drawing/2014/main" id="{1F1F6AC5-DC99-0D4C-2D37-4B596E1C38B0}"/>
                      </a:ext>
                    </a:extLst>
                  </p:cNvPr>
                  <p:cNvCxnSpPr/>
                  <p:nvPr/>
                </p:nvCxnSpPr>
                <p:spPr>
                  <a:xfrm>
                    <a:off x="10983208" y="4643856"/>
                    <a:ext cx="687797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6" name="Connettore diritto 345">
                    <a:extLst>
                      <a:ext uri="{FF2B5EF4-FFF2-40B4-BE49-F238E27FC236}">
                        <a16:creationId xmlns:a16="http://schemas.microsoft.com/office/drawing/2014/main" id="{B231A254-E8DE-2276-FEC9-B595269CEA66}"/>
                      </a:ext>
                    </a:extLst>
                  </p:cNvPr>
                  <p:cNvCxnSpPr/>
                  <p:nvPr/>
                </p:nvCxnSpPr>
                <p:spPr>
                  <a:xfrm>
                    <a:off x="11209989" y="4796257"/>
                    <a:ext cx="687796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7" name="Connettore diritto 346">
                    <a:extLst>
                      <a:ext uri="{FF2B5EF4-FFF2-40B4-BE49-F238E27FC236}">
                        <a16:creationId xmlns:a16="http://schemas.microsoft.com/office/drawing/2014/main" id="{44C314F4-27D4-8749-DE2D-2E1AF9D51C10}"/>
                      </a:ext>
                    </a:extLst>
                  </p:cNvPr>
                  <p:cNvCxnSpPr/>
                  <p:nvPr/>
                </p:nvCxnSpPr>
                <p:spPr>
                  <a:xfrm>
                    <a:off x="11469523" y="4946519"/>
                    <a:ext cx="619015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8" name="Connettore diritto 347">
                    <a:extLst>
                      <a:ext uri="{FF2B5EF4-FFF2-40B4-BE49-F238E27FC236}">
                        <a16:creationId xmlns:a16="http://schemas.microsoft.com/office/drawing/2014/main" id="{58A29FD1-E461-B3A8-F435-A3957317F42D}"/>
                      </a:ext>
                    </a:extLst>
                  </p:cNvPr>
                  <p:cNvCxnSpPr/>
                  <p:nvPr/>
                </p:nvCxnSpPr>
                <p:spPr>
                  <a:xfrm>
                    <a:off x="11765401" y="5098920"/>
                    <a:ext cx="481456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5" name="Gruppo 334">
                  <a:extLst>
                    <a:ext uri="{FF2B5EF4-FFF2-40B4-BE49-F238E27FC236}">
                      <a16:creationId xmlns:a16="http://schemas.microsoft.com/office/drawing/2014/main" id="{D082A025-3347-E292-A10E-90D6AD593FA5}"/>
                    </a:ext>
                  </a:extLst>
                </p:cNvPr>
                <p:cNvGrpSpPr/>
                <p:nvPr/>
              </p:nvGrpSpPr>
              <p:grpSpPr>
                <a:xfrm>
                  <a:off x="10588415" y="4265108"/>
                  <a:ext cx="1712766" cy="912263"/>
                  <a:chOff x="10583981" y="4186657"/>
                  <a:chExt cx="1712766" cy="912263"/>
                </a:xfrm>
              </p:grpSpPr>
              <p:cxnSp>
                <p:nvCxnSpPr>
                  <p:cNvPr id="336" name="Connettore diritto 335">
                    <a:extLst>
                      <a:ext uri="{FF2B5EF4-FFF2-40B4-BE49-F238E27FC236}">
                        <a16:creationId xmlns:a16="http://schemas.microsoft.com/office/drawing/2014/main" id="{E58AC1B7-26CC-753F-81FE-850020598547}"/>
                      </a:ext>
                    </a:extLst>
                  </p:cNvPr>
                  <p:cNvCxnSpPr/>
                  <p:nvPr/>
                </p:nvCxnSpPr>
                <p:spPr>
                  <a:xfrm>
                    <a:off x="10583981" y="4186657"/>
                    <a:ext cx="294771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7" name="Connettore diritto 336">
                    <a:extLst>
                      <a:ext uri="{FF2B5EF4-FFF2-40B4-BE49-F238E27FC236}">
                        <a16:creationId xmlns:a16="http://schemas.microsoft.com/office/drawing/2014/main" id="{CEA44B60-B590-D956-1EA3-4BC772F74CCA}"/>
                      </a:ext>
                    </a:extLst>
                  </p:cNvPr>
                  <p:cNvCxnSpPr/>
                  <p:nvPr/>
                </p:nvCxnSpPr>
                <p:spPr>
                  <a:xfrm>
                    <a:off x="10690762" y="4339056"/>
                    <a:ext cx="550239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5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8" name="Connettore diritto 337">
                    <a:extLst>
                      <a:ext uri="{FF2B5EF4-FFF2-40B4-BE49-F238E27FC236}">
                        <a16:creationId xmlns:a16="http://schemas.microsoft.com/office/drawing/2014/main" id="{710FC57E-849C-E1C5-048F-2B29AA276E0F}"/>
                      </a:ext>
                    </a:extLst>
                  </p:cNvPr>
                  <p:cNvCxnSpPr/>
                  <p:nvPr/>
                </p:nvCxnSpPr>
                <p:spPr>
                  <a:xfrm>
                    <a:off x="10871483" y="4491458"/>
                    <a:ext cx="668146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9" name="Connettore diritto 338">
                    <a:extLst>
                      <a:ext uri="{FF2B5EF4-FFF2-40B4-BE49-F238E27FC236}">
                        <a16:creationId xmlns:a16="http://schemas.microsoft.com/office/drawing/2014/main" id="{12D04B36-3885-39EA-A2B4-E79A20BBE94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097343" y="4643857"/>
                    <a:ext cx="687796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0" name="Connettore diritto 339">
                    <a:extLst>
                      <a:ext uri="{FF2B5EF4-FFF2-40B4-BE49-F238E27FC236}">
                        <a16:creationId xmlns:a16="http://schemas.microsoft.com/office/drawing/2014/main" id="{22BC3331-6CC6-662C-021A-2F6108B5817A}"/>
                      </a:ext>
                    </a:extLst>
                  </p:cNvPr>
                  <p:cNvCxnSpPr/>
                  <p:nvPr/>
                </p:nvCxnSpPr>
                <p:spPr>
                  <a:xfrm>
                    <a:off x="11321116" y="4794119"/>
                    <a:ext cx="658319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1" name="Connettore diritto 340">
                    <a:extLst>
                      <a:ext uri="{FF2B5EF4-FFF2-40B4-BE49-F238E27FC236}">
                        <a16:creationId xmlns:a16="http://schemas.microsoft.com/office/drawing/2014/main" id="{BCDC85EB-B1E2-34DD-CF18-252F0DD5B2F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623628" y="4948657"/>
                    <a:ext cx="560062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2" name="Connettore diritto 341">
                    <a:extLst>
                      <a:ext uri="{FF2B5EF4-FFF2-40B4-BE49-F238E27FC236}">
                        <a16:creationId xmlns:a16="http://schemas.microsoft.com/office/drawing/2014/main" id="{D8AC72EC-FA7D-32F2-DA34-D5773ACC3730}"/>
                      </a:ext>
                    </a:extLst>
                  </p:cNvPr>
                  <p:cNvCxnSpPr/>
                  <p:nvPr/>
                </p:nvCxnSpPr>
                <p:spPr>
                  <a:xfrm>
                    <a:off x="11952850" y="5098920"/>
                    <a:ext cx="343897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FA94A458-BC1B-02BD-53EB-6AC4187E783B}"/>
              </a:ext>
            </a:extLst>
          </p:cNvPr>
          <p:cNvGrpSpPr/>
          <p:nvPr/>
        </p:nvGrpSpPr>
        <p:grpSpPr>
          <a:xfrm>
            <a:off x="7716338" y="2644139"/>
            <a:ext cx="634506" cy="843917"/>
            <a:chOff x="7716338" y="2644139"/>
            <a:chExt cx="634506" cy="843917"/>
          </a:xfrm>
        </p:grpSpPr>
        <p:sp>
          <p:nvSpPr>
            <p:cNvPr id="35" name="Figura a mano libera: forma 34">
              <a:extLst>
                <a:ext uri="{FF2B5EF4-FFF2-40B4-BE49-F238E27FC236}">
                  <a16:creationId xmlns:a16="http://schemas.microsoft.com/office/drawing/2014/main" id="{21DB8BD0-7BC5-49C8-9670-FB91C13BFC5C}"/>
                </a:ext>
              </a:extLst>
            </p:cNvPr>
            <p:cNvSpPr/>
            <p:nvPr/>
          </p:nvSpPr>
          <p:spPr>
            <a:xfrm>
              <a:off x="7721468" y="2644139"/>
              <a:ext cx="625688" cy="843917"/>
            </a:xfrm>
            <a:custGeom>
              <a:avLst/>
              <a:gdLst>
                <a:gd name="connsiteX0" fmla="*/ 254767 w 625688"/>
                <a:gd name="connsiteY0" fmla="*/ 1 h 843917"/>
                <a:gd name="connsiteX1" fmla="*/ 60457 w 625688"/>
                <a:gd name="connsiteY1" fmla="*/ 137161 h 843917"/>
                <a:gd name="connsiteX2" fmla="*/ 3307 w 625688"/>
                <a:gd name="connsiteY2" fmla="*/ 422911 h 843917"/>
                <a:gd name="connsiteX3" fmla="*/ 140467 w 625688"/>
                <a:gd name="connsiteY3" fmla="*/ 704851 h 843917"/>
                <a:gd name="connsiteX4" fmla="*/ 372877 w 625688"/>
                <a:gd name="connsiteY4" fmla="*/ 843916 h 843917"/>
                <a:gd name="connsiteX5" fmla="*/ 563377 w 625688"/>
                <a:gd name="connsiteY5" fmla="*/ 706756 h 843917"/>
                <a:gd name="connsiteX6" fmla="*/ 622432 w 625688"/>
                <a:gd name="connsiteY6" fmla="*/ 419101 h 843917"/>
                <a:gd name="connsiteX7" fmla="*/ 481462 w 625688"/>
                <a:gd name="connsiteY7" fmla="*/ 135256 h 843917"/>
                <a:gd name="connsiteX8" fmla="*/ 254767 w 625688"/>
                <a:gd name="connsiteY8" fmla="*/ 1 h 843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5688" h="843917">
                  <a:moveTo>
                    <a:pt x="254767" y="1"/>
                  </a:moveTo>
                  <a:cubicBezTo>
                    <a:pt x="184600" y="318"/>
                    <a:pt x="102367" y="66676"/>
                    <a:pt x="60457" y="137161"/>
                  </a:cubicBezTo>
                  <a:cubicBezTo>
                    <a:pt x="18547" y="207646"/>
                    <a:pt x="-10028" y="328296"/>
                    <a:pt x="3307" y="422911"/>
                  </a:cubicBezTo>
                  <a:cubicBezTo>
                    <a:pt x="16642" y="517526"/>
                    <a:pt x="78872" y="634684"/>
                    <a:pt x="140467" y="704851"/>
                  </a:cubicBezTo>
                  <a:cubicBezTo>
                    <a:pt x="202062" y="775018"/>
                    <a:pt x="302392" y="843599"/>
                    <a:pt x="372877" y="843916"/>
                  </a:cubicBezTo>
                  <a:cubicBezTo>
                    <a:pt x="443362" y="844234"/>
                    <a:pt x="521785" y="777558"/>
                    <a:pt x="563377" y="706756"/>
                  </a:cubicBezTo>
                  <a:cubicBezTo>
                    <a:pt x="604969" y="635954"/>
                    <a:pt x="636085" y="514351"/>
                    <a:pt x="622432" y="419101"/>
                  </a:cubicBezTo>
                  <a:cubicBezTo>
                    <a:pt x="608779" y="323851"/>
                    <a:pt x="542739" y="204788"/>
                    <a:pt x="481462" y="135256"/>
                  </a:cubicBezTo>
                  <a:cubicBezTo>
                    <a:pt x="420185" y="65724"/>
                    <a:pt x="324934" y="-316"/>
                    <a:pt x="254767" y="1"/>
                  </a:cubicBezTo>
                  <a:close/>
                </a:path>
              </a:pathLst>
            </a:custGeom>
            <a:noFill/>
            <a:ln w="3175">
              <a:solidFill>
                <a:srgbClr val="FF000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365" name="Gruppo 364">
              <a:extLst>
                <a:ext uri="{FF2B5EF4-FFF2-40B4-BE49-F238E27FC236}">
                  <a16:creationId xmlns:a16="http://schemas.microsoft.com/office/drawing/2014/main" id="{77345F5B-F735-770D-78E7-F7DCF7984E93}"/>
                </a:ext>
              </a:extLst>
            </p:cNvPr>
            <p:cNvGrpSpPr/>
            <p:nvPr/>
          </p:nvGrpSpPr>
          <p:grpSpPr>
            <a:xfrm>
              <a:off x="7716338" y="2655443"/>
              <a:ext cx="634506" cy="821433"/>
              <a:chOff x="10382817" y="4155547"/>
              <a:chExt cx="1974864" cy="910126"/>
            </a:xfrm>
          </p:grpSpPr>
          <p:grpSp>
            <p:nvGrpSpPr>
              <p:cNvPr id="366" name="Gruppo 365">
                <a:extLst>
                  <a:ext uri="{FF2B5EF4-FFF2-40B4-BE49-F238E27FC236}">
                    <a16:creationId xmlns:a16="http://schemas.microsoft.com/office/drawing/2014/main" id="{8F9C891D-23F0-9D3B-D3CE-B29BCD7F7399}"/>
                  </a:ext>
                </a:extLst>
              </p:cNvPr>
              <p:cNvGrpSpPr/>
              <p:nvPr/>
            </p:nvGrpSpPr>
            <p:grpSpPr>
              <a:xfrm>
                <a:off x="10405438" y="4155547"/>
                <a:ext cx="1940738" cy="910126"/>
                <a:chOff x="10544329" y="4265108"/>
                <a:chExt cx="1940738" cy="910126"/>
              </a:xfrm>
            </p:grpSpPr>
            <p:grpSp>
              <p:nvGrpSpPr>
                <p:cNvPr id="383" name="Gruppo 382">
                  <a:extLst>
                    <a:ext uri="{FF2B5EF4-FFF2-40B4-BE49-F238E27FC236}">
                      <a16:creationId xmlns:a16="http://schemas.microsoft.com/office/drawing/2014/main" id="{4CF5278D-6CCE-C862-F7FB-ACEC4A32C820}"/>
                    </a:ext>
                  </a:extLst>
                </p:cNvPr>
                <p:cNvGrpSpPr/>
                <p:nvPr/>
              </p:nvGrpSpPr>
              <p:grpSpPr>
                <a:xfrm>
                  <a:off x="10544329" y="4339057"/>
                  <a:ext cx="1940738" cy="764138"/>
                  <a:chOff x="10544329" y="4339057"/>
                  <a:chExt cx="1940738" cy="764138"/>
                </a:xfrm>
              </p:grpSpPr>
              <p:cxnSp>
                <p:nvCxnSpPr>
                  <p:cNvPr id="392" name="Connettore diritto 391">
                    <a:extLst>
                      <a:ext uri="{FF2B5EF4-FFF2-40B4-BE49-F238E27FC236}">
                        <a16:creationId xmlns:a16="http://schemas.microsoft.com/office/drawing/2014/main" id="{D24D8881-C720-2B59-C608-45FD1AA98385}"/>
                      </a:ext>
                    </a:extLst>
                  </p:cNvPr>
                  <p:cNvCxnSpPr/>
                  <p:nvPr/>
                </p:nvCxnSpPr>
                <p:spPr>
                  <a:xfrm>
                    <a:off x="10857510" y="4339057"/>
                    <a:ext cx="1008435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3" name="Connettore diritto 392">
                    <a:extLst>
                      <a:ext uri="{FF2B5EF4-FFF2-40B4-BE49-F238E27FC236}">
                        <a16:creationId xmlns:a16="http://schemas.microsoft.com/office/drawing/2014/main" id="{0A2DECC5-D726-78E7-909F-19528A190A0C}"/>
                      </a:ext>
                    </a:extLst>
                  </p:cNvPr>
                  <p:cNvCxnSpPr/>
                  <p:nvPr/>
                </p:nvCxnSpPr>
                <p:spPr>
                  <a:xfrm>
                    <a:off x="10607368" y="4491457"/>
                    <a:ext cx="1624701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4" name="Connettore diritto 393">
                    <a:extLst>
                      <a:ext uri="{FF2B5EF4-FFF2-40B4-BE49-F238E27FC236}">
                        <a16:creationId xmlns:a16="http://schemas.microsoft.com/office/drawing/2014/main" id="{D77E900B-1EDD-CCE2-0B94-5E7F2BDFBC56}"/>
                      </a:ext>
                    </a:extLst>
                  </p:cNvPr>
                  <p:cNvCxnSpPr/>
                  <p:nvPr/>
                </p:nvCxnSpPr>
                <p:spPr>
                  <a:xfrm>
                    <a:off x="10544329" y="4643857"/>
                    <a:ext cx="1871207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5" name="Connettore diritto 394">
                    <a:extLst>
                      <a:ext uri="{FF2B5EF4-FFF2-40B4-BE49-F238E27FC236}">
                        <a16:creationId xmlns:a16="http://schemas.microsoft.com/office/drawing/2014/main" id="{42448ED6-12D2-E93A-0A52-2C1731E259A5}"/>
                      </a:ext>
                    </a:extLst>
                  </p:cNvPr>
                  <p:cNvCxnSpPr/>
                  <p:nvPr/>
                </p:nvCxnSpPr>
                <p:spPr>
                  <a:xfrm>
                    <a:off x="10580254" y="4796257"/>
                    <a:ext cx="1904813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6" name="Connettore diritto 395">
                    <a:extLst>
                      <a:ext uri="{FF2B5EF4-FFF2-40B4-BE49-F238E27FC236}">
                        <a16:creationId xmlns:a16="http://schemas.microsoft.com/office/drawing/2014/main" id="{77CDFAA0-7CA7-7BE8-6487-9DB2E9E20774}"/>
                      </a:ext>
                    </a:extLst>
                  </p:cNvPr>
                  <p:cNvCxnSpPr/>
                  <p:nvPr/>
                </p:nvCxnSpPr>
                <p:spPr>
                  <a:xfrm>
                    <a:off x="10805609" y="4948657"/>
                    <a:ext cx="1591080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7" name="Connettore diritto 396">
                    <a:extLst>
                      <a:ext uri="{FF2B5EF4-FFF2-40B4-BE49-F238E27FC236}">
                        <a16:creationId xmlns:a16="http://schemas.microsoft.com/office/drawing/2014/main" id="{F61265AF-7BD5-222E-F590-2A0DDD557268}"/>
                      </a:ext>
                    </a:extLst>
                  </p:cNvPr>
                  <p:cNvCxnSpPr/>
                  <p:nvPr/>
                </p:nvCxnSpPr>
                <p:spPr>
                  <a:xfrm>
                    <a:off x="11178281" y="5103195"/>
                    <a:ext cx="986022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84" name="Gruppo 383">
                  <a:extLst>
                    <a:ext uri="{FF2B5EF4-FFF2-40B4-BE49-F238E27FC236}">
                      <a16:creationId xmlns:a16="http://schemas.microsoft.com/office/drawing/2014/main" id="{E3342DD9-AE7D-D691-BFDD-F149A1213E6C}"/>
                    </a:ext>
                  </a:extLst>
                </p:cNvPr>
                <p:cNvGrpSpPr/>
                <p:nvPr/>
              </p:nvGrpSpPr>
              <p:grpSpPr>
                <a:xfrm>
                  <a:off x="10554997" y="4265108"/>
                  <a:ext cx="1927230" cy="910126"/>
                  <a:chOff x="10550563" y="4186657"/>
                  <a:chExt cx="1927230" cy="910126"/>
                </a:xfrm>
              </p:grpSpPr>
              <p:cxnSp>
                <p:nvCxnSpPr>
                  <p:cNvPr id="385" name="Connettore diritto 384">
                    <a:extLst>
                      <a:ext uri="{FF2B5EF4-FFF2-40B4-BE49-F238E27FC236}">
                        <a16:creationId xmlns:a16="http://schemas.microsoft.com/office/drawing/2014/main" id="{06EB4841-8F38-1BC2-DC79-1D9E90B482F6}"/>
                      </a:ext>
                    </a:extLst>
                  </p:cNvPr>
                  <p:cNvCxnSpPr/>
                  <p:nvPr/>
                </p:nvCxnSpPr>
                <p:spPr>
                  <a:xfrm>
                    <a:off x="11160571" y="4186657"/>
                    <a:ext cx="336145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6" name="Connettore diritto 385">
                    <a:extLst>
                      <a:ext uri="{FF2B5EF4-FFF2-40B4-BE49-F238E27FC236}">
                        <a16:creationId xmlns:a16="http://schemas.microsoft.com/office/drawing/2014/main" id="{BBD36D63-36E0-B882-D016-C86071354AEE}"/>
                      </a:ext>
                    </a:extLst>
                  </p:cNvPr>
                  <p:cNvCxnSpPr/>
                  <p:nvPr/>
                </p:nvCxnSpPr>
                <p:spPr>
                  <a:xfrm>
                    <a:off x="10688851" y="4339057"/>
                    <a:ext cx="1378195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7" name="Connettore diritto 386">
                    <a:extLst>
                      <a:ext uri="{FF2B5EF4-FFF2-40B4-BE49-F238E27FC236}">
                        <a16:creationId xmlns:a16="http://schemas.microsoft.com/office/drawing/2014/main" id="{CB9ACA06-8455-6076-E9D6-661E45978ABC}"/>
                      </a:ext>
                    </a:extLst>
                  </p:cNvPr>
                  <p:cNvCxnSpPr/>
                  <p:nvPr/>
                </p:nvCxnSpPr>
                <p:spPr>
                  <a:xfrm>
                    <a:off x="10558037" y="4491457"/>
                    <a:ext cx="1770364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8" name="Connettore diritto 387">
                    <a:extLst>
                      <a:ext uri="{FF2B5EF4-FFF2-40B4-BE49-F238E27FC236}">
                        <a16:creationId xmlns:a16="http://schemas.microsoft.com/office/drawing/2014/main" id="{72C4D706-367D-BD4A-1D1E-133DFAA1F52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550563" y="4643857"/>
                    <a:ext cx="1927230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9" name="Connettore diritto 388">
                    <a:extLst>
                      <a:ext uri="{FF2B5EF4-FFF2-40B4-BE49-F238E27FC236}">
                        <a16:creationId xmlns:a16="http://schemas.microsoft.com/office/drawing/2014/main" id="{34DA42CD-6CD2-CDA1-A5BC-1DD2B08C448C}"/>
                      </a:ext>
                    </a:extLst>
                  </p:cNvPr>
                  <p:cNvCxnSpPr/>
                  <p:nvPr/>
                </p:nvCxnSpPr>
                <p:spPr>
                  <a:xfrm>
                    <a:off x="10665555" y="4796257"/>
                    <a:ext cx="1792767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0" name="Connettore diritto 389">
                    <a:extLst>
                      <a:ext uri="{FF2B5EF4-FFF2-40B4-BE49-F238E27FC236}">
                        <a16:creationId xmlns:a16="http://schemas.microsoft.com/office/drawing/2014/main" id="{EF668E9D-3E73-0B02-354E-1B22EADFA980}"/>
                      </a:ext>
                    </a:extLst>
                  </p:cNvPr>
                  <p:cNvCxnSpPr/>
                  <p:nvPr/>
                </p:nvCxnSpPr>
                <p:spPr>
                  <a:xfrm>
                    <a:off x="10933720" y="4946520"/>
                    <a:ext cx="1366985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1" name="Connettore diritto 390">
                    <a:extLst>
                      <a:ext uri="{FF2B5EF4-FFF2-40B4-BE49-F238E27FC236}">
                        <a16:creationId xmlns:a16="http://schemas.microsoft.com/office/drawing/2014/main" id="{02921E18-6968-0BC4-7E82-C162AED48511}"/>
                      </a:ext>
                    </a:extLst>
                  </p:cNvPr>
                  <p:cNvCxnSpPr/>
                  <p:nvPr/>
                </p:nvCxnSpPr>
                <p:spPr>
                  <a:xfrm>
                    <a:off x="11493726" y="5096783"/>
                    <a:ext cx="369758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67" name="Gruppo 366">
                <a:extLst>
                  <a:ext uri="{FF2B5EF4-FFF2-40B4-BE49-F238E27FC236}">
                    <a16:creationId xmlns:a16="http://schemas.microsoft.com/office/drawing/2014/main" id="{4611B55F-D634-C818-2F57-24CDAF27DC10}"/>
                  </a:ext>
                </a:extLst>
              </p:cNvPr>
              <p:cNvGrpSpPr/>
              <p:nvPr/>
            </p:nvGrpSpPr>
            <p:grpSpPr>
              <a:xfrm>
                <a:off x="10382817" y="4194112"/>
                <a:ext cx="1974864" cy="833812"/>
                <a:chOff x="10369308" y="4265108"/>
                <a:chExt cx="1974864" cy="833812"/>
              </a:xfrm>
            </p:grpSpPr>
            <p:grpSp>
              <p:nvGrpSpPr>
                <p:cNvPr id="368" name="Gruppo 367">
                  <a:extLst>
                    <a:ext uri="{FF2B5EF4-FFF2-40B4-BE49-F238E27FC236}">
                      <a16:creationId xmlns:a16="http://schemas.microsoft.com/office/drawing/2014/main" id="{65E82A91-1F6E-2EBD-929C-1CFDF5AD9BF9}"/>
                    </a:ext>
                  </a:extLst>
                </p:cNvPr>
                <p:cNvGrpSpPr/>
                <p:nvPr/>
              </p:nvGrpSpPr>
              <p:grpSpPr>
                <a:xfrm>
                  <a:off x="10369308" y="4339057"/>
                  <a:ext cx="1947037" cy="759863"/>
                  <a:chOff x="10369308" y="4339057"/>
                  <a:chExt cx="1947037" cy="759863"/>
                </a:xfrm>
              </p:grpSpPr>
              <p:cxnSp>
                <p:nvCxnSpPr>
                  <p:cNvPr id="377" name="Connettore diritto 376">
                    <a:extLst>
                      <a:ext uri="{FF2B5EF4-FFF2-40B4-BE49-F238E27FC236}">
                        <a16:creationId xmlns:a16="http://schemas.microsoft.com/office/drawing/2014/main" id="{B97659E8-45F4-811F-2116-09D511897B45}"/>
                      </a:ext>
                    </a:extLst>
                  </p:cNvPr>
                  <p:cNvCxnSpPr/>
                  <p:nvPr/>
                </p:nvCxnSpPr>
                <p:spPr>
                  <a:xfrm>
                    <a:off x="10628183" y="4339057"/>
                    <a:ext cx="1198917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8" name="Connettore diritto 377">
                    <a:extLst>
                      <a:ext uri="{FF2B5EF4-FFF2-40B4-BE49-F238E27FC236}">
                        <a16:creationId xmlns:a16="http://schemas.microsoft.com/office/drawing/2014/main" id="{35F3B567-A247-BC71-85C1-A0868C3673CB}"/>
                      </a:ext>
                    </a:extLst>
                  </p:cNvPr>
                  <p:cNvCxnSpPr/>
                  <p:nvPr/>
                </p:nvCxnSpPr>
                <p:spPr>
                  <a:xfrm>
                    <a:off x="10422437" y="4491457"/>
                    <a:ext cx="1703135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9" name="Connettore diritto 378">
                    <a:extLst>
                      <a:ext uri="{FF2B5EF4-FFF2-40B4-BE49-F238E27FC236}">
                        <a16:creationId xmlns:a16="http://schemas.microsoft.com/office/drawing/2014/main" id="{9A9583E5-56AE-DFAE-5AA1-88D005A1CA18}"/>
                      </a:ext>
                    </a:extLst>
                  </p:cNvPr>
                  <p:cNvCxnSpPr/>
                  <p:nvPr/>
                </p:nvCxnSpPr>
                <p:spPr>
                  <a:xfrm>
                    <a:off x="10369308" y="4643857"/>
                    <a:ext cx="1938433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0" name="Connettore diritto 379">
                    <a:extLst>
                      <a:ext uri="{FF2B5EF4-FFF2-40B4-BE49-F238E27FC236}">
                        <a16:creationId xmlns:a16="http://schemas.microsoft.com/office/drawing/2014/main" id="{9A2E2F23-085E-9933-A6ED-FCFA4EE89825}"/>
                      </a:ext>
                    </a:extLst>
                  </p:cNvPr>
                  <p:cNvCxnSpPr/>
                  <p:nvPr/>
                </p:nvCxnSpPr>
                <p:spPr>
                  <a:xfrm>
                    <a:off x="10478760" y="4796257"/>
                    <a:ext cx="1837585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1" name="Connettore diritto 380">
                    <a:extLst>
                      <a:ext uri="{FF2B5EF4-FFF2-40B4-BE49-F238E27FC236}">
                        <a16:creationId xmlns:a16="http://schemas.microsoft.com/office/drawing/2014/main" id="{65C61E0D-7BA5-5AFB-CAC2-7C09F73A84AA}"/>
                      </a:ext>
                    </a:extLst>
                  </p:cNvPr>
                  <p:cNvCxnSpPr/>
                  <p:nvPr/>
                </p:nvCxnSpPr>
                <p:spPr>
                  <a:xfrm>
                    <a:off x="10699177" y="4946520"/>
                    <a:ext cx="1512646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2" name="Connettore diritto 381">
                    <a:extLst>
                      <a:ext uri="{FF2B5EF4-FFF2-40B4-BE49-F238E27FC236}">
                        <a16:creationId xmlns:a16="http://schemas.microsoft.com/office/drawing/2014/main" id="{A762CA35-F87D-7E43-C177-7DFDCA4E89FE}"/>
                      </a:ext>
                    </a:extLst>
                  </p:cNvPr>
                  <p:cNvCxnSpPr/>
                  <p:nvPr/>
                </p:nvCxnSpPr>
                <p:spPr>
                  <a:xfrm>
                    <a:off x="11146500" y="5098920"/>
                    <a:ext cx="739516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69" name="Gruppo 368">
                  <a:extLst>
                    <a:ext uri="{FF2B5EF4-FFF2-40B4-BE49-F238E27FC236}">
                      <a16:creationId xmlns:a16="http://schemas.microsoft.com/office/drawing/2014/main" id="{744C1C13-7945-5185-C740-A7E2450AD7B2}"/>
                    </a:ext>
                  </a:extLst>
                </p:cNvPr>
                <p:cNvGrpSpPr/>
                <p:nvPr/>
              </p:nvGrpSpPr>
              <p:grpSpPr>
                <a:xfrm>
                  <a:off x="10387596" y="4265108"/>
                  <a:ext cx="1956576" cy="762000"/>
                  <a:chOff x="10383162" y="4186657"/>
                  <a:chExt cx="1956576" cy="762000"/>
                </a:xfrm>
              </p:grpSpPr>
              <p:cxnSp>
                <p:nvCxnSpPr>
                  <p:cNvPr id="370" name="Connettore diritto 369">
                    <a:extLst>
                      <a:ext uri="{FF2B5EF4-FFF2-40B4-BE49-F238E27FC236}">
                        <a16:creationId xmlns:a16="http://schemas.microsoft.com/office/drawing/2014/main" id="{706A3011-D6CD-310E-F18E-765E7EA1558F}"/>
                      </a:ext>
                    </a:extLst>
                  </p:cNvPr>
                  <p:cNvCxnSpPr/>
                  <p:nvPr/>
                </p:nvCxnSpPr>
                <p:spPr>
                  <a:xfrm>
                    <a:off x="10799622" y="4186657"/>
                    <a:ext cx="761928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1" name="Connettore diritto 370">
                    <a:extLst>
                      <a:ext uri="{FF2B5EF4-FFF2-40B4-BE49-F238E27FC236}">
                        <a16:creationId xmlns:a16="http://schemas.microsoft.com/office/drawing/2014/main" id="{313D5CA4-80B0-7385-FFC5-C26E020067F2}"/>
                      </a:ext>
                    </a:extLst>
                  </p:cNvPr>
                  <p:cNvCxnSpPr/>
                  <p:nvPr/>
                </p:nvCxnSpPr>
                <p:spPr>
                  <a:xfrm>
                    <a:off x="10486478" y="4339056"/>
                    <a:ext cx="1523857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2" name="Connettore diritto 371">
                    <a:extLst>
                      <a:ext uri="{FF2B5EF4-FFF2-40B4-BE49-F238E27FC236}">
                        <a16:creationId xmlns:a16="http://schemas.microsoft.com/office/drawing/2014/main" id="{DB770DA9-29CD-4568-99A8-C87F87C9B02B}"/>
                      </a:ext>
                    </a:extLst>
                  </p:cNvPr>
                  <p:cNvCxnSpPr/>
                  <p:nvPr/>
                </p:nvCxnSpPr>
                <p:spPr>
                  <a:xfrm>
                    <a:off x="10383162" y="4491457"/>
                    <a:ext cx="1860003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3" name="Connettore diritto 372">
                    <a:extLst>
                      <a:ext uri="{FF2B5EF4-FFF2-40B4-BE49-F238E27FC236}">
                        <a16:creationId xmlns:a16="http://schemas.microsoft.com/office/drawing/2014/main" id="{0E5CD0A8-DA14-73F6-EE5B-9F57EBECCE2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401310" y="4643857"/>
                    <a:ext cx="1938428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5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4" name="Connettore diritto 373">
                    <a:extLst>
                      <a:ext uri="{FF2B5EF4-FFF2-40B4-BE49-F238E27FC236}">
                        <a16:creationId xmlns:a16="http://schemas.microsoft.com/office/drawing/2014/main" id="{4C2C8F6D-F60C-C3B2-7CA0-579F200E566A}"/>
                      </a:ext>
                    </a:extLst>
                  </p:cNvPr>
                  <p:cNvCxnSpPr/>
                  <p:nvPr/>
                </p:nvCxnSpPr>
                <p:spPr>
                  <a:xfrm>
                    <a:off x="10556161" y="4794120"/>
                    <a:ext cx="1703130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5" name="Connettore diritto 374">
                    <a:extLst>
                      <a:ext uri="{FF2B5EF4-FFF2-40B4-BE49-F238E27FC236}">
                        <a16:creationId xmlns:a16="http://schemas.microsoft.com/office/drawing/2014/main" id="{655A0C68-D967-BA98-903F-27C12BA5851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891350" y="4948657"/>
                    <a:ext cx="1176505" cy="0"/>
                  </a:xfrm>
                  <a:prstGeom prst="line">
                    <a:avLst/>
                  </a:prstGeom>
                  <a:ln w="3175">
                    <a:solidFill>
                      <a:srgbClr val="FF0000">
                        <a:alpha val="3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0BB171C6-56CF-3963-457A-19E91D1A5680}"/>
              </a:ext>
            </a:extLst>
          </p:cNvPr>
          <p:cNvGrpSpPr/>
          <p:nvPr/>
        </p:nvGrpSpPr>
        <p:grpSpPr>
          <a:xfrm>
            <a:off x="7744589" y="1020527"/>
            <a:ext cx="1279761" cy="1280496"/>
            <a:chOff x="7749154" y="1020527"/>
            <a:chExt cx="1279761" cy="1280496"/>
          </a:xfrm>
        </p:grpSpPr>
        <p:sp>
          <p:nvSpPr>
            <p:cNvPr id="12" name="Arco 11">
              <a:extLst>
                <a:ext uri="{FF2B5EF4-FFF2-40B4-BE49-F238E27FC236}">
                  <a16:creationId xmlns:a16="http://schemas.microsoft.com/office/drawing/2014/main" id="{443C3984-9601-5C9A-A9B6-45AFD951734B}"/>
                </a:ext>
              </a:extLst>
            </p:cNvPr>
            <p:cNvSpPr/>
            <p:nvPr/>
          </p:nvSpPr>
          <p:spPr>
            <a:xfrm>
              <a:off x="7750915" y="1020527"/>
              <a:ext cx="1278000" cy="1278000"/>
            </a:xfrm>
            <a:prstGeom prst="arc">
              <a:avLst>
                <a:gd name="adj1" fmla="val 9235138"/>
                <a:gd name="adj2" fmla="val 2411873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2" name="Arco 301">
              <a:extLst>
                <a:ext uri="{FF2B5EF4-FFF2-40B4-BE49-F238E27FC236}">
                  <a16:creationId xmlns:a16="http://schemas.microsoft.com/office/drawing/2014/main" id="{BC1E1623-3A7D-B2E5-4845-F1EAA6735934}"/>
                </a:ext>
              </a:extLst>
            </p:cNvPr>
            <p:cNvSpPr/>
            <p:nvPr/>
          </p:nvSpPr>
          <p:spPr>
            <a:xfrm>
              <a:off x="7749154" y="1023023"/>
              <a:ext cx="1278000" cy="1278000"/>
            </a:xfrm>
            <a:prstGeom prst="arc">
              <a:avLst>
                <a:gd name="adj1" fmla="val 2354485"/>
                <a:gd name="adj2" fmla="val 9237725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51" name="Gruppo 50">
            <a:extLst>
              <a:ext uri="{FF2B5EF4-FFF2-40B4-BE49-F238E27FC236}">
                <a16:creationId xmlns:a16="http://schemas.microsoft.com/office/drawing/2014/main" id="{E1A4F63B-CB98-2663-48BB-5C542E508EE1}"/>
              </a:ext>
            </a:extLst>
          </p:cNvPr>
          <p:cNvGrpSpPr/>
          <p:nvPr/>
        </p:nvGrpSpPr>
        <p:grpSpPr>
          <a:xfrm>
            <a:off x="7080336" y="2521093"/>
            <a:ext cx="1279237" cy="1279901"/>
            <a:chOff x="7077581" y="2524554"/>
            <a:chExt cx="1279237" cy="1279901"/>
          </a:xfrm>
        </p:grpSpPr>
        <p:sp>
          <p:nvSpPr>
            <p:cNvPr id="31" name="Arco 30">
              <a:extLst>
                <a:ext uri="{FF2B5EF4-FFF2-40B4-BE49-F238E27FC236}">
                  <a16:creationId xmlns:a16="http://schemas.microsoft.com/office/drawing/2014/main" id="{F4869A4D-6CD5-4653-E1C1-C66F1A4459D4}"/>
                </a:ext>
              </a:extLst>
            </p:cNvPr>
            <p:cNvSpPr/>
            <p:nvPr/>
          </p:nvSpPr>
          <p:spPr>
            <a:xfrm>
              <a:off x="7077581" y="2524554"/>
              <a:ext cx="1278000" cy="1278001"/>
            </a:xfrm>
            <a:prstGeom prst="arc">
              <a:avLst>
                <a:gd name="adj1" fmla="val 3132558"/>
                <a:gd name="adj2" fmla="val 16274888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2" name="Arco 321">
              <a:extLst>
                <a:ext uri="{FF2B5EF4-FFF2-40B4-BE49-F238E27FC236}">
                  <a16:creationId xmlns:a16="http://schemas.microsoft.com/office/drawing/2014/main" id="{AE26CDFA-5F5B-65CD-8581-3AE83CE1E6D9}"/>
                </a:ext>
              </a:extLst>
            </p:cNvPr>
            <p:cNvSpPr/>
            <p:nvPr/>
          </p:nvSpPr>
          <p:spPr>
            <a:xfrm>
              <a:off x="7078818" y="2526455"/>
              <a:ext cx="1278000" cy="1278000"/>
            </a:xfrm>
            <a:prstGeom prst="arc">
              <a:avLst>
                <a:gd name="adj1" fmla="val 16326161"/>
                <a:gd name="adj2" fmla="val 3078491"/>
              </a:avLst>
            </a:prstGeom>
            <a:ln w="3175">
              <a:solidFill>
                <a:srgbClr val="00B0F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64" name="Gruppo 63">
            <a:extLst>
              <a:ext uri="{FF2B5EF4-FFF2-40B4-BE49-F238E27FC236}">
                <a16:creationId xmlns:a16="http://schemas.microsoft.com/office/drawing/2014/main" id="{96918ED3-42D1-2026-FF79-53423F4E727B}"/>
              </a:ext>
            </a:extLst>
          </p:cNvPr>
          <p:cNvGrpSpPr/>
          <p:nvPr/>
        </p:nvGrpSpPr>
        <p:grpSpPr>
          <a:xfrm>
            <a:off x="7659465" y="1997232"/>
            <a:ext cx="1800262" cy="1800240"/>
            <a:chOff x="7659465" y="1997232"/>
            <a:chExt cx="1800262" cy="1800240"/>
          </a:xfrm>
        </p:grpSpPr>
        <p:sp>
          <p:nvSpPr>
            <p:cNvPr id="60" name="Arco 59">
              <a:extLst>
                <a:ext uri="{FF2B5EF4-FFF2-40B4-BE49-F238E27FC236}">
                  <a16:creationId xmlns:a16="http://schemas.microsoft.com/office/drawing/2014/main" id="{38BCA263-7F85-E254-2875-40336E12D6F2}"/>
                </a:ext>
              </a:extLst>
            </p:cNvPr>
            <p:cNvSpPr/>
            <p:nvPr/>
          </p:nvSpPr>
          <p:spPr>
            <a:xfrm>
              <a:off x="7659465" y="1997232"/>
              <a:ext cx="1800000" cy="1800000"/>
            </a:xfrm>
            <a:prstGeom prst="arc">
              <a:avLst>
                <a:gd name="adj1" fmla="val 17485140"/>
                <a:gd name="adj2" fmla="val 7248016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6" name="Arco 375">
              <a:extLst>
                <a:ext uri="{FF2B5EF4-FFF2-40B4-BE49-F238E27FC236}">
                  <a16:creationId xmlns:a16="http://schemas.microsoft.com/office/drawing/2014/main" id="{CE82C125-3BDD-4339-7DBB-9C10E4713C45}"/>
                </a:ext>
              </a:extLst>
            </p:cNvPr>
            <p:cNvSpPr/>
            <p:nvPr/>
          </p:nvSpPr>
          <p:spPr>
            <a:xfrm>
              <a:off x="7659727" y="1997472"/>
              <a:ext cx="1800000" cy="1800000"/>
            </a:xfrm>
            <a:prstGeom prst="arc">
              <a:avLst>
                <a:gd name="adj1" fmla="val 7270698"/>
                <a:gd name="adj2" fmla="val 17405625"/>
              </a:avLst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401" name="Connettore diritto 400">
            <a:extLst>
              <a:ext uri="{FF2B5EF4-FFF2-40B4-BE49-F238E27FC236}">
                <a16:creationId xmlns:a16="http://schemas.microsoft.com/office/drawing/2014/main" id="{3BBCE08B-DA4D-41E3-0151-0FDC9209057B}"/>
              </a:ext>
            </a:extLst>
          </p:cNvPr>
          <p:cNvCxnSpPr>
            <a:cxnSpLocks/>
          </p:cNvCxnSpPr>
          <p:nvPr/>
        </p:nvCxnSpPr>
        <p:spPr>
          <a:xfrm>
            <a:off x="8561401" y="2178524"/>
            <a:ext cx="0" cy="162508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2" name="Arco 401">
            <a:extLst>
              <a:ext uri="{FF2B5EF4-FFF2-40B4-BE49-F238E27FC236}">
                <a16:creationId xmlns:a16="http://schemas.microsoft.com/office/drawing/2014/main" id="{8C04ED4A-0593-0210-AA55-18CDE4419485}"/>
              </a:ext>
            </a:extLst>
          </p:cNvPr>
          <p:cNvSpPr/>
          <p:nvPr/>
        </p:nvSpPr>
        <p:spPr>
          <a:xfrm>
            <a:off x="8447236" y="1998563"/>
            <a:ext cx="226402" cy="1794572"/>
          </a:xfrm>
          <a:prstGeom prst="arc">
            <a:avLst>
              <a:gd name="adj1" fmla="val 16502287"/>
              <a:gd name="adj2" fmla="val 1586335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3" name="Arco 402">
            <a:extLst>
              <a:ext uri="{FF2B5EF4-FFF2-40B4-BE49-F238E27FC236}">
                <a16:creationId xmlns:a16="http://schemas.microsoft.com/office/drawing/2014/main" id="{990862D5-BCEC-C640-4F3B-322331753D72}"/>
              </a:ext>
            </a:extLst>
          </p:cNvPr>
          <p:cNvSpPr/>
          <p:nvPr/>
        </p:nvSpPr>
        <p:spPr>
          <a:xfrm>
            <a:off x="8304235" y="2001173"/>
            <a:ext cx="517980" cy="1794572"/>
          </a:xfrm>
          <a:prstGeom prst="arc">
            <a:avLst>
              <a:gd name="adj1" fmla="val 16838025"/>
              <a:gd name="adj2" fmla="val 715029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4" name="Arco 403">
            <a:extLst>
              <a:ext uri="{FF2B5EF4-FFF2-40B4-BE49-F238E27FC236}">
                <a16:creationId xmlns:a16="http://schemas.microsoft.com/office/drawing/2014/main" id="{23D7C72F-6845-B4EE-9BEB-903545F818BE}"/>
              </a:ext>
            </a:extLst>
          </p:cNvPr>
          <p:cNvSpPr/>
          <p:nvPr/>
        </p:nvSpPr>
        <p:spPr>
          <a:xfrm>
            <a:off x="8167573" y="1999707"/>
            <a:ext cx="788976" cy="1794572"/>
          </a:xfrm>
          <a:prstGeom prst="arc">
            <a:avLst>
              <a:gd name="adj1" fmla="val 17104638"/>
              <a:gd name="adj2" fmla="val 690869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5" name="Arco 404">
            <a:extLst>
              <a:ext uri="{FF2B5EF4-FFF2-40B4-BE49-F238E27FC236}">
                <a16:creationId xmlns:a16="http://schemas.microsoft.com/office/drawing/2014/main" id="{A4183CCB-D4E1-F93E-12A2-0FFD3BA3AF43}"/>
              </a:ext>
            </a:extLst>
          </p:cNvPr>
          <p:cNvSpPr/>
          <p:nvPr/>
        </p:nvSpPr>
        <p:spPr>
          <a:xfrm>
            <a:off x="8055735" y="2000325"/>
            <a:ext cx="1011948" cy="1794572"/>
          </a:xfrm>
          <a:prstGeom prst="arc">
            <a:avLst>
              <a:gd name="adj1" fmla="val 17261279"/>
              <a:gd name="adj2" fmla="val 704165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6" name="Arco 405">
            <a:extLst>
              <a:ext uri="{FF2B5EF4-FFF2-40B4-BE49-F238E27FC236}">
                <a16:creationId xmlns:a16="http://schemas.microsoft.com/office/drawing/2014/main" id="{DE2D9A21-6BCA-9EB0-CD7B-54430A12B65D}"/>
              </a:ext>
            </a:extLst>
          </p:cNvPr>
          <p:cNvSpPr/>
          <p:nvPr/>
        </p:nvSpPr>
        <p:spPr>
          <a:xfrm>
            <a:off x="7956439" y="2000509"/>
            <a:ext cx="1214337" cy="1794572"/>
          </a:xfrm>
          <a:prstGeom prst="arc">
            <a:avLst>
              <a:gd name="adj1" fmla="val 17329982"/>
              <a:gd name="adj2" fmla="val 710749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7" name="Arco 406">
            <a:extLst>
              <a:ext uri="{FF2B5EF4-FFF2-40B4-BE49-F238E27FC236}">
                <a16:creationId xmlns:a16="http://schemas.microsoft.com/office/drawing/2014/main" id="{0773895E-4FC9-1488-86F9-7DDABE0861A5}"/>
              </a:ext>
            </a:extLst>
          </p:cNvPr>
          <p:cNvSpPr/>
          <p:nvPr/>
        </p:nvSpPr>
        <p:spPr>
          <a:xfrm>
            <a:off x="7854435" y="2000595"/>
            <a:ext cx="1416727" cy="1794572"/>
          </a:xfrm>
          <a:prstGeom prst="arc">
            <a:avLst>
              <a:gd name="adj1" fmla="val 17393120"/>
              <a:gd name="adj2" fmla="val 712699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8" name="Arco 407">
            <a:extLst>
              <a:ext uri="{FF2B5EF4-FFF2-40B4-BE49-F238E27FC236}">
                <a16:creationId xmlns:a16="http://schemas.microsoft.com/office/drawing/2014/main" id="{F8FEC6D5-8333-6BD8-0686-1A6A78E2D3C7}"/>
              </a:ext>
            </a:extLst>
          </p:cNvPr>
          <p:cNvSpPr/>
          <p:nvPr/>
        </p:nvSpPr>
        <p:spPr>
          <a:xfrm>
            <a:off x="7775007" y="1999534"/>
            <a:ext cx="1574522" cy="1794572"/>
          </a:xfrm>
          <a:prstGeom prst="arc">
            <a:avLst>
              <a:gd name="adj1" fmla="val 17436014"/>
              <a:gd name="adj2" fmla="val 717385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9" name="Arco 408">
            <a:extLst>
              <a:ext uri="{FF2B5EF4-FFF2-40B4-BE49-F238E27FC236}">
                <a16:creationId xmlns:a16="http://schemas.microsoft.com/office/drawing/2014/main" id="{62293F22-E461-F6DE-0DDA-6F987C108FFC}"/>
              </a:ext>
            </a:extLst>
          </p:cNvPr>
          <p:cNvSpPr/>
          <p:nvPr/>
        </p:nvSpPr>
        <p:spPr>
          <a:xfrm>
            <a:off x="7719741" y="2000045"/>
            <a:ext cx="1680862" cy="1794572"/>
          </a:xfrm>
          <a:prstGeom prst="arc">
            <a:avLst>
              <a:gd name="adj1" fmla="val 17479241"/>
              <a:gd name="adj2" fmla="val 719355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0" name="Arco 409">
            <a:extLst>
              <a:ext uri="{FF2B5EF4-FFF2-40B4-BE49-F238E27FC236}">
                <a16:creationId xmlns:a16="http://schemas.microsoft.com/office/drawing/2014/main" id="{7B161DFD-3790-6B5D-A126-4CE2FDE25835}"/>
              </a:ext>
            </a:extLst>
          </p:cNvPr>
          <p:cNvSpPr/>
          <p:nvPr/>
        </p:nvSpPr>
        <p:spPr>
          <a:xfrm>
            <a:off x="7684285" y="2000691"/>
            <a:ext cx="1749469" cy="1794572"/>
          </a:xfrm>
          <a:prstGeom prst="arc">
            <a:avLst>
              <a:gd name="adj1" fmla="val 17450462"/>
              <a:gd name="adj2" fmla="val 7224893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417" name="Gruppo 416">
            <a:extLst>
              <a:ext uri="{FF2B5EF4-FFF2-40B4-BE49-F238E27FC236}">
                <a16:creationId xmlns:a16="http://schemas.microsoft.com/office/drawing/2014/main" id="{6A5625CB-20E2-53F3-3415-FA890451308D}"/>
              </a:ext>
            </a:extLst>
          </p:cNvPr>
          <p:cNvGrpSpPr/>
          <p:nvPr/>
        </p:nvGrpSpPr>
        <p:grpSpPr>
          <a:xfrm>
            <a:off x="7854669" y="2225553"/>
            <a:ext cx="5385769" cy="33961"/>
            <a:chOff x="3953939" y="2127836"/>
            <a:chExt cx="5385769" cy="80085"/>
          </a:xfrm>
        </p:grpSpPr>
        <p:cxnSp>
          <p:nvCxnSpPr>
            <p:cNvPr id="429" name="Connettore diritto 428">
              <a:extLst>
                <a:ext uri="{FF2B5EF4-FFF2-40B4-BE49-F238E27FC236}">
                  <a16:creationId xmlns:a16="http://schemas.microsoft.com/office/drawing/2014/main" id="{6617AC1D-82E4-9F1F-7DA2-9A8BE4FB4854}"/>
                </a:ext>
              </a:extLst>
            </p:cNvPr>
            <p:cNvCxnSpPr>
              <a:cxnSpLocks/>
            </p:cNvCxnSpPr>
            <p:nvPr/>
          </p:nvCxnSpPr>
          <p:spPr>
            <a:xfrm>
              <a:off x="3953939" y="2167880"/>
              <a:ext cx="34046" cy="0"/>
            </a:xfrm>
            <a:prstGeom prst="line">
              <a:avLst/>
            </a:prstGeom>
            <a:ln w="3175">
              <a:solidFill>
                <a:srgbClr val="CC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Connettore diritto 429">
              <a:extLst>
                <a:ext uri="{FF2B5EF4-FFF2-40B4-BE49-F238E27FC236}">
                  <a16:creationId xmlns:a16="http://schemas.microsoft.com/office/drawing/2014/main" id="{98D5B2A0-460D-712C-B5BF-E7628973236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5" y="2167879"/>
              <a:ext cx="80085" cy="0"/>
            </a:xfrm>
            <a:prstGeom prst="line">
              <a:avLst/>
            </a:prstGeom>
            <a:ln w="3175">
              <a:solidFill>
                <a:srgbClr val="CC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8" name="Connettore diritto 417">
            <a:extLst>
              <a:ext uri="{FF2B5EF4-FFF2-40B4-BE49-F238E27FC236}">
                <a16:creationId xmlns:a16="http://schemas.microsoft.com/office/drawing/2014/main" id="{901988BA-D382-76A4-CCA6-E19B19444CAE}"/>
              </a:ext>
            </a:extLst>
          </p:cNvPr>
          <p:cNvCxnSpPr>
            <a:cxnSpLocks/>
          </p:cNvCxnSpPr>
          <p:nvPr/>
        </p:nvCxnSpPr>
        <p:spPr>
          <a:xfrm>
            <a:off x="7874278" y="1937809"/>
            <a:ext cx="0" cy="605811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" name="Arco 418">
            <a:extLst>
              <a:ext uri="{FF2B5EF4-FFF2-40B4-BE49-F238E27FC236}">
                <a16:creationId xmlns:a16="http://schemas.microsoft.com/office/drawing/2014/main" id="{CC3BBBAE-3FD6-4B58-3C8A-1386BF9CAF19}"/>
              </a:ext>
            </a:extLst>
          </p:cNvPr>
          <p:cNvSpPr/>
          <p:nvPr/>
        </p:nvSpPr>
        <p:spPr>
          <a:xfrm>
            <a:off x="7832798" y="1937098"/>
            <a:ext cx="82800" cy="608749"/>
          </a:xfrm>
          <a:prstGeom prst="arc">
            <a:avLst>
              <a:gd name="adj1" fmla="val 5470730"/>
              <a:gd name="adj2" fmla="val 5396392"/>
            </a:avLst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0" name="Arco 419">
            <a:extLst>
              <a:ext uri="{FF2B5EF4-FFF2-40B4-BE49-F238E27FC236}">
                <a16:creationId xmlns:a16="http://schemas.microsoft.com/office/drawing/2014/main" id="{4541C313-9734-839F-0B47-783DE0AD5D59}"/>
              </a:ext>
            </a:extLst>
          </p:cNvPr>
          <p:cNvSpPr/>
          <p:nvPr/>
        </p:nvSpPr>
        <p:spPr>
          <a:xfrm>
            <a:off x="7786306" y="1934869"/>
            <a:ext cx="175842" cy="608749"/>
          </a:xfrm>
          <a:prstGeom prst="arc">
            <a:avLst>
              <a:gd name="adj1" fmla="val 5507212"/>
              <a:gd name="adj2" fmla="val 5281932"/>
            </a:avLst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1" name="Arco 420">
            <a:extLst>
              <a:ext uri="{FF2B5EF4-FFF2-40B4-BE49-F238E27FC236}">
                <a16:creationId xmlns:a16="http://schemas.microsoft.com/office/drawing/2014/main" id="{7FAFEE3E-F151-3531-3102-4202227F06A0}"/>
              </a:ext>
            </a:extLst>
          </p:cNvPr>
          <p:cNvSpPr/>
          <p:nvPr/>
        </p:nvSpPr>
        <p:spPr>
          <a:xfrm>
            <a:off x="7740227" y="1937809"/>
            <a:ext cx="267212" cy="608749"/>
          </a:xfrm>
          <a:prstGeom prst="arc">
            <a:avLst>
              <a:gd name="adj1" fmla="val 5638380"/>
              <a:gd name="adj2" fmla="val 5247285"/>
            </a:avLst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2" name="Arco 421">
            <a:extLst>
              <a:ext uri="{FF2B5EF4-FFF2-40B4-BE49-F238E27FC236}">
                <a16:creationId xmlns:a16="http://schemas.microsoft.com/office/drawing/2014/main" id="{FD9FA8A0-E541-4FDC-3FB9-8F02BFBB6055}"/>
              </a:ext>
            </a:extLst>
          </p:cNvPr>
          <p:cNvSpPr/>
          <p:nvPr/>
        </p:nvSpPr>
        <p:spPr>
          <a:xfrm>
            <a:off x="7698055" y="1934771"/>
            <a:ext cx="343065" cy="608749"/>
          </a:xfrm>
          <a:prstGeom prst="arc">
            <a:avLst>
              <a:gd name="adj1" fmla="val 5774850"/>
              <a:gd name="adj2" fmla="val 5218636"/>
            </a:avLst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3" name="Arco 422">
            <a:extLst>
              <a:ext uri="{FF2B5EF4-FFF2-40B4-BE49-F238E27FC236}">
                <a16:creationId xmlns:a16="http://schemas.microsoft.com/office/drawing/2014/main" id="{6BC09FA1-7F48-7E93-FE8E-3CC5EE175177}"/>
              </a:ext>
            </a:extLst>
          </p:cNvPr>
          <p:cNvSpPr/>
          <p:nvPr/>
        </p:nvSpPr>
        <p:spPr>
          <a:xfrm>
            <a:off x="7629414" y="1937023"/>
            <a:ext cx="480981" cy="608749"/>
          </a:xfrm>
          <a:prstGeom prst="arc">
            <a:avLst>
              <a:gd name="adj1" fmla="val 5464046"/>
              <a:gd name="adj2" fmla="val 5434192"/>
            </a:avLst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4" name="Arco 423">
            <a:extLst>
              <a:ext uri="{FF2B5EF4-FFF2-40B4-BE49-F238E27FC236}">
                <a16:creationId xmlns:a16="http://schemas.microsoft.com/office/drawing/2014/main" id="{6866E6E1-B9FC-CEDB-6DC7-9F09E6A00A09}"/>
              </a:ext>
            </a:extLst>
          </p:cNvPr>
          <p:cNvSpPr/>
          <p:nvPr/>
        </p:nvSpPr>
        <p:spPr>
          <a:xfrm>
            <a:off x="7664166" y="1934771"/>
            <a:ext cx="412023" cy="608749"/>
          </a:xfrm>
          <a:prstGeom prst="arc">
            <a:avLst>
              <a:gd name="adj1" fmla="val 5546960"/>
              <a:gd name="adj2" fmla="val 5343793"/>
            </a:avLst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5" name="Arco 424">
            <a:extLst>
              <a:ext uri="{FF2B5EF4-FFF2-40B4-BE49-F238E27FC236}">
                <a16:creationId xmlns:a16="http://schemas.microsoft.com/office/drawing/2014/main" id="{E85D9D92-18DC-2AEE-EE90-40D2877CC75F}"/>
              </a:ext>
            </a:extLst>
          </p:cNvPr>
          <p:cNvSpPr/>
          <p:nvPr/>
        </p:nvSpPr>
        <p:spPr>
          <a:xfrm>
            <a:off x="7602487" y="1936094"/>
            <a:ext cx="534423" cy="608749"/>
          </a:xfrm>
          <a:prstGeom prst="arc">
            <a:avLst>
              <a:gd name="adj1" fmla="val 5479863"/>
              <a:gd name="adj2" fmla="val 5262069"/>
            </a:avLst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6" name="Arco 425">
            <a:extLst>
              <a:ext uri="{FF2B5EF4-FFF2-40B4-BE49-F238E27FC236}">
                <a16:creationId xmlns:a16="http://schemas.microsoft.com/office/drawing/2014/main" id="{7AF3835F-3FCF-0020-E75D-0F6AE913A2C8}"/>
              </a:ext>
            </a:extLst>
          </p:cNvPr>
          <p:cNvSpPr/>
          <p:nvPr/>
        </p:nvSpPr>
        <p:spPr>
          <a:xfrm>
            <a:off x="7583210" y="1936144"/>
            <a:ext cx="574074" cy="608749"/>
          </a:xfrm>
          <a:prstGeom prst="arc">
            <a:avLst>
              <a:gd name="adj1" fmla="val 5524378"/>
              <a:gd name="adj2" fmla="val 5311557"/>
            </a:avLst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33" name="Connettore diritto 432">
            <a:extLst>
              <a:ext uri="{FF2B5EF4-FFF2-40B4-BE49-F238E27FC236}">
                <a16:creationId xmlns:a16="http://schemas.microsoft.com/office/drawing/2014/main" id="{3B297751-5570-4699-E076-50F14D50F76B}"/>
              </a:ext>
            </a:extLst>
          </p:cNvPr>
          <p:cNvCxnSpPr>
            <a:cxnSpLocks/>
          </p:cNvCxnSpPr>
          <p:nvPr/>
        </p:nvCxnSpPr>
        <p:spPr>
          <a:xfrm>
            <a:off x="8384732" y="1025110"/>
            <a:ext cx="0" cy="117027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Arco 433">
            <a:extLst>
              <a:ext uri="{FF2B5EF4-FFF2-40B4-BE49-F238E27FC236}">
                <a16:creationId xmlns:a16="http://schemas.microsoft.com/office/drawing/2014/main" id="{98AABC2E-BBF5-3A1C-3524-A9122DF698A0}"/>
              </a:ext>
            </a:extLst>
          </p:cNvPr>
          <p:cNvSpPr/>
          <p:nvPr/>
        </p:nvSpPr>
        <p:spPr>
          <a:xfrm>
            <a:off x="8308142" y="1019650"/>
            <a:ext cx="158400" cy="1271214"/>
          </a:xfrm>
          <a:prstGeom prst="arc">
            <a:avLst>
              <a:gd name="adj1" fmla="val 5646511"/>
              <a:gd name="adj2" fmla="val 514552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5" name="Arco 434">
            <a:extLst>
              <a:ext uri="{FF2B5EF4-FFF2-40B4-BE49-F238E27FC236}">
                <a16:creationId xmlns:a16="http://schemas.microsoft.com/office/drawing/2014/main" id="{F1C7B2E5-E41E-458B-624F-756907C6EEFE}"/>
              </a:ext>
            </a:extLst>
          </p:cNvPr>
          <p:cNvSpPr/>
          <p:nvPr/>
        </p:nvSpPr>
        <p:spPr>
          <a:xfrm>
            <a:off x="8199121" y="1018973"/>
            <a:ext cx="367200" cy="1271214"/>
          </a:xfrm>
          <a:prstGeom prst="arc">
            <a:avLst>
              <a:gd name="adj1" fmla="val 5951238"/>
              <a:gd name="adj2" fmla="val 478490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6" name="Arco 435">
            <a:extLst>
              <a:ext uri="{FF2B5EF4-FFF2-40B4-BE49-F238E27FC236}">
                <a16:creationId xmlns:a16="http://schemas.microsoft.com/office/drawing/2014/main" id="{11A11D7E-3276-BBD5-39C3-7B36170A7B37}"/>
              </a:ext>
            </a:extLst>
          </p:cNvPr>
          <p:cNvSpPr/>
          <p:nvPr/>
        </p:nvSpPr>
        <p:spPr>
          <a:xfrm>
            <a:off x="8102898" y="1025110"/>
            <a:ext cx="558000" cy="1271214"/>
          </a:xfrm>
          <a:prstGeom prst="arc">
            <a:avLst>
              <a:gd name="adj1" fmla="val 6239243"/>
              <a:gd name="adj2" fmla="val 437942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7" name="Arco 436">
            <a:extLst>
              <a:ext uri="{FF2B5EF4-FFF2-40B4-BE49-F238E27FC236}">
                <a16:creationId xmlns:a16="http://schemas.microsoft.com/office/drawing/2014/main" id="{2663FF75-5CA8-B6EA-AB16-8C178B36C60D}"/>
              </a:ext>
            </a:extLst>
          </p:cNvPr>
          <p:cNvSpPr/>
          <p:nvPr/>
        </p:nvSpPr>
        <p:spPr>
          <a:xfrm>
            <a:off x="8022789" y="1018767"/>
            <a:ext cx="716400" cy="1271214"/>
          </a:xfrm>
          <a:prstGeom prst="arc">
            <a:avLst>
              <a:gd name="adj1" fmla="val 7782385"/>
              <a:gd name="adj2" fmla="val 405867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8" name="Arco 437">
            <a:extLst>
              <a:ext uri="{FF2B5EF4-FFF2-40B4-BE49-F238E27FC236}">
                <a16:creationId xmlns:a16="http://schemas.microsoft.com/office/drawing/2014/main" id="{68192BB8-EC14-EBF1-70FC-763FA4158EF4}"/>
              </a:ext>
            </a:extLst>
          </p:cNvPr>
          <p:cNvSpPr/>
          <p:nvPr/>
        </p:nvSpPr>
        <p:spPr>
          <a:xfrm>
            <a:off x="7879450" y="1023470"/>
            <a:ext cx="1004400" cy="1271214"/>
          </a:xfrm>
          <a:prstGeom prst="arc">
            <a:avLst>
              <a:gd name="adj1" fmla="val 8909533"/>
              <a:gd name="adj2" fmla="val 342598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9" name="Arco 438">
            <a:extLst>
              <a:ext uri="{FF2B5EF4-FFF2-40B4-BE49-F238E27FC236}">
                <a16:creationId xmlns:a16="http://schemas.microsoft.com/office/drawing/2014/main" id="{99469F83-DA9D-ECB7-D48A-8B2706D96CF2}"/>
              </a:ext>
            </a:extLst>
          </p:cNvPr>
          <p:cNvSpPr/>
          <p:nvPr/>
        </p:nvSpPr>
        <p:spPr>
          <a:xfrm>
            <a:off x="7952021" y="1018767"/>
            <a:ext cx="860400" cy="1271214"/>
          </a:xfrm>
          <a:prstGeom prst="arc">
            <a:avLst>
              <a:gd name="adj1" fmla="val 8422366"/>
              <a:gd name="adj2" fmla="val 375170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0" name="Arco 439">
            <a:extLst>
              <a:ext uri="{FF2B5EF4-FFF2-40B4-BE49-F238E27FC236}">
                <a16:creationId xmlns:a16="http://schemas.microsoft.com/office/drawing/2014/main" id="{A5BB161E-62C4-8444-5210-28E4CC68D0D1}"/>
              </a:ext>
            </a:extLst>
          </p:cNvPr>
          <p:cNvSpPr/>
          <p:nvPr/>
        </p:nvSpPr>
        <p:spPr>
          <a:xfrm>
            <a:off x="7823220" y="1021530"/>
            <a:ext cx="1116000" cy="1271214"/>
          </a:xfrm>
          <a:prstGeom prst="arc">
            <a:avLst>
              <a:gd name="adj1" fmla="val 9047806"/>
              <a:gd name="adj2" fmla="val 314318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1" name="Arco 440">
            <a:extLst>
              <a:ext uri="{FF2B5EF4-FFF2-40B4-BE49-F238E27FC236}">
                <a16:creationId xmlns:a16="http://schemas.microsoft.com/office/drawing/2014/main" id="{E89C1C9E-8851-9A88-404A-130FC2A3BCCF}"/>
              </a:ext>
            </a:extLst>
          </p:cNvPr>
          <p:cNvSpPr/>
          <p:nvPr/>
        </p:nvSpPr>
        <p:spPr>
          <a:xfrm>
            <a:off x="7782966" y="1021634"/>
            <a:ext cx="1198800" cy="1271214"/>
          </a:xfrm>
          <a:prstGeom prst="arc">
            <a:avLst>
              <a:gd name="adj1" fmla="val 9139405"/>
              <a:gd name="adj2" fmla="val 292447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2" name="Arco 441">
            <a:extLst>
              <a:ext uri="{FF2B5EF4-FFF2-40B4-BE49-F238E27FC236}">
                <a16:creationId xmlns:a16="http://schemas.microsoft.com/office/drawing/2014/main" id="{868D2410-7F15-1F26-CC87-67BA170E9540}"/>
              </a:ext>
            </a:extLst>
          </p:cNvPr>
          <p:cNvSpPr/>
          <p:nvPr/>
        </p:nvSpPr>
        <p:spPr>
          <a:xfrm>
            <a:off x="7761449" y="1018392"/>
            <a:ext cx="1249200" cy="1271214"/>
          </a:xfrm>
          <a:prstGeom prst="arc">
            <a:avLst>
              <a:gd name="adj1" fmla="val 9201639"/>
              <a:gd name="adj2" fmla="val 281762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48" name="Connettore diritto 447">
            <a:extLst>
              <a:ext uri="{FF2B5EF4-FFF2-40B4-BE49-F238E27FC236}">
                <a16:creationId xmlns:a16="http://schemas.microsoft.com/office/drawing/2014/main" id="{2375F1BB-1754-2A7A-7C33-B6B0250437D9}"/>
              </a:ext>
            </a:extLst>
          </p:cNvPr>
          <p:cNvCxnSpPr>
            <a:cxnSpLocks/>
          </p:cNvCxnSpPr>
          <p:nvPr/>
        </p:nvCxnSpPr>
        <p:spPr>
          <a:xfrm>
            <a:off x="7713235" y="2528219"/>
            <a:ext cx="0" cy="12753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Arco 448">
            <a:extLst>
              <a:ext uri="{FF2B5EF4-FFF2-40B4-BE49-F238E27FC236}">
                <a16:creationId xmlns:a16="http://schemas.microsoft.com/office/drawing/2014/main" id="{17E60234-FD79-85B6-DF25-AB2670200EC1}"/>
              </a:ext>
            </a:extLst>
          </p:cNvPr>
          <p:cNvSpPr/>
          <p:nvPr/>
        </p:nvSpPr>
        <p:spPr>
          <a:xfrm>
            <a:off x="7640455" y="2522759"/>
            <a:ext cx="158400" cy="1271213"/>
          </a:xfrm>
          <a:prstGeom prst="arc">
            <a:avLst>
              <a:gd name="adj1" fmla="val 16324621"/>
              <a:gd name="adj2" fmla="val 1631009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0" name="Arco 449">
            <a:extLst>
              <a:ext uri="{FF2B5EF4-FFF2-40B4-BE49-F238E27FC236}">
                <a16:creationId xmlns:a16="http://schemas.microsoft.com/office/drawing/2014/main" id="{42C1BA33-6B4F-F592-E174-EEDF8FC9CCC0}"/>
              </a:ext>
            </a:extLst>
          </p:cNvPr>
          <p:cNvSpPr/>
          <p:nvPr/>
        </p:nvSpPr>
        <p:spPr>
          <a:xfrm>
            <a:off x="7531434" y="2522082"/>
            <a:ext cx="367200" cy="1271213"/>
          </a:xfrm>
          <a:prstGeom prst="arc">
            <a:avLst>
              <a:gd name="adj1" fmla="val 16291746"/>
              <a:gd name="adj2" fmla="val 1613152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1" name="Arco 450">
            <a:extLst>
              <a:ext uri="{FF2B5EF4-FFF2-40B4-BE49-F238E27FC236}">
                <a16:creationId xmlns:a16="http://schemas.microsoft.com/office/drawing/2014/main" id="{2D4D26A1-B6C3-5279-278F-EB9B514BCD1D}"/>
              </a:ext>
            </a:extLst>
          </p:cNvPr>
          <p:cNvSpPr/>
          <p:nvPr/>
        </p:nvSpPr>
        <p:spPr>
          <a:xfrm>
            <a:off x="7430250" y="2520599"/>
            <a:ext cx="561600" cy="1271213"/>
          </a:xfrm>
          <a:prstGeom prst="arc">
            <a:avLst>
              <a:gd name="adj1" fmla="val 16403247"/>
              <a:gd name="adj2" fmla="val 161918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2" name="Arco 451">
            <a:extLst>
              <a:ext uri="{FF2B5EF4-FFF2-40B4-BE49-F238E27FC236}">
                <a16:creationId xmlns:a16="http://schemas.microsoft.com/office/drawing/2014/main" id="{5140F12E-2377-84C1-CD2A-9579B89D49FA}"/>
              </a:ext>
            </a:extLst>
          </p:cNvPr>
          <p:cNvSpPr/>
          <p:nvPr/>
        </p:nvSpPr>
        <p:spPr>
          <a:xfrm>
            <a:off x="7355102" y="2521876"/>
            <a:ext cx="716400" cy="1271213"/>
          </a:xfrm>
          <a:prstGeom prst="arc">
            <a:avLst>
              <a:gd name="adj1" fmla="val 16457362"/>
              <a:gd name="adj2" fmla="val 1630058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3" name="Arco 452">
            <a:extLst>
              <a:ext uri="{FF2B5EF4-FFF2-40B4-BE49-F238E27FC236}">
                <a16:creationId xmlns:a16="http://schemas.microsoft.com/office/drawing/2014/main" id="{F538F47B-6D75-CD86-C91D-A8FC4BA4A1EA}"/>
              </a:ext>
            </a:extLst>
          </p:cNvPr>
          <p:cNvSpPr/>
          <p:nvPr/>
        </p:nvSpPr>
        <p:spPr>
          <a:xfrm>
            <a:off x="7211763" y="2526579"/>
            <a:ext cx="1004400" cy="1271213"/>
          </a:xfrm>
          <a:prstGeom prst="arc">
            <a:avLst>
              <a:gd name="adj1" fmla="val 16930929"/>
              <a:gd name="adj2" fmla="val 1625948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4" name="Arco 453">
            <a:extLst>
              <a:ext uri="{FF2B5EF4-FFF2-40B4-BE49-F238E27FC236}">
                <a16:creationId xmlns:a16="http://schemas.microsoft.com/office/drawing/2014/main" id="{48CD9F2A-ECAC-8784-5F99-F31262EFE9ED}"/>
              </a:ext>
            </a:extLst>
          </p:cNvPr>
          <p:cNvSpPr/>
          <p:nvPr/>
        </p:nvSpPr>
        <p:spPr>
          <a:xfrm>
            <a:off x="7284334" y="2521876"/>
            <a:ext cx="860400" cy="1271213"/>
          </a:xfrm>
          <a:prstGeom prst="arc">
            <a:avLst>
              <a:gd name="adj1" fmla="val 16866814"/>
              <a:gd name="adj2" fmla="val 16523100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5" name="Arco 454">
            <a:extLst>
              <a:ext uri="{FF2B5EF4-FFF2-40B4-BE49-F238E27FC236}">
                <a16:creationId xmlns:a16="http://schemas.microsoft.com/office/drawing/2014/main" id="{AA131597-9B8D-74DB-DF01-E7290E7239D4}"/>
              </a:ext>
            </a:extLst>
          </p:cNvPr>
          <p:cNvSpPr/>
          <p:nvPr/>
        </p:nvSpPr>
        <p:spPr>
          <a:xfrm>
            <a:off x="7155533" y="2524639"/>
            <a:ext cx="1116000" cy="1271213"/>
          </a:xfrm>
          <a:prstGeom prst="arc">
            <a:avLst>
              <a:gd name="adj1" fmla="val 17036638"/>
              <a:gd name="adj2" fmla="val 1612867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6" name="Arco 455">
            <a:extLst>
              <a:ext uri="{FF2B5EF4-FFF2-40B4-BE49-F238E27FC236}">
                <a16:creationId xmlns:a16="http://schemas.microsoft.com/office/drawing/2014/main" id="{B4258CF1-9B47-E016-5315-F2C1EABD6FDE}"/>
              </a:ext>
            </a:extLst>
          </p:cNvPr>
          <p:cNvSpPr/>
          <p:nvPr/>
        </p:nvSpPr>
        <p:spPr>
          <a:xfrm>
            <a:off x="7115279" y="2524743"/>
            <a:ext cx="1198800" cy="1271213"/>
          </a:xfrm>
          <a:prstGeom prst="arc">
            <a:avLst>
              <a:gd name="adj1" fmla="val 17087849"/>
              <a:gd name="adj2" fmla="val 1612454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7" name="Arco 456">
            <a:extLst>
              <a:ext uri="{FF2B5EF4-FFF2-40B4-BE49-F238E27FC236}">
                <a16:creationId xmlns:a16="http://schemas.microsoft.com/office/drawing/2014/main" id="{4CD0AA21-9984-19B7-20F1-ACA0022BD89D}"/>
              </a:ext>
            </a:extLst>
          </p:cNvPr>
          <p:cNvSpPr/>
          <p:nvPr/>
        </p:nvSpPr>
        <p:spPr>
          <a:xfrm>
            <a:off x="7093762" y="2521501"/>
            <a:ext cx="1249200" cy="1271213"/>
          </a:xfrm>
          <a:prstGeom prst="arc">
            <a:avLst>
              <a:gd name="adj1" fmla="val 17270950"/>
              <a:gd name="adj2" fmla="val 1615813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1" name="Arco 460">
            <a:extLst>
              <a:ext uri="{FF2B5EF4-FFF2-40B4-BE49-F238E27FC236}">
                <a16:creationId xmlns:a16="http://schemas.microsoft.com/office/drawing/2014/main" id="{D5F53220-75F1-93E4-FE72-09888A82F760}"/>
              </a:ext>
            </a:extLst>
          </p:cNvPr>
          <p:cNvSpPr/>
          <p:nvPr/>
        </p:nvSpPr>
        <p:spPr>
          <a:xfrm>
            <a:off x="8164998" y="2003942"/>
            <a:ext cx="788976" cy="1794572"/>
          </a:xfrm>
          <a:prstGeom prst="arc">
            <a:avLst>
              <a:gd name="adj1" fmla="val 12340173"/>
              <a:gd name="adj2" fmla="val 1499273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2" name="Arco 461">
            <a:extLst>
              <a:ext uri="{FF2B5EF4-FFF2-40B4-BE49-F238E27FC236}">
                <a16:creationId xmlns:a16="http://schemas.microsoft.com/office/drawing/2014/main" id="{C36E5594-1B61-10C1-936C-7B81A1B7DA78}"/>
              </a:ext>
            </a:extLst>
          </p:cNvPr>
          <p:cNvSpPr/>
          <p:nvPr/>
        </p:nvSpPr>
        <p:spPr>
          <a:xfrm>
            <a:off x="8302678" y="2007862"/>
            <a:ext cx="517980" cy="1794572"/>
          </a:xfrm>
          <a:prstGeom prst="arc">
            <a:avLst>
              <a:gd name="adj1" fmla="val 10814505"/>
              <a:gd name="adj2" fmla="val 1543003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3" name="Arco 462">
            <a:extLst>
              <a:ext uri="{FF2B5EF4-FFF2-40B4-BE49-F238E27FC236}">
                <a16:creationId xmlns:a16="http://schemas.microsoft.com/office/drawing/2014/main" id="{5A279683-9828-2A2F-DBD3-3DEAAA9697B3}"/>
              </a:ext>
            </a:extLst>
          </p:cNvPr>
          <p:cNvSpPr/>
          <p:nvPr/>
        </p:nvSpPr>
        <p:spPr>
          <a:xfrm>
            <a:off x="8058452" y="2003931"/>
            <a:ext cx="1011948" cy="1794572"/>
          </a:xfrm>
          <a:prstGeom prst="arc">
            <a:avLst>
              <a:gd name="adj1" fmla="val 12553080"/>
              <a:gd name="adj2" fmla="val 1467309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4" name="Arco 463">
            <a:extLst>
              <a:ext uri="{FF2B5EF4-FFF2-40B4-BE49-F238E27FC236}">
                <a16:creationId xmlns:a16="http://schemas.microsoft.com/office/drawing/2014/main" id="{081D8E2A-0E9B-BF50-9707-19F875127E1B}"/>
              </a:ext>
            </a:extLst>
          </p:cNvPr>
          <p:cNvSpPr/>
          <p:nvPr/>
        </p:nvSpPr>
        <p:spPr>
          <a:xfrm>
            <a:off x="7955314" y="1999202"/>
            <a:ext cx="1214337" cy="1794572"/>
          </a:xfrm>
          <a:prstGeom prst="arc">
            <a:avLst>
              <a:gd name="adj1" fmla="val 12474365"/>
              <a:gd name="adj2" fmla="val 12934333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DF8D3DB0-E2A6-FBB0-CEAB-1F08D596F0EF}"/>
              </a:ext>
            </a:extLst>
          </p:cNvPr>
          <p:cNvCxnSpPr>
            <a:cxnSpLocks/>
          </p:cNvCxnSpPr>
          <p:nvPr/>
        </p:nvCxnSpPr>
        <p:spPr>
          <a:xfrm rot="900000">
            <a:off x="7567902" y="5093567"/>
            <a:ext cx="612000" cy="0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nettore diritto 498">
            <a:extLst>
              <a:ext uri="{FF2B5EF4-FFF2-40B4-BE49-F238E27FC236}">
                <a16:creationId xmlns:a16="http://schemas.microsoft.com/office/drawing/2014/main" id="{9428E160-478A-3413-6298-E507B1BA49E4}"/>
              </a:ext>
            </a:extLst>
          </p:cNvPr>
          <p:cNvCxnSpPr>
            <a:cxnSpLocks/>
          </p:cNvCxnSpPr>
          <p:nvPr/>
        </p:nvCxnSpPr>
        <p:spPr>
          <a:xfrm rot="1800000">
            <a:off x="7574650" y="5094151"/>
            <a:ext cx="612000" cy="0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nettore diritto 499">
            <a:extLst>
              <a:ext uri="{FF2B5EF4-FFF2-40B4-BE49-F238E27FC236}">
                <a16:creationId xmlns:a16="http://schemas.microsoft.com/office/drawing/2014/main" id="{53672D2E-B805-B5B4-6CA6-DCDAAC350FFF}"/>
              </a:ext>
            </a:extLst>
          </p:cNvPr>
          <p:cNvCxnSpPr>
            <a:cxnSpLocks/>
          </p:cNvCxnSpPr>
          <p:nvPr/>
        </p:nvCxnSpPr>
        <p:spPr>
          <a:xfrm rot="2700000">
            <a:off x="7572756" y="5092497"/>
            <a:ext cx="612000" cy="0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nettore diritto 500">
            <a:extLst>
              <a:ext uri="{FF2B5EF4-FFF2-40B4-BE49-F238E27FC236}">
                <a16:creationId xmlns:a16="http://schemas.microsoft.com/office/drawing/2014/main" id="{34B98881-B637-F7DC-86DD-0212FC1E23A7}"/>
              </a:ext>
            </a:extLst>
          </p:cNvPr>
          <p:cNvCxnSpPr>
            <a:cxnSpLocks/>
          </p:cNvCxnSpPr>
          <p:nvPr/>
        </p:nvCxnSpPr>
        <p:spPr>
          <a:xfrm rot="3600000">
            <a:off x="7573320" y="5093528"/>
            <a:ext cx="612000" cy="0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nettore diritto 501">
            <a:extLst>
              <a:ext uri="{FF2B5EF4-FFF2-40B4-BE49-F238E27FC236}">
                <a16:creationId xmlns:a16="http://schemas.microsoft.com/office/drawing/2014/main" id="{8AEEAD21-0F6F-1314-FF05-0030A3003EC0}"/>
              </a:ext>
            </a:extLst>
          </p:cNvPr>
          <p:cNvCxnSpPr>
            <a:cxnSpLocks/>
          </p:cNvCxnSpPr>
          <p:nvPr/>
        </p:nvCxnSpPr>
        <p:spPr>
          <a:xfrm>
            <a:off x="7812081" y="4848667"/>
            <a:ext cx="144354" cy="538734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79A58EDB-908F-CE5E-B167-7AD48933C5F3}"/>
              </a:ext>
            </a:extLst>
          </p:cNvPr>
          <p:cNvCxnSpPr>
            <a:cxnSpLocks/>
          </p:cNvCxnSpPr>
          <p:nvPr/>
        </p:nvCxnSpPr>
        <p:spPr>
          <a:xfrm flipH="1">
            <a:off x="7795784" y="4964479"/>
            <a:ext cx="113990" cy="425414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Connettore diritto 508">
            <a:extLst>
              <a:ext uri="{FF2B5EF4-FFF2-40B4-BE49-F238E27FC236}">
                <a16:creationId xmlns:a16="http://schemas.microsoft.com/office/drawing/2014/main" id="{76FF4D1B-2A2C-87BC-8BAF-70A8898679FA}"/>
              </a:ext>
            </a:extLst>
          </p:cNvPr>
          <p:cNvCxnSpPr>
            <a:cxnSpLocks/>
          </p:cNvCxnSpPr>
          <p:nvPr/>
        </p:nvCxnSpPr>
        <p:spPr>
          <a:xfrm flipH="1">
            <a:off x="7728731" y="4997034"/>
            <a:ext cx="209506" cy="362874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ttore diritto 509">
            <a:extLst>
              <a:ext uri="{FF2B5EF4-FFF2-40B4-BE49-F238E27FC236}">
                <a16:creationId xmlns:a16="http://schemas.microsoft.com/office/drawing/2014/main" id="{909244C5-07CD-DF58-F518-E98E06186EE3}"/>
              </a:ext>
            </a:extLst>
          </p:cNvPr>
          <p:cNvCxnSpPr>
            <a:cxnSpLocks/>
          </p:cNvCxnSpPr>
          <p:nvPr/>
        </p:nvCxnSpPr>
        <p:spPr>
          <a:xfrm flipH="1">
            <a:off x="7663462" y="5014210"/>
            <a:ext cx="295415" cy="295415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nettore diritto 510">
            <a:extLst>
              <a:ext uri="{FF2B5EF4-FFF2-40B4-BE49-F238E27FC236}">
                <a16:creationId xmlns:a16="http://schemas.microsoft.com/office/drawing/2014/main" id="{C2DBAC5D-3B72-6D8F-3295-816587798D1C}"/>
              </a:ext>
            </a:extLst>
          </p:cNvPr>
          <p:cNvCxnSpPr>
            <a:cxnSpLocks/>
          </p:cNvCxnSpPr>
          <p:nvPr/>
        </p:nvCxnSpPr>
        <p:spPr>
          <a:xfrm flipH="1">
            <a:off x="7615397" y="5037140"/>
            <a:ext cx="363975" cy="210141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Connettore diritto 511">
            <a:extLst>
              <a:ext uri="{FF2B5EF4-FFF2-40B4-BE49-F238E27FC236}">
                <a16:creationId xmlns:a16="http://schemas.microsoft.com/office/drawing/2014/main" id="{DE3AFBF6-FC9E-45B9-E405-7CF51B1F9CC7}"/>
              </a:ext>
            </a:extLst>
          </p:cNvPr>
          <p:cNvCxnSpPr>
            <a:cxnSpLocks/>
          </p:cNvCxnSpPr>
          <p:nvPr/>
        </p:nvCxnSpPr>
        <p:spPr>
          <a:xfrm flipH="1">
            <a:off x="7582744" y="5056992"/>
            <a:ext cx="428393" cy="114788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" name="Ovale 515">
            <a:extLst>
              <a:ext uri="{FF2B5EF4-FFF2-40B4-BE49-F238E27FC236}">
                <a16:creationId xmlns:a16="http://schemas.microsoft.com/office/drawing/2014/main" id="{AD0AE528-1D0B-F807-1468-1C2FA3B713CB}"/>
              </a:ext>
            </a:extLst>
          </p:cNvPr>
          <p:cNvSpPr/>
          <p:nvPr/>
        </p:nvSpPr>
        <p:spPr>
          <a:xfrm>
            <a:off x="7077830" y="4628989"/>
            <a:ext cx="1278000" cy="1278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17" name="Connettore diritto 516">
            <a:extLst>
              <a:ext uri="{FF2B5EF4-FFF2-40B4-BE49-F238E27FC236}">
                <a16:creationId xmlns:a16="http://schemas.microsoft.com/office/drawing/2014/main" id="{22EBA015-499D-748D-3FEC-C116D292FAC9}"/>
              </a:ext>
            </a:extLst>
          </p:cNvPr>
          <p:cNvCxnSpPr>
            <a:cxnSpLocks/>
          </p:cNvCxnSpPr>
          <p:nvPr/>
        </p:nvCxnSpPr>
        <p:spPr>
          <a:xfrm>
            <a:off x="8136906" y="5260816"/>
            <a:ext cx="21892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Connettore diritto 517">
            <a:extLst>
              <a:ext uri="{FF2B5EF4-FFF2-40B4-BE49-F238E27FC236}">
                <a16:creationId xmlns:a16="http://schemas.microsoft.com/office/drawing/2014/main" id="{25D5FB4B-C8D1-77F8-3F6B-536D691597A5}"/>
              </a:ext>
            </a:extLst>
          </p:cNvPr>
          <p:cNvCxnSpPr>
            <a:cxnSpLocks/>
            <a:endCxn id="516" idx="4"/>
          </p:cNvCxnSpPr>
          <p:nvPr/>
        </p:nvCxnSpPr>
        <p:spPr>
          <a:xfrm>
            <a:off x="7716830" y="5350529"/>
            <a:ext cx="0" cy="5564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Connettore diritto 518">
            <a:extLst>
              <a:ext uri="{FF2B5EF4-FFF2-40B4-BE49-F238E27FC236}">
                <a16:creationId xmlns:a16="http://schemas.microsoft.com/office/drawing/2014/main" id="{96AE85E8-655F-86C8-BAE6-E2D9B703CC65}"/>
              </a:ext>
            </a:extLst>
          </p:cNvPr>
          <p:cNvCxnSpPr>
            <a:cxnSpLocks/>
          </p:cNvCxnSpPr>
          <p:nvPr/>
        </p:nvCxnSpPr>
        <p:spPr>
          <a:xfrm>
            <a:off x="7089221" y="5095194"/>
            <a:ext cx="520172" cy="1393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Connettore diritto 519">
            <a:extLst>
              <a:ext uri="{FF2B5EF4-FFF2-40B4-BE49-F238E27FC236}">
                <a16:creationId xmlns:a16="http://schemas.microsoft.com/office/drawing/2014/main" id="{8675FAAE-8042-5ED2-E387-15579861C94D}"/>
              </a:ext>
            </a:extLst>
          </p:cNvPr>
          <p:cNvCxnSpPr>
            <a:cxnSpLocks/>
          </p:cNvCxnSpPr>
          <p:nvPr/>
        </p:nvCxnSpPr>
        <p:spPr>
          <a:xfrm>
            <a:off x="7932991" y="5390209"/>
            <a:ext cx="339302" cy="1958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1" name="Connettore diritto 520">
            <a:extLst>
              <a:ext uri="{FF2B5EF4-FFF2-40B4-BE49-F238E27FC236}">
                <a16:creationId xmlns:a16="http://schemas.microsoft.com/office/drawing/2014/main" id="{3C749303-E9BA-2FB3-A8DD-C1A51306151F}"/>
              </a:ext>
            </a:extLst>
          </p:cNvPr>
          <p:cNvCxnSpPr>
            <a:cxnSpLocks/>
          </p:cNvCxnSpPr>
          <p:nvPr/>
        </p:nvCxnSpPr>
        <p:spPr>
          <a:xfrm>
            <a:off x="7845744" y="5396141"/>
            <a:ext cx="319961" cy="3199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Connettore diritto 521">
            <a:extLst>
              <a:ext uri="{FF2B5EF4-FFF2-40B4-BE49-F238E27FC236}">
                <a16:creationId xmlns:a16="http://schemas.microsoft.com/office/drawing/2014/main" id="{F2A8AC08-8069-C464-28AD-193BD736327B}"/>
              </a:ext>
            </a:extLst>
          </p:cNvPr>
          <p:cNvCxnSpPr>
            <a:cxnSpLocks/>
          </p:cNvCxnSpPr>
          <p:nvPr/>
        </p:nvCxnSpPr>
        <p:spPr>
          <a:xfrm>
            <a:off x="7778662" y="5379637"/>
            <a:ext cx="256278" cy="4438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Connettore diritto 522">
            <a:extLst>
              <a:ext uri="{FF2B5EF4-FFF2-40B4-BE49-F238E27FC236}">
                <a16:creationId xmlns:a16="http://schemas.microsoft.com/office/drawing/2014/main" id="{117CE80D-158A-41B0-0507-742DCAB3963C}"/>
              </a:ext>
            </a:extLst>
          </p:cNvPr>
          <p:cNvCxnSpPr>
            <a:cxnSpLocks/>
          </p:cNvCxnSpPr>
          <p:nvPr/>
        </p:nvCxnSpPr>
        <p:spPr>
          <a:xfrm>
            <a:off x="7734277" y="5362032"/>
            <a:ext cx="136884" cy="5108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Connettore diritto 523">
            <a:extLst>
              <a:ext uri="{FF2B5EF4-FFF2-40B4-BE49-F238E27FC236}">
                <a16:creationId xmlns:a16="http://schemas.microsoft.com/office/drawing/2014/main" id="{FBFE2E1B-5680-1E7F-2770-F9DF340199A2}"/>
              </a:ext>
            </a:extLst>
          </p:cNvPr>
          <p:cNvCxnSpPr>
            <a:cxnSpLocks/>
          </p:cNvCxnSpPr>
          <p:nvPr/>
        </p:nvCxnSpPr>
        <p:spPr>
          <a:xfrm flipH="1">
            <a:off x="7548148" y="5334254"/>
            <a:ext cx="145714" cy="5438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Connettore diritto 524">
            <a:extLst>
              <a:ext uri="{FF2B5EF4-FFF2-40B4-BE49-F238E27FC236}">
                <a16:creationId xmlns:a16="http://schemas.microsoft.com/office/drawing/2014/main" id="{84C84E47-345D-A81F-8589-1AF196568709}"/>
              </a:ext>
            </a:extLst>
          </p:cNvPr>
          <p:cNvCxnSpPr>
            <a:cxnSpLocks/>
          </p:cNvCxnSpPr>
          <p:nvPr/>
        </p:nvCxnSpPr>
        <p:spPr>
          <a:xfrm flipH="1">
            <a:off x="7397985" y="5323545"/>
            <a:ext cx="284181" cy="4922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nettore diritto 525">
            <a:extLst>
              <a:ext uri="{FF2B5EF4-FFF2-40B4-BE49-F238E27FC236}">
                <a16:creationId xmlns:a16="http://schemas.microsoft.com/office/drawing/2014/main" id="{F9B88B9D-947F-65E4-C6CA-8838BBBCC4F3}"/>
              </a:ext>
            </a:extLst>
          </p:cNvPr>
          <p:cNvCxnSpPr>
            <a:cxnSpLocks/>
          </p:cNvCxnSpPr>
          <p:nvPr/>
        </p:nvCxnSpPr>
        <p:spPr>
          <a:xfrm flipH="1">
            <a:off x="7256071" y="5313532"/>
            <a:ext cx="404072" cy="4040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Connettore diritto 526">
            <a:extLst>
              <a:ext uri="{FF2B5EF4-FFF2-40B4-BE49-F238E27FC236}">
                <a16:creationId xmlns:a16="http://schemas.microsoft.com/office/drawing/2014/main" id="{67128223-CDAA-53B5-6C06-5AD1EFC6DF94}"/>
              </a:ext>
            </a:extLst>
          </p:cNvPr>
          <p:cNvCxnSpPr>
            <a:cxnSpLocks/>
          </p:cNvCxnSpPr>
          <p:nvPr/>
        </p:nvCxnSpPr>
        <p:spPr>
          <a:xfrm flipH="1">
            <a:off x="7165784" y="5301597"/>
            <a:ext cx="481969" cy="2782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Connettore diritto 527">
            <a:extLst>
              <a:ext uri="{FF2B5EF4-FFF2-40B4-BE49-F238E27FC236}">
                <a16:creationId xmlns:a16="http://schemas.microsoft.com/office/drawing/2014/main" id="{7B7F7DF2-8393-F0CE-D137-164646576BC1}"/>
              </a:ext>
            </a:extLst>
          </p:cNvPr>
          <p:cNvCxnSpPr>
            <a:cxnSpLocks/>
          </p:cNvCxnSpPr>
          <p:nvPr/>
        </p:nvCxnSpPr>
        <p:spPr>
          <a:xfrm flipH="1">
            <a:off x="7098340" y="5278929"/>
            <a:ext cx="541023" cy="14496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nettore diritto 528">
            <a:extLst>
              <a:ext uri="{FF2B5EF4-FFF2-40B4-BE49-F238E27FC236}">
                <a16:creationId xmlns:a16="http://schemas.microsoft.com/office/drawing/2014/main" id="{17FBF975-B80A-1619-A3F5-643393FB1DE0}"/>
              </a:ext>
            </a:extLst>
          </p:cNvPr>
          <p:cNvCxnSpPr>
            <a:cxnSpLocks/>
          </p:cNvCxnSpPr>
          <p:nvPr/>
        </p:nvCxnSpPr>
        <p:spPr>
          <a:xfrm>
            <a:off x="7394213" y="4713390"/>
            <a:ext cx="182092" cy="3153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nettore diritto 529">
            <a:extLst>
              <a:ext uri="{FF2B5EF4-FFF2-40B4-BE49-F238E27FC236}">
                <a16:creationId xmlns:a16="http://schemas.microsoft.com/office/drawing/2014/main" id="{499537B9-EAE3-AD5A-CF26-7BCB90BF85F5}"/>
              </a:ext>
            </a:extLst>
          </p:cNvPr>
          <p:cNvCxnSpPr>
            <a:cxnSpLocks/>
          </p:cNvCxnSpPr>
          <p:nvPr/>
        </p:nvCxnSpPr>
        <p:spPr>
          <a:xfrm>
            <a:off x="7263934" y="4814323"/>
            <a:ext cx="314394" cy="3143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nettore diritto 530">
            <a:extLst>
              <a:ext uri="{FF2B5EF4-FFF2-40B4-BE49-F238E27FC236}">
                <a16:creationId xmlns:a16="http://schemas.microsoft.com/office/drawing/2014/main" id="{9C6807FB-847D-1530-8249-7CF453BF73D8}"/>
              </a:ext>
            </a:extLst>
          </p:cNvPr>
          <p:cNvCxnSpPr>
            <a:cxnSpLocks/>
          </p:cNvCxnSpPr>
          <p:nvPr/>
        </p:nvCxnSpPr>
        <p:spPr>
          <a:xfrm>
            <a:off x="7155278" y="4939264"/>
            <a:ext cx="431990" cy="2494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nettore diritto 531">
            <a:extLst>
              <a:ext uri="{FF2B5EF4-FFF2-40B4-BE49-F238E27FC236}">
                <a16:creationId xmlns:a16="http://schemas.microsoft.com/office/drawing/2014/main" id="{440157FA-A6E6-4747-C5D0-8218093DDECC}"/>
              </a:ext>
            </a:extLst>
          </p:cNvPr>
          <p:cNvCxnSpPr>
            <a:cxnSpLocks/>
          </p:cNvCxnSpPr>
          <p:nvPr/>
        </p:nvCxnSpPr>
        <p:spPr>
          <a:xfrm>
            <a:off x="8035060" y="5350527"/>
            <a:ext cx="305975" cy="819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Connettore diritto 532">
            <a:extLst>
              <a:ext uri="{FF2B5EF4-FFF2-40B4-BE49-F238E27FC236}">
                <a16:creationId xmlns:a16="http://schemas.microsoft.com/office/drawing/2014/main" id="{5B4F8A40-B39C-AF5E-1CA6-1916FE0B892F}"/>
              </a:ext>
            </a:extLst>
          </p:cNvPr>
          <p:cNvCxnSpPr>
            <a:cxnSpLocks/>
          </p:cNvCxnSpPr>
          <p:nvPr/>
        </p:nvCxnSpPr>
        <p:spPr>
          <a:xfrm>
            <a:off x="7077835" y="5261327"/>
            <a:ext cx="55157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Connettore diritto 543">
            <a:extLst>
              <a:ext uri="{FF2B5EF4-FFF2-40B4-BE49-F238E27FC236}">
                <a16:creationId xmlns:a16="http://schemas.microsoft.com/office/drawing/2014/main" id="{0C3C6A34-E19C-9AB5-CDA7-F4A5EE5A1BF3}"/>
              </a:ext>
            </a:extLst>
          </p:cNvPr>
          <p:cNvCxnSpPr>
            <a:cxnSpLocks/>
          </p:cNvCxnSpPr>
          <p:nvPr/>
        </p:nvCxnSpPr>
        <p:spPr>
          <a:xfrm>
            <a:off x="7716787" y="4674024"/>
            <a:ext cx="0" cy="1545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Connettore diritto 547">
            <a:extLst>
              <a:ext uri="{FF2B5EF4-FFF2-40B4-BE49-F238E27FC236}">
                <a16:creationId xmlns:a16="http://schemas.microsoft.com/office/drawing/2014/main" id="{6BA219BF-D22C-EF16-DCB0-3CCA6DFC7672}"/>
              </a:ext>
            </a:extLst>
          </p:cNvPr>
          <p:cNvCxnSpPr>
            <a:cxnSpLocks/>
          </p:cNvCxnSpPr>
          <p:nvPr/>
        </p:nvCxnSpPr>
        <p:spPr>
          <a:xfrm>
            <a:off x="7546057" y="4655409"/>
            <a:ext cx="76059" cy="2838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Connettore diritto 573">
            <a:extLst>
              <a:ext uri="{FF2B5EF4-FFF2-40B4-BE49-F238E27FC236}">
                <a16:creationId xmlns:a16="http://schemas.microsoft.com/office/drawing/2014/main" id="{24612381-0DCD-3587-AA52-AD193EA29099}"/>
              </a:ext>
            </a:extLst>
          </p:cNvPr>
          <p:cNvCxnSpPr>
            <a:cxnSpLocks/>
          </p:cNvCxnSpPr>
          <p:nvPr/>
        </p:nvCxnSpPr>
        <p:spPr>
          <a:xfrm>
            <a:off x="7747201" y="4538691"/>
            <a:ext cx="1278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Connettore diritto 574">
            <a:extLst>
              <a:ext uri="{FF2B5EF4-FFF2-40B4-BE49-F238E27FC236}">
                <a16:creationId xmlns:a16="http://schemas.microsoft.com/office/drawing/2014/main" id="{30699786-A118-9E4E-8C5E-44AD2A7768E7}"/>
              </a:ext>
            </a:extLst>
          </p:cNvPr>
          <p:cNvCxnSpPr>
            <a:cxnSpLocks/>
          </p:cNvCxnSpPr>
          <p:nvPr/>
        </p:nvCxnSpPr>
        <p:spPr>
          <a:xfrm>
            <a:off x="8384296" y="3904308"/>
            <a:ext cx="0" cy="1278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Connettore diritto 575">
            <a:extLst>
              <a:ext uri="{FF2B5EF4-FFF2-40B4-BE49-F238E27FC236}">
                <a16:creationId xmlns:a16="http://schemas.microsoft.com/office/drawing/2014/main" id="{51284AE6-8A3B-56A9-24F7-B5F27183B466}"/>
              </a:ext>
            </a:extLst>
          </p:cNvPr>
          <p:cNvCxnSpPr>
            <a:cxnSpLocks/>
          </p:cNvCxnSpPr>
          <p:nvPr/>
        </p:nvCxnSpPr>
        <p:spPr>
          <a:xfrm rot="900000">
            <a:off x="7737055" y="4537681"/>
            <a:ext cx="126406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Connettore diritto 576">
            <a:extLst>
              <a:ext uri="{FF2B5EF4-FFF2-40B4-BE49-F238E27FC236}">
                <a16:creationId xmlns:a16="http://schemas.microsoft.com/office/drawing/2014/main" id="{710E9B56-5EEF-1409-9025-34F82D70EFEF}"/>
              </a:ext>
            </a:extLst>
          </p:cNvPr>
          <p:cNvCxnSpPr>
            <a:cxnSpLocks/>
          </p:cNvCxnSpPr>
          <p:nvPr/>
        </p:nvCxnSpPr>
        <p:spPr>
          <a:xfrm rot="1800000">
            <a:off x="7750993" y="4538895"/>
            <a:ext cx="126406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nettore diritto 577">
            <a:extLst>
              <a:ext uri="{FF2B5EF4-FFF2-40B4-BE49-F238E27FC236}">
                <a16:creationId xmlns:a16="http://schemas.microsoft.com/office/drawing/2014/main" id="{00305865-F384-1B04-D09E-8018920E5DB0}"/>
              </a:ext>
            </a:extLst>
          </p:cNvPr>
          <p:cNvCxnSpPr>
            <a:cxnSpLocks/>
          </p:cNvCxnSpPr>
          <p:nvPr/>
        </p:nvCxnSpPr>
        <p:spPr>
          <a:xfrm rot="2700000">
            <a:off x="7743308" y="4535458"/>
            <a:ext cx="127160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Connettore diritto 578">
            <a:extLst>
              <a:ext uri="{FF2B5EF4-FFF2-40B4-BE49-F238E27FC236}">
                <a16:creationId xmlns:a16="http://schemas.microsoft.com/office/drawing/2014/main" id="{A5544855-874F-5E8C-E471-76D2DBA87D0F}"/>
              </a:ext>
            </a:extLst>
          </p:cNvPr>
          <p:cNvCxnSpPr>
            <a:cxnSpLocks/>
          </p:cNvCxnSpPr>
          <p:nvPr/>
        </p:nvCxnSpPr>
        <p:spPr>
          <a:xfrm rot="3600000">
            <a:off x="7744473" y="4537600"/>
            <a:ext cx="127160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Connettore diritto 579">
            <a:extLst>
              <a:ext uri="{FF2B5EF4-FFF2-40B4-BE49-F238E27FC236}">
                <a16:creationId xmlns:a16="http://schemas.microsoft.com/office/drawing/2014/main" id="{87FD1404-9667-22CB-D428-4F66245AE86B}"/>
              </a:ext>
            </a:extLst>
          </p:cNvPr>
          <p:cNvCxnSpPr>
            <a:cxnSpLocks/>
          </p:cNvCxnSpPr>
          <p:nvPr/>
        </p:nvCxnSpPr>
        <p:spPr>
          <a:xfrm rot="4500000">
            <a:off x="7743977" y="4534068"/>
            <a:ext cx="127160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Connettore diritto 580">
            <a:extLst>
              <a:ext uri="{FF2B5EF4-FFF2-40B4-BE49-F238E27FC236}">
                <a16:creationId xmlns:a16="http://schemas.microsoft.com/office/drawing/2014/main" id="{915C21B5-BFD6-AD58-77D9-7DA2A2B28948}"/>
              </a:ext>
            </a:extLst>
          </p:cNvPr>
          <p:cNvCxnSpPr>
            <a:cxnSpLocks/>
          </p:cNvCxnSpPr>
          <p:nvPr/>
        </p:nvCxnSpPr>
        <p:spPr>
          <a:xfrm rot="6300000">
            <a:off x="7746951" y="4539246"/>
            <a:ext cx="127160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Connettore diritto 581">
            <a:extLst>
              <a:ext uri="{FF2B5EF4-FFF2-40B4-BE49-F238E27FC236}">
                <a16:creationId xmlns:a16="http://schemas.microsoft.com/office/drawing/2014/main" id="{5E956B32-3B52-84C9-BD7C-D8E440FC186A}"/>
              </a:ext>
            </a:extLst>
          </p:cNvPr>
          <p:cNvCxnSpPr>
            <a:cxnSpLocks/>
          </p:cNvCxnSpPr>
          <p:nvPr/>
        </p:nvCxnSpPr>
        <p:spPr>
          <a:xfrm rot="7200000">
            <a:off x="7749453" y="4540459"/>
            <a:ext cx="127160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Connettore diritto 582">
            <a:extLst>
              <a:ext uri="{FF2B5EF4-FFF2-40B4-BE49-F238E27FC236}">
                <a16:creationId xmlns:a16="http://schemas.microsoft.com/office/drawing/2014/main" id="{3638461D-BCCF-355E-B823-1040C24BC2DE}"/>
              </a:ext>
            </a:extLst>
          </p:cNvPr>
          <p:cNvCxnSpPr>
            <a:cxnSpLocks/>
          </p:cNvCxnSpPr>
          <p:nvPr/>
        </p:nvCxnSpPr>
        <p:spPr>
          <a:xfrm rot="8100000">
            <a:off x="7749314" y="4537023"/>
            <a:ext cx="126406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Connettore diritto 583">
            <a:extLst>
              <a:ext uri="{FF2B5EF4-FFF2-40B4-BE49-F238E27FC236}">
                <a16:creationId xmlns:a16="http://schemas.microsoft.com/office/drawing/2014/main" id="{249B7197-373C-DE87-B1A1-7765F59B5E90}"/>
              </a:ext>
            </a:extLst>
          </p:cNvPr>
          <p:cNvCxnSpPr>
            <a:cxnSpLocks/>
          </p:cNvCxnSpPr>
          <p:nvPr/>
        </p:nvCxnSpPr>
        <p:spPr>
          <a:xfrm rot="9000000">
            <a:off x="7750478" y="4539165"/>
            <a:ext cx="126406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Connettore diritto 584">
            <a:extLst>
              <a:ext uri="{FF2B5EF4-FFF2-40B4-BE49-F238E27FC236}">
                <a16:creationId xmlns:a16="http://schemas.microsoft.com/office/drawing/2014/main" id="{C31E5CD1-9EE5-22CE-E1D8-E18CFB6283E3}"/>
              </a:ext>
            </a:extLst>
          </p:cNvPr>
          <p:cNvCxnSpPr>
            <a:cxnSpLocks/>
          </p:cNvCxnSpPr>
          <p:nvPr/>
        </p:nvCxnSpPr>
        <p:spPr>
          <a:xfrm rot="9900000">
            <a:off x="7746174" y="4540713"/>
            <a:ext cx="126406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Connettore diritto 665">
            <a:extLst>
              <a:ext uri="{FF2B5EF4-FFF2-40B4-BE49-F238E27FC236}">
                <a16:creationId xmlns:a16="http://schemas.microsoft.com/office/drawing/2014/main" id="{B7ADF144-B2A3-AB75-C239-F2A47F80A1F4}"/>
              </a:ext>
            </a:extLst>
          </p:cNvPr>
          <p:cNvCxnSpPr>
            <a:cxnSpLocks/>
          </p:cNvCxnSpPr>
          <p:nvPr/>
        </p:nvCxnSpPr>
        <p:spPr>
          <a:xfrm>
            <a:off x="8988702" y="4338080"/>
            <a:ext cx="46934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7" name="Connettore diritto 666">
            <a:extLst>
              <a:ext uri="{FF2B5EF4-FFF2-40B4-BE49-F238E27FC236}">
                <a16:creationId xmlns:a16="http://schemas.microsoft.com/office/drawing/2014/main" id="{82C92DE2-426B-038B-DE50-6F6633D4A4DC}"/>
              </a:ext>
            </a:extLst>
          </p:cNvPr>
          <p:cNvCxnSpPr>
            <a:cxnSpLocks/>
          </p:cNvCxnSpPr>
          <p:nvPr/>
        </p:nvCxnSpPr>
        <p:spPr>
          <a:xfrm>
            <a:off x="8548470" y="3800510"/>
            <a:ext cx="0" cy="11941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8" name="Connettore diritto 667">
            <a:extLst>
              <a:ext uri="{FF2B5EF4-FFF2-40B4-BE49-F238E27FC236}">
                <a16:creationId xmlns:a16="http://schemas.microsoft.com/office/drawing/2014/main" id="{420B926C-25C8-37B4-438D-4CF1B2DE27B2}"/>
              </a:ext>
            </a:extLst>
          </p:cNvPr>
          <p:cNvCxnSpPr>
            <a:cxnSpLocks/>
          </p:cNvCxnSpPr>
          <p:nvPr/>
        </p:nvCxnSpPr>
        <p:spPr>
          <a:xfrm>
            <a:off x="9011806" y="4466701"/>
            <a:ext cx="418229" cy="1120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9" name="Connettore diritto 668">
            <a:extLst>
              <a:ext uri="{FF2B5EF4-FFF2-40B4-BE49-F238E27FC236}">
                <a16:creationId xmlns:a16="http://schemas.microsoft.com/office/drawing/2014/main" id="{C086D37C-D0F7-70BF-70F1-A90A86936F24}"/>
              </a:ext>
            </a:extLst>
          </p:cNvPr>
          <p:cNvCxnSpPr>
            <a:cxnSpLocks/>
          </p:cNvCxnSpPr>
          <p:nvPr/>
        </p:nvCxnSpPr>
        <p:spPr>
          <a:xfrm>
            <a:off x="9025764" y="4615389"/>
            <a:ext cx="328897" cy="18989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0" name="Connettore diritto 669">
            <a:extLst>
              <a:ext uri="{FF2B5EF4-FFF2-40B4-BE49-F238E27FC236}">
                <a16:creationId xmlns:a16="http://schemas.microsoft.com/office/drawing/2014/main" id="{2595D675-BEB8-FEF4-FB10-362511197C8E}"/>
              </a:ext>
            </a:extLst>
          </p:cNvPr>
          <p:cNvCxnSpPr>
            <a:cxnSpLocks/>
          </p:cNvCxnSpPr>
          <p:nvPr/>
        </p:nvCxnSpPr>
        <p:spPr>
          <a:xfrm>
            <a:off x="8978104" y="4771165"/>
            <a:ext cx="221369" cy="2159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1" name="Connettore diritto 670">
            <a:extLst>
              <a:ext uri="{FF2B5EF4-FFF2-40B4-BE49-F238E27FC236}">
                <a16:creationId xmlns:a16="http://schemas.microsoft.com/office/drawing/2014/main" id="{F2272F5B-519A-E8AF-8257-3E305E893746}"/>
              </a:ext>
            </a:extLst>
          </p:cNvPr>
          <p:cNvCxnSpPr>
            <a:cxnSpLocks/>
          </p:cNvCxnSpPr>
          <p:nvPr/>
        </p:nvCxnSpPr>
        <p:spPr>
          <a:xfrm>
            <a:off x="8893900" y="4939264"/>
            <a:ext cx="114799" cy="1988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2" name="Connettore diritto 671">
            <a:extLst>
              <a:ext uri="{FF2B5EF4-FFF2-40B4-BE49-F238E27FC236}">
                <a16:creationId xmlns:a16="http://schemas.microsoft.com/office/drawing/2014/main" id="{BE0DE25A-3636-23EE-EB46-87C7F6CE6F6B}"/>
              </a:ext>
            </a:extLst>
          </p:cNvPr>
          <p:cNvCxnSpPr>
            <a:cxnSpLocks/>
          </p:cNvCxnSpPr>
          <p:nvPr/>
        </p:nvCxnSpPr>
        <p:spPr>
          <a:xfrm>
            <a:off x="8742452" y="5066129"/>
            <a:ext cx="44854" cy="16739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3" name="Connettore diritto 672">
            <a:extLst>
              <a:ext uri="{FF2B5EF4-FFF2-40B4-BE49-F238E27FC236}">
                <a16:creationId xmlns:a16="http://schemas.microsoft.com/office/drawing/2014/main" id="{114207AB-2F67-749A-6C7A-8461CB4259D4}"/>
              </a:ext>
            </a:extLst>
          </p:cNvPr>
          <p:cNvCxnSpPr>
            <a:cxnSpLocks/>
          </p:cNvCxnSpPr>
          <p:nvPr/>
        </p:nvCxnSpPr>
        <p:spPr>
          <a:xfrm flipH="1">
            <a:off x="8652276" y="3800510"/>
            <a:ext cx="42912" cy="1601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4" name="Connettore diritto 673">
            <a:extLst>
              <a:ext uri="{FF2B5EF4-FFF2-40B4-BE49-F238E27FC236}">
                <a16:creationId xmlns:a16="http://schemas.microsoft.com/office/drawing/2014/main" id="{364ED75D-ED28-9EE4-9333-8AA537C4717C}"/>
              </a:ext>
            </a:extLst>
          </p:cNvPr>
          <p:cNvCxnSpPr>
            <a:cxnSpLocks/>
          </p:cNvCxnSpPr>
          <p:nvPr/>
        </p:nvCxnSpPr>
        <p:spPr>
          <a:xfrm flipH="1">
            <a:off x="8736975" y="3800510"/>
            <a:ext cx="123880" cy="2145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5" name="Connettore diritto 674">
            <a:extLst>
              <a:ext uri="{FF2B5EF4-FFF2-40B4-BE49-F238E27FC236}">
                <a16:creationId xmlns:a16="http://schemas.microsoft.com/office/drawing/2014/main" id="{739C9F44-931F-4B82-40B9-75B0053E628E}"/>
              </a:ext>
            </a:extLst>
          </p:cNvPr>
          <p:cNvCxnSpPr>
            <a:cxnSpLocks/>
          </p:cNvCxnSpPr>
          <p:nvPr/>
        </p:nvCxnSpPr>
        <p:spPr>
          <a:xfrm flipH="1">
            <a:off x="8807268" y="3800510"/>
            <a:ext cx="271568" cy="27156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6" name="Connettore diritto 675">
            <a:extLst>
              <a:ext uri="{FF2B5EF4-FFF2-40B4-BE49-F238E27FC236}">
                <a16:creationId xmlns:a16="http://schemas.microsoft.com/office/drawing/2014/main" id="{0B6B28B5-BBB3-D5F2-A1EC-D13A9A0CA6EF}"/>
              </a:ext>
            </a:extLst>
          </p:cNvPr>
          <p:cNvCxnSpPr>
            <a:cxnSpLocks/>
          </p:cNvCxnSpPr>
          <p:nvPr/>
        </p:nvCxnSpPr>
        <p:spPr>
          <a:xfrm flipH="1">
            <a:off x="8884412" y="3898080"/>
            <a:ext cx="424068" cy="24483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7" name="Connettore diritto 676">
            <a:extLst>
              <a:ext uri="{FF2B5EF4-FFF2-40B4-BE49-F238E27FC236}">
                <a16:creationId xmlns:a16="http://schemas.microsoft.com/office/drawing/2014/main" id="{93A94199-5432-C350-9829-F768865F18E2}"/>
              </a:ext>
            </a:extLst>
          </p:cNvPr>
          <p:cNvCxnSpPr>
            <a:cxnSpLocks/>
          </p:cNvCxnSpPr>
          <p:nvPr/>
        </p:nvCxnSpPr>
        <p:spPr>
          <a:xfrm flipH="1">
            <a:off x="8953210" y="4102289"/>
            <a:ext cx="476570" cy="12769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6" name="Connettore diritto 765">
            <a:extLst>
              <a:ext uri="{FF2B5EF4-FFF2-40B4-BE49-F238E27FC236}">
                <a16:creationId xmlns:a16="http://schemas.microsoft.com/office/drawing/2014/main" id="{58C17269-26BE-6074-8376-5B06ECA4B9B1}"/>
              </a:ext>
            </a:extLst>
          </p:cNvPr>
          <p:cNvCxnSpPr>
            <a:cxnSpLocks/>
          </p:cNvCxnSpPr>
          <p:nvPr/>
        </p:nvCxnSpPr>
        <p:spPr>
          <a:xfrm>
            <a:off x="7982517" y="3796166"/>
            <a:ext cx="158090" cy="15420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Connettore diritto 766">
            <a:extLst>
              <a:ext uri="{FF2B5EF4-FFF2-40B4-BE49-F238E27FC236}">
                <a16:creationId xmlns:a16="http://schemas.microsoft.com/office/drawing/2014/main" id="{8DD6767A-CFDB-C660-C8C2-7A189DECD997}"/>
              </a:ext>
            </a:extLst>
          </p:cNvPr>
          <p:cNvCxnSpPr>
            <a:cxnSpLocks/>
          </p:cNvCxnSpPr>
          <p:nvPr/>
        </p:nvCxnSpPr>
        <p:spPr>
          <a:xfrm>
            <a:off x="7789898" y="3901698"/>
            <a:ext cx="223938" cy="1292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8" name="Connettore diritto 767">
            <a:extLst>
              <a:ext uri="{FF2B5EF4-FFF2-40B4-BE49-F238E27FC236}">
                <a16:creationId xmlns:a16="http://schemas.microsoft.com/office/drawing/2014/main" id="{035F32B9-C324-CB02-B82F-5A824E52BFD7}"/>
              </a:ext>
            </a:extLst>
          </p:cNvPr>
          <p:cNvCxnSpPr>
            <a:cxnSpLocks/>
          </p:cNvCxnSpPr>
          <p:nvPr/>
        </p:nvCxnSpPr>
        <p:spPr>
          <a:xfrm>
            <a:off x="7686814" y="4109528"/>
            <a:ext cx="190361" cy="510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9" name="Connettore diritto 768">
            <a:extLst>
              <a:ext uri="{FF2B5EF4-FFF2-40B4-BE49-F238E27FC236}">
                <a16:creationId xmlns:a16="http://schemas.microsoft.com/office/drawing/2014/main" id="{3288B6E2-2211-2FFC-81BD-BCBAFBBF4F31}"/>
              </a:ext>
            </a:extLst>
          </p:cNvPr>
          <p:cNvCxnSpPr>
            <a:cxnSpLocks/>
          </p:cNvCxnSpPr>
          <p:nvPr/>
        </p:nvCxnSpPr>
        <p:spPr>
          <a:xfrm>
            <a:off x="7659465" y="4336472"/>
            <a:ext cx="12252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0" name="Connettore diritto 769">
            <a:extLst>
              <a:ext uri="{FF2B5EF4-FFF2-40B4-BE49-F238E27FC236}">
                <a16:creationId xmlns:a16="http://schemas.microsoft.com/office/drawing/2014/main" id="{0399A9C1-2417-A785-0BFC-BFB07F642194}"/>
              </a:ext>
            </a:extLst>
          </p:cNvPr>
          <p:cNvCxnSpPr>
            <a:cxnSpLocks/>
          </p:cNvCxnSpPr>
          <p:nvPr/>
        </p:nvCxnSpPr>
        <p:spPr>
          <a:xfrm flipH="1">
            <a:off x="7692663" y="4547195"/>
            <a:ext cx="65927" cy="1766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51CAD2B1-CEBC-B9BA-5202-43A5BD20EFC1}"/>
              </a:ext>
            </a:extLst>
          </p:cNvPr>
          <p:cNvCxnSpPr>
            <a:cxnSpLocks/>
          </p:cNvCxnSpPr>
          <p:nvPr/>
        </p:nvCxnSpPr>
        <p:spPr>
          <a:xfrm>
            <a:off x="8562264" y="5160039"/>
            <a:ext cx="814" cy="906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5AEDD460-B03E-7C5F-223A-9A335547834C}"/>
              </a:ext>
            </a:extLst>
          </p:cNvPr>
          <p:cNvCxnSpPr>
            <a:cxnSpLocks/>
          </p:cNvCxnSpPr>
          <p:nvPr/>
        </p:nvCxnSpPr>
        <p:spPr>
          <a:xfrm>
            <a:off x="8402854" y="3797983"/>
            <a:ext cx="28999" cy="1082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id="{DD7B4CD5-540E-0650-796C-1CAB9AC937FA}"/>
              </a:ext>
            </a:extLst>
          </p:cNvPr>
          <p:cNvCxnSpPr>
            <a:cxnSpLocks/>
          </p:cNvCxnSpPr>
          <p:nvPr/>
        </p:nvCxnSpPr>
        <p:spPr>
          <a:xfrm>
            <a:off x="8237758" y="3803610"/>
            <a:ext cx="63545" cy="1100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nettore diritto 495">
            <a:extLst>
              <a:ext uri="{FF2B5EF4-FFF2-40B4-BE49-F238E27FC236}">
                <a16:creationId xmlns:a16="http://schemas.microsoft.com/office/drawing/2014/main" id="{737FEA5B-5D2A-DF32-4A49-136FB53D4FC7}"/>
              </a:ext>
            </a:extLst>
          </p:cNvPr>
          <p:cNvCxnSpPr>
            <a:cxnSpLocks/>
          </p:cNvCxnSpPr>
          <p:nvPr/>
        </p:nvCxnSpPr>
        <p:spPr>
          <a:xfrm>
            <a:off x="7572966" y="5092306"/>
            <a:ext cx="474888" cy="0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nettore diritto 496">
            <a:extLst>
              <a:ext uri="{FF2B5EF4-FFF2-40B4-BE49-F238E27FC236}">
                <a16:creationId xmlns:a16="http://schemas.microsoft.com/office/drawing/2014/main" id="{4A2EFC32-CC6E-B574-A8F4-8771AB9F52C6}"/>
              </a:ext>
            </a:extLst>
          </p:cNvPr>
          <p:cNvCxnSpPr>
            <a:cxnSpLocks/>
          </p:cNvCxnSpPr>
          <p:nvPr/>
        </p:nvCxnSpPr>
        <p:spPr>
          <a:xfrm>
            <a:off x="7878966" y="4936832"/>
            <a:ext cx="0" cy="461474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uppo 48">
            <a:extLst>
              <a:ext uri="{FF2B5EF4-FFF2-40B4-BE49-F238E27FC236}">
                <a16:creationId xmlns:a16="http://schemas.microsoft.com/office/drawing/2014/main" id="{4D340330-3F2A-5A89-4CB3-3135FC97E0F0}"/>
              </a:ext>
            </a:extLst>
          </p:cNvPr>
          <p:cNvGrpSpPr/>
          <p:nvPr/>
        </p:nvGrpSpPr>
        <p:grpSpPr>
          <a:xfrm>
            <a:off x="7573345" y="4787016"/>
            <a:ext cx="614581" cy="612134"/>
            <a:chOff x="9050975" y="5423763"/>
            <a:chExt cx="614581" cy="612134"/>
          </a:xfrm>
        </p:grpSpPr>
        <p:sp>
          <p:nvSpPr>
            <p:cNvPr id="48" name="Arco 47">
              <a:extLst>
                <a:ext uri="{FF2B5EF4-FFF2-40B4-BE49-F238E27FC236}">
                  <a16:creationId xmlns:a16="http://schemas.microsoft.com/office/drawing/2014/main" id="{4EC20BB9-D8DE-3DEA-9FC1-85DC2511397E}"/>
                </a:ext>
              </a:extLst>
            </p:cNvPr>
            <p:cNvSpPr/>
            <p:nvPr/>
          </p:nvSpPr>
          <p:spPr>
            <a:xfrm>
              <a:off x="9053556" y="5423897"/>
              <a:ext cx="612000" cy="612000"/>
            </a:xfrm>
            <a:prstGeom prst="arc">
              <a:avLst>
                <a:gd name="adj1" fmla="val 623931"/>
                <a:gd name="adj2" fmla="val 15314638"/>
              </a:avLst>
            </a:prstGeom>
            <a:ln w="3175">
              <a:solidFill>
                <a:srgbClr val="CC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9" name="Arco 328">
              <a:extLst>
                <a:ext uri="{FF2B5EF4-FFF2-40B4-BE49-F238E27FC236}">
                  <a16:creationId xmlns:a16="http://schemas.microsoft.com/office/drawing/2014/main" id="{05938879-C5D3-2E63-9670-6D25DE9D7756}"/>
                </a:ext>
              </a:extLst>
            </p:cNvPr>
            <p:cNvSpPr/>
            <p:nvPr/>
          </p:nvSpPr>
          <p:spPr>
            <a:xfrm>
              <a:off x="9050975" y="5423763"/>
              <a:ext cx="612000" cy="612000"/>
            </a:xfrm>
            <a:prstGeom prst="arc">
              <a:avLst>
                <a:gd name="adj1" fmla="val 15452450"/>
                <a:gd name="adj2" fmla="val 774460"/>
              </a:avLst>
            </a:prstGeom>
            <a:ln w="3175">
              <a:solidFill>
                <a:srgbClr val="CC00FF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" name="Gruppo 3">
            <a:extLst>
              <a:ext uri="{FF2B5EF4-FFF2-40B4-BE49-F238E27FC236}">
                <a16:creationId xmlns:a16="http://schemas.microsoft.com/office/drawing/2014/main" id="{EF45FC22-5E72-E461-FBA9-6B2EEA53CFCB}"/>
              </a:ext>
            </a:extLst>
          </p:cNvPr>
          <p:cNvGrpSpPr/>
          <p:nvPr/>
        </p:nvGrpSpPr>
        <p:grpSpPr>
          <a:xfrm>
            <a:off x="7651975" y="3449950"/>
            <a:ext cx="1813752" cy="1819711"/>
            <a:chOff x="7651975" y="3449950"/>
            <a:chExt cx="1813752" cy="1819711"/>
          </a:xfrm>
        </p:grpSpPr>
        <p:sp>
          <p:nvSpPr>
            <p:cNvPr id="411" name="Arco 410">
              <a:extLst>
                <a:ext uri="{FF2B5EF4-FFF2-40B4-BE49-F238E27FC236}">
                  <a16:creationId xmlns:a16="http://schemas.microsoft.com/office/drawing/2014/main" id="{A92ACC96-223D-5104-F0B9-8CEF2FC90238}"/>
                </a:ext>
              </a:extLst>
            </p:cNvPr>
            <p:cNvSpPr/>
            <p:nvPr/>
          </p:nvSpPr>
          <p:spPr>
            <a:xfrm>
              <a:off x="7658048" y="3449950"/>
              <a:ext cx="1800000" cy="1800000"/>
            </a:xfrm>
            <a:prstGeom prst="arc">
              <a:avLst>
                <a:gd name="adj1" fmla="val 6948478"/>
                <a:gd name="adj2" fmla="val 8978677"/>
              </a:avLst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7E877634-01F8-5223-4D3F-3043F68F11B2}"/>
                </a:ext>
              </a:extLst>
            </p:cNvPr>
            <p:cNvGrpSpPr/>
            <p:nvPr/>
          </p:nvGrpSpPr>
          <p:grpSpPr>
            <a:xfrm>
              <a:off x="7651975" y="3460816"/>
              <a:ext cx="1813752" cy="1808845"/>
              <a:chOff x="7651975" y="3460816"/>
              <a:chExt cx="1813752" cy="1808845"/>
            </a:xfrm>
          </p:grpSpPr>
          <p:sp>
            <p:nvSpPr>
              <p:cNvPr id="52" name="Arco 51">
                <a:extLst>
                  <a:ext uri="{FF2B5EF4-FFF2-40B4-BE49-F238E27FC236}">
                    <a16:creationId xmlns:a16="http://schemas.microsoft.com/office/drawing/2014/main" id="{BDE7938C-3604-FA0A-91FA-527DE8AB0CD0}"/>
                  </a:ext>
                </a:extLst>
              </p:cNvPr>
              <p:cNvSpPr/>
              <p:nvPr/>
            </p:nvSpPr>
            <p:spPr>
              <a:xfrm>
                <a:off x="7651975" y="3460816"/>
                <a:ext cx="1800000" cy="1800000"/>
              </a:xfrm>
              <a:prstGeom prst="arc">
                <a:avLst>
                  <a:gd name="adj1" fmla="val 19314075"/>
                  <a:gd name="adj2" fmla="val 6902639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sp>
            <p:nvSpPr>
              <p:cNvPr id="399" name="Arco 398">
                <a:extLst>
                  <a:ext uri="{FF2B5EF4-FFF2-40B4-BE49-F238E27FC236}">
                    <a16:creationId xmlns:a16="http://schemas.microsoft.com/office/drawing/2014/main" id="{1CAD134A-14CB-3199-29C9-2979E57989B8}"/>
                  </a:ext>
                </a:extLst>
              </p:cNvPr>
              <p:cNvSpPr/>
              <p:nvPr/>
            </p:nvSpPr>
            <p:spPr>
              <a:xfrm>
                <a:off x="7662177" y="3469661"/>
                <a:ext cx="1800000" cy="1800000"/>
              </a:xfrm>
              <a:prstGeom prst="arc">
                <a:avLst>
                  <a:gd name="adj1" fmla="val 13129491"/>
                  <a:gd name="adj2" fmla="val 19289359"/>
                </a:avLst>
              </a:prstGeom>
              <a:ln w="3175"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sp>
            <p:nvSpPr>
              <p:cNvPr id="413" name="Arco 412">
                <a:extLst>
                  <a:ext uri="{FF2B5EF4-FFF2-40B4-BE49-F238E27FC236}">
                    <a16:creationId xmlns:a16="http://schemas.microsoft.com/office/drawing/2014/main" id="{0E4E2665-15C5-E05D-F983-1B1C661BBBAB}"/>
                  </a:ext>
                </a:extLst>
              </p:cNvPr>
              <p:cNvSpPr/>
              <p:nvPr/>
            </p:nvSpPr>
            <p:spPr>
              <a:xfrm>
                <a:off x="7665727" y="3462020"/>
                <a:ext cx="1800000" cy="1800000"/>
              </a:xfrm>
              <a:prstGeom prst="arc">
                <a:avLst>
                  <a:gd name="adj1" fmla="val 9054511"/>
                  <a:gd name="adj2" fmla="val 13116266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</p:grpSp>
      </p:grpSp>
      <p:grpSp>
        <p:nvGrpSpPr>
          <p:cNvPr id="283" name="Gruppo 282">
            <a:extLst>
              <a:ext uri="{FF2B5EF4-FFF2-40B4-BE49-F238E27FC236}">
                <a16:creationId xmlns:a16="http://schemas.microsoft.com/office/drawing/2014/main" id="{E3A2C03A-DE0D-5AAC-48AF-3A61E246B8EB}"/>
              </a:ext>
            </a:extLst>
          </p:cNvPr>
          <p:cNvGrpSpPr/>
          <p:nvPr/>
        </p:nvGrpSpPr>
        <p:grpSpPr>
          <a:xfrm>
            <a:off x="8348748" y="4504042"/>
            <a:ext cx="71095" cy="71096"/>
            <a:chOff x="9300572" y="2127835"/>
            <a:chExt cx="80084" cy="80085"/>
          </a:xfrm>
        </p:grpSpPr>
        <p:cxnSp>
          <p:nvCxnSpPr>
            <p:cNvPr id="284" name="Connettore diritto 283">
              <a:extLst>
                <a:ext uri="{FF2B5EF4-FFF2-40B4-BE49-F238E27FC236}">
                  <a16:creationId xmlns:a16="http://schemas.microsoft.com/office/drawing/2014/main" id="{E13C83B3-DE84-6534-BF77-FFAF77D1E67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Connettore diritto 284">
              <a:extLst>
                <a:ext uri="{FF2B5EF4-FFF2-40B4-BE49-F238E27FC236}">
                  <a16:creationId xmlns:a16="http://schemas.microsoft.com/office/drawing/2014/main" id="{1108DE30-AC33-EF53-1F49-42E8D6997DC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8" name="Gruppo 287">
            <a:extLst>
              <a:ext uri="{FF2B5EF4-FFF2-40B4-BE49-F238E27FC236}">
                <a16:creationId xmlns:a16="http://schemas.microsoft.com/office/drawing/2014/main" id="{7FDB9FAF-1451-079A-CAA4-C2FBC8060463}"/>
              </a:ext>
            </a:extLst>
          </p:cNvPr>
          <p:cNvGrpSpPr/>
          <p:nvPr/>
        </p:nvGrpSpPr>
        <p:grpSpPr>
          <a:xfrm>
            <a:off x="7844269" y="5057377"/>
            <a:ext cx="71095" cy="71096"/>
            <a:chOff x="9300572" y="2127835"/>
            <a:chExt cx="80084" cy="80085"/>
          </a:xfrm>
        </p:grpSpPr>
        <p:cxnSp>
          <p:nvCxnSpPr>
            <p:cNvPr id="290" name="Connettore diritto 289">
              <a:extLst>
                <a:ext uri="{FF2B5EF4-FFF2-40B4-BE49-F238E27FC236}">
                  <a16:creationId xmlns:a16="http://schemas.microsoft.com/office/drawing/2014/main" id="{775BC5EF-2E06-9662-73B5-1C54CF78E9A1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CC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Connettore diritto 290">
              <a:extLst>
                <a:ext uri="{FF2B5EF4-FFF2-40B4-BE49-F238E27FC236}">
                  <a16:creationId xmlns:a16="http://schemas.microsoft.com/office/drawing/2014/main" id="{754E1DA7-6D79-FFDD-A7C6-D8E0A40F7D70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CC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2" name="Gruppo 291">
            <a:extLst>
              <a:ext uri="{FF2B5EF4-FFF2-40B4-BE49-F238E27FC236}">
                <a16:creationId xmlns:a16="http://schemas.microsoft.com/office/drawing/2014/main" id="{C3DC77A5-179B-5EE2-F536-2A7584E0B8CD}"/>
              </a:ext>
            </a:extLst>
          </p:cNvPr>
          <p:cNvGrpSpPr/>
          <p:nvPr/>
        </p:nvGrpSpPr>
        <p:grpSpPr>
          <a:xfrm>
            <a:off x="7837856" y="2206350"/>
            <a:ext cx="71095" cy="71096"/>
            <a:chOff x="9300572" y="2127835"/>
            <a:chExt cx="80084" cy="80085"/>
          </a:xfrm>
        </p:grpSpPr>
        <p:cxnSp>
          <p:nvCxnSpPr>
            <p:cNvPr id="294" name="Connettore diritto 293">
              <a:extLst>
                <a:ext uri="{FF2B5EF4-FFF2-40B4-BE49-F238E27FC236}">
                  <a16:creationId xmlns:a16="http://schemas.microsoft.com/office/drawing/2014/main" id="{9B036885-CC94-A44E-2623-7D440448BF0B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CC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Connettore diritto 295">
              <a:extLst>
                <a:ext uri="{FF2B5EF4-FFF2-40B4-BE49-F238E27FC236}">
                  <a16:creationId xmlns:a16="http://schemas.microsoft.com/office/drawing/2014/main" id="{01A096F7-5184-6C9A-BEEA-026890F4B10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CC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" name="CasellaDiTesto 306">
            <a:extLst>
              <a:ext uri="{FF2B5EF4-FFF2-40B4-BE49-F238E27FC236}">
                <a16:creationId xmlns:a16="http://schemas.microsoft.com/office/drawing/2014/main" id="{6EBBE48A-9496-4439-56C9-61C0231C93C0}"/>
              </a:ext>
            </a:extLst>
          </p:cNvPr>
          <p:cNvSpPr txBox="1"/>
          <p:nvPr/>
        </p:nvSpPr>
        <p:spPr>
          <a:xfrm>
            <a:off x="8142436" y="1432482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308" name="CasellaDiTesto 307">
            <a:extLst>
              <a:ext uri="{FF2B5EF4-FFF2-40B4-BE49-F238E27FC236}">
                <a16:creationId xmlns:a16="http://schemas.microsoft.com/office/drawing/2014/main" id="{19ED9E54-0178-1E26-998E-593750EF7D69}"/>
              </a:ext>
            </a:extLst>
          </p:cNvPr>
          <p:cNvSpPr txBox="1"/>
          <p:nvPr/>
        </p:nvSpPr>
        <p:spPr>
          <a:xfrm>
            <a:off x="8495506" y="2765543"/>
            <a:ext cx="346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309" name="CasellaDiTesto 308">
            <a:extLst>
              <a:ext uri="{FF2B5EF4-FFF2-40B4-BE49-F238E27FC236}">
                <a16:creationId xmlns:a16="http://schemas.microsoft.com/office/drawing/2014/main" id="{016BD8DE-99AE-003F-0338-957BD694F7B0}"/>
              </a:ext>
            </a:extLst>
          </p:cNvPr>
          <p:cNvSpPr txBox="1"/>
          <p:nvPr/>
        </p:nvSpPr>
        <p:spPr>
          <a:xfrm>
            <a:off x="7462394" y="3168948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313" name="CasellaDiTesto 312">
            <a:extLst>
              <a:ext uri="{FF2B5EF4-FFF2-40B4-BE49-F238E27FC236}">
                <a16:creationId xmlns:a16="http://schemas.microsoft.com/office/drawing/2014/main" id="{A65B5324-2903-7692-301F-7A7998C086BF}"/>
              </a:ext>
            </a:extLst>
          </p:cNvPr>
          <p:cNvSpPr txBox="1"/>
          <p:nvPr/>
        </p:nvSpPr>
        <p:spPr>
          <a:xfrm>
            <a:off x="7722487" y="2015318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CC00FF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314" name="CasellaDiTesto 313">
            <a:extLst>
              <a:ext uri="{FF2B5EF4-FFF2-40B4-BE49-F238E27FC236}">
                <a16:creationId xmlns:a16="http://schemas.microsoft.com/office/drawing/2014/main" id="{C829942D-9BFF-5188-10A6-7F08F2D12A9B}"/>
              </a:ext>
            </a:extLst>
          </p:cNvPr>
          <p:cNvSpPr txBox="1"/>
          <p:nvPr/>
        </p:nvSpPr>
        <p:spPr>
          <a:xfrm>
            <a:off x="8129444" y="4370319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317" name="CasellaDiTesto 316">
            <a:extLst>
              <a:ext uri="{FF2B5EF4-FFF2-40B4-BE49-F238E27FC236}">
                <a16:creationId xmlns:a16="http://schemas.microsoft.com/office/drawing/2014/main" id="{5EDA265E-BFB6-F234-6738-980EB4629785}"/>
              </a:ext>
            </a:extLst>
          </p:cNvPr>
          <p:cNvSpPr txBox="1"/>
          <p:nvPr/>
        </p:nvSpPr>
        <p:spPr>
          <a:xfrm>
            <a:off x="7471734" y="5132552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321" name="CasellaDiTesto 320">
            <a:extLst>
              <a:ext uri="{FF2B5EF4-FFF2-40B4-BE49-F238E27FC236}">
                <a16:creationId xmlns:a16="http://schemas.microsoft.com/office/drawing/2014/main" id="{48BBBD9D-35D0-2FA2-D829-7BB4404C6DDA}"/>
              </a:ext>
            </a:extLst>
          </p:cNvPr>
          <p:cNvSpPr txBox="1"/>
          <p:nvPr/>
        </p:nvSpPr>
        <p:spPr>
          <a:xfrm>
            <a:off x="8522189" y="4190599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323" name="CasellaDiTesto 322">
            <a:extLst>
              <a:ext uri="{FF2B5EF4-FFF2-40B4-BE49-F238E27FC236}">
                <a16:creationId xmlns:a16="http://schemas.microsoft.com/office/drawing/2014/main" id="{0C4BC46A-0FB7-49B5-F67A-AC9F90DA9D05}"/>
              </a:ext>
            </a:extLst>
          </p:cNvPr>
          <p:cNvSpPr txBox="1"/>
          <p:nvPr/>
        </p:nvSpPr>
        <p:spPr>
          <a:xfrm>
            <a:off x="7654297" y="4913260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CC00FF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6F37E24-053A-0718-7350-A258A2B91764}"/>
              </a:ext>
            </a:extLst>
          </p:cNvPr>
          <p:cNvSpPr txBox="1"/>
          <p:nvPr/>
        </p:nvSpPr>
        <p:spPr>
          <a:xfrm>
            <a:off x="0" y="523783"/>
            <a:ext cx="5193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completare, infine, l’immagine delle quattro sfere in composizione applichiamo le campiture dinamiche come di seguito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097D90E-6BBB-7E06-92C4-666EC5E7B74F}"/>
              </a:ext>
            </a:extLst>
          </p:cNvPr>
          <p:cNvSpPr txBox="1"/>
          <p:nvPr/>
        </p:nvSpPr>
        <p:spPr>
          <a:xfrm>
            <a:off x="0" y="1698342"/>
            <a:ext cx="5051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Sfera in primo piano di centro </a:t>
            </a:r>
            <a:r>
              <a:rPr lang="it-IT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324" name="CasellaDiTesto 323">
            <a:extLst>
              <a:ext uri="{FF2B5EF4-FFF2-40B4-BE49-F238E27FC236}">
                <a16:creationId xmlns:a16="http://schemas.microsoft.com/office/drawing/2014/main" id="{C905E2EE-2B0D-5571-0B00-B98B11E92752}"/>
              </a:ext>
            </a:extLst>
          </p:cNvPr>
          <p:cNvSpPr txBox="1"/>
          <p:nvPr/>
        </p:nvSpPr>
        <p:spPr>
          <a:xfrm>
            <a:off x="0" y="2259515"/>
            <a:ext cx="5051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Sfera tangente di centro </a:t>
            </a:r>
            <a:r>
              <a:rPr lang="it-IT" dirty="0">
                <a:solidFill>
                  <a:srgbClr val="CC00FF"/>
                </a:solidFill>
              </a:rPr>
              <a:t>D</a:t>
            </a:r>
          </a:p>
        </p:txBody>
      </p:sp>
      <p:sp>
        <p:nvSpPr>
          <p:cNvPr id="328" name="CasellaDiTesto 327">
            <a:extLst>
              <a:ext uri="{FF2B5EF4-FFF2-40B4-BE49-F238E27FC236}">
                <a16:creationId xmlns:a16="http://schemas.microsoft.com/office/drawing/2014/main" id="{A9945458-2369-9B69-606F-C6A6B5462090}"/>
              </a:ext>
            </a:extLst>
          </p:cNvPr>
          <p:cNvSpPr txBox="1"/>
          <p:nvPr/>
        </p:nvSpPr>
        <p:spPr>
          <a:xfrm>
            <a:off x="0" y="2881431"/>
            <a:ext cx="5051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Sfera in secondo piano di centro </a:t>
            </a:r>
            <a:r>
              <a:rPr lang="it-IT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330" name="CasellaDiTesto 329">
            <a:extLst>
              <a:ext uri="{FF2B5EF4-FFF2-40B4-BE49-F238E27FC236}">
                <a16:creationId xmlns:a16="http://schemas.microsoft.com/office/drawing/2014/main" id="{9A600F91-A7E2-133B-5821-1E3FF80139C8}"/>
              </a:ext>
            </a:extLst>
          </p:cNvPr>
          <p:cNvSpPr txBox="1"/>
          <p:nvPr/>
        </p:nvSpPr>
        <p:spPr>
          <a:xfrm>
            <a:off x="0" y="3475214"/>
            <a:ext cx="5051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Sfera di fondo di centro </a:t>
            </a:r>
            <a:r>
              <a:rPr lang="it-IT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8BBE1C9-3357-F498-F73A-586216A15025}"/>
              </a:ext>
            </a:extLst>
          </p:cNvPr>
          <p:cNvSpPr txBox="1"/>
          <p:nvPr/>
        </p:nvSpPr>
        <p:spPr>
          <a:xfrm>
            <a:off x="0" y="4030989"/>
            <a:ext cx="5193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Compenetrazione tra le sfere di centri </a:t>
            </a:r>
            <a:r>
              <a:rPr lang="it-IT" dirty="0">
                <a:solidFill>
                  <a:srgbClr val="00B0F0"/>
                </a:solidFill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398" name="CasellaDiTesto 397">
            <a:extLst>
              <a:ext uri="{FF2B5EF4-FFF2-40B4-BE49-F238E27FC236}">
                <a16:creationId xmlns:a16="http://schemas.microsoft.com/office/drawing/2014/main" id="{4B161A52-23DC-3EC6-8B35-7CDE8CF02663}"/>
              </a:ext>
            </a:extLst>
          </p:cNvPr>
          <p:cNvSpPr txBox="1"/>
          <p:nvPr/>
        </p:nvSpPr>
        <p:spPr>
          <a:xfrm>
            <a:off x="0" y="4627606"/>
            <a:ext cx="5193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Compenetrazione tra le sfere di centri </a:t>
            </a:r>
            <a:r>
              <a:rPr lang="it-IT" dirty="0">
                <a:solidFill>
                  <a:srgbClr val="00B050"/>
                </a:solidFill>
              </a:rPr>
              <a:t>B</a:t>
            </a:r>
            <a:r>
              <a:rPr lang="it-IT" dirty="0"/>
              <a:t> e </a:t>
            </a:r>
            <a:r>
              <a:rPr lang="it-IT" dirty="0">
                <a:solidFill>
                  <a:srgbClr val="00B0F0"/>
                </a:solidFill>
              </a:rPr>
              <a:t>C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A0D778E4-DA59-41CB-F082-802B422D8A75}"/>
              </a:ext>
            </a:extLst>
          </p:cNvPr>
          <p:cNvCxnSpPr>
            <a:cxnSpLocks/>
          </p:cNvCxnSpPr>
          <p:nvPr/>
        </p:nvCxnSpPr>
        <p:spPr>
          <a:xfrm>
            <a:off x="7713697" y="3163825"/>
            <a:ext cx="0" cy="21436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nettore diritto 399">
            <a:extLst>
              <a:ext uri="{FF2B5EF4-FFF2-40B4-BE49-F238E27FC236}">
                <a16:creationId xmlns:a16="http://schemas.microsoft.com/office/drawing/2014/main" id="{E0630EF0-FF6A-B024-B0E9-800518FC2224}"/>
              </a:ext>
            </a:extLst>
          </p:cNvPr>
          <p:cNvCxnSpPr>
            <a:cxnSpLocks/>
          </p:cNvCxnSpPr>
          <p:nvPr/>
        </p:nvCxnSpPr>
        <p:spPr>
          <a:xfrm>
            <a:off x="8384184" y="1627246"/>
            <a:ext cx="0" cy="29271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nettore diritto 411">
            <a:extLst>
              <a:ext uri="{FF2B5EF4-FFF2-40B4-BE49-F238E27FC236}">
                <a16:creationId xmlns:a16="http://schemas.microsoft.com/office/drawing/2014/main" id="{B579CEC8-C552-8411-5E3C-52E99991ACAE}"/>
              </a:ext>
            </a:extLst>
          </p:cNvPr>
          <p:cNvCxnSpPr>
            <a:cxnSpLocks/>
          </p:cNvCxnSpPr>
          <p:nvPr/>
        </p:nvCxnSpPr>
        <p:spPr>
          <a:xfrm>
            <a:off x="8560626" y="2897611"/>
            <a:ext cx="0" cy="14653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Connettore diritto 413">
            <a:extLst>
              <a:ext uri="{FF2B5EF4-FFF2-40B4-BE49-F238E27FC236}">
                <a16:creationId xmlns:a16="http://schemas.microsoft.com/office/drawing/2014/main" id="{20BDECB3-4975-3275-337B-3B8F374E6B04}"/>
              </a:ext>
            </a:extLst>
          </p:cNvPr>
          <p:cNvCxnSpPr>
            <a:cxnSpLocks/>
          </p:cNvCxnSpPr>
          <p:nvPr/>
        </p:nvCxnSpPr>
        <p:spPr>
          <a:xfrm>
            <a:off x="7874829" y="2239145"/>
            <a:ext cx="0" cy="2872254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96C73A4-D22B-B794-2DD2-F1A2FA217C29}"/>
              </a:ext>
            </a:extLst>
          </p:cNvPr>
          <p:cNvSpPr txBox="1"/>
          <p:nvPr/>
        </p:nvSpPr>
        <p:spPr>
          <a:xfrm>
            <a:off x="10205815" y="2322091"/>
            <a:ext cx="1241103" cy="246221"/>
          </a:xfrm>
          <a:prstGeom prst="rect">
            <a:avLst/>
          </a:prstGeom>
          <a:noFill/>
          <a:ln w="3175">
            <a:solidFill>
              <a:srgbClr val="CC00FF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CC00FF"/>
                </a:solidFill>
              </a:rPr>
              <a:t>Punti di tangenza</a:t>
            </a:r>
          </a:p>
        </p:txBody>
      </p:sp>
      <p:sp>
        <p:nvSpPr>
          <p:cNvPr id="415" name="CasellaDiTesto 414">
            <a:extLst>
              <a:ext uri="{FF2B5EF4-FFF2-40B4-BE49-F238E27FC236}">
                <a16:creationId xmlns:a16="http://schemas.microsoft.com/office/drawing/2014/main" id="{EE621E75-FF76-18A9-D51F-91F84D4957C7}"/>
              </a:ext>
            </a:extLst>
          </p:cNvPr>
          <p:cNvSpPr txBox="1"/>
          <p:nvPr/>
        </p:nvSpPr>
        <p:spPr>
          <a:xfrm>
            <a:off x="8925530" y="5941121"/>
            <a:ext cx="1211160" cy="246221"/>
          </a:xfrm>
          <a:prstGeom prst="rect">
            <a:avLst/>
          </a:prstGeom>
          <a:noFill/>
          <a:ln w="3175">
            <a:solidFill>
              <a:srgbClr val="CC00FF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CC00FF"/>
                </a:solidFill>
              </a:rPr>
              <a:t>Punti di tangenza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6048FEBF-1598-7FF1-9234-5253C65BEB3E}"/>
              </a:ext>
            </a:extLst>
          </p:cNvPr>
          <p:cNvCxnSpPr>
            <a:cxnSpLocks/>
            <a:stCxn id="8" idx="1"/>
            <a:endCxn id="313" idx="0"/>
          </p:cNvCxnSpPr>
          <p:nvPr/>
        </p:nvCxnSpPr>
        <p:spPr>
          <a:xfrm flipH="1" flipV="1">
            <a:off x="7956487" y="2015318"/>
            <a:ext cx="2249328" cy="429884"/>
          </a:xfrm>
          <a:prstGeom prst="straightConnector1">
            <a:avLst/>
          </a:prstGeom>
          <a:ln w="3175">
            <a:solidFill>
              <a:srgbClr val="CC00FF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B18F1532-5DB0-FECB-07CD-4EA3D6730C0C}"/>
              </a:ext>
            </a:extLst>
          </p:cNvPr>
          <p:cNvCxnSpPr>
            <a:cxnSpLocks/>
            <a:stCxn id="8" idx="1"/>
            <a:endCxn id="177" idx="7"/>
          </p:cNvCxnSpPr>
          <p:nvPr/>
        </p:nvCxnSpPr>
        <p:spPr>
          <a:xfrm flipH="1" flipV="1">
            <a:off x="8058076" y="2399476"/>
            <a:ext cx="2147739" cy="45726"/>
          </a:xfrm>
          <a:prstGeom prst="straightConnector1">
            <a:avLst/>
          </a:prstGeom>
          <a:ln w="3175">
            <a:solidFill>
              <a:srgbClr val="CC00FF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4B831E99-98DB-5E40-892E-B6521AFA58B9}"/>
              </a:ext>
            </a:extLst>
          </p:cNvPr>
          <p:cNvCxnSpPr>
            <a:cxnSpLocks/>
            <a:stCxn id="8" idx="1"/>
            <a:endCxn id="454" idx="0"/>
          </p:cNvCxnSpPr>
          <p:nvPr/>
        </p:nvCxnSpPr>
        <p:spPr>
          <a:xfrm flipH="1">
            <a:off x="7834443" y="2445202"/>
            <a:ext cx="2371372" cy="101863"/>
          </a:xfrm>
          <a:prstGeom prst="straightConnector1">
            <a:avLst/>
          </a:prstGeom>
          <a:ln w="3175">
            <a:solidFill>
              <a:srgbClr val="CC00FF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596A0CA2-C00C-5A10-F221-80BF80481A4C}"/>
              </a:ext>
            </a:extLst>
          </p:cNvPr>
          <p:cNvCxnSpPr>
            <a:cxnSpLocks/>
            <a:stCxn id="415" idx="1"/>
          </p:cNvCxnSpPr>
          <p:nvPr/>
        </p:nvCxnSpPr>
        <p:spPr>
          <a:xfrm flipH="1" flipV="1">
            <a:off x="8067558" y="4903481"/>
            <a:ext cx="857972" cy="1160751"/>
          </a:xfrm>
          <a:prstGeom prst="straightConnector1">
            <a:avLst/>
          </a:prstGeom>
          <a:ln w="3175">
            <a:solidFill>
              <a:srgbClr val="CC00FF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89D04BA7-5F5F-414A-BC26-8FEEB968025D}"/>
              </a:ext>
            </a:extLst>
          </p:cNvPr>
          <p:cNvCxnSpPr>
            <a:cxnSpLocks/>
            <a:stCxn id="415" idx="1"/>
          </p:cNvCxnSpPr>
          <p:nvPr/>
        </p:nvCxnSpPr>
        <p:spPr>
          <a:xfrm flipH="1" flipV="1">
            <a:off x="8038251" y="4920087"/>
            <a:ext cx="887279" cy="1144145"/>
          </a:xfrm>
          <a:prstGeom prst="straightConnector1">
            <a:avLst/>
          </a:prstGeom>
          <a:ln w="3175">
            <a:solidFill>
              <a:srgbClr val="CC00FF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8117969C-9ABA-4BA0-EEC0-D64F67EA7A85}"/>
              </a:ext>
            </a:extLst>
          </p:cNvPr>
          <p:cNvCxnSpPr>
            <a:cxnSpLocks/>
            <a:stCxn id="415" idx="1"/>
          </p:cNvCxnSpPr>
          <p:nvPr/>
        </p:nvCxnSpPr>
        <p:spPr>
          <a:xfrm flipH="1" flipV="1">
            <a:off x="7816503" y="5141915"/>
            <a:ext cx="1109027" cy="922317"/>
          </a:xfrm>
          <a:prstGeom prst="straightConnector1">
            <a:avLst/>
          </a:prstGeom>
          <a:ln w="3175">
            <a:solidFill>
              <a:srgbClr val="CC00FF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2EB3CAC8-8C81-315D-F698-8E5316554F27}"/>
              </a:ext>
            </a:extLst>
          </p:cNvPr>
          <p:cNvSpPr txBox="1"/>
          <p:nvPr/>
        </p:nvSpPr>
        <p:spPr>
          <a:xfrm>
            <a:off x="0" y="5301597"/>
            <a:ext cx="2969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Punti di tangenza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</a:p>
        </p:txBody>
      </p:sp>
      <p:sp>
        <p:nvSpPr>
          <p:cNvPr id="416" name="CasellaDiTesto 415">
            <a:extLst>
              <a:ext uri="{FF2B5EF4-FFF2-40B4-BE49-F238E27FC236}">
                <a16:creationId xmlns:a16="http://schemas.microsoft.com/office/drawing/2014/main" id="{3A09B084-CBC5-F6B8-FA3A-43F7973DC1DA}"/>
              </a:ext>
            </a:extLst>
          </p:cNvPr>
          <p:cNvSpPr txBox="1"/>
          <p:nvPr/>
        </p:nvSpPr>
        <p:spPr>
          <a:xfrm>
            <a:off x="0" y="5858834"/>
            <a:ext cx="2969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Punti di tangenza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</a:p>
        </p:txBody>
      </p:sp>
      <p:cxnSp>
        <p:nvCxnSpPr>
          <p:cNvPr id="428" name="Connettore diritto 427">
            <a:extLst>
              <a:ext uri="{FF2B5EF4-FFF2-40B4-BE49-F238E27FC236}">
                <a16:creationId xmlns:a16="http://schemas.microsoft.com/office/drawing/2014/main" id="{9D49E6D8-9A3F-F88B-A68E-FB6D1958D497}"/>
              </a:ext>
            </a:extLst>
          </p:cNvPr>
          <p:cNvCxnSpPr>
            <a:cxnSpLocks/>
          </p:cNvCxnSpPr>
          <p:nvPr/>
        </p:nvCxnSpPr>
        <p:spPr>
          <a:xfrm>
            <a:off x="12000" y="685800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" name="Pulsante di azione: vuoto 43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3C20799-1C74-0F03-847E-19D06DA48014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759036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5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5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8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2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6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0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4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6000"/>
                            </p:stCondLst>
                            <p:childTnLst>
                              <p:par>
                                <p:cTn id="128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7000"/>
                            </p:stCondLst>
                            <p:childTnLst>
                              <p:par>
                                <p:cTn id="132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36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9000"/>
                            </p:stCondLst>
                            <p:childTnLst>
                              <p:par>
                                <p:cTn id="140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0000"/>
                            </p:stCondLst>
                            <p:childTnLst>
                              <p:par>
                                <p:cTn id="144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1000"/>
                            </p:stCondLst>
                            <p:childTnLst>
                              <p:par>
                                <p:cTn id="148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500"/>
                            </p:stCondLst>
                            <p:childTnLst>
                              <p:par>
                                <p:cTn id="1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000"/>
                            </p:stCondLst>
                            <p:childTnLst>
                              <p:par>
                                <p:cTn id="1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500"/>
                            </p:stCondLst>
                            <p:childTnLst>
                              <p:par>
                                <p:cTn id="1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000"/>
                            </p:stCondLst>
                            <p:childTnLst>
                              <p:par>
                                <p:cTn id="1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3500"/>
                            </p:stCondLst>
                            <p:childTnLst>
                              <p:par>
                                <p:cTn id="1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4000"/>
                            </p:stCondLst>
                            <p:childTnLst>
                              <p:par>
                                <p:cTn id="1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4500"/>
                            </p:stCondLst>
                            <p:childTnLst>
                              <p:par>
                                <p:cTn id="1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5000"/>
                            </p:stCondLst>
                            <p:childTnLst>
                              <p:par>
                                <p:cTn id="2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500"/>
                            </p:stCondLst>
                            <p:childTnLst>
                              <p:par>
                                <p:cTn id="2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6000"/>
                            </p:stCondLst>
                            <p:childTnLst>
                              <p:par>
                                <p:cTn id="2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6500"/>
                            </p:stCondLst>
                            <p:childTnLst>
                              <p:par>
                                <p:cTn id="2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7000"/>
                            </p:stCondLst>
                            <p:childTnLst>
                              <p:par>
                                <p:cTn id="2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7500"/>
                            </p:stCondLst>
                            <p:childTnLst>
                              <p:par>
                                <p:cTn id="222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8500"/>
                            </p:stCondLst>
                            <p:childTnLst>
                              <p:par>
                                <p:cTn id="226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9500"/>
                            </p:stCondLst>
                            <p:childTnLst>
                              <p:par>
                                <p:cTn id="230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0500"/>
                            </p:stCondLst>
                            <p:childTnLst>
                              <p:par>
                                <p:cTn id="234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11500"/>
                            </p:stCondLst>
                            <p:childTnLst>
                              <p:par>
                                <p:cTn id="238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0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12500"/>
                            </p:stCondLst>
                            <p:childTnLst>
                              <p:par>
                                <p:cTn id="242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3500"/>
                            </p:stCondLst>
                            <p:childTnLst>
                              <p:par>
                                <p:cTn id="246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8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14500"/>
                            </p:stCondLst>
                            <p:childTnLst>
                              <p:par>
                                <p:cTn id="250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15500"/>
                            </p:stCondLst>
                            <p:childTnLst>
                              <p:par>
                                <p:cTn id="254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6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16500"/>
                            </p:stCondLst>
                            <p:childTnLst>
                              <p:par>
                                <p:cTn id="258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1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1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1000"/>
                            </p:stCondLst>
                            <p:childTnLst>
                              <p:par>
                                <p:cTn id="2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5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1500"/>
                            </p:stCondLst>
                            <p:childTnLst>
                              <p:par>
                                <p:cTn id="2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500"/>
                                        <p:tgtEl>
                                          <p:spTgt spid="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2500"/>
                            </p:stCondLst>
                            <p:childTnLst>
                              <p:par>
                                <p:cTn id="2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4" dur="500"/>
                                        <p:tgtEl>
                                          <p:spTgt spid="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3000"/>
                            </p:stCondLst>
                            <p:childTnLst>
                              <p:par>
                                <p:cTn id="29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500"/>
                                        <p:tgtEl>
                                          <p:spTgt spid="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00"/>
                                        <p:tgtEl>
                                          <p:spTgt spid="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4000"/>
                            </p:stCondLst>
                            <p:childTnLst>
                              <p:par>
                                <p:cTn id="3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6" dur="5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4500"/>
                            </p:stCondLst>
                            <p:childTnLst>
                              <p:par>
                                <p:cTn id="3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500"/>
                                        <p:tgtEl>
                                          <p:spTgt spid="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5000"/>
                            </p:stCondLst>
                            <p:childTnLst>
                              <p:par>
                                <p:cTn id="3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00"/>
                                        <p:tgtEl>
                                          <p:spTgt spid="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5500"/>
                            </p:stCondLst>
                            <p:childTnLst>
                              <p:par>
                                <p:cTn id="3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500"/>
                                        <p:tgtEl>
                                          <p:spTgt spid="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6000"/>
                            </p:stCondLst>
                            <p:childTnLst>
                              <p:par>
                                <p:cTn id="3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500"/>
                                        <p:tgtEl>
                                          <p:spTgt spid="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6500"/>
                            </p:stCondLst>
                            <p:childTnLst>
                              <p:par>
                                <p:cTn id="3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00"/>
                                        <p:tgtEl>
                                          <p:spTgt spid="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7000"/>
                            </p:stCondLst>
                            <p:childTnLst>
                              <p:par>
                                <p:cTn id="3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32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8500"/>
                            </p:stCondLst>
                            <p:childTnLst>
                              <p:par>
                                <p:cTn id="336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8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9500"/>
                            </p:stCondLst>
                            <p:childTnLst>
                              <p:par>
                                <p:cTn id="340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2"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344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6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11500"/>
                            </p:stCondLst>
                            <p:childTnLst>
                              <p:par>
                                <p:cTn id="348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0"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12500"/>
                            </p:stCondLst>
                            <p:childTnLst>
                              <p:par>
                                <p:cTn id="352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13500"/>
                            </p:stCondLst>
                            <p:childTnLst>
                              <p:par>
                                <p:cTn id="356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8" dur="5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14500"/>
                            </p:stCondLst>
                            <p:childTnLst>
                              <p:par>
                                <p:cTn id="360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2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15500"/>
                            </p:stCondLst>
                            <p:childTnLst>
                              <p:par>
                                <p:cTn id="364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6" dur="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16500"/>
                            </p:stCondLst>
                            <p:childTnLst>
                              <p:par>
                                <p:cTn id="368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17500"/>
                            </p:stCondLst>
                            <p:childTnLst>
                              <p:par>
                                <p:cTn id="372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10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10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3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7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1000"/>
                            </p:stCondLst>
                            <p:childTnLst>
                              <p:par>
                                <p:cTn id="3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6" dur="500"/>
                                        <p:tgtEl>
                                          <p:spTgt spid="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1500"/>
                            </p:stCondLst>
                            <p:childTnLst>
                              <p:par>
                                <p:cTn id="3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0" dur="500"/>
                                        <p:tgtEl>
                                          <p:spTgt spid="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2000"/>
                            </p:stCondLst>
                            <p:childTnLst>
                              <p:par>
                                <p:cTn id="40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4" dur="500"/>
                                        <p:tgtEl>
                                          <p:spTgt spid="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2500"/>
                            </p:stCondLst>
                            <p:childTnLst>
                              <p:par>
                                <p:cTn id="4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8" dur="500"/>
                                        <p:tgtEl>
                                          <p:spTgt spid="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3000"/>
                            </p:stCondLst>
                            <p:childTnLst>
                              <p:par>
                                <p:cTn id="4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2" dur="500"/>
                                        <p:tgtEl>
                                          <p:spTgt spid="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3500"/>
                            </p:stCondLst>
                            <p:childTnLst>
                              <p:par>
                                <p:cTn id="4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6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7" fill="hold">
                            <p:stCondLst>
                              <p:cond delay="4000"/>
                            </p:stCondLst>
                            <p:childTnLst>
                              <p:par>
                                <p:cTn id="4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0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4" dur="5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5000"/>
                            </p:stCondLst>
                            <p:childTnLst>
                              <p:par>
                                <p:cTn id="4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8" dur="500"/>
                                        <p:tgtEl>
                                          <p:spTgt spid="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>
                            <p:stCondLst>
                              <p:cond delay="5500"/>
                            </p:stCondLst>
                            <p:childTnLst>
                              <p:par>
                                <p:cTn id="4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2" dur="500"/>
                                        <p:tgtEl>
                                          <p:spTgt spid="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3" fill="hold">
                            <p:stCondLst>
                              <p:cond delay="6000"/>
                            </p:stCondLst>
                            <p:childTnLst>
                              <p:par>
                                <p:cTn id="4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6" dur="500"/>
                                        <p:tgtEl>
                                          <p:spTgt spid="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6500"/>
                            </p:stCondLst>
                            <p:childTnLst>
                              <p:par>
                                <p:cTn id="4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0" dur="500"/>
                                        <p:tgtEl>
                                          <p:spTgt spid="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4" dur="500"/>
                                        <p:tgtEl>
                                          <p:spTgt spid="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8" dur="500"/>
                                        <p:tgtEl>
                                          <p:spTgt spid="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8000"/>
                            </p:stCondLst>
                            <p:childTnLst>
                              <p:par>
                                <p:cTn id="4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2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3" fill="hold">
                            <p:stCondLst>
                              <p:cond delay="8500"/>
                            </p:stCondLst>
                            <p:childTnLst>
                              <p:par>
                                <p:cTn id="4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6" dur="500"/>
                                        <p:tgtEl>
                                          <p:spTgt spid="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7" fill="hold">
                            <p:stCondLst>
                              <p:cond delay="9000"/>
                            </p:stCondLst>
                            <p:childTnLst>
                              <p:par>
                                <p:cTn id="4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0" dur="500"/>
                                        <p:tgtEl>
                                          <p:spTgt spid="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9500"/>
                            </p:stCondLst>
                            <p:childTnLst>
                              <p:par>
                                <p:cTn id="4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4" dur="500"/>
                                        <p:tgtEl>
                                          <p:spTgt spid="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5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8" dur="500"/>
                                        <p:tgtEl>
                                          <p:spTgt spid="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2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7" fill="hold">
                            <p:stCondLst>
                              <p:cond delay="11500"/>
                            </p:stCondLst>
                            <p:childTnLst>
                              <p:par>
                                <p:cTn id="478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0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1" fill="hold">
                            <p:stCondLst>
                              <p:cond delay="12500"/>
                            </p:stCondLst>
                            <p:childTnLst>
                              <p:par>
                                <p:cTn id="482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4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5" fill="hold">
                            <p:stCondLst>
                              <p:cond delay="13500"/>
                            </p:stCondLst>
                            <p:childTnLst>
                              <p:par>
                                <p:cTn id="486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9" fill="hold">
                            <p:stCondLst>
                              <p:cond delay="14500"/>
                            </p:stCondLst>
                            <p:childTnLst>
                              <p:par>
                                <p:cTn id="490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2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3" fill="hold">
                            <p:stCondLst>
                              <p:cond delay="15500"/>
                            </p:stCondLst>
                            <p:childTnLst>
                              <p:par>
                                <p:cTn id="494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6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7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8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0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1" fill="hold">
                            <p:stCondLst>
                              <p:cond delay="17500"/>
                            </p:stCondLst>
                            <p:childTnLst>
                              <p:par>
                                <p:cTn id="502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4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5" fill="hold">
                            <p:stCondLst>
                              <p:cond delay="18500"/>
                            </p:stCondLst>
                            <p:childTnLst>
                              <p:par>
                                <p:cTn id="506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9" fill="hold">
                            <p:stCondLst>
                              <p:cond delay="19500"/>
                            </p:stCondLst>
                            <p:childTnLst>
                              <p:par>
                                <p:cTn id="510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2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3" fill="hold">
                            <p:stCondLst>
                              <p:cond delay="20500"/>
                            </p:stCondLst>
                            <p:childTnLst>
                              <p:par>
                                <p:cTn id="514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6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7" fill="hold">
                            <p:stCondLst>
                              <p:cond delay="21500"/>
                            </p:stCondLst>
                            <p:childTnLst>
                              <p:par>
                                <p:cTn id="518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0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1" fill="hold">
                            <p:stCondLst>
                              <p:cond delay="22500"/>
                            </p:stCondLst>
                            <p:childTnLst>
                              <p:par>
                                <p:cTn id="522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4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5" fill="hold">
                            <p:stCondLst>
                              <p:cond delay="23500"/>
                            </p:stCondLst>
                            <p:childTnLst>
                              <p:par>
                                <p:cTn id="526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8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9" fill="hold">
                            <p:stCondLst>
                              <p:cond delay="24500"/>
                            </p:stCondLst>
                            <p:childTnLst>
                              <p:par>
                                <p:cTn id="530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2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3" fill="hold">
                            <p:stCondLst>
                              <p:cond delay="25500"/>
                            </p:stCondLst>
                            <p:childTnLst>
                              <p:par>
                                <p:cTn id="534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>
                            <p:stCondLst>
                              <p:cond delay="500"/>
                            </p:stCondLst>
                            <p:childTnLst>
                              <p:par>
                                <p:cTn id="5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2" fill="hold">
                      <p:stCondLst>
                        <p:cond delay="indefinite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6" dur="10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7" dur="10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8" fill="hold">
                      <p:stCondLst>
                        <p:cond delay="indefinite"/>
                      </p:stCondLst>
                      <p:childTnLst>
                        <p:par>
                          <p:cTn id="559" fill="hold">
                            <p:stCondLst>
                              <p:cond delay="0"/>
                            </p:stCondLst>
                            <p:childTnLst>
                              <p:par>
                                <p:cTn id="5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3" fill="hold">
                            <p:stCondLst>
                              <p:cond delay="500"/>
                            </p:stCondLst>
                            <p:childTnLst>
                              <p:par>
                                <p:cTn id="5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7" dur="5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8" dur="5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9" fill="hold">
                      <p:stCondLst>
                        <p:cond delay="indefinite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3" dur="10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4" dur="10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1" fill="hold">
                      <p:stCondLst>
                        <p:cond delay="indefinite"/>
                      </p:stCondLst>
                      <p:childTnLst>
                        <p:par>
                          <p:cTn id="612" fill="hold">
                            <p:stCondLst>
                              <p:cond delay="0"/>
                            </p:stCondLst>
                            <p:childTnLst>
                              <p:par>
                                <p:cTn id="613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6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2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6" dur="10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8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9" dur="10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1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4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 animBg="1"/>
      <p:bldP spid="402" grpId="0" animBg="1"/>
      <p:bldP spid="403" grpId="0" animBg="1"/>
      <p:bldP spid="404" grpId="0" animBg="1"/>
      <p:bldP spid="405" grpId="0" animBg="1"/>
      <p:bldP spid="406" grpId="0" animBg="1"/>
      <p:bldP spid="407" grpId="0" animBg="1"/>
      <p:bldP spid="408" grpId="0" animBg="1"/>
      <p:bldP spid="409" grpId="0" animBg="1"/>
      <p:bldP spid="410" grpId="0" animBg="1"/>
      <p:bldP spid="419" grpId="0" animBg="1"/>
      <p:bldP spid="420" grpId="0" animBg="1"/>
      <p:bldP spid="421" grpId="0" animBg="1"/>
      <p:bldP spid="422" grpId="0" animBg="1"/>
      <p:bldP spid="423" grpId="0" animBg="1"/>
      <p:bldP spid="424" grpId="0" animBg="1"/>
      <p:bldP spid="425" grpId="0" animBg="1"/>
      <p:bldP spid="426" grpId="0" animBg="1"/>
      <p:bldP spid="434" grpId="0" animBg="1"/>
      <p:bldP spid="435" grpId="0" animBg="1"/>
      <p:bldP spid="436" grpId="0" animBg="1"/>
      <p:bldP spid="437" grpId="0" animBg="1"/>
      <p:bldP spid="438" grpId="0" animBg="1"/>
      <p:bldP spid="439" grpId="0" animBg="1"/>
      <p:bldP spid="440" grpId="0" animBg="1"/>
      <p:bldP spid="441" grpId="0" animBg="1"/>
      <p:bldP spid="442" grpId="0" animBg="1"/>
      <p:bldP spid="449" grpId="0" animBg="1"/>
      <p:bldP spid="450" grpId="0" animBg="1"/>
      <p:bldP spid="451" grpId="0" animBg="1"/>
      <p:bldP spid="452" grpId="0" animBg="1"/>
      <p:bldP spid="453" grpId="0" animBg="1"/>
      <p:bldP spid="454" grpId="0" animBg="1"/>
      <p:bldP spid="455" grpId="0" animBg="1"/>
      <p:bldP spid="456" grpId="0" animBg="1"/>
      <p:bldP spid="457" grpId="0" animBg="1"/>
      <p:bldP spid="461" grpId="0" animBg="1"/>
      <p:bldP spid="462" grpId="0" animBg="1"/>
      <p:bldP spid="463" grpId="0" animBg="1"/>
      <p:bldP spid="464" grpId="0" animBg="1"/>
      <p:bldP spid="516" grpId="0" animBg="1"/>
      <p:bldP spid="307" grpId="0"/>
      <p:bldP spid="308" grpId="0"/>
      <p:bldP spid="309" grpId="0"/>
      <p:bldP spid="313" grpId="0"/>
      <p:bldP spid="314" grpId="0"/>
      <p:bldP spid="317" grpId="0"/>
      <p:bldP spid="321" grpId="0"/>
      <p:bldP spid="323" grpId="0"/>
      <p:bldP spid="5" grpId="0"/>
      <p:bldP spid="6" grpId="0"/>
      <p:bldP spid="324" grpId="0"/>
      <p:bldP spid="328" grpId="0"/>
      <p:bldP spid="330" grpId="0"/>
      <p:bldP spid="7" grpId="0"/>
      <p:bldP spid="398" grpId="0"/>
      <p:bldP spid="8" grpId="0" animBg="1"/>
      <p:bldP spid="8" grpId="1" animBg="1"/>
      <p:bldP spid="415" grpId="0" animBg="1"/>
      <p:bldP spid="415" grpId="1" animBg="1"/>
      <p:bldP spid="34" grpId="0"/>
      <p:bldP spid="34" grpId="1"/>
      <p:bldP spid="416" grpId="0"/>
      <p:bldP spid="41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015478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1655</Words>
  <Application>Microsoft Office PowerPoint</Application>
  <PresentationFormat>Widescreen</PresentationFormat>
  <Paragraphs>252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MS Shell Dlg 2</vt:lpstr>
      <vt:lpstr>Symbol</vt:lpstr>
      <vt:lpstr>Tema di Office</vt:lpstr>
      <vt:lpstr>1_Tema di Office</vt:lpstr>
      <vt:lpstr>2_Tema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96</cp:revision>
  <dcterms:created xsi:type="dcterms:W3CDTF">2022-04-06T09:39:33Z</dcterms:created>
  <dcterms:modified xsi:type="dcterms:W3CDTF">2022-07-03T08:20:04Z</dcterms:modified>
</cp:coreProperties>
</file>