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0" r:id="rId2"/>
    <p:sldId id="273" r:id="rId3"/>
    <p:sldId id="264" r:id="rId4"/>
    <p:sldId id="274" r:id="rId5"/>
    <p:sldId id="272" r:id="rId6"/>
    <p:sldId id="277" r:id="rId7"/>
    <p:sldId id="275" r:id="rId8"/>
    <p:sldId id="279" r:id="rId9"/>
    <p:sldId id="288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56" autoAdjust="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E3E4A-1D72-46BC-B2BE-B6BB7A1B96C0}" type="datetimeFigureOut">
              <a:rPr lang="it-IT" smtClean="0"/>
              <a:t>02/07/2022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89C0C-96FB-4A46-AB53-9559334A6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7113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02/07/2022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888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02/07/2022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3429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02/07/2022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577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02/07/2022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344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02/07/2022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03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02/07/2022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614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02/07/2022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907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02/07/2022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87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02/07/2022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069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02/07/2022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10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02/07/2022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404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02/07/2022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8925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10" Type="http://schemas.openxmlformats.org/officeDocument/2006/relationships/slide" Target="slide4.xml"/><Relationship Id="rId4" Type="http://schemas.openxmlformats.org/officeDocument/2006/relationships/slide" Target="slide3.xml"/><Relationship Id="rId9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6679" y="1730039"/>
            <a:ext cx="3057554" cy="4770537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1989/90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  <a:r>
              <a:rPr kumimoji="0" lang="it-IT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Omogrosso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Concezio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2°B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dell’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Istituto Statale d’Arte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</a:t>
            </a:r>
            <a:r>
              <a:rPr lang="it-IT" sz="16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G. Mazara</a:t>
            </a: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»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di Sulmona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«Disegno geometrico e architettonico»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del vecchio ordinamento</a:t>
            </a: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5269535" y="1720378"/>
            <a:ext cx="3837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0" y="1320452"/>
            <a:ext cx="12192000" cy="338554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COMPENETRAZIONI  FRA </a:t>
            </a:r>
            <a:r>
              <a:rPr lang="it-IT" sz="1600" dirty="0">
                <a:solidFill>
                  <a:srgbClr val="0066FF"/>
                </a:solidFill>
                <a:latin typeface="Comic Sans MS" panose="030F0702030302020204" pitchFamily="66" charset="0"/>
              </a:rPr>
              <a:t>TRE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SFERE  CON  CENTRI APPARTENENTI  AD  UNA  RETTA  GENERICA </a:t>
            </a:r>
            <a:endParaRPr kumimoji="0" lang="it-IT" sz="1600" b="0" i="0" u="none" strike="noStrike" kern="1200" cap="none" spc="0" normalizeH="0" baseline="-2500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5288389" y="2408607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2" name="Pulsante di azione: vuoto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5288389" y="2808861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3" name="Pulsante di azione: vuoto 2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5288389" y="3579404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6" name="Pulsante di azione: vuoto 25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5A9625F-B032-4410-B90E-21176569E59A}"/>
              </a:ext>
            </a:extLst>
          </p:cNvPr>
          <p:cNvSpPr/>
          <p:nvPr/>
        </p:nvSpPr>
        <p:spPr>
          <a:xfrm>
            <a:off x="5290530" y="4373433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8" name="Pulsante di azione: vuoto 27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5288389" y="3981542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5268691" y="5784130"/>
            <a:ext cx="381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selezionare il numero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5713164" y="2408607"/>
            <a:ext cx="238300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5722044" y="2804778"/>
            <a:ext cx="350798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sfere di centri A e B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5711024" y="3974487"/>
            <a:ext cx="359809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Dati e risultati delle compenetrazioni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5711025" y="3581753"/>
            <a:ext cx="327211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della curva risultante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DF9B911-BA0A-4BDA-98A5-29A01C522335}"/>
              </a:ext>
            </a:extLst>
          </p:cNvPr>
          <p:cNvSpPr txBox="1"/>
          <p:nvPr/>
        </p:nvSpPr>
        <p:spPr>
          <a:xfrm>
            <a:off x="5715890" y="4371224"/>
            <a:ext cx="317581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Campitura dinamica dell’immagine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lang="it-IT" dirty="0"/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ulsante di azione: vuoto 29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676065AF-E8FE-4090-E42E-96765C959DA1}"/>
              </a:ext>
            </a:extLst>
          </p:cNvPr>
          <p:cNvSpPr/>
          <p:nvPr/>
        </p:nvSpPr>
        <p:spPr>
          <a:xfrm>
            <a:off x="5296684" y="4781427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7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B35AC405-59B6-85F8-3847-FA00B088D648}"/>
              </a:ext>
            </a:extLst>
          </p:cNvPr>
          <p:cNvSpPr txBox="1"/>
          <p:nvPr/>
        </p:nvSpPr>
        <p:spPr>
          <a:xfrm>
            <a:off x="5722044" y="4779218"/>
            <a:ext cx="350798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di sintesi e scomposizione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D8E75842-9788-A91E-A271-1A57C4DA673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9" y="1713927"/>
            <a:ext cx="5220000" cy="4796348"/>
          </a:xfrm>
          <a:prstGeom prst="rect">
            <a:avLst/>
          </a:prstGeom>
          <a:ln w="12700">
            <a:solidFill>
              <a:srgbClr val="0000FF"/>
            </a:solidFill>
          </a:ln>
        </p:spPr>
      </p:pic>
      <p:sp>
        <p:nvSpPr>
          <p:cNvPr id="32" name="Pulsante di azione: vuoto 31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2389E0BA-551E-93F1-83A2-D54871EF0FA7}"/>
              </a:ext>
            </a:extLst>
          </p:cNvPr>
          <p:cNvSpPr/>
          <p:nvPr/>
        </p:nvSpPr>
        <p:spPr>
          <a:xfrm>
            <a:off x="5300824" y="3194528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0721163-B8A4-4D4A-003A-66D399D56CF9}"/>
              </a:ext>
            </a:extLst>
          </p:cNvPr>
          <p:cNvSpPr txBox="1"/>
          <p:nvPr/>
        </p:nvSpPr>
        <p:spPr>
          <a:xfrm>
            <a:off x="5734479" y="3190445"/>
            <a:ext cx="350798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sfere di centri B e C</a:t>
            </a:r>
          </a:p>
        </p:txBody>
      </p:sp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10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2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30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40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6" grpId="0" animBg="1"/>
      <p:bldP spid="28" grpId="0" animBg="1"/>
      <p:bldP spid="29" grpId="0"/>
      <p:bldP spid="14" grpId="0"/>
      <p:bldP spid="36" grpId="0"/>
      <p:bldP spid="37" grpId="0"/>
      <p:bldP spid="38" grpId="0"/>
      <p:bldP spid="39" grpId="0"/>
      <p:bldP spid="30" grpId="0" animBg="1"/>
      <p:bldP spid="31" grpId="0"/>
      <p:bldP spid="32" grpId="0" animBg="1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6096000" y="3800510"/>
            <a:ext cx="59080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0AD49FA4-489E-485D-B0C6-9507A628D147}"/>
              </a:ext>
            </a:extLst>
          </p:cNvPr>
          <p:cNvCxnSpPr>
            <a:cxnSpLocks/>
          </p:cNvCxnSpPr>
          <p:nvPr/>
        </p:nvCxnSpPr>
        <p:spPr>
          <a:xfrm>
            <a:off x="8048811" y="2407030"/>
            <a:ext cx="0" cy="25415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6331070" y="3797888"/>
            <a:ext cx="2741933" cy="29747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809729" y="3502497"/>
            <a:ext cx="388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+mj-lt"/>
              </a:rPr>
              <a:t>lt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804134DC-CD96-47E4-AF2F-201FA90BDC48}"/>
              </a:ext>
            </a:extLst>
          </p:cNvPr>
          <p:cNvSpPr/>
          <p:nvPr/>
        </p:nvSpPr>
        <p:spPr>
          <a:xfrm>
            <a:off x="7108289" y="1453951"/>
            <a:ext cx="1889029" cy="1889044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94D0899E-0699-4F04-9D16-C428020B3E69}"/>
              </a:ext>
            </a:extLst>
          </p:cNvPr>
          <p:cNvGrpSpPr/>
          <p:nvPr/>
        </p:nvGrpSpPr>
        <p:grpSpPr>
          <a:xfrm>
            <a:off x="7998994" y="2357688"/>
            <a:ext cx="95877" cy="95877"/>
            <a:chOff x="8050901" y="2305017"/>
            <a:chExt cx="108000" cy="108000"/>
          </a:xfrm>
        </p:grpSpPr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7AD1FC68-9EBE-410E-AA75-491F17B9CB17}"/>
                </a:ext>
              </a:extLst>
            </p:cNvPr>
            <p:cNvCxnSpPr>
              <a:cxnSpLocks/>
            </p:cNvCxnSpPr>
            <p:nvPr/>
          </p:nvCxnSpPr>
          <p:spPr>
            <a:xfrm>
              <a:off x="8050901" y="2356674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ttore diritto 146">
              <a:extLst>
                <a:ext uri="{FF2B5EF4-FFF2-40B4-BE49-F238E27FC236}">
                  <a16:creationId xmlns:a16="http://schemas.microsoft.com/office/drawing/2014/main" id="{1F3481B9-6286-4A66-A610-010ED9663E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12008" y="2305017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Ovale 75">
            <a:extLst>
              <a:ext uri="{FF2B5EF4-FFF2-40B4-BE49-F238E27FC236}">
                <a16:creationId xmlns:a16="http://schemas.microsoft.com/office/drawing/2014/main" id="{2C1BB6BC-5304-443E-B464-9860CC2C4717}"/>
              </a:ext>
            </a:extLst>
          </p:cNvPr>
          <p:cNvSpPr/>
          <p:nvPr/>
        </p:nvSpPr>
        <p:spPr>
          <a:xfrm>
            <a:off x="7836899" y="3801834"/>
            <a:ext cx="1277502" cy="1277507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56" name="Ovale 55">
            <a:extLst>
              <a:ext uri="{FF2B5EF4-FFF2-40B4-BE49-F238E27FC236}">
                <a16:creationId xmlns:a16="http://schemas.microsoft.com/office/drawing/2014/main" id="{14500BB0-8FE2-458D-AF0E-65818126A165}"/>
              </a:ext>
            </a:extLst>
          </p:cNvPr>
          <p:cNvSpPr/>
          <p:nvPr/>
        </p:nvSpPr>
        <p:spPr>
          <a:xfrm>
            <a:off x="7841621" y="811272"/>
            <a:ext cx="1278000" cy="1278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0642508B-4EAA-4913-A4B9-9C020BA9DA72}"/>
              </a:ext>
            </a:extLst>
          </p:cNvPr>
          <p:cNvCxnSpPr>
            <a:cxnSpLocks/>
          </p:cNvCxnSpPr>
          <p:nvPr/>
        </p:nvCxnSpPr>
        <p:spPr>
          <a:xfrm>
            <a:off x="8441653" y="1452726"/>
            <a:ext cx="7109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D7CD59F-D8D1-48CB-A3FE-D0166AE06255}"/>
              </a:ext>
            </a:extLst>
          </p:cNvPr>
          <p:cNvCxnSpPr>
            <a:cxnSpLocks/>
          </p:cNvCxnSpPr>
          <p:nvPr/>
        </p:nvCxnSpPr>
        <p:spPr>
          <a:xfrm rot="16200000">
            <a:off x="8440847" y="1452725"/>
            <a:ext cx="710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E4C16E46-B0D4-4466-A0F2-7B9C6176F867}"/>
              </a:ext>
            </a:extLst>
          </p:cNvPr>
          <p:cNvCxnSpPr>
            <a:cxnSpLocks/>
          </p:cNvCxnSpPr>
          <p:nvPr/>
        </p:nvCxnSpPr>
        <p:spPr>
          <a:xfrm>
            <a:off x="9071385" y="0"/>
            <a:ext cx="0" cy="380256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7B31F2A-481B-4ECE-9A74-AC68FCF10ACE}"/>
              </a:ext>
            </a:extLst>
          </p:cNvPr>
          <p:cNvCxnSpPr/>
          <p:nvPr/>
        </p:nvCxnSpPr>
        <p:spPr>
          <a:xfrm>
            <a:off x="9144638" y="4906518"/>
            <a:ext cx="2416" cy="1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AD177C3B-B395-437C-8CC5-5C041A8EBD25}"/>
              </a:ext>
            </a:extLst>
          </p:cNvPr>
          <p:cNvCxnSpPr>
            <a:cxnSpLocks/>
          </p:cNvCxnSpPr>
          <p:nvPr/>
        </p:nvCxnSpPr>
        <p:spPr>
          <a:xfrm flipV="1">
            <a:off x="8476220" y="1442867"/>
            <a:ext cx="0" cy="30086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2B9AB5AE-47E5-4297-B0B5-1FD194B0C982}"/>
              </a:ext>
            </a:extLst>
          </p:cNvPr>
          <p:cNvCxnSpPr>
            <a:cxnSpLocks/>
          </p:cNvCxnSpPr>
          <p:nvPr/>
        </p:nvCxnSpPr>
        <p:spPr>
          <a:xfrm flipH="1">
            <a:off x="7432196" y="110671"/>
            <a:ext cx="1637429" cy="36911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EF753B3F-FCD9-441E-B602-77847663D2E1}"/>
              </a:ext>
            </a:extLst>
          </p:cNvPr>
          <p:cNvCxnSpPr>
            <a:cxnSpLocks/>
          </p:cNvCxnSpPr>
          <p:nvPr/>
        </p:nvCxnSpPr>
        <p:spPr>
          <a:xfrm>
            <a:off x="8036428" y="2403173"/>
            <a:ext cx="103495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Ovale 113">
            <a:extLst>
              <a:ext uri="{FF2B5EF4-FFF2-40B4-BE49-F238E27FC236}">
                <a16:creationId xmlns:a16="http://schemas.microsoft.com/office/drawing/2014/main" id="{21BA5437-EDB7-4366-BD7C-5786297CFFC8}"/>
              </a:ext>
            </a:extLst>
          </p:cNvPr>
          <p:cNvSpPr/>
          <p:nvPr/>
        </p:nvSpPr>
        <p:spPr>
          <a:xfrm>
            <a:off x="7080064" y="2519887"/>
            <a:ext cx="1278000" cy="1278001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 dirty="0"/>
          </a:p>
        </p:txBody>
      </p: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A5E4C32C-0011-496E-910C-ADC194642DCB}"/>
              </a:ext>
            </a:extLst>
          </p:cNvPr>
          <p:cNvCxnSpPr>
            <a:cxnSpLocks/>
          </p:cNvCxnSpPr>
          <p:nvPr/>
        </p:nvCxnSpPr>
        <p:spPr>
          <a:xfrm>
            <a:off x="7680096" y="3164723"/>
            <a:ext cx="7109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748C91E9-2258-4204-830E-69CBA6BD0ABA}"/>
              </a:ext>
            </a:extLst>
          </p:cNvPr>
          <p:cNvCxnSpPr>
            <a:cxnSpLocks/>
          </p:cNvCxnSpPr>
          <p:nvPr/>
        </p:nvCxnSpPr>
        <p:spPr>
          <a:xfrm rot="16200000">
            <a:off x="7679290" y="3164722"/>
            <a:ext cx="710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C7F24F5B-9FC9-46A1-B149-466FE1EAB1E5}"/>
              </a:ext>
            </a:extLst>
          </p:cNvPr>
          <p:cNvCxnSpPr>
            <a:cxnSpLocks/>
          </p:cNvCxnSpPr>
          <p:nvPr/>
        </p:nvCxnSpPr>
        <p:spPr>
          <a:xfrm>
            <a:off x="7714547" y="3159533"/>
            <a:ext cx="0" cy="212189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4CE4E0A2-16A5-4377-AFA1-E93E303879DD}"/>
              </a:ext>
            </a:extLst>
          </p:cNvPr>
          <p:cNvCxnSpPr>
            <a:cxnSpLocks/>
          </p:cNvCxnSpPr>
          <p:nvPr/>
        </p:nvCxnSpPr>
        <p:spPr>
          <a:xfrm>
            <a:off x="7432196" y="3802567"/>
            <a:ext cx="0" cy="17758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1DCD1863-DC76-4A02-B5FB-D59346E96641}"/>
              </a:ext>
            </a:extLst>
          </p:cNvPr>
          <p:cNvCxnSpPr>
            <a:cxnSpLocks/>
          </p:cNvCxnSpPr>
          <p:nvPr/>
        </p:nvCxnSpPr>
        <p:spPr>
          <a:xfrm>
            <a:off x="9071385" y="3798341"/>
            <a:ext cx="3096303" cy="28740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o 52">
            <a:extLst>
              <a:ext uri="{FF2B5EF4-FFF2-40B4-BE49-F238E27FC236}">
                <a16:creationId xmlns:a16="http://schemas.microsoft.com/office/drawing/2014/main" id="{161E2A02-10E7-466D-A5A4-08ECA4BB4089}"/>
              </a:ext>
            </a:extLst>
          </p:cNvPr>
          <p:cNvSpPr/>
          <p:nvPr/>
        </p:nvSpPr>
        <p:spPr>
          <a:xfrm>
            <a:off x="5388735" y="113817"/>
            <a:ext cx="7366579" cy="7366569"/>
          </a:xfrm>
          <a:prstGeom prst="arc">
            <a:avLst>
              <a:gd name="adj1" fmla="val 16203106"/>
              <a:gd name="adj2" fmla="val 257414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3F8521F5-6F85-4856-9F9B-24A76F05A09C}"/>
              </a:ext>
            </a:extLst>
          </p:cNvPr>
          <p:cNvCxnSpPr>
            <a:cxnSpLocks/>
            <a:endCxn id="53" idx="2"/>
          </p:cNvCxnSpPr>
          <p:nvPr/>
        </p:nvCxnSpPr>
        <p:spPr>
          <a:xfrm>
            <a:off x="7430320" y="5578443"/>
            <a:ext cx="4339768" cy="7260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12EF7FD-4E14-4E10-BE1F-E447A6521AEB}"/>
              </a:ext>
            </a:extLst>
          </p:cNvPr>
          <p:cNvCxnSpPr>
            <a:cxnSpLocks/>
          </p:cNvCxnSpPr>
          <p:nvPr/>
        </p:nvCxnSpPr>
        <p:spPr>
          <a:xfrm>
            <a:off x="8474694" y="4443119"/>
            <a:ext cx="1728677" cy="16045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49A9C573-53F4-4960-A8C7-CBC8A9F7E1FB}"/>
              </a:ext>
            </a:extLst>
          </p:cNvPr>
          <p:cNvCxnSpPr>
            <a:cxnSpLocks/>
          </p:cNvCxnSpPr>
          <p:nvPr/>
        </p:nvCxnSpPr>
        <p:spPr>
          <a:xfrm>
            <a:off x="7717724" y="5272957"/>
            <a:ext cx="468806" cy="4351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CAD9074C-A097-4977-BB9E-DFB9765C6B55}"/>
              </a:ext>
            </a:extLst>
          </p:cNvPr>
          <p:cNvCxnSpPr>
            <a:cxnSpLocks/>
          </p:cNvCxnSpPr>
          <p:nvPr/>
        </p:nvCxnSpPr>
        <p:spPr>
          <a:xfrm>
            <a:off x="8049521" y="4908883"/>
            <a:ext cx="1016646" cy="94366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uppo 172">
            <a:extLst>
              <a:ext uri="{FF2B5EF4-FFF2-40B4-BE49-F238E27FC236}">
                <a16:creationId xmlns:a16="http://schemas.microsoft.com/office/drawing/2014/main" id="{46A7373D-9208-4699-BD5C-545ACBD5E3E7}"/>
              </a:ext>
            </a:extLst>
          </p:cNvPr>
          <p:cNvGrpSpPr/>
          <p:nvPr/>
        </p:nvGrpSpPr>
        <p:grpSpPr>
          <a:xfrm>
            <a:off x="9555699" y="5398710"/>
            <a:ext cx="1278000" cy="1278000"/>
            <a:chOff x="8624673" y="1445320"/>
            <a:chExt cx="1439589" cy="1439590"/>
          </a:xfrm>
        </p:grpSpPr>
        <p:sp>
          <p:nvSpPr>
            <p:cNvPr id="174" name="Ovale 173">
              <a:extLst>
                <a:ext uri="{FF2B5EF4-FFF2-40B4-BE49-F238E27FC236}">
                  <a16:creationId xmlns:a16="http://schemas.microsoft.com/office/drawing/2014/main" id="{8AFA6119-1769-4844-9E5A-AF186F82B59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1"/>
            </a:p>
          </p:txBody>
        </p: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2EBBDF5E-F6A4-4C72-969F-66C85788774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id="{972AD1A3-1DA8-4CA9-8EF1-BCBE0C7E425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uppo 185">
            <a:extLst>
              <a:ext uri="{FF2B5EF4-FFF2-40B4-BE49-F238E27FC236}">
                <a16:creationId xmlns:a16="http://schemas.microsoft.com/office/drawing/2014/main" id="{26333998-1A2C-4FDB-9E46-B9331DF7449C}"/>
              </a:ext>
            </a:extLst>
          </p:cNvPr>
          <p:cNvGrpSpPr/>
          <p:nvPr/>
        </p:nvGrpSpPr>
        <p:grpSpPr>
          <a:xfrm>
            <a:off x="7551859" y="5057700"/>
            <a:ext cx="1278000" cy="1278000"/>
            <a:chOff x="8624673" y="1441510"/>
            <a:chExt cx="1439589" cy="1439590"/>
          </a:xfrm>
        </p:grpSpPr>
        <p:sp>
          <p:nvSpPr>
            <p:cNvPr id="187" name="Ovale 186">
              <a:extLst>
                <a:ext uri="{FF2B5EF4-FFF2-40B4-BE49-F238E27FC236}">
                  <a16:creationId xmlns:a16="http://schemas.microsoft.com/office/drawing/2014/main" id="{01A4B3E5-60DC-44C0-A793-91D49D8C1A65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1"/>
            </a:p>
          </p:txBody>
        </p:sp>
        <p:cxnSp>
          <p:nvCxnSpPr>
            <p:cNvPr id="196" name="Connettore diritto 195">
              <a:extLst>
                <a:ext uri="{FF2B5EF4-FFF2-40B4-BE49-F238E27FC236}">
                  <a16:creationId xmlns:a16="http://schemas.microsoft.com/office/drawing/2014/main" id="{6EAE7F31-C796-47B3-A841-792DC4942639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A826CDA2-7C55-4CDA-9850-3F38E590342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uppo 200">
            <a:extLst>
              <a:ext uri="{FF2B5EF4-FFF2-40B4-BE49-F238E27FC236}">
                <a16:creationId xmlns:a16="http://schemas.microsoft.com/office/drawing/2014/main" id="{1EA7A897-6A92-4BE3-A376-D438624D5C2B}"/>
              </a:ext>
            </a:extLst>
          </p:cNvPr>
          <p:cNvGrpSpPr/>
          <p:nvPr/>
        </p:nvGrpSpPr>
        <p:grpSpPr>
          <a:xfrm>
            <a:off x="8120702" y="4901222"/>
            <a:ext cx="1889029" cy="1889045"/>
            <a:chOff x="7051387" y="1290821"/>
            <a:chExt cx="2127875" cy="2127896"/>
          </a:xfrm>
        </p:grpSpPr>
        <p:sp>
          <p:nvSpPr>
            <p:cNvPr id="202" name="Ovale 201">
              <a:extLst>
                <a:ext uri="{FF2B5EF4-FFF2-40B4-BE49-F238E27FC236}">
                  <a16:creationId xmlns:a16="http://schemas.microsoft.com/office/drawing/2014/main" id="{A60C62DD-5238-4BD0-ABA5-1266F46CC992}"/>
                </a:ext>
              </a:extLst>
            </p:cNvPr>
            <p:cNvSpPr/>
            <p:nvPr/>
          </p:nvSpPr>
          <p:spPr>
            <a:xfrm>
              <a:off x="7051387" y="1290821"/>
              <a:ext cx="2127875" cy="2127896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1"/>
            </a:p>
          </p:txBody>
        </p:sp>
        <p:grpSp>
          <p:nvGrpSpPr>
            <p:cNvPr id="212" name="Gruppo 211">
              <a:extLst>
                <a:ext uri="{FF2B5EF4-FFF2-40B4-BE49-F238E27FC236}">
                  <a16:creationId xmlns:a16="http://schemas.microsoft.com/office/drawing/2014/main" id="{B5248180-1C1A-42FE-ADDC-86CEC5CC328D}"/>
                </a:ext>
              </a:extLst>
            </p:cNvPr>
            <p:cNvGrpSpPr/>
            <p:nvPr/>
          </p:nvGrpSpPr>
          <p:grpSpPr>
            <a:xfrm>
              <a:off x="8054711" y="2308827"/>
              <a:ext cx="108000" cy="108000"/>
              <a:chOff x="8050901" y="2305017"/>
              <a:chExt cx="108000" cy="108000"/>
            </a:xfrm>
          </p:grpSpPr>
          <p:cxnSp>
            <p:nvCxnSpPr>
              <p:cNvPr id="214" name="Connettore diritto 213">
                <a:extLst>
                  <a:ext uri="{FF2B5EF4-FFF2-40B4-BE49-F238E27FC236}">
                    <a16:creationId xmlns:a16="http://schemas.microsoft.com/office/drawing/2014/main" id="{E1664828-F8E9-4AB6-9315-204CED3CBA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50901" y="2356674"/>
                <a:ext cx="108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Connettore diritto 214">
                <a:extLst>
                  <a:ext uri="{FF2B5EF4-FFF2-40B4-BE49-F238E27FC236}">
                    <a16:creationId xmlns:a16="http://schemas.microsoft.com/office/drawing/2014/main" id="{97501B24-6BC3-420B-9B09-EA49E7F4DB9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112008" y="2305017"/>
                <a:ext cx="0" cy="10800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8F1E534F-8D1F-42D5-B7C6-B3C4192D21E8}"/>
              </a:ext>
            </a:extLst>
          </p:cNvPr>
          <p:cNvCxnSpPr>
            <a:cxnSpLocks/>
          </p:cNvCxnSpPr>
          <p:nvPr/>
        </p:nvCxnSpPr>
        <p:spPr>
          <a:xfrm>
            <a:off x="8441653" y="1452370"/>
            <a:ext cx="6297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B420EB5A-CA62-4E08-896E-7BC748125F8A}"/>
              </a:ext>
            </a:extLst>
          </p:cNvPr>
          <p:cNvCxnSpPr>
            <a:cxnSpLocks/>
          </p:cNvCxnSpPr>
          <p:nvPr/>
        </p:nvCxnSpPr>
        <p:spPr>
          <a:xfrm>
            <a:off x="7676384" y="3164724"/>
            <a:ext cx="139500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Arco 175">
            <a:extLst>
              <a:ext uri="{FF2B5EF4-FFF2-40B4-BE49-F238E27FC236}">
                <a16:creationId xmlns:a16="http://schemas.microsoft.com/office/drawing/2014/main" id="{7682F84C-0373-4AF6-9BB1-727357B265D3}"/>
              </a:ext>
            </a:extLst>
          </p:cNvPr>
          <p:cNvSpPr/>
          <p:nvPr/>
        </p:nvSpPr>
        <p:spPr>
          <a:xfrm>
            <a:off x="6723866" y="1452873"/>
            <a:ext cx="4691600" cy="4691594"/>
          </a:xfrm>
          <a:prstGeom prst="arc">
            <a:avLst>
              <a:gd name="adj1" fmla="val 16201196"/>
              <a:gd name="adj2" fmla="val 257217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77FC8A56-6285-4777-9B89-F8E48A4B1E16}"/>
              </a:ext>
            </a:extLst>
          </p:cNvPr>
          <p:cNvCxnSpPr>
            <a:cxnSpLocks/>
          </p:cNvCxnSpPr>
          <p:nvPr/>
        </p:nvCxnSpPr>
        <p:spPr>
          <a:xfrm flipH="1">
            <a:off x="10190472" y="5391661"/>
            <a:ext cx="600497" cy="65148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o 177">
            <a:extLst>
              <a:ext uri="{FF2B5EF4-FFF2-40B4-BE49-F238E27FC236}">
                <a16:creationId xmlns:a16="http://schemas.microsoft.com/office/drawing/2014/main" id="{9982FCD5-03BD-4936-9166-FB581C0A0132}"/>
              </a:ext>
            </a:extLst>
          </p:cNvPr>
          <p:cNvSpPr/>
          <p:nvPr/>
        </p:nvSpPr>
        <p:spPr>
          <a:xfrm>
            <a:off x="7683821" y="2402744"/>
            <a:ext cx="2780444" cy="278044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5AD040A8-B6B1-4512-92D2-36FFBB64BFA6}"/>
              </a:ext>
            </a:extLst>
          </p:cNvPr>
          <p:cNvCxnSpPr>
            <a:cxnSpLocks/>
          </p:cNvCxnSpPr>
          <p:nvPr/>
        </p:nvCxnSpPr>
        <p:spPr>
          <a:xfrm flipH="1">
            <a:off x="9065043" y="4741437"/>
            <a:ext cx="1021927" cy="110869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Arco 179">
            <a:extLst>
              <a:ext uri="{FF2B5EF4-FFF2-40B4-BE49-F238E27FC236}">
                <a16:creationId xmlns:a16="http://schemas.microsoft.com/office/drawing/2014/main" id="{ED8FDF41-816D-4778-9AF1-C5BAE561DD2F}"/>
              </a:ext>
            </a:extLst>
          </p:cNvPr>
          <p:cNvSpPr/>
          <p:nvPr/>
        </p:nvSpPr>
        <p:spPr>
          <a:xfrm>
            <a:off x="8436324" y="3163682"/>
            <a:ext cx="1268777" cy="1268776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500BBD93-E442-4DB9-AA9B-9A6C15235535}"/>
              </a:ext>
            </a:extLst>
          </p:cNvPr>
          <p:cNvCxnSpPr>
            <a:cxnSpLocks/>
          </p:cNvCxnSpPr>
          <p:nvPr/>
        </p:nvCxnSpPr>
        <p:spPr>
          <a:xfrm flipH="1">
            <a:off x="8179481" y="4227639"/>
            <a:ext cx="1361366" cy="14769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e 50">
            <a:extLst>
              <a:ext uri="{FF2B5EF4-FFF2-40B4-BE49-F238E27FC236}">
                <a16:creationId xmlns:a16="http://schemas.microsoft.com/office/drawing/2014/main" id="{1CCBBC21-11CA-4C99-BA2D-7C4F1F0575C7}"/>
              </a:ext>
            </a:extLst>
          </p:cNvPr>
          <p:cNvSpPr/>
          <p:nvPr/>
        </p:nvSpPr>
        <p:spPr>
          <a:xfrm>
            <a:off x="7103572" y="3957660"/>
            <a:ext cx="1889029" cy="188904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271" name="Ovale 270">
            <a:extLst>
              <a:ext uri="{FF2B5EF4-FFF2-40B4-BE49-F238E27FC236}">
                <a16:creationId xmlns:a16="http://schemas.microsoft.com/office/drawing/2014/main" id="{E0432821-8E04-4CCB-B3F8-F99461788470}"/>
              </a:ext>
            </a:extLst>
          </p:cNvPr>
          <p:cNvSpPr/>
          <p:nvPr/>
        </p:nvSpPr>
        <p:spPr>
          <a:xfrm>
            <a:off x="7079690" y="4630183"/>
            <a:ext cx="1277501" cy="1277507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234" name="Titolo 3">
            <a:extLst>
              <a:ext uri="{FF2B5EF4-FFF2-40B4-BE49-F238E27FC236}">
                <a16:creationId xmlns:a16="http://schemas.microsoft.com/office/drawing/2014/main" id="{C0A2BB06-691C-3838-212A-0C552576AD38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(Dati)</a:t>
            </a:r>
            <a:endParaRPr lang="it-IT" sz="1700" dirty="0"/>
          </a:p>
        </p:txBody>
      </p:sp>
      <p:sp>
        <p:nvSpPr>
          <p:cNvPr id="253" name="CasellaDiTesto 252">
            <a:extLst>
              <a:ext uri="{FF2B5EF4-FFF2-40B4-BE49-F238E27FC236}">
                <a16:creationId xmlns:a16="http://schemas.microsoft.com/office/drawing/2014/main" id="{5EB62734-3CFE-01C1-7CD5-59265B8A19EC}"/>
              </a:ext>
            </a:extLst>
          </p:cNvPr>
          <p:cNvSpPr txBox="1"/>
          <p:nvPr/>
        </p:nvSpPr>
        <p:spPr>
          <a:xfrm>
            <a:off x="7484749" y="2896051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254" name="CasellaDiTesto 253">
            <a:extLst>
              <a:ext uri="{FF2B5EF4-FFF2-40B4-BE49-F238E27FC236}">
                <a16:creationId xmlns:a16="http://schemas.microsoft.com/office/drawing/2014/main" id="{8F8B7434-ACB1-E759-042F-1B4BAD1F212B}"/>
              </a:ext>
            </a:extLst>
          </p:cNvPr>
          <p:cNvSpPr txBox="1"/>
          <p:nvPr/>
        </p:nvSpPr>
        <p:spPr>
          <a:xfrm>
            <a:off x="7453596" y="5037022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255" name="CasellaDiTesto 254">
            <a:extLst>
              <a:ext uri="{FF2B5EF4-FFF2-40B4-BE49-F238E27FC236}">
                <a16:creationId xmlns:a16="http://schemas.microsoft.com/office/drawing/2014/main" id="{E2ED3BD7-3F69-17C1-B225-ED87510333B3}"/>
              </a:ext>
            </a:extLst>
          </p:cNvPr>
          <p:cNvSpPr txBox="1"/>
          <p:nvPr/>
        </p:nvSpPr>
        <p:spPr>
          <a:xfrm>
            <a:off x="7814115" y="2154059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256" name="CasellaDiTesto 255">
            <a:extLst>
              <a:ext uri="{FF2B5EF4-FFF2-40B4-BE49-F238E27FC236}">
                <a16:creationId xmlns:a16="http://schemas.microsoft.com/office/drawing/2014/main" id="{0EFF2A79-3433-2AA0-DEF2-C3021CFD0742}"/>
              </a:ext>
            </a:extLst>
          </p:cNvPr>
          <p:cNvSpPr txBox="1"/>
          <p:nvPr/>
        </p:nvSpPr>
        <p:spPr>
          <a:xfrm>
            <a:off x="7841711" y="4655776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258" name="CasellaDiTesto 257">
            <a:extLst>
              <a:ext uri="{FF2B5EF4-FFF2-40B4-BE49-F238E27FC236}">
                <a16:creationId xmlns:a16="http://schemas.microsoft.com/office/drawing/2014/main" id="{8C5FAE9D-7A65-A9FC-61B9-37F68DE81A12}"/>
              </a:ext>
            </a:extLst>
          </p:cNvPr>
          <p:cNvSpPr txBox="1"/>
          <p:nvPr/>
        </p:nvSpPr>
        <p:spPr>
          <a:xfrm>
            <a:off x="8186530" y="1243054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259" name="CasellaDiTesto 258">
            <a:extLst>
              <a:ext uri="{FF2B5EF4-FFF2-40B4-BE49-F238E27FC236}">
                <a16:creationId xmlns:a16="http://schemas.microsoft.com/office/drawing/2014/main" id="{CF7EBEBE-6FEE-C696-DAFE-D6E363157E25}"/>
              </a:ext>
            </a:extLst>
          </p:cNvPr>
          <p:cNvSpPr txBox="1"/>
          <p:nvPr/>
        </p:nvSpPr>
        <p:spPr>
          <a:xfrm>
            <a:off x="8200174" y="4236581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260" name="CasellaDiTesto 259">
            <a:extLst>
              <a:ext uri="{FF2B5EF4-FFF2-40B4-BE49-F238E27FC236}">
                <a16:creationId xmlns:a16="http://schemas.microsoft.com/office/drawing/2014/main" id="{582D843C-6E59-F0B4-C2D2-3D9F2C44D73D}"/>
              </a:ext>
            </a:extLst>
          </p:cNvPr>
          <p:cNvSpPr txBox="1"/>
          <p:nvPr/>
        </p:nvSpPr>
        <p:spPr>
          <a:xfrm>
            <a:off x="7922412" y="5660983"/>
            <a:ext cx="57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(A’’)</a:t>
            </a:r>
          </a:p>
        </p:txBody>
      </p:sp>
      <p:sp>
        <p:nvSpPr>
          <p:cNvPr id="261" name="CasellaDiTesto 260">
            <a:extLst>
              <a:ext uri="{FF2B5EF4-FFF2-40B4-BE49-F238E27FC236}">
                <a16:creationId xmlns:a16="http://schemas.microsoft.com/office/drawing/2014/main" id="{CA495558-0A7F-9583-BBC5-8A873A6A9E85}"/>
              </a:ext>
            </a:extLst>
          </p:cNvPr>
          <p:cNvSpPr txBox="1"/>
          <p:nvPr/>
        </p:nvSpPr>
        <p:spPr>
          <a:xfrm>
            <a:off x="8820144" y="5797411"/>
            <a:ext cx="54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(B’’)</a:t>
            </a:r>
          </a:p>
        </p:txBody>
      </p:sp>
      <p:sp>
        <p:nvSpPr>
          <p:cNvPr id="263" name="CasellaDiTesto 262">
            <a:extLst>
              <a:ext uri="{FF2B5EF4-FFF2-40B4-BE49-F238E27FC236}">
                <a16:creationId xmlns:a16="http://schemas.microsoft.com/office/drawing/2014/main" id="{81A7EAFD-CD48-76B6-6CFE-A43FB1C16DC1}"/>
              </a:ext>
            </a:extLst>
          </p:cNvPr>
          <p:cNvSpPr txBox="1"/>
          <p:nvPr/>
        </p:nvSpPr>
        <p:spPr>
          <a:xfrm>
            <a:off x="9953467" y="6014219"/>
            <a:ext cx="54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(C’’)</a:t>
            </a:r>
          </a:p>
        </p:txBody>
      </p:sp>
      <p:sp>
        <p:nvSpPr>
          <p:cNvPr id="265" name="CasellaDiTesto 264">
            <a:extLst>
              <a:ext uri="{FF2B5EF4-FFF2-40B4-BE49-F238E27FC236}">
                <a16:creationId xmlns:a16="http://schemas.microsoft.com/office/drawing/2014/main" id="{DEF988F2-7A57-E08F-1A87-F83BEBD66B59}"/>
              </a:ext>
            </a:extLst>
          </p:cNvPr>
          <p:cNvSpPr txBox="1"/>
          <p:nvPr/>
        </p:nvSpPr>
        <p:spPr>
          <a:xfrm>
            <a:off x="9007924" y="1830199"/>
            <a:ext cx="57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66" name="CasellaDiTesto 265">
            <a:extLst>
              <a:ext uri="{FF2B5EF4-FFF2-40B4-BE49-F238E27FC236}">
                <a16:creationId xmlns:a16="http://schemas.microsoft.com/office/drawing/2014/main" id="{B56B25CE-14B4-33E5-5C9A-65F02D3ABC51}"/>
              </a:ext>
            </a:extLst>
          </p:cNvPr>
          <p:cNvSpPr txBox="1"/>
          <p:nvPr/>
        </p:nvSpPr>
        <p:spPr>
          <a:xfrm>
            <a:off x="6166558" y="6288732"/>
            <a:ext cx="57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68" name="CasellaDiTesto 267">
            <a:extLst>
              <a:ext uri="{FF2B5EF4-FFF2-40B4-BE49-F238E27FC236}">
                <a16:creationId xmlns:a16="http://schemas.microsoft.com/office/drawing/2014/main" id="{EBEB4FBC-39B5-5EA3-E0BA-402D1AB1536C}"/>
              </a:ext>
            </a:extLst>
          </p:cNvPr>
          <p:cNvSpPr txBox="1"/>
          <p:nvPr/>
        </p:nvSpPr>
        <p:spPr>
          <a:xfrm>
            <a:off x="10313108" y="4763498"/>
            <a:ext cx="72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(t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294" name="CasellaDiTesto 293">
            <a:extLst>
              <a:ext uri="{FF2B5EF4-FFF2-40B4-BE49-F238E27FC236}">
                <a16:creationId xmlns:a16="http://schemas.microsoft.com/office/drawing/2014/main" id="{B315FC71-6BDB-58EC-DA3A-2E1A0A0EBF92}"/>
              </a:ext>
            </a:extLst>
          </p:cNvPr>
          <p:cNvSpPr txBox="1"/>
          <p:nvPr/>
        </p:nvSpPr>
        <p:spPr>
          <a:xfrm>
            <a:off x="6961283" y="5363624"/>
            <a:ext cx="50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1</a:t>
            </a:r>
            <a:r>
              <a:rPr lang="it-IT" sz="16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08" name="CasellaDiTesto 307">
            <a:extLst>
              <a:ext uri="{FF2B5EF4-FFF2-40B4-BE49-F238E27FC236}">
                <a16:creationId xmlns:a16="http://schemas.microsoft.com/office/drawing/2014/main" id="{EE0D7D4A-C8E2-0703-30C0-5CC9F842EB92}"/>
              </a:ext>
            </a:extLst>
          </p:cNvPr>
          <p:cNvSpPr txBox="1"/>
          <p:nvPr/>
        </p:nvSpPr>
        <p:spPr>
          <a:xfrm>
            <a:off x="8764245" y="212342"/>
            <a:ext cx="54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10" name="CasellaDiTesto 309">
            <a:extLst>
              <a:ext uri="{FF2B5EF4-FFF2-40B4-BE49-F238E27FC236}">
                <a16:creationId xmlns:a16="http://schemas.microsoft.com/office/drawing/2014/main" id="{18243A57-3B5D-1D44-78A2-90A875F8D8DE}"/>
              </a:ext>
            </a:extLst>
          </p:cNvPr>
          <p:cNvSpPr txBox="1"/>
          <p:nvPr/>
        </p:nvSpPr>
        <p:spPr>
          <a:xfrm>
            <a:off x="11320020" y="5952627"/>
            <a:ext cx="68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(T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>
                <a:latin typeface="Comic Sans MS" panose="030F0702030302020204" pitchFamily="66" charset="0"/>
              </a:rPr>
              <a:t>a)</a:t>
            </a:r>
          </a:p>
        </p:txBody>
      </p:sp>
      <p:sp>
        <p:nvSpPr>
          <p:cNvPr id="311" name="CasellaDiTesto 310">
            <a:extLst>
              <a:ext uri="{FF2B5EF4-FFF2-40B4-BE49-F238E27FC236}">
                <a16:creationId xmlns:a16="http://schemas.microsoft.com/office/drawing/2014/main" id="{3B06745A-E770-B303-D755-094400025021}"/>
              </a:ext>
            </a:extLst>
          </p:cNvPr>
          <p:cNvSpPr txBox="1"/>
          <p:nvPr/>
        </p:nvSpPr>
        <p:spPr>
          <a:xfrm>
            <a:off x="7255552" y="3350088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r>
              <a:rPr lang="it-IT" sz="1600" dirty="0"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312" name="CasellaDiTesto 311">
            <a:extLst>
              <a:ext uri="{FF2B5EF4-FFF2-40B4-BE49-F238E27FC236}">
                <a16:creationId xmlns:a16="http://schemas.microsoft.com/office/drawing/2014/main" id="{1225508B-2F53-3981-B443-62E27F783369}"/>
              </a:ext>
            </a:extLst>
          </p:cNvPr>
          <p:cNvSpPr txBox="1"/>
          <p:nvPr/>
        </p:nvSpPr>
        <p:spPr>
          <a:xfrm>
            <a:off x="6632777" y="6315817"/>
            <a:ext cx="3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sp>
        <p:nvSpPr>
          <p:cNvPr id="314" name="CasellaDiTesto 313">
            <a:extLst>
              <a:ext uri="{FF2B5EF4-FFF2-40B4-BE49-F238E27FC236}">
                <a16:creationId xmlns:a16="http://schemas.microsoft.com/office/drawing/2014/main" id="{589EDAF6-5E87-46D5-3CEF-D1BE8F3B5B97}"/>
              </a:ext>
            </a:extLst>
          </p:cNvPr>
          <p:cNvSpPr txBox="1"/>
          <p:nvPr/>
        </p:nvSpPr>
        <p:spPr>
          <a:xfrm>
            <a:off x="10790969" y="6139463"/>
            <a:ext cx="54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(</a:t>
            </a:r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r>
              <a:rPr lang="it-IT" sz="1600" dirty="0">
                <a:latin typeface="Comic Sans MS" panose="030F0702030302020204" pitchFamily="66" charset="0"/>
              </a:rPr>
              <a:t>’)</a:t>
            </a:r>
          </a:p>
        </p:txBody>
      </p:sp>
      <p:sp>
        <p:nvSpPr>
          <p:cNvPr id="315" name="CasellaDiTesto 314">
            <a:extLst>
              <a:ext uri="{FF2B5EF4-FFF2-40B4-BE49-F238E27FC236}">
                <a16:creationId xmlns:a16="http://schemas.microsoft.com/office/drawing/2014/main" id="{B68D2D5B-BE4D-6D95-D20A-C7C718B025BB}"/>
              </a:ext>
            </a:extLst>
          </p:cNvPr>
          <p:cNvSpPr txBox="1"/>
          <p:nvPr/>
        </p:nvSpPr>
        <p:spPr>
          <a:xfrm>
            <a:off x="6469627" y="6269048"/>
            <a:ext cx="3145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latin typeface="Symbol" panose="05050102010706020507" pitchFamily="18" charset="2"/>
              </a:rPr>
              <a:t>º</a:t>
            </a:r>
            <a:endParaRPr lang="it-IT" sz="1050" dirty="0">
              <a:latin typeface="MS Shell Dlg 2" panose="020B060403050404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DF24BE7-9BC1-377D-D835-02308D03A66D}"/>
              </a:ext>
            </a:extLst>
          </p:cNvPr>
          <p:cNvSpPr txBox="1"/>
          <p:nvPr/>
        </p:nvSpPr>
        <p:spPr>
          <a:xfrm>
            <a:off x="0" y="585926"/>
            <a:ext cx="6239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Sia data la composizione di tre sfere con i centri appartenenti alla retta generica a(</a:t>
            </a:r>
            <a:r>
              <a:rPr lang="it-IT" dirty="0" err="1">
                <a:latin typeface="Comic Sans MS" panose="030F0702030302020204" pitchFamily="66" charset="0"/>
              </a:rPr>
              <a:t>a’</a:t>
            </a:r>
            <a:r>
              <a:rPr lang="it-IT" dirty="0">
                <a:latin typeface="Comic Sans MS" panose="030F0702030302020204" pitchFamily="66" charset="0"/>
              </a:rPr>
              <a:t>; </a:t>
            </a:r>
            <a:r>
              <a:rPr lang="it-IT" dirty="0" err="1">
                <a:latin typeface="Comic Sans MS" panose="030F0702030302020204" pitchFamily="66" charset="0"/>
              </a:rPr>
              <a:t>a’</a:t>
            </a:r>
            <a:r>
              <a:rPr lang="it-IT" dirty="0">
                <a:latin typeface="Comic Sans MS" panose="030F0702030302020204" pitchFamily="66" charset="0"/>
              </a:rPr>
              <a:t>’) nel primo diedro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4BD7BB0-B7EF-C153-44B6-C292DDF3A6BC}"/>
              </a:ext>
            </a:extLst>
          </p:cNvPr>
          <p:cNvSpPr txBox="1"/>
          <p:nvPr/>
        </p:nvSpPr>
        <p:spPr>
          <a:xfrm>
            <a:off x="18809" y="1232257"/>
            <a:ext cx="6274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j-lt"/>
              </a:rPr>
              <a:t>Le tre sfere sono collocate nello spazio con i tre centri con valori diversi sia di quota che di aggetto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1DFF9FE-07A9-B07E-9FF1-919667161012}"/>
              </a:ext>
            </a:extLst>
          </p:cNvPr>
          <p:cNvSpPr txBox="1"/>
          <p:nvPr/>
        </p:nvSpPr>
        <p:spPr>
          <a:xfrm>
            <a:off x="18809" y="1901283"/>
            <a:ext cx="6395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centri </a:t>
            </a:r>
            <a:r>
              <a:rPr lang="it-IT" dirty="0">
                <a:solidFill>
                  <a:srgbClr val="00B0F0"/>
                </a:solidFill>
              </a:rPr>
              <a:t>A(A’; A’’</a:t>
            </a:r>
            <a:r>
              <a:rPr lang="it-IT" dirty="0"/>
              <a:t>) e </a:t>
            </a:r>
            <a:r>
              <a:rPr lang="it-IT" dirty="0">
                <a:solidFill>
                  <a:srgbClr val="00B0F0"/>
                </a:solidFill>
              </a:rPr>
              <a:t>C(C’;C’’) </a:t>
            </a:r>
            <a:r>
              <a:rPr lang="it-IT" dirty="0"/>
              <a:t>sono relativi a due sfere dello stesso raggio con </a:t>
            </a:r>
            <a:r>
              <a:rPr lang="it-IT" dirty="0">
                <a:solidFill>
                  <a:srgbClr val="00B0F0"/>
                </a:solidFill>
              </a:rPr>
              <a:t>A’&gt;C’ </a:t>
            </a:r>
            <a:r>
              <a:rPr lang="it-IT" dirty="0"/>
              <a:t>e </a:t>
            </a:r>
            <a:r>
              <a:rPr lang="it-IT" dirty="0">
                <a:solidFill>
                  <a:srgbClr val="00B0F0"/>
                </a:solidFill>
              </a:rPr>
              <a:t>A’’&lt;C’’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FD44E13-983C-EB7F-6B08-2632BDBB19AE}"/>
              </a:ext>
            </a:extLst>
          </p:cNvPr>
          <p:cNvSpPr txBox="1"/>
          <p:nvPr/>
        </p:nvSpPr>
        <p:spPr>
          <a:xfrm>
            <a:off x="0" y="2511571"/>
            <a:ext cx="6207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Tra queste due sfere è inserita quella di centro </a:t>
            </a:r>
            <a:r>
              <a:rPr lang="it-IT" dirty="0">
                <a:solidFill>
                  <a:srgbClr val="00B050"/>
                </a:solidFill>
              </a:rPr>
              <a:t>B(B’; B’’) </a:t>
            </a:r>
            <a:r>
              <a:rPr lang="it-IT" dirty="0"/>
              <a:t>con raggio maggiore delle altre due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2B3230A-E7DC-A11F-72F6-8530A7F7B236}"/>
              </a:ext>
            </a:extLst>
          </p:cNvPr>
          <p:cNvSpPr txBox="1"/>
          <p:nvPr/>
        </p:nvSpPr>
        <p:spPr>
          <a:xfrm>
            <a:off x="0" y="3300506"/>
            <a:ext cx="6056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precisa, infine, che la sfera di centro </a:t>
            </a:r>
            <a:r>
              <a:rPr lang="it-IT" dirty="0">
                <a:solidFill>
                  <a:srgbClr val="00B0F0"/>
                </a:solidFill>
              </a:rPr>
              <a:t>A</a:t>
            </a:r>
            <a:r>
              <a:rPr lang="it-IT" dirty="0"/>
              <a:t> è tangente al piano orizzontale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mentre la sfera di centro </a:t>
            </a:r>
            <a:r>
              <a:rPr lang="it-IT" dirty="0">
                <a:solidFill>
                  <a:srgbClr val="00B0F0"/>
                </a:solidFill>
              </a:rPr>
              <a:t>C</a:t>
            </a:r>
            <a:r>
              <a:rPr lang="it-IT" dirty="0"/>
              <a:t> è tangente al piano verticale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D3E7578-87EE-C513-1EC3-AC69A99F225F}"/>
              </a:ext>
            </a:extLst>
          </p:cNvPr>
          <p:cNvSpPr txBox="1"/>
          <p:nvPr/>
        </p:nvSpPr>
        <p:spPr>
          <a:xfrm>
            <a:off x="0" y="4240123"/>
            <a:ext cx="6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Anche in questo caso per definire la posizione effettiva dei tre solidi eseguiamo il ribaltamento della composizione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 </a:t>
            </a:r>
            <a:r>
              <a:rPr lang="it-IT" dirty="0"/>
              <a:t>mediante il piano proiettante (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 </a:t>
            </a:r>
            <a:r>
              <a:rPr lang="it-IT" sz="1800" dirty="0">
                <a:latin typeface="Symbol" panose="05050102010706020507" pitchFamily="18" charset="2"/>
              </a:rPr>
              <a:t>Ì </a:t>
            </a:r>
            <a:r>
              <a:rPr lang="it-IT" sz="1800" dirty="0">
                <a:latin typeface="Comic Sans MS" panose="030F0702030302020204" pitchFamily="66" charset="0"/>
              </a:rPr>
              <a:t>a)</a:t>
            </a:r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9184662-24B9-AA66-B406-D796AC393EF6}"/>
              </a:ext>
            </a:extLst>
          </p:cNvPr>
          <p:cNvSpPr txBox="1"/>
          <p:nvPr/>
        </p:nvSpPr>
        <p:spPr>
          <a:xfrm>
            <a:off x="0" y="5183184"/>
            <a:ext cx="61799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Dopo aver definito 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 ribaltiamo su di essa la traccia seconda della retta a (T</a:t>
            </a:r>
            <a:r>
              <a:rPr lang="it-IT" baseline="-25000" dirty="0"/>
              <a:t>2</a:t>
            </a:r>
            <a:r>
              <a:rPr lang="it-IT" dirty="0"/>
              <a:t>a) che unendola a T</a:t>
            </a:r>
            <a:r>
              <a:rPr lang="it-IT" baseline="-25000" dirty="0"/>
              <a:t>1</a:t>
            </a:r>
            <a:r>
              <a:rPr lang="it-IT" dirty="0"/>
              <a:t>a identifica</a:t>
            </a:r>
          </a:p>
          <a:p>
            <a:r>
              <a:rPr lang="it-IT" dirty="0"/>
              <a:t>La retta ribaltata (</a:t>
            </a:r>
            <a:r>
              <a:rPr lang="it-IT" dirty="0" err="1"/>
              <a:t>a’</a:t>
            </a:r>
            <a:r>
              <a:rPr lang="it-IT" dirty="0"/>
              <a:t>’)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AFBECA0-6FEC-06CC-D68F-3E99CFC2DB40}"/>
              </a:ext>
            </a:extLst>
          </p:cNvPr>
          <p:cNvSpPr txBox="1"/>
          <p:nvPr/>
        </p:nvSpPr>
        <p:spPr>
          <a:xfrm>
            <a:off x="0" y="6106514"/>
            <a:ext cx="5923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Su questa retta ribaltata ribaltiamo i centri delle tre sfere in</a:t>
            </a:r>
            <a:r>
              <a:rPr lang="it-IT" dirty="0">
                <a:solidFill>
                  <a:srgbClr val="00B0F0"/>
                </a:solidFill>
              </a:rPr>
              <a:t> (A’’)</a:t>
            </a:r>
            <a:r>
              <a:rPr lang="it-IT" dirty="0"/>
              <a:t>,</a:t>
            </a:r>
            <a:r>
              <a:rPr lang="it-IT" dirty="0">
                <a:solidFill>
                  <a:srgbClr val="00B0F0"/>
                </a:solidFill>
              </a:rPr>
              <a:t> </a:t>
            </a:r>
            <a:r>
              <a:rPr lang="it-IT" dirty="0">
                <a:solidFill>
                  <a:srgbClr val="00B050"/>
                </a:solidFill>
              </a:rPr>
              <a:t>(B’’) </a:t>
            </a:r>
            <a:r>
              <a:rPr lang="it-IT" dirty="0"/>
              <a:t>e </a:t>
            </a:r>
            <a:r>
              <a:rPr lang="it-IT" dirty="0">
                <a:solidFill>
                  <a:srgbClr val="00B0F0"/>
                </a:solidFill>
              </a:rPr>
              <a:t>(C’’)</a:t>
            </a:r>
          </a:p>
        </p:txBody>
      </p:sp>
      <p:grpSp>
        <p:nvGrpSpPr>
          <p:cNvPr id="93" name="Gruppo 92">
            <a:extLst>
              <a:ext uri="{FF2B5EF4-FFF2-40B4-BE49-F238E27FC236}">
                <a16:creationId xmlns:a16="http://schemas.microsoft.com/office/drawing/2014/main" id="{F9529F5A-FC2B-C4DF-7AA9-A0F821711CA3}"/>
              </a:ext>
            </a:extLst>
          </p:cNvPr>
          <p:cNvGrpSpPr/>
          <p:nvPr/>
        </p:nvGrpSpPr>
        <p:grpSpPr>
          <a:xfrm>
            <a:off x="7996700" y="4863311"/>
            <a:ext cx="95877" cy="95877"/>
            <a:chOff x="8050901" y="2305017"/>
            <a:chExt cx="108000" cy="108000"/>
          </a:xfrm>
        </p:grpSpPr>
        <p:cxnSp>
          <p:nvCxnSpPr>
            <p:cNvPr id="94" name="Connettore diritto 93">
              <a:extLst>
                <a:ext uri="{FF2B5EF4-FFF2-40B4-BE49-F238E27FC236}">
                  <a16:creationId xmlns:a16="http://schemas.microsoft.com/office/drawing/2014/main" id="{D90296A1-1A14-A8F3-BAC6-A04C4C92AC8F}"/>
                </a:ext>
              </a:extLst>
            </p:cNvPr>
            <p:cNvCxnSpPr>
              <a:cxnSpLocks/>
            </p:cNvCxnSpPr>
            <p:nvPr/>
          </p:nvCxnSpPr>
          <p:spPr>
            <a:xfrm>
              <a:off x="8050901" y="2356674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diritto 95">
              <a:extLst>
                <a:ext uri="{FF2B5EF4-FFF2-40B4-BE49-F238E27FC236}">
                  <a16:creationId xmlns:a16="http://schemas.microsoft.com/office/drawing/2014/main" id="{D30E644A-0DCA-A1B1-609F-52EEE8F470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12008" y="2305017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4074DE86-284B-24FE-5BE0-7F003E0DFC73}"/>
              </a:ext>
            </a:extLst>
          </p:cNvPr>
          <p:cNvGrpSpPr/>
          <p:nvPr/>
        </p:nvGrpSpPr>
        <p:grpSpPr>
          <a:xfrm>
            <a:off x="8443198" y="4412146"/>
            <a:ext cx="71095" cy="71096"/>
            <a:chOff x="8847152" y="1626996"/>
            <a:chExt cx="71095" cy="71096"/>
          </a:xfrm>
        </p:grpSpPr>
        <p:cxnSp>
          <p:nvCxnSpPr>
            <p:cNvPr id="97" name="Connettore diritto 96">
              <a:extLst>
                <a:ext uri="{FF2B5EF4-FFF2-40B4-BE49-F238E27FC236}">
                  <a16:creationId xmlns:a16="http://schemas.microsoft.com/office/drawing/2014/main" id="{36C4ED38-23DE-F8FC-B5EB-212DF6939660}"/>
                </a:ext>
              </a:extLst>
            </p:cNvPr>
            <p:cNvCxnSpPr>
              <a:cxnSpLocks/>
            </p:cNvCxnSpPr>
            <p:nvPr/>
          </p:nvCxnSpPr>
          <p:spPr>
            <a:xfrm>
              <a:off x="8847152" y="1662545"/>
              <a:ext cx="7109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diritto 97">
              <a:extLst>
                <a:ext uri="{FF2B5EF4-FFF2-40B4-BE49-F238E27FC236}">
                  <a16:creationId xmlns:a16="http://schemas.microsoft.com/office/drawing/2014/main" id="{BF9B9EDA-0DF7-A94E-EEC8-5DE81CD7599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846346" y="1662544"/>
              <a:ext cx="7109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uppo 1">
            <a:extLst>
              <a:ext uri="{FF2B5EF4-FFF2-40B4-BE49-F238E27FC236}">
                <a16:creationId xmlns:a16="http://schemas.microsoft.com/office/drawing/2014/main" id="{EEACD020-5F96-52E2-78B3-87441DA83D08}"/>
              </a:ext>
            </a:extLst>
          </p:cNvPr>
          <p:cNvGrpSpPr/>
          <p:nvPr/>
        </p:nvGrpSpPr>
        <p:grpSpPr>
          <a:xfrm>
            <a:off x="7679372" y="5238196"/>
            <a:ext cx="71095" cy="71096"/>
            <a:chOff x="8085595" y="3338993"/>
            <a:chExt cx="71095" cy="71096"/>
          </a:xfrm>
        </p:grpSpPr>
        <p:cxnSp>
          <p:nvCxnSpPr>
            <p:cNvPr id="99" name="Connettore diritto 98">
              <a:extLst>
                <a:ext uri="{FF2B5EF4-FFF2-40B4-BE49-F238E27FC236}">
                  <a16:creationId xmlns:a16="http://schemas.microsoft.com/office/drawing/2014/main" id="{7C078206-C3A5-2288-834D-57BADDBA8048}"/>
                </a:ext>
              </a:extLst>
            </p:cNvPr>
            <p:cNvCxnSpPr>
              <a:cxnSpLocks/>
            </p:cNvCxnSpPr>
            <p:nvPr/>
          </p:nvCxnSpPr>
          <p:spPr>
            <a:xfrm>
              <a:off x="8085595" y="3374542"/>
              <a:ext cx="7109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diritto 99">
              <a:extLst>
                <a:ext uri="{FF2B5EF4-FFF2-40B4-BE49-F238E27FC236}">
                  <a16:creationId xmlns:a16="http://schemas.microsoft.com/office/drawing/2014/main" id="{F1B0C73C-649E-A56A-5488-8BB92B1066F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084789" y="3374541"/>
              <a:ext cx="7109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Pulsante di azione: vuoto 9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8560DCF-E8CA-C7F1-F35C-062370BBD1F4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CA4E10E-0775-5516-3D03-A74F4CF6C626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28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8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1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0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5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1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1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10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10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10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10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6" grpId="0" animBg="1"/>
      <p:bldP spid="56" grpId="0" animBg="1"/>
      <p:bldP spid="114" grpId="0" animBg="1"/>
      <p:bldP spid="53" grpId="0" animBg="1"/>
      <p:bldP spid="176" grpId="0" animBg="1"/>
      <p:bldP spid="178" grpId="0" animBg="1"/>
      <p:bldP spid="180" grpId="0" animBg="1"/>
      <p:bldP spid="51" grpId="0" animBg="1"/>
      <p:bldP spid="271" grpId="0" animBg="1"/>
      <p:bldP spid="253" grpId="0"/>
      <p:bldP spid="254" grpId="0"/>
      <p:bldP spid="255" grpId="0"/>
      <p:bldP spid="256" grpId="0"/>
      <p:bldP spid="258" grpId="0"/>
      <p:bldP spid="259" grpId="0"/>
      <p:bldP spid="260" grpId="0"/>
      <p:bldP spid="261" grpId="0"/>
      <p:bldP spid="263" grpId="0"/>
      <p:bldP spid="265" grpId="0"/>
      <p:bldP spid="266" grpId="0"/>
      <p:bldP spid="268" grpId="0"/>
      <p:bldP spid="294" grpId="0"/>
      <p:bldP spid="308" grpId="0"/>
      <p:bldP spid="310" grpId="0"/>
      <p:bldP spid="311" grpId="0"/>
      <p:bldP spid="312" grpId="0"/>
      <p:bldP spid="314" grpId="0"/>
      <p:bldP spid="315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5930283" y="3800510"/>
            <a:ext cx="606664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0AD49FA4-489E-485D-B0C6-9507A628D147}"/>
              </a:ext>
            </a:extLst>
          </p:cNvPr>
          <p:cNvCxnSpPr>
            <a:cxnSpLocks/>
          </p:cNvCxnSpPr>
          <p:nvPr/>
        </p:nvCxnSpPr>
        <p:spPr>
          <a:xfrm>
            <a:off x="8048811" y="2407030"/>
            <a:ext cx="0" cy="25415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6331070" y="3779747"/>
            <a:ext cx="2758655" cy="299288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809729" y="3502497"/>
            <a:ext cx="388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+mj-lt"/>
              </a:rPr>
              <a:t>lt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804134DC-CD96-47E4-AF2F-201FA90BDC48}"/>
              </a:ext>
            </a:extLst>
          </p:cNvPr>
          <p:cNvSpPr/>
          <p:nvPr/>
        </p:nvSpPr>
        <p:spPr>
          <a:xfrm>
            <a:off x="7108289" y="1453951"/>
            <a:ext cx="1889029" cy="1889044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94D0899E-0699-4F04-9D16-C428020B3E69}"/>
              </a:ext>
            </a:extLst>
          </p:cNvPr>
          <p:cNvGrpSpPr/>
          <p:nvPr/>
        </p:nvGrpSpPr>
        <p:grpSpPr>
          <a:xfrm>
            <a:off x="7998994" y="2357688"/>
            <a:ext cx="95877" cy="95877"/>
            <a:chOff x="8050901" y="2305017"/>
            <a:chExt cx="108000" cy="108000"/>
          </a:xfrm>
        </p:grpSpPr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7AD1FC68-9EBE-410E-AA75-491F17B9CB17}"/>
                </a:ext>
              </a:extLst>
            </p:cNvPr>
            <p:cNvCxnSpPr>
              <a:cxnSpLocks/>
            </p:cNvCxnSpPr>
            <p:nvPr/>
          </p:nvCxnSpPr>
          <p:spPr>
            <a:xfrm>
              <a:off x="8050901" y="2356674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ttore diritto 146">
              <a:extLst>
                <a:ext uri="{FF2B5EF4-FFF2-40B4-BE49-F238E27FC236}">
                  <a16:creationId xmlns:a16="http://schemas.microsoft.com/office/drawing/2014/main" id="{1F3481B9-6286-4A66-A610-010ED9663E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12008" y="2305017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Ovale 75">
            <a:extLst>
              <a:ext uri="{FF2B5EF4-FFF2-40B4-BE49-F238E27FC236}">
                <a16:creationId xmlns:a16="http://schemas.microsoft.com/office/drawing/2014/main" id="{2C1BB6BC-5304-443E-B464-9860CC2C4717}"/>
              </a:ext>
            </a:extLst>
          </p:cNvPr>
          <p:cNvSpPr/>
          <p:nvPr/>
        </p:nvSpPr>
        <p:spPr>
          <a:xfrm>
            <a:off x="7836899" y="3801834"/>
            <a:ext cx="1277502" cy="1277507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56" name="Ovale 55">
            <a:extLst>
              <a:ext uri="{FF2B5EF4-FFF2-40B4-BE49-F238E27FC236}">
                <a16:creationId xmlns:a16="http://schemas.microsoft.com/office/drawing/2014/main" id="{14500BB0-8FE2-458D-AF0E-65818126A165}"/>
              </a:ext>
            </a:extLst>
          </p:cNvPr>
          <p:cNvSpPr/>
          <p:nvPr/>
        </p:nvSpPr>
        <p:spPr>
          <a:xfrm>
            <a:off x="7841621" y="811272"/>
            <a:ext cx="1278000" cy="1278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0642508B-4EAA-4913-A4B9-9C020BA9DA72}"/>
              </a:ext>
            </a:extLst>
          </p:cNvPr>
          <p:cNvCxnSpPr>
            <a:cxnSpLocks/>
          </p:cNvCxnSpPr>
          <p:nvPr/>
        </p:nvCxnSpPr>
        <p:spPr>
          <a:xfrm>
            <a:off x="8441653" y="1452726"/>
            <a:ext cx="7109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D7CD59F-D8D1-48CB-A3FE-D0166AE06255}"/>
              </a:ext>
            </a:extLst>
          </p:cNvPr>
          <p:cNvCxnSpPr>
            <a:cxnSpLocks/>
          </p:cNvCxnSpPr>
          <p:nvPr/>
        </p:nvCxnSpPr>
        <p:spPr>
          <a:xfrm rot="16200000">
            <a:off x="8440847" y="1452725"/>
            <a:ext cx="710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E4C16E46-B0D4-4466-A0F2-7B9C6176F867}"/>
              </a:ext>
            </a:extLst>
          </p:cNvPr>
          <p:cNvCxnSpPr>
            <a:cxnSpLocks/>
          </p:cNvCxnSpPr>
          <p:nvPr/>
        </p:nvCxnSpPr>
        <p:spPr>
          <a:xfrm>
            <a:off x="9071385" y="0"/>
            <a:ext cx="0" cy="379779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7B31F2A-481B-4ECE-9A74-AC68FCF10ACE}"/>
              </a:ext>
            </a:extLst>
          </p:cNvPr>
          <p:cNvCxnSpPr/>
          <p:nvPr/>
        </p:nvCxnSpPr>
        <p:spPr>
          <a:xfrm>
            <a:off x="9144638" y="4906518"/>
            <a:ext cx="2416" cy="1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AD177C3B-B395-437C-8CC5-5C041A8EBD25}"/>
              </a:ext>
            </a:extLst>
          </p:cNvPr>
          <p:cNvCxnSpPr>
            <a:cxnSpLocks/>
          </p:cNvCxnSpPr>
          <p:nvPr/>
        </p:nvCxnSpPr>
        <p:spPr>
          <a:xfrm flipV="1">
            <a:off x="8473415" y="1442867"/>
            <a:ext cx="0" cy="30086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2B9AB5AE-47E5-4297-B0B5-1FD194B0C982}"/>
              </a:ext>
            </a:extLst>
          </p:cNvPr>
          <p:cNvCxnSpPr>
            <a:cxnSpLocks/>
          </p:cNvCxnSpPr>
          <p:nvPr/>
        </p:nvCxnSpPr>
        <p:spPr>
          <a:xfrm flipH="1">
            <a:off x="7432196" y="110671"/>
            <a:ext cx="1637429" cy="36911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EF753B3F-FCD9-441E-B602-77847663D2E1}"/>
              </a:ext>
            </a:extLst>
          </p:cNvPr>
          <p:cNvCxnSpPr>
            <a:cxnSpLocks/>
          </p:cNvCxnSpPr>
          <p:nvPr/>
        </p:nvCxnSpPr>
        <p:spPr>
          <a:xfrm>
            <a:off x="8036428" y="2403173"/>
            <a:ext cx="103495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Ovale 113">
            <a:extLst>
              <a:ext uri="{FF2B5EF4-FFF2-40B4-BE49-F238E27FC236}">
                <a16:creationId xmlns:a16="http://schemas.microsoft.com/office/drawing/2014/main" id="{21BA5437-EDB7-4366-BD7C-5786297CFFC8}"/>
              </a:ext>
            </a:extLst>
          </p:cNvPr>
          <p:cNvSpPr/>
          <p:nvPr/>
        </p:nvSpPr>
        <p:spPr>
          <a:xfrm>
            <a:off x="7080064" y="2519887"/>
            <a:ext cx="1278000" cy="1278001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 dirty="0"/>
          </a:p>
        </p:txBody>
      </p: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A5E4C32C-0011-496E-910C-ADC194642DCB}"/>
              </a:ext>
            </a:extLst>
          </p:cNvPr>
          <p:cNvCxnSpPr>
            <a:cxnSpLocks/>
          </p:cNvCxnSpPr>
          <p:nvPr/>
        </p:nvCxnSpPr>
        <p:spPr>
          <a:xfrm>
            <a:off x="7680096" y="3164723"/>
            <a:ext cx="7109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748C91E9-2258-4204-830E-69CBA6BD0ABA}"/>
              </a:ext>
            </a:extLst>
          </p:cNvPr>
          <p:cNvCxnSpPr>
            <a:cxnSpLocks/>
          </p:cNvCxnSpPr>
          <p:nvPr/>
        </p:nvCxnSpPr>
        <p:spPr>
          <a:xfrm rot="16200000">
            <a:off x="7679290" y="3164722"/>
            <a:ext cx="710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C7F24F5B-9FC9-46A1-B149-466FE1EAB1E5}"/>
              </a:ext>
            </a:extLst>
          </p:cNvPr>
          <p:cNvCxnSpPr>
            <a:cxnSpLocks/>
          </p:cNvCxnSpPr>
          <p:nvPr/>
        </p:nvCxnSpPr>
        <p:spPr>
          <a:xfrm>
            <a:off x="7714547" y="3159533"/>
            <a:ext cx="0" cy="212189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4CE4E0A2-16A5-4377-AFA1-E93E303879DD}"/>
              </a:ext>
            </a:extLst>
          </p:cNvPr>
          <p:cNvCxnSpPr>
            <a:cxnSpLocks/>
          </p:cNvCxnSpPr>
          <p:nvPr/>
        </p:nvCxnSpPr>
        <p:spPr>
          <a:xfrm>
            <a:off x="7432196" y="3802567"/>
            <a:ext cx="0" cy="17758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1DCD1863-DC76-4A02-B5FB-D59346E96641}"/>
              </a:ext>
            </a:extLst>
          </p:cNvPr>
          <p:cNvCxnSpPr>
            <a:cxnSpLocks/>
          </p:cNvCxnSpPr>
          <p:nvPr/>
        </p:nvCxnSpPr>
        <p:spPr>
          <a:xfrm>
            <a:off x="9071385" y="3798341"/>
            <a:ext cx="3096303" cy="28740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o 52">
            <a:extLst>
              <a:ext uri="{FF2B5EF4-FFF2-40B4-BE49-F238E27FC236}">
                <a16:creationId xmlns:a16="http://schemas.microsoft.com/office/drawing/2014/main" id="{161E2A02-10E7-466D-A5A4-08ECA4BB4089}"/>
              </a:ext>
            </a:extLst>
          </p:cNvPr>
          <p:cNvSpPr/>
          <p:nvPr/>
        </p:nvSpPr>
        <p:spPr>
          <a:xfrm>
            <a:off x="5388735" y="113817"/>
            <a:ext cx="7366579" cy="7366569"/>
          </a:xfrm>
          <a:prstGeom prst="arc">
            <a:avLst>
              <a:gd name="adj1" fmla="val 16203106"/>
              <a:gd name="adj2" fmla="val 257414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3F8521F5-6F85-4856-9F9B-24A76F05A09C}"/>
              </a:ext>
            </a:extLst>
          </p:cNvPr>
          <p:cNvCxnSpPr>
            <a:cxnSpLocks/>
            <a:endCxn id="53" idx="2"/>
          </p:cNvCxnSpPr>
          <p:nvPr/>
        </p:nvCxnSpPr>
        <p:spPr>
          <a:xfrm>
            <a:off x="7430320" y="5578443"/>
            <a:ext cx="4339768" cy="7260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12EF7FD-4E14-4E10-BE1F-E447A6521AEB}"/>
              </a:ext>
            </a:extLst>
          </p:cNvPr>
          <p:cNvCxnSpPr>
            <a:cxnSpLocks/>
          </p:cNvCxnSpPr>
          <p:nvPr/>
        </p:nvCxnSpPr>
        <p:spPr>
          <a:xfrm>
            <a:off x="8474694" y="4443119"/>
            <a:ext cx="1728677" cy="16045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49A9C573-53F4-4960-A8C7-CBC8A9F7E1FB}"/>
              </a:ext>
            </a:extLst>
          </p:cNvPr>
          <p:cNvCxnSpPr>
            <a:cxnSpLocks/>
          </p:cNvCxnSpPr>
          <p:nvPr/>
        </p:nvCxnSpPr>
        <p:spPr>
          <a:xfrm>
            <a:off x="7717724" y="5272957"/>
            <a:ext cx="468806" cy="4351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CAD9074C-A097-4977-BB9E-DFB9765C6B55}"/>
              </a:ext>
            </a:extLst>
          </p:cNvPr>
          <p:cNvCxnSpPr>
            <a:cxnSpLocks/>
          </p:cNvCxnSpPr>
          <p:nvPr/>
        </p:nvCxnSpPr>
        <p:spPr>
          <a:xfrm>
            <a:off x="8049521" y="4908883"/>
            <a:ext cx="1016646" cy="94366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uppo 172">
            <a:extLst>
              <a:ext uri="{FF2B5EF4-FFF2-40B4-BE49-F238E27FC236}">
                <a16:creationId xmlns:a16="http://schemas.microsoft.com/office/drawing/2014/main" id="{46A7373D-9208-4699-BD5C-545ACBD5E3E7}"/>
              </a:ext>
            </a:extLst>
          </p:cNvPr>
          <p:cNvGrpSpPr/>
          <p:nvPr/>
        </p:nvGrpSpPr>
        <p:grpSpPr>
          <a:xfrm>
            <a:off x="9555699" y="5398710"/>
            <a:ext cx="1278000" cy="1278000"/>
            <a:chOff x="8624673" y="1445320"/>
            <a:chExt cx="1439589" cy="1439590"/>
          </a:xfrm>
        </p:grpSpPr>
        <p:sp>
          <p:nvSpPr>
            <p:cNvPr id="174" name="Ovale 173">
              <a:extLst>
                <a:ext uri="{FF2B5EF4-FFF2-40B4-BE49-F238E27FC236}">
                  <a16:creationId xmlns:a16="http://schemas.microsoft.com/office/drawing/2014/main" id="{8AFA6119-1769-4844-9E5A-AF186F82B59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1"/>
            </a:p>
          </p:txBody>
        </p: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2EBBDF5E-F6A4-4C72-969F-66C85788774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id="{972AD1A3-1DA8-4CA9-8EF1-BCBE0C7E425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uppo 185">
            <a:extLst>
              <a:ext uri="{FF2B5EF4-FFF2-40B4-BE49-F238E27FC236}">
                <a16:creationId xmlns:a16="http://schemas.microsoft.com/office/drawing/2014/main" id="{26333998-1A2C-4FDB-9E46-B9331DF7449C}"/>
              </a:ext>
            </a:extLst>
          </p:cNvPr>
          <p:cNvGrpSpPr/>
          <p:nvPr/>
        </p:nvGrpSpPr>
        <p:grpSpPr>
          <a:xfrm>
            <a:off x="7551859" y="5057700"/>
            <a:ext cx="1278000" cy="1278000"/>
            <a:chOff x="8624673" y="1441510"/>
            <a:chExt cx="1439589" cy="1439590"/>
          </a:xfrm>
        </p:grpSpPr>
        <p:sp>
          <p:nvSpPr>
            <p:cNvPr id="187" name="Ovale 186">
              <a:extLst>
                <a:ext uri="{FF2B5EF4-FFF2-40B4-BE49-F238E27FC236}">
                  <a16:creationId xmlns:a16="http://schemas.microsoft.com/office/drawing/2014/main" id="{01A4B3E5-60DC-44C0-A793-91D49D8C1A65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1"/>
            </a:p>
          </p:txBody>
        </p:sp>
        <p:cxnSp>
          <p:nvCxnSpPr>
            <p:cNvPr id="196" name="Connettore diritto 195">
              <a:extLst>
                <a:ext uri="{FF2B5EF4-FFF2-40B4-BE49-F238E27FC236}">
                  <a16:creationId xmlns:a16="http://schemas.microsoft.com/office/drawing/2014/main" id="{6EAE7F31-C796-47B3-A841-792DC4942639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A826CDA2-7C55-4CDA-9850-3F38E590342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uppo 200">
            <a:extLst>
              <a:ext uri="{FF2B5EF4-FFF2-40B4-BE49-F238E27FC236}">
                <a16:creationId xmlns:a16="http://schemas.microsoft.com/office/drawing/2014/main" id="{1EA7A897-6A92-4BE3-A376-D438624D5C2B}"/>
              </a:ext>
            </a:extLst>
          </p:cNvPr>
          <p:cNvGrpSpPr/>
          <p:nvPr/>
        </p:nvGrpSpPr>
        <p:grpSpPr>
          <a:xfrm>
            <a:off x="8120702" y="4901222"/>
            <a:ext cx="1889029" cy="1889045"/>
            <a:chOff x="7051387" y="1290821"/>
            <a:chExt cx="2127875" cy="2127896"/>
          </a:xfrm>
        </p:grpSpPr>
        <p:sp>
          <p:nvSpPr>
            <p:cNvPr id="202" name="Ovale 201">
              <a:extLst>
                <a:ext uri="{FF2B5EF4-FFF2-40B4-BE49-F238E27FC236}">
                  <a16:creationId xmlns:a16="http://schemas.microsoft.com/office/drawing/2014/main" id="{A60C62DD-5238-4BD0-ABA5-1266F46CC992}"/>
                </a:ext>
              </a:extLst>
            </p:cNvPr>
            <p:cNvSpPr/>
            <p:nvPr/>
          </p:nvSpPr>
          <p:spPr>
            <a:xfrm>
              <a:off x="7051387" y="1290821"/>
              <a:ext cx="2127875" cy="2127896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1"/>
            </a:p>
          </p:txBody>
        </p:sp>
        <p:grpSp>
          <p:nvGrpSpPr>
            <p:cNvPr id="212" name="Gruppo 211">
              <a:extLst>
                <a:ext uri="{FF2B5EF4-FFF2-40B4-BE49-F238E27FC236}">
                  <a16:creationId xmlns:a16="http://schemas.microsoft.com/office/drawing/2014/main" id="{B5248180-1C1A-42FE-ADDC-86CEC5CC328D}"/>
                </a:ext>
              </a:extLst>
            </p:cNvPr>
            <p:cNvGrpSpPr/>
            <p:nvPr/>
          </p:nvGrpSpPr>
          <p:grpSpPr>
            <a:xfrm>
              <a:off x="8054711" y="2308827"/>
              <a:ext cx="108000" cy="108000"/>
              <a:chOff x="8050901" y="2305017"/>
              <a:chExt cx="108000" cy="108000"/>
            </a:xfrm>
          </p:grpSpPr>
          <p:cxnSp>
            <p:nvCxnSpPr>
              <p:cNvPr id="214" name="Connettore diritto 213">
                <a:extLst>
                  <a:ext uri="{FF2B5EF4-FFF2-40B4-BE49-F238E27FC236}">
                    <a16:creationId xmlns:a16="http://schemas.microsoft.com/office/drawing/2014/main" id="{E1664828-F8E9-4AB6-9315-204CED3CBA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50901" y="2356674"/>
                <a:ext cx="108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Connettore diritto 214">
                <a:extLst>
                  <a:ext uri="{FF2B5EF4-FFF2-40B4-BE49-F238E27FC236}">
                    <a16:creationId xmlns:a16="http://schemas.microsoft.com/office/drawing/2014/main" id="{97501B24-6BC3-420B-9B09-EA49E7F4DB9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112008" y="2305017"/>
                <a:ext cx="0" cy="10800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8F1E534F-8D1F-42D5-B7C6-B3C4192D21E8}"/>
              </a:ext>
            </a:extLst>
          </p:cNvPr>
          <p:cNvCxnSpPr>
            <a:cxnSpLocks/>
          </p:cNvCxnSpPr>
          <p:nvPr/>
        </p:nvCxnSpPr>
        <p:spPr>
          <a:xfrm>
            <a:off x="8441653" y="1452370"/>
            <a:ext cx="6297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B420EB5A-CA62-4E08-896E-7BC748125F8A}"/>
              </a:ext>
            </a:extLst>
          </p:cNvPr>
          <p:cNvCxnSpPr>
            <a:cxnSpLocks/>
          </p:cNvCxnSpPr>
          <p:nvPr/>
        </p:nvCxnSpPr>
        <p:spPr>
          <a:xfrm>
            <a:off x="7676384" y="3164724"/>
            <a:ext cx="139500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Arco 175">
            <a:extLst>
              <a:ext uri="{FF2B5EF4-FFF2-40B4-BE49-F238E27FC236}">
                <a16:creationId xmlns:a16="http://schemas.microsoft.com/office/drawing/2014/main" id="{7682F84C-0373-4AF6-9BB1-727357B265D3}"/>
              </a:ext>
            </a:extLst>
          </p:cNvPr>
          <p:cNvSpPr/>
          <p:nvPr/>
        </p:nvSpPr>
        <p:spPr>
          <a:xfrm>
            <a:off x="6723866" y="1452873"/>
            <a:ext cx="4691600" cy="4691594"/>
          </a:xfrm>
          <a:prstGeom prst="arc">
            <a:avLst>
              <a:gd name="adj1" fmla="val 16201196"/>
              <a:gd name="adj2" fmla="val 257217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77FC8A56-6285-4777-9B89-F8E48A4B1E16}"/>
              </a:ext>
            </a:extLst>
          </p:cNvPr>
          <p:cNvCxnSpPr>
            <a:cxnSpLocks/>
          </p:cNvCxnSpPr>
          <p:nvPr/>
        </p:nvCxnSpPr>
        <p:spPr>
          <a:xfrm flipH="1">
            <a:off x="10190472" y="5391661"/>
            <a:ext cx="600497" cy="65148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o 177">
            <a:extLst>
              <a:ext uri="{FF2B5EF4-FFF2-40B4-BE49-F238E27FC236}">
                <a16:creationId xmlns:a16="http://schemas.microsoft.com/office/drawing/2014/main" id="{9982FCD5-03BD-4936-9166-FB581C0A0132}"/>
              </a:ext>
            </a:extLst>
          </p:cNvPr>
          <p:cNvSpPr/>
          <p:nvPr/>
        </p:nvSpPr>
        <p:spPr>
          <a:xfrm>
            <a:off x="7683821" y="2402744"/>
            <a:ext cx="2780444" cy="278044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5AD040A8-B6B1-4512-92D2-36FFBB64BFA6}"/>
              </a:ext>
            </a:extLst>
          </p:cNvPr>
          <p:cNvCxnSpPr>
            <a:cxnSpLocks/>
          </p:cNvCxnSpPr>
          <p:nvPr/>
        </p:nvCxnSpPr>
        <p:spPr>
          <a:xfrm flipH="1">
            <a:off x="9065043" y="4741437"/>
            <a:ext cx="1021927" cy="110869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Arco 179">
            <a:extLst>
              <a:ext uri="{FF2B5EF4-FFF2-40B4-BE49-F238E27FC236}">
                <a16:creationId xmlns:a16="http://schemas.microsoft.com/office/drawing/2014/main" id="{ED8FDF41-816D-4778-9AF1-C5BAE561DD2F}"/>
              </a:ext>
            </a:extLst>
          </p:cNvPr>
          <p:cNvSpPr/>
          <p:nvPr/>
        </p:nvSpPr>
        <p:spPr>
          <a:xfrm>
            <a:off x="8436324" y="3163682"/>
            <a:ext cx="1268777" cy="1268776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500BBD93-E442-4DB9-AA9B-9A6C15235535}"/>
              </a:ext>
            </a:extLst>
          </p:cNvPr>
          <p:cNvCxnSpPr>
            <a:cxnSpLocks/>
          </p:cNvCxnSpPr>
          <p:nvPr/>
        </p:nvCxnSpPr>
        <p:spPr>
          <a:xfrm flipH="1">
            <a:off x="8179481" y="4227639"/>
            <a:ext cx="1361366" cy="14769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ADD7AC5B-E415-4A9D-980A-796840244CB0}"/>
              </a:ext>
            </a:extLst>
          </p:cNvPr>
          <p:cNvCxnSpPr>
            <a:cxnSpLocks/>
          </p:cNvCxnSpPr>
          <p:nvPr/>
        </p:nvCxnSpPr>
        <p:spPr>
          <a:xfrm flipH="1">
            <a:off x="8254785" y="5117663"/>
            <a:ext cx="207580" cy="1216161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1B6B894F-CF77-4975-9921-6740C0953FA8}"/>
              </a:ext>
            </a:extLst>
          </p:cNvPr>
          <p:cNvCxnSpPr>
            <a:cxnSpLocks/>
          </p:cNvCxnSpPr>
          <p:nvPr/>
        </p:nvCxnSpPr>
        <p:spPr>
          <a:xfrm>
            <a:off x="7336619" y="4783202"/>
            <a:ext cx="1023676" cy="9501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FB83985F-8CD1-4FD4-A49D-00861B277B3B}"/>
              </a:ext>
            </a:extLst>
          </p:cNvPr>
          <p:cNvCxnSpPr>
            <a:cxnSpLocks/>
          </p:cNvCxnSpPr>
          <p:nvPr/>
        </p:nvCxnSpPr>
        <p:spPr>
          <a:xfrm>
            <a:off x="7678453" y="4398553"/>
            <a:ext cx="901901" cy="8371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23BC68E3-EC34-46F5-8278-BD52BA967B4A}"/>
              </a:ext>
            </a:extLst>
          </p:cNvPr>
          <p:cNvCxnSpPr>
            <a:cxnSpLocks/>
          </p:cNvCxnSpPr>
          <p:nvPr/>
        </p:nvCxnSpPr>
        <p:spPr>
          <a:xfrm>
            <a:off x="6986116" y="5153785"/>
            <a:ext cx="1266878" cy="11759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553C51B0-E17D-4D7D-8951-9BDD982EE11B}"/>
              </a:ext>
            </a:extLst>
          </p:cNvPr>
          <p:cNvCxnSpPr>
            <a:cxnSpLocks/>
          </p:cNvCxnSpPr>
          <p:nvPr/>
        </p:nvCxnSpPr>
        <p:spPr>
          <a:xfrm flipH="1">
            <a:off x="7884342" y="5235776"/>
            <a:ext cx="696126" cy="7552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4698448B-8B82-42C0-9CA9-D481F604208F}"/>
              </a:ext>
            </a:extLst>
          </p:cNvPr>
          <p:cNvCxnSpPr>
            <a:cxnSpLocks/>
          </p:cNvCxnSpPr>
          <p:nvPr/>
        </p:nvCxnSpPr>
        <p:spPr>
          <a:xfrm flipH="1">
            <a:off x="6988426" y="4398553"/>
            <a:ext cx="696126" cy="7552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A9D3E35A-B143-49EA-9FC1-362B32EBF2EB}"/>
              </a:ext>
            </a:extLst>
          </p:cNvPr>
          <p:cNvCxnSpPr>
            <a:cxnSpLocks/>
          </p:cNvCxnSpPr>
          <p:nvPr/>
        </p:nvCxnSpPr>
        <p:spPr>
          <a:xfrm>
            <a:off x="6988426" y="5156326"/>
            <a:ext cx="1590455" cy="790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64B4A8A6-1510-4104-93B7-FBAB37D6090F}"/>
              </a:ext>
            </a:extLst>
          </p:cNvPr>
          <p:cNvCxnSpPr>
            <a:cxnSpLocks/>
          </p:cNvCxnSpPr>
          <p:nvPr/>
        </p:nvCxnSpPr>
        <p:spPr>
          <a:xfrm>
            <a:off x="7680456" y="4400039"/>
            <a:ext cx="203886" cy="15909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6AD843C0-81A9-4FB5-A93D-FC2B1D76634E}"/>
              </a:ext>
            </a:extLst>
          </p:cNvPr>
          <p:cNvCxnSpPr>
            <a:cxnSpLocks/>
          </p:cNvCxnSpPr>
          <p:nvPr/>
        </p:nvCxnSpPr>
        <p:spPr>
          <a:xfrm flipH="1">
            <a:off x="8462365" y="4103911"/>
            <a:ext cx="943666" cy="10237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10A9715E-A215-49EE-AD37-0939C78E58DF}"/>
              </a:ext>
            </a:extLst>
          </p:cNvPr>
          <p:cNvCxnSpPr>
            <a:cxnSpLocks/>
          </p:cNvCxnSpPr>
          <p:nvPr/>
        </p:nvCxnSpPr>
        <p:spPr>
          <a:xfrm flipH="1">
            <a:off x="8254528" y="4552946"/>
            <a:ext cx="1640561" cy="17798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Arco 240">
            <a:extLst>
              <a:ext uri="{FF2B5EF4-FFF2-40B4-BE49-F238E27FC236}">
                <a16:creationId xmlns:a16="http://schemas.microsoft.com/office/drawing/2014/main" id="{33BB933A-3497-4371-A826-343B0682376B}"/>
              </a:ext>
            </a:extLst>
          </p:cNvPr>
          <p:cNvSpPr/>
          <p:nvPr/>
        </p:nvSpPr>
        <p:spPr>
          <a:xfrm>
            <a:off x="8616797" y="3342371"/>
            <a:ext cx="907200" cy="907200"/>
          </a:xfrm>
          <a:prstGeom prst="arc">
            <a:avLst>
              <a:gd name="adj1" fmla="val 16206334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31D5E681-DE5D-4F22-AAE0-DF9BE4094DFC}"/>
              </a:ext>
            </a:extLst>
          </p:cNvPr>
          <p:cNvCxnSpPr>
            <a:cxnSpLocks/>
          </p:cNvCxnSpPr>
          <p:nvPr/>
        </p:nvCxnSpPr>
        <p:spPr>
          <a:xfrm>
            <a:off x="7658175" y="3342371"/>
            <a:ext cx="141050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Arco 243">
            <a:extLst>
              <a:ext uri="{FF2B5EF4-FFF2-40B4-BE49-F238E27FC236}">
                <a16:creationId xmlns:a16="http://schemas.microsoft.com/office/drawing/2014/main" id="{2C67D4C6-37D0-4323-974A-89C4C9457143}"/>
              </a:ext>
            </a:extLst>
          </p:cNvPr>
          <p:cNvSpPr/>
          <p:nvPr/>
        </p:nvSpPr>
        <p:spPr>
          <a:xfrm>
            <a:off x="7955219" y="2684421"/>
            <a:ext cx="2232000" cy="22320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B8F5C95B-81B9-411D-B963-99800F582721}"/>
              </a:ext>
            </a:extLst>
          </p:cNvPr>
          <p:cNvCxnSpPr>
            <a:cxnSpLocks/>
          </p:cNvCxnSpPr>
          <p:nvPr/>
        </p:nvCxnSpPr>
        <p:spPr>
          <a:xfrm>
            <a:off x="6987758" y="2684421"/>
            <a:ext cx="207824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310DD4C1-BEA4-40B7-BA13-265CAEB69455}"/>
              </a:ext>
            </a:extLst>
          </p:cNvPr>
          <p:cNvCxnSpPr>
            <a:cxnSpLocks/>
          </p:cNvCxnSpPr>
          <p:nvPr/>
        </p:nvCxnSpPr>
        <p:spPr>
          <a:xfrm>
            <a:off x="8579285" y="3339160"/>
            <a:ext cx="0" cy="18969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D195D118-9B4C-4DF1-994A-A308B86567E2}"/>
              </a:ext>
            </a:extLst>
          </p:cNvPr>
          <p:cNvCxnSpPr>
            <a:cxnSpLocks/>
          </p:cNvCxnSpPr>
          <p:nvPr/>
        </p:nvCxnSpPr>
        <p:spPr>
          <a:xfrm>
            <a:off x="7681150" y="3339160"/>
            <a:ext cx="0" cy="10632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e 50">
            <a:extLst>
              <a:ext uri="{FF2B5EF4-FFF2-40B4-BE49-F238E27FC236}">
                <a16:creationId xmlns:a16="http://schemas.microsoft.com/office/drawing/2014/main" id="{1CCBBC21-11CA-4C99-BA2D-7C4F1F0575C7}"/>
              </a:ext>
            </a:extLst>
          </p:cNvPr>
          <p:cNvSpPr/>
          <p:nvPr/>
        </p:nvSpPr>
        <p:spPr>
          <a:xfrm>
            <a:off x="7103572" y="3957660"/>
            <a:ext cx="1889029" cy="188904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A1AC3331-7DAE-4CD0-8C5C-B1C42DEBFC39}"/>
              </a:ext>
            </a:extLst>
          </p:cNvPr>
          <p:cNvCxnSpPr>
            <a:cxnSpLocks/>
          </p:cNvCxnSpPr>
          <p:nvPr/>
        </p:nvCxnSpPr>
        <p:spPr>
          <a:xfrm>
            <a:off x="7884342" y="2684421"/>
            <a:ext cx="0" cy="333117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50F6BF7C-A3D8-40DD-A498-B1DBCE96982A}"/>
              </a:ext>
            </a:extLst>
          </p:cNvPr>
          <p:cNvCxnSpPr>
            <a:cxnSpLocks/>
          </p:cNvCxnSpPr>
          <p:nvPr/>
        </p:nvCxnSpPr>
        <p:spPr>
          <a:xfrm>
            <a:off x="6988426" y="2684421"/>
            <a:ext cx="0" cy="24703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8F20FABC-7C6F-4981-B395-A544723DDFFB}"/>
              </a:ext>
            </a:extLst>
          </p:cNvPr>
          <p:cNvCxnSpPr>
            <a:cxnSpLocks/>
          </p:cNvCxnSpPr>
          <p:nvPr/>
        </p:nvCxnSpPr>
        <p:spPr>
          <a:xfrm flipH="1">
            <a:off x="8356864" y="4333742"/>
            <a:ext cx="1291863" cy="14015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Arco 282">
            <a:extLst>
              <a:ext uri="{FF2B5EF4-FFF2-40B4-BE49-F238E27FC236}">
                <a16:creationId xmlns:a16="http://schemas.microsoft.com/office/drawing/2014/main" id="{6569C822-3BE4-47CC-AB6F-A145B93D8A5A}"/>
              </a:ext>
            </a:extLst>
          </p:cNvPr>
          <p:cNvSpPr/>
          <p:nvPr/>
        </p:nvSpPr>
        <p:spPr>
          <a:xfrm>
            <a:off x="8285055" y="3011830"/>
            <a:ext cx="1573200" cy="15732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B3267EE8-5EE4-4935-8235-FAF5653554DA}"/>
              </a:ext>
            </a:extLst>
          </p:cNvPr>
          <p:cNvCxnSpPr>
            <a:cxnSpLocks/>
          </p:cNvCxnSpPr>
          <p:nvPr/>
        </p:nvCxnSpPr>
        <p:spPr>
          <a:xfrm>
            <a:off x="7329696" y="3011405"/>
            <a:ext cx="89338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65D41A3E-F0AD-424A-B8DF-2BEFD324ACAC}"/>
              </a:ext>
            </a:extLst>
          </p:cNvPr>
          <p:cNvCxnSpPr>
            <a:cxnSpLocks/>
          </p:cNvCxnSpPr>
          <p:nvPr/>
        </p:nvCxnSpPr>
        <p:spPr>
          <a:xfrm>
            <a:off x="7683695" y="3011405"/>
            <a:ext cx="13895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Ovale 288">
            <a:extLst>
              <a:ext uri="{FF2B5EF4-FFF2-40B4-BE49-F238E27FC236}">
                <a16:creationId xmlns:a16="http://schemas.microsoft.com/office/drawing/2014/main" id="{8240EBF6-0047-46CF-A52A-319FAA5E3A7D}"/>
              </a:ext>
            </a:extLst>
          </p:cNvPr>
          <p:cNvSpPr/>
          <p:nvPr/>
        </p:nvSpPr>
        <p:spPr>
          <a:xfrm rot="18765758">
            <a:off x="7273242" y="4584539"/>
            <a:ext cx="1022400" cy="1224775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E33BD765-F345-4D39-BFED-78784A9BC036}"/>
              </a:ext>
            </a:extLst>
          </p:cNvPr>
          <p:cNvCxnSpPr>
            <a:cxnSpLocks/>
          </p:cNvCxnSpPr>
          <p:nvPr/>
        </p:nvCxnSpPr>
        <p:spPr>
          <a:xfrm>
            <a:off x="8345360" y="3263873"/>
            <a:ext cx="0" cy="19601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44E99609-AC9D-4ABB-BA44-0E5534ACE969}"/>
              </a:ext>
            </a:extLst>
          </p:cNvPr>
          <p:cNvCxnSpPr>
            <a:cxnSpLocks/>
          </p:cNvCxnSpPr>
          <p:nvPr/>
        </p:nvCxnSpPr>
        <p:spPr>
          <a:xfrm>
            <a:off x="7854254" y="2779132"/>
            <a:ext cx="0" cy="29733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31F96CA8-374C-42DD-972D-57F6AC7C1217}"/>
              </a:ext>
            </a:extLst>
          </p:cNvPr>
          <p:cNvCxnSpPr>
            <a:cxnSpLocks/>
          </p:cNvCxnSpPr>
          <p:nvPr/>
        </p:nvCxnSpPr>
        <p:spPr>
          <a:xfrm>
            <a:off x="7219823" y="2779132"/>
            <a:ext cx="0" cy="23908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49EC981B-3700-4C6D-B7AB-0A7F56BBA4B1}"/>
              </a:ext>
            </a:extLst>
          </p:cNvPr>
          <p:cNvCxnSpPr>
            <a:cxnSpLocks/>
          </p:cNvCxnSpPr>
          <p:nvPr/>
        </p:nvCxnSpPr>
        <p:spPr>
          <a:xfrm>
            <a:off x="7717438" y="3248633"/>
            <a:ext cx="62892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A3B880B1-017E-4FE3-8164-537C61179948}"/>
              </a:ext>
            </a:extLst>
          </p:cNvPr>
          <p:cNvCxnSpPr>
            <a:cxnSpLocks/>
          </p:cNvCxnSpPr>
          <p:nvPr/>
        </p:nvCxnSpPr>
        <p:spPr>
          <a:xfrm flipH="1" flipV="1">
            <a:off x="6991102" y="2686948"/>
            <a:ext cx="693135" cy="6596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7407D272-1344-4E12-9021-B958A648D9B8}"/>
              </a:ext>
            </a:extLst>
          </p:cNvPr>
          <p:cNvCxnSpPr>
            <a:cxnSpLocks/>
          </p:cNvCxnSpPr>
          <p:nvPr/>
        </p:nvCxnSpPr>
        <p:spPr>
          <a:xfrm flipH="1" flipV="1">
            <a:off x="7883162" y="2679562"/>
            <a:ext cx="701208" cy="6673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C01FDBDB-0996-41D0-A015-B559194D717B}"/>
              </a:ext>
            </a:extLst>
          </p:cNvPr>
          <p:cNvCxnSpPr>
            <a:cxnSpLocks/>
          </p:cNvCxnSpPr>
          <p:nvPr/>
        </p:nvCxnSpPr>
        <p:spPr>
          <a:xfrm>
            <a:off x="6991731" y="2686948"/>
            <a:ext cx="1586925" cy="6558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6CAF9702-94C9-44E9-891B-1C0D18F38661}"/>
              </a:ext>
            </a:extLst>
          </p:cNvPr>
          <p:cNvCxnSpPr>
            <a:cxnSpLocks/>
          </p:cNvCxnSpPr>
          <p:nvPr/>
        </p:nvCxnSpPr>
        <p:spPr>
          <a:xfrm flipV="1">
            <a:off x="7678701" y="2686948"/>
            <a:ext cx="205666" cy="6622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DCD564EA-6702-4B7B-899A-8B8EB173A9DA}"/>
              </a:ext>
            </a:extLst>
          </p:cNvPr>
          <p:cNvCxnSpPr>
            <a:cxnSpLocks/>
          </p:cNvCxnSpPr>
          <p:nvPr/>
        </p:nvCxnSpPr>
        <p:spPr>
          <a:xfrm>
            <a:off x="7217541" y="2777227"/>
            <a:ext cx="63917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B659C65F-0E9C-4378-B1F7-6E0A48533E1D}"/>
              </a:ext>
            </a:extLst>
          </p:cNvPr>
          <p:cNvCxnSpPr>
            <a:cxnSpLocks/>
          </p:cNvCxnSpPr>
          <p:nvPr/>
        </p:nvCxnSpPr>
        <p:spPr>
          <a:xfrm flipH="1" flipV="1">
            <a:off x="7223370" y="2783861"/>
            <a:ext cx="486952" cy="4634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306D19DC-700E-491B-A26C-A7B31121E811}"/>
              </a:ext>
            </a:extLst>
          </p:cNvPr>
          <p:cNvCxnSpPr>
            <a:cxnSpLocks/>
          </p:cNvCxnSpPr>
          <p:nvPr/>
        </p:nvCxnSpPr>
        <p:spPr>
          <a:xfrm flipH="1" flipV="1">
            <a:off x="7434362" y="2679562"/>
            <a:ext cx="695434" cy="6618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Figura a mano libera: forma 234">
            <a:extLst>
              <a:ext uri="{FF2B5EF4-FFF2-40B4-BE49-F238E27FC236}">
                <a16:creationId xmlns:a16="http://schemas.microsoft.com/office/drawing/2014/main" id="{5B031D24-F071-41A7-9952-35A85556EE88}"/>
              </a:ext>
            </a:extLst>
          </p:cNvPr>
          <p:cNvSpPr/>
          <p:nvPr/>
        </p:nvSpPr>
        <p:spPr>
          <a:xfrm>
            <a:off x="7219155" y="2682224"/>
            <a:ext cx="1123163" cy="653439"/>
          </a:xfrm>
          <a:custGeom>
            <a:avLst/>
            <a:gdLst>
              <a:gd name="connsiteX0" fmla="*/ 217109 w 1120196"/>
              <a:gd name="connsiteY0" fmla="*/ 153 h 655481"/>
              <a:gd name="connsiteX1" fmla="*/ 3749 w 1120196"/>
              <a:gd name="connsiteY1" fmla="*/ 116358 h 655481"/>
              <a:gd name="connsiteX2" fmla="*/ 112334 w 1120196"/>
              <a:gd name="connsiteY2" fmla="*/ 331623 h 655481"/>
              <a:gd name="connsiteX3" fmla="*/ 491429 w 1120196"/>
              <a:gd name="connsiteY3" fmla="*/ 567843 h 655481"/>
              <a:gd name="connsiteX4" fmla="*/ 902909 w 1120196"/>
              <a:gd name="connsiteY4" fmla="*/ 655473 h 655481"/>
              <a:gd name="connsiteX5" fmla="*/ 1116269 w 1120196"/>
              <a:gd name="connsiteY5" fmla="*/ 564033 h 655481"/>
              <a:gd name="connsiteX6" fmla="*/ 1009589 w 1120196"/>
              <a:gd name="connsiteY6" fmla="*/ 322098 h 655481"/>
              <a:gd name="connsiteX7" fmla="*/ 632399 w 1120196"/>
              <a:gd name="connsiteY7" fmla="*/ 97308 h 655481"/>
              <a:gd name="connsiteX8" fmla="*/ 217109 w 1120196"/>
              <a:gd name="connsiteY8" fmla="*/ 153 h 655481"/>
              <a:gd name="connsiteX0" fmla="*/ 220745 w 1123832"/>
              <a:gd name="connsiteY0" fmla="*/ 2 h 655330"/>
              <a:gd name="connsiteX1" fmla="*/ 3575 w 1123832"/>
              <a:gd name="connsiteY1" fmla="*/ 99062 h 655330"/>
              <a:gd name="connsiteX2" fmla="*/ 115970 w 1123832"/>
              <a:gd name="connsiteY2" fmla="*/ 331472 h 655330"/>
              <a:gd name="connsiteX3" fmla="*/ 495065 w 1123832"/>
              <a:gd name="connsiteY3" fmla="*/ 567692 h 655330"/>
              <a:gd name="connsiteX4" fmla="*/ 906545 w 1123832"/>
              <a:gd name="connsiteY4" fmla="*/ 655322 h 655330"/>
              <a:gd name="connsiteX5" fmla="*/ 1119905 w 1123832"/>
              <a:gd name="connsiteY5" fmla="*/ 563882 h 655330"/>
              <a:gd name="connsiteX6" fmla="*/ 1013225 w 1123832"/>
              <a:gd name="connsiteY6" fmla="*/ 321947 h 655330"/>
              <a:gd name="connsiteX7" fmla="*/ 636035 w 1123832"/>
              <a:gd name="connsiteY7" fmla="*/ 97157 h 655330"/>
              <a:gd name="connsiteX8" fmla="*/ 220745 w 1123832"/>
              <a:gd name="connsiteY8" fmla="*/ 2 h 655330"/>
              <a:gd name="connsiteX0" fmla="*/ 219870 w 1122957"/>
              <a:gd name="connsiteY0" fmla="*/ 2 h 655330"/>
              <a:gd name="connsiteX1" fmla="*/ 2700 w 1122957"/>
              <a:gd name="connsiteY1" fmla="*/ 99062 h 655330"/>
              <a:gd name="connsiteX2" fmla="*/ 124620 w 1122957"/>
              <a:gd name="connsiteY2" fmla="*/ 333377 h 655330"/>
              <a:gd name="connsiteX3" fmla="*/ 494190 w 1122957"/>
              <a:gd name="connsiteY3" fmla="*/ 567692 h 655330"/>
              <a:gd name="connsiteX4" fmla="*/ 905670 w 1122957"/>
              <a:gd name="connsiteY4" fmla="*/ 655322 h 655330"/>
              <a:gd name="connsiteX5" fmla="*/ 1119030 w 1122957"/>
              <a:gd name="connsiteY5" fmla="*/ 563882 h 655330"/>
              <a:gd name="connsiteX6" fmla="*/ 1012350 w 1122957"/>
              <a:gd name="connsiteY6" fmla="*/ 321947 h 655330"/>
              <a:gd name="connsiteX7" fmla="*/ 635160 w 1122957"/>
              <a:gd name="connsiteY7" fmla="*/ 97157 h 655330"/>
              <a:gd name="connsiteX8" fmla="*/ 219870 w 1122957"/>
              <a:gd name="connsiteY8" fmla="*/ 2 h 655330"/>
              <a:gd name="connsiteX0" fmla="*/ 219870 w 1123411"/>
              <a:gd name="connsiteY0" fmla="*/ 2 h 655330"/>
              <a:gd name="connsiteX1" fmla="*/ 2700 w 1123411"/>
              <a:gd name="connsiteY1" fmla="*/ 99062 h 655330"/>
              <a:gd name="connsiteX2" fmla="*/ 124620 w 1123411"/>
              <a:gd name="connsiteY2" fmla="*/ 333377 h 655330"/>
              <a:gd name="connsiteX3" fmla="*/ 494190 w 1123411"/>
              <a:gd name="connsiteY3" fmla="*/ 567692 h 655330"/>
              <a:gd name="connsiteX4" fmla="*/ 905670 w 1123411"/>
              <a:gd name="connsiteY4" fmla="*/ 655322 h 655330"/>
              <a:gd name="connsiteX5" fmla="*/ 1119030 w 1123411"/>
              <a:gd name="connsiteY5" fmla="*/ 563882 h 655330"/>
              <a:gd name="connsiteX6" fmla="*/ 1016160 w 1123411"/>
              <a:gd name="connsiteY6" fmla="*/ 327662 h 655330"/>
              <a:gd name="connsiteX7" fmla="*/ 635160 w 1123411"/>
              <a:gd name="connsiteY7" fmla="*/ 97157 h 655330"/>
              <a:gd name="connsiteX8" fmla="*/ 219870 w 1123411"/>
              <a:gd name="connsiteY8" fmla="*/ 2 h 655330"/>
              <a:gd name="connsiteX0" fmla="*/ 219870 w 1123411"/>
              <a:gd name="connsiteY0" fmla="*/ 16 h 655344"/>
              <a:gd name="connsiteX1" fmla="*/ 2700 w 1123411"/>
              <a:gd name="connsiteY1" fmla="*/ 99076 h 655344"/>
              <a:gd name="connsiteX2" fmla="*/ 124620 w 1123411"/>
              <a:gd name="connsiteY2" fmla="*/ 333391 h 655344"/>
              <a:gd name="connsiteX3" fmla="*/ 494190 w 1123411"/>
              <a:gd name="connsiteY3" fmla="*/ 567706 h 655344"/>
              <a:gd name="connsiteX4" fmla="*/ 905670 w 1123411"/>
              <a:gd name="connsiteY4" fmla="*/ 655336 h 655344"/>
              <a:gd name="connsiteX5" fmla="*/ 1119030 w 1123411"/>
              <a:gd name="connsiteY5" fmla="*/ 563896 h 655344"/>
              <a:gd name="connsiteX6" fmla="*/ 1016160 w 1123411"/>
              <a:gd name="connsiteY6" fmla="*/ 327676 h 655344"/>
              <a:gd name="connsiteX7" fmla="*/ 635160 w 1123411"/>
              <a:gd name="connsiteY7" fmla="*/ 93361 h 655344"/>
              <a:gd name="connsiteX8" fmla="*/ 219870 w 1123411"/>
              <a:gd name="connsiteY8" fmla="*/ 16 h 655344"/>
              <a:gd name="connsiteX0" fmla="*/ 219870 w 1123627"/>
              <a:gd name="connsiteY0" fmla="*/ 16 h 653439"/>
              <a:gd name="connsiteX1" fmla="*/ 2700 w 1123627"/>
              <a:gd name="connsiteY1" fmla="*/ 99076 h 653439"/>
              <a:gd name="connsiteX2" fmla="*/ 124620 w 1123627"/>
              <a:gd name="connsiteY2" fmla="*/ 333391 h 653439"/>
              <a:gd name="connsiteX3" fmla="*/ 494190 w 1123627"/>
              <a:gd name="connsiteY3" fmla="*/ 567706 h 653439"/>
              <a:gd name="connsiteX4" fmla="*/ 901860 w 1123627"/>
              <a:gd name="connsiteY4" fmla="*/ 653431 h 653439"/>
              <a:gd name="connsiteX5" fmla="*/ 1119030 w 1123627"/>
              <a:gd name="connsiteY5" fmla="*/ 563896 h 653439"/>
              <a:gd name="connsiteX6" fmla="*/ 1016160 w 1123627"/>
              <a:gd name="connsiteY6" fmla="*/ 327676 h 653439"/>
              <a:gd name="connsiteX7" fmla="*/ 635160 w 1123627"/>
              <a:gd name="connsiteY7" fmla="*/ 93361 h 653439"/>
              <a:gd name="connsiteX8" fmla="*/ 219870 w 1123627"/>
              <a:gd name="connsiteY8" fmla="*/ 16 h 653439"/>
              <a:gd name="connsiteX0" fmla="*/ 219870 w 1123163"/>
              <a:gd name="connsiteY0" fmla="*/ 16 h 653439"/>
              <a:gd name="connsiteX1" fmla="*/ 2700 w 1123163"/>
              <a:gd name="connsiteY1" fmla="*/ 99076 h 653439"/>
              <a:gd name="connsiteX2" fmla="*/ 124620 w 1123163"/>
              <a:gd name="connsiteY2" fmla="*/ 333391 h 653439"/>
              <a:gd name="connsiteX3" fmla="*/ 494190 w 1123163"/>
              <a:gd name="connsiteY3" fmla="*/ 567706 h 653439"/>
              <a:gd name="connsiteX4" fmla="*/ 901860 w 1123163"/>
              <a:gd name="connsiteY4" fmla="*/ 653431 h 653439"/>
              <a:gd name="connsiteX5" fmla="*/ 1119030 w 1123163"/>
              <a:gd name="connsiteY5" fmla="*/ 563896 h 653439"/>
              <a:gd name="connsiteX6" fmla="*/ 1012350 w 1123163"/>
              <a:gd name="connsiteY6" fmla="*/ 327676 h 653439"/>
              <a:gd name="connsiteX7" fmla="*/ 635160 w 1123163"/>
              <a:gd name="connsiteY7" fmla="*/ 93361 h 653439"/>
              <a:gd name="connsiteX8" fmla="*/ 219870 w 1123163"/>
              <a:gd name="connsiteY8" fmla="*/ 16 h 65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3163" h="653439">
                <a:moveTo>
                  <a:pt x="219870" y="16"/>
                </a:moveTo>
                <a:cubicBezTo>
                  <a:pt x="114460" y="969"/>
                  <a:pt x="18575" y="43514"/>
                  <a:pt x="2700" y="99076"/>
                </a:cubicBezTo>
                <a:cubicBezTo>
                  <a:pt x="-13175" y="154638"/>
                  <a:pt x="42705" y="255286"/>
                  <a:pt x="124620" y="333391"/>
                </a:cubicBezTo>
                <a:cubicBezTo>
                  <a:pt x="206535" y="411496"/>
                  <a:pt x="364650" y="514366"/>
                  <a:pt x="494190" y="567706"/>
                </a:cubicBezTo>
                <a:cubicBezTo>
                  <a:pt x="623730" y="621046"/>
                  <a:pt x="797720" y="654066"/>
                  <a:pt x="901860" y="653431"/>
                </a:cubicBezTo>
                <a:cubicBezTo>
                  <a:pt x="1006000" y="652796"/>
                  <a:pt x="1100615" y="618189"/>
                  <a:pt x="1119030" y="563896"/>
                </a:cubicBezTo>
                <a:cubicBezTo>
                  <a:pt x="1137445" y="509604"/>
                  <a:pt x="1092995" y="405464"/>
                  <a:pt x="1012350" y="327676"/>
                </a:cubicBezTo>
                <a:cubicBezTo>
                  <a:pt x="931705" y="249889"/>
                  <a:pt x="767240" y="147971"/>
                  <a:pt x="635160" y="93361"/>
                </a:cubicBezTo>
                <a:cubicBezTo>
                  <a:pt x="503080" y="38751"/>
                  <a:pt x="325280" y="-937"/>
                  <a:pt x="219870" y="16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71" name="Ovale 270">
            <a:extLst>
              <a:ext uri="{FF2B5EF4-FFF2-40B4-BE49-F238E27FC236}">
                <a16:creationId xmlns:a16="http://schemas.microsoft.com/office/drawing/2014/main" id="{E0432821-8E04-4CCB-B3F8-F99461788470}"/>
              </a:ext>
            </a:extLst>
          </p:cNvPr>
          <p:cNvSpPr/>
          <p:nvPr/>
        </p:nvSpPr>
        <p:spPr>
          <a:xfrm>
            <a:off x="7079690" y="4630183"/>
            <a:ext cx="1277501" cy="1277507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234" name="Titolo 3">
            <a:extLst>
              <a:ext uri="{FF2B5EF4-FFF2-40B4-BE49-F238E27FC236}">
                <a16:creationId xmlns:a16="http://schemas.microsoft.com/office/drawing/2014/main" id="{C0A2BB06-691C-3838-212A-0C552576AD38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(1)</a:t>
            </a:r>
            <a:endParaRPr lang="it-IT" sz="17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886C647-A36F-BE7C-9645-38988DE253CE}"/>
              </a:ext>
            </a:extLst>
          </p:cNvPr>
          <p:cNvSpPr txBox="1"/>
          <p:nvPr/>
        </p:nvSpPr>
        <p:spPr>
          <a:xfrm>
            <a:off x="0" y="372860"/>
            <a:ext cx="7205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Iniziamo a trovare la soluzione per le sfere di centri </a:t>
            </a:r>
            <a:r>
              <a:rPr lang="it-IT" dirty="0">
                <a:solidFill>
                  <a:srgbClr val="00B0F0"/>
                </a:solidFill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E07A4BCC-49C8-58CC-3411-47FB08509702}"/>
              </a:ext>
            </a:extLst>
          </p:cNvPr>
          <p:cNvSpPr txBox="1"/>
          <p:nvPr/>
        </p:nvSpPr>
        <p:spPr>
          <a:xfrm>
            <a:off x="7833205" y="6250840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(D’’)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87D9570D-AEA9-5AF4-FF12-180F6B16ADAB}"/>
              </a:ext>
            </a:extLst>
          </p:cNvPr>
          <p:cNvSpPr txBox="1"/>
          <p:nvPr/>
        </p:nvSpPr>
        <p:spPr>
          <a:xfrm>
            <a:off x="8242395" y="6247864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(E’’)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ABA7052A-0E75-76F1-E48E-BEE0889A285B}"/>
              </a:ext>
            </a:extLst>
          </p:cNvPr>
          <p:cNvSpPr txBox="1"/>
          <p:nvPr/>
        </p:nvSpPr>
        <p:spPr>
          <a:xfrm>
            <a:off x="8062358" y="4945445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(F’’)</a:t>
            </a:r>
          </a:p>
        </p:txBody>
      </p:sp>
      <p:sp>
        <p:nvSpPr>
          <p:cNvPr id="132" name="CasellaDiTesto 131">
            <a:extLst>
              <a:ext uri="{FF2B5EF4-FFF2-40B4-BE49-F238E27FC236}">
                <a16:creationId xmlns:a16="http://schemas.microsoft.com/office/drawing/2014/main" id="{3A33FA36-3E04-FDC9-A7AD-A08626229B6E}"/>
              </a:ext>
            </a:extLst>
          </p:cNvPr>
          <p:cNvSpPr txBox="1"/>
          <p:nvPr/>
        </p:nvSpPr>
        <p:spPr>
          <a:xfrm>
            <a:off x="8453887" y="4963341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(G’’)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809DD5C6-DC5F-D38A-E038-14128AE83CD9}"/>
              </a:ext>
            </a:extLst>
          </p:cNvPr>
          <p:cNvSpPr txBox="1"/>
          <p:nvPr/>
        </p:nvSpPr>
        <p:spPr>
          <a:xfrm>
            <a:off x="8330268" y="4879091"/>
            <a:ext cx="31455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6FD5E075-58BA-DE8F-8BE2-FB355A5FF0DE}"/>
              </a:ext>
            </a:extLst>
          </p:cNvPr>
          <p:cNvSpPr txBox="1"/>
          <p:nvPr/>
        </p:nvSpPr>
        <p:spPr>
          <a:xfrm>
            <a:off x="8116498" y="6169422"/>
            <a:ext cx="3145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7EFEBC8F-3778-F4E4-E300-1924A9E7A9A7}"/>
              </a:ext>
            </a:extLst>
          </p:cNvPr>
          <p:cNvSpPr txBox="1"/>
          <p:nvPr/>
        </p:nvSpPr>
        <p:spPr>
          <a:xfrm>
            <a:off x="8148414" y="5517458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(H’’)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E826C30-05BE-F1CD-D927-C9B2B6102E84}"/>
              </a:ext>
            </a:extLst>
          </p:cNvPr>
          <p:cNvSpPr txBox="1"/>
          <p:nvPr/>
        </p:nvSpPr>
        <p:spPr>
          <a:xfrm>
            <a:off x="0" y="714760"/>
            <a:ext cx="68948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Individuato nella posizione ribaltata lo scorcio totale </a:t>
            </a:r>
            <a:r>
              <a:rPr lang="it-IT" dirty="0">
                <a:solidFill>
                  <a:srgbClr val="FF0000"/>
                </a:solidFill>
              </a:rPr>
              <a:t>(D’’); (E’’); (F’’); (G’’)</a:t>
            </a:r>
            <a:r>
              <a:rPr lang="it-IT" dirty="0"/>
              <a:t> della circonferenza di centro </a:t>
            </a:r>
            <a:r>
              <a:rPr lang="it-IT" dirty="0">
                <a:solidFill>
                  <a:srgbClr val="FF0000"/>
                </a:solidFill>
              </a:rPr>
              <a:t>(H’’)</a:t>
            </a:r>
            <a:r>
              <a:rPr lang="it-IT" dirty="0"/>
              <a:t>, proiettiamo questi punti sull’immagine della composizione in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endParaRPr lang="it-IT" baseline="-25000" dirty="0">
              <a:solidFill>
                <a:srgbClr val="FF000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E88008E-DD82-F7B1-8541-C9229D2D280A}"/>
              </a:ext>
            </a:extLst>
          </p:cNvPr>
          <p:cNvSpPr txBox="1"/>
          <p:nvPr/>
        </p:nvSpPr>
        <p:spPr>
          <a:xfrm>
            <a:off x="0" y="1592370"/>
            <a:ext cx="6797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Fissata la posizione di (</a:t>
            </a:r>
            <a:r>
              <a:rPr lang="it-IT" dirty="0">
                <a:solidFill>
                  <a:srgbClr val="FF0000"/>
                </a:solidFill>
              </a:rPr>
              <a:t>H’ </a:t>
            </a:r>
            <a:r>
              <a:rPr lang="it-IT" sz="1800" dirty="0">
                <a:latin typeface="Symbol" panose="05050102010706020507" pitchFamily="18" charset="2"/>
              </a:rPr>
              <a:t>Î </a:t>
            </a:r>
            <a:r>
              <a:rPr lang="it-IT" sz="1800" dirty="0" err="1"/>
              <a:t>a’</a:t>
            </a:r>
            <a:r>
              <a:rPr lang="it-IT" sz="1800" dirty="0"/>
              <a:t>)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definiamo la grandezza dell’asse maggiore dell'ellisse pari alla dimensione delle scorcio totale della posizione ribaltata.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BF749276-E6F5-9224-2DA8-FB6A9C8F8426}"/>
              </a:ext>
            </a:extLst>
          </p:cNvPr>
          <p:cNvSpPr txBox="1"/>
          <p:nvPr/>
        </p:nvSpPr>
        <p:spPr>
          <a:xfrm>
            <a:off x="7638046" y="4981009"/>
            <a:ext cx="33162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H’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DEBEF607-DD40-BA8D-9F20-DB567A91FB84}"/>
              </a:ext>
            </a:extLst>
          </p:cNvPr>
          <p:cNvSpPr txBox="1"/>
          <p:nvPr/>
        </p:nvSpPr>
        <p:spPr>
          <a:xfrm>
            <a:off x="7692352" y="5927592"/>
            <a:ext cx="32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B946F8A6-2391-877D-2E89-0D465FB81926}"/>
              </a:ext>
            </a:extLst>
          </p:cNvPr>
          <p:cNvSpPr txBox="1"/>
          <p:nvPr/>
        </p:nvSpPr>
        <p:spPr>
          <a:xfrm>
            <a:off x="6762543" y="5017620"/>
            <a:ext cx="310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34373F97-E703-1BD7-B6AB-5A663238BB90}"/>
              </a:ext>
            </a:extLst>
          </p:cNvPr>
          <p:cNvSpPr txBox="1"/>
          <p:nvPr/>
        </p:nvSpPr>
        <p:spPr>
          <a:xfrm>
            <a:off x="7504267" y="4219819"/>
            <a:ext cx="31054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69087880-AD71-7049-CAA6-C309FD067AA3}"/>
              </a:ext>
            </a:extLst>
          </p:cNvPr>
          <p:cNvSpPr txBox="1"/>
          <p:nvPr/>
        </p:nvSpPr>
        <p:spPr>
          <a:xfrm>
            <a:off x="8494003" y="5152789"/>
            <a:ext cx="314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G’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F5AEBEF-16AD-1FD7-F579-34E697DAFEEC}"/>
              </a:ext>
            </a:extLst>
          </p:cNvPr>
          <p:cNvSpPr txBox="1"/>
          <p:nvPr/>
        </p:nvSpPr>
        <p:spPr>
          <a:xfrm>
            <a:off x="0" y="2475262"/>
            <a:ext cx="6685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Quindi sulle rette di proiezione, che determinano la dimensione dell’asse minore, fissiamo i punti </a:t>
            </a:r>
            <a:r>
              <a:rPr lang="it-IT" dirty="0">
                <a:solidFill>
                  <a:srgbClr val="FF0000"/>
                </a:solidFill>
              </a:rPr>
              <a:t>D’; E’; F’; G’ </a:t>
            </a:r>
            <a:r>
              <a:rPr lang="it-IT" dirty="0"/>
              <a:t>che costituiscono i vertici del rettangolo che circoscrive l’ellisse quale scorcio parziale della circonferenza compenetrazione 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609C50A-EF46-CD8F-6C5F-D93ACF88AF0D}"/>
              </a:ext>
            </a:extLst>
          </p:cNvPr>
          <p:cNvSpPr txBox="1"/>
          <p:nvPr/>
        </p:nvSpPr>
        <p:spPr>
          <a:xfrm>
            <a:off x="0" y="3629691"/>
            <a:ext cx="6142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Sviluppiamo, ora, il processo inverso di ribaltamento degli estremi del segmento ribaltato e del centro </a:t>
            </a:r>
            <a:r>
              <a:rPr lang="it-IT" dirty="0">
                <a:solidFill>
                  <a:srgbClr val="FF0000"/>
                </a:solidFill>
              </a:rPr>
              <a:t>(H’’)</a:t>
            </a:r>
            <a:endParaRPr lang="it-IT" baseline="-25000" dirty="0">
              <a:solidFill>
                <a:srgbClr val="FF000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B898557-3594-8379-6FC4-6AB9F9F8E75C}"/>
              </a:ext>
            </a:extLst>
          </p:cNvPr>
          <p:cNvSpPr txBox="1"/>
          <p:nvPr/>
        </p:nvSpPr>
        <p:spPr>
          <a:xfrm>
            <a:off x="0" y="4246115"/>
            <a:ext cx="6895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Questo processo di ribaltamento determina le quote dei punti del parallelogramma della circonferenza di compenetrazione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AFF1B4F-6069-5B53-05D5-89639B0D5ABB}"/>
              </a:ext>
            </a:extLst>
          </p:cNvPr>
          <p:cNvSpPr txBox="1"/>
          <p:nvPr/>
        </p:nvSpPr>
        <p:spPr>
          <a:xfrm>
            <a:off x="0" y="4849510"/>
            <a:ext cx="705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Proiettando i quattro vertici e il centro dell’ellisse da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otteniamo i quattro vertici </a:t>
            </a:r>
            <a:r>
              <a:rPr lang="it-IT" dirty="0">
                <a:solidFill>
                  <a:srgbClr val="FF0000"/>
                </a:solidFill>
              </a:rPr>
              <a:t>D’’; E’’; F’’; G’’ </a:t>
            </a:r>
            <a:r>
              <a:rPr lang="it-IT" dirty="0"/>
              <a:t>e il centro </a:t>
            </a:r>
            <a:r>
              <a:rPr lang="it-IT" dirty="0">
                <a:solidFill>
                  <a:srgbClr val="FF0000"/>
                </a:solidFill>
              </a:rPr>
              <a:t>H’’ </a:t>
            </a:r>
            <a:r>
              <a:rPr lang="it-IT" dirty="0"/>
              <a:t>del parallelogramma che circoscrive,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, l’ellisse quale scorcio parziale della circonferenza di compenetrazione tra le due sfere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7598DCB-01B9-3437-FACF-17E1C1B5BEAA}"/>
              </a:ext>
            </a:extLst>
          </p:cNvPr>
          <p:cNvSpPr txBox="1"/>
          <p:nvPr/>
        </p:nvSpPr>
        <p:spPr>
          <a:xfrm>
            <a:off x="0" y="5975127"/>
            <a:ext cx="63187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Queste sono le proiezioni (ellissi in scorcio parziale) della circonferenza di compenetrazione tra le sfere </a:t>
            </a:r>
          </a:p>
          <a:p>
            <a:r>
              <a:rPr lang="it-IT" dirty="0"/>
              <a:t>di centri </a:t>
            </a:r>
            <a:r>
              <a:rPr lang="it-IT" dirty="0">
                <a:solidFill>
                  <a:srgbClr val="00B0F0"/>
                </a:solidFill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rgbClr val="00B050"/>
                </a:solidFill>
              </a:rPr>
              <a:t>B 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A5F15B74-DD68-A00C-838A-5838EFAB9DCF}"/>
              </a:ext>
            </a:extLst>
          </p:cNvPr>
          <p:cNvSpPr txBox="1"/>
          <p:nvPr/>
        </p:nvSpPr>
        <p:spPr>
          <a:xfrm>
            <a:off x="7643766" y="2830795"/>
            <a:ext cx="360000" cy="216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H’’</a:t>
            </a:r>
          </a:p>
        </p:txBody>
      </p: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09123B29-4FA2-96DE-D4F0-2B31E6C21AB0}"/>
              </a:ext>
            </a:extLst>
          </p:cNvPr>
          <p:cNvSpPr txBox="1"/>
          <p:nvPr/>
        </p:nvSpPr>
        <p:spPr>
          <a:xfrm>
            <a:off x="7747802" y="2469870"/>
            <a:ext cx="360000" cy="216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11FF31E0-4F91-6932-9B6B-397128579BDF}"/>
              </a:ext>
            </a:extLst>
          </p:cNvPr>
          <p:cNvSpPr txBox="1"/>
          <p:nvPr/>
        </p:nvSpPr>
        <p:spPr>
          <a:xfrm>
            <a:off x="6763107" y="2487064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152" name="CasellaDiTesto 151">
            <a:extLst>
              <a:ext uri="{FF2B5EF4-FFF2-40B4-BE49-F238E27FC236}">
                <a16:creationId xmlns:a16="http://schemas.microsoft.com/office/drawing/2014/main" id="{187E765C-E88A-8249-B7AB-C9B791DCCDE6}"/>
              </a:ext>
            </a:extLst>
          </p:cNvPr>
          <p:cNvSpPr txBox="1"/>
          <p:nvPr/>
        </p:nvSpPr>
        <p:spPr>
          <a:xfrm>
            <a:off x="8470453" y="3296995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G’’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052DCD57-9FF4-94B1-171B-AF3A332B12AD}"/>
              </a:ext>
            </a:extLst>
          </p:cNvPr>
          <p:cNvSpPr txBox="1"/>
          <p:nvPr/>
        </p:nvSpPr>
        <p:spPr>
          <a:xfrm>
            <a:off x="7504128" y="3307876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E50D9BEC-AAF4-CA40-84B3-47D36CB79A98}"/>
              </a:ext>
            </a:extLst>
          </p:cNvPr>
          <p:cNvSpPr txBox="1"/>
          <p:nvPr/>
        </p:nvSpPr>
        <p:spPr>
          <a:xfrm>
            <a:off x="7255552" y="3350088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r>
              <a:rPr lang="it-IT" sz="1600" dirty="0"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635F0350-DDCD-8E1B-5C77-DD01D4B4831E}"/>
              </a:ext>
            </a:extLst>
          </p:cNvPr>
          <p:cNvSpPr txBox="1"/>
          <p:nvPr/>
        </p:nvSpPr>
        <p:spPr>
          <a:xfrm>
            <a:off x="6632777" y="6315817"/>
            <a:ext cx="3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0545EE3E-324A-85DF-7E60-93C3042148D0}"/>
              </a:ext>
            </a:extLst>
          </p:cNvPr>
          <p:cNvSpPr txBox="1"/>
          <p:nvPr/>
        </p:nvSpPr>
        <p:spPr>
          <a:xfrm>
            <a:off x="10790969" y="6139463"/>
            <a:ext cx="54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(</a:t>
            </a:r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r>
              <a:rPr lang="it-IT" sz="1600" dirty="0">
                <a:latin typeface="Comic Sans MS" panose="030F0702030302020204" pitchFamily="66" charset="0"/>
              </a:rPr>
              <a:t>’)</a:t>
            </a:r>
          </a:p>
        </p:txBody>
      </p: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B1D82DBB-0C3B-082F-B22A-247D0DE16655}"/>
              </a:ext>
            </a:extLst>
          </p:cNvPr>
          <p:cNvCxnSpPr>
            <a:cxnSpLocks/>
          </p:cNvCxnSpPr>
          <p:nvPr/>
        </p:nvCxnSpPr>
        <p:spPr>
          <a:xfrm>
            <a:off x="7788018" y="3011405"/>
            <a:ext cx="0" cy="21818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Pulsante di azione: vuoto 11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F0CEDE9-1A59-7B70-9906-7887ABFC4F8C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99B28741-CA68-9B51-0960-B5A274B03F09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176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9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1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6" dur="5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" grpId="0" animBg="1"/>
      <p:bldP spid="244" grpId="0" animBg="1"/>
      <p:bldP spid="283" grpId="0" animBg="1"/>
      <p:bldP spid="289" grpId="0" animBg="1"/>
      <p:bldP spid="235" grpId="0" animBg="1"/>
      <p:bldP spid="2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5" grpId="0"/>
      <p:bldP spid="6" grpId="0"/>
      <p:bldP spid="139" grpId="0"/>
      <p:bldP spid="140" grpId="0"/>
      <p:bldP spid="141" grpId="0"/>
      <p:bldP spid="142" grpId="0"/>
      <p:bldP spid="143" grpId="0"/>
      <p:bldP spid="7" grpId="0"/>
      <p:bldP spid="8" grpId="0"/>
      <p:bldP spid="9" grpId="0"/>
      <p:bldP spid="10" grpId="0"/>
      <p:bldP spid="11" grpId="0"/>
      <p:bldP spid="148" grpId="0"/>
      <p:bldP spid="149" grpId="0"/>
      <p:bldP spid="150" grpId="0"/>
      <p:bldP spid="152" grpId="0"/>
      <p:bldP spid="1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5930283" y="3800510"/>
            <a:ext cx="606664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0AD49FA4-489E-485D-B0C6-9507A628D147}"/>
              </a:ext>
            </a:extLst>
          </p:cNvPr>
          <p:cNvCxnSpPr>
            <a:cxnSpLocks/>
          </p:cNvCxnSpPr>
          <p:nvPr/>
        </p:nvCxnSpPr>
        <p:spPr>
          <a:xfrm>
            <a:off x="8048811" y="2407030"/>
            <a:ext cx="0" cy="25415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6331070" y="3779747"/>
            <a:ext cx="2758655" cy="299288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809729" y="3502497"/>
            <a:ext cx="388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+mj-lt"/>
              </a:rPr>
              <a:t>lt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804134DC-CD96-47E4-AF2F-201FA90BDC48}"/>
              </a:ext>
            </a:extLst>
          </p:cNvPr>
          <p:cNvSpPr/>
          <p:nvPr/>
        </p:nvSpPr>
        <p:spPr>
          <a:xfrm>
            <a:off x="7108289" y="1453951"/>
            <a:ext cx="1889029" cy="1889044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94D0899E-0699-4F04-9D16-C428020B3E69}"/>
              </a:ext>
            </a:extLst>
          </p:cNvPr>
          <p:cNvGrpSpPr/>
          <p:nvPr/>
        </p:nvGrpSpPr>
        <p:grpSpPr>
          <a:xfrm>
            <a:off x="7998994" y="2357688"/>
            <a:ext cx="95877" cy="95877"/>
            <a:chOff x="8050901" y="2305017"/>
            <a:chExt cx="108000" cy="108000"/>
          </a:xfrm>
        </p:grpSpPr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7AD1FC68-9EBE-410E-AA75-491F17B9CB17}"/>
                </a:ext>
              </a:extLst>
            </p:cNvPr>
            <p:cNvCxnSpPr>
              <a:cxnSpLocks/>
            </p:cNvCxnSpPr>
            <p:nvPr/>
          </p:nvCxnSpPr>
          <p:spPr>
            <a:xfrm>
              <a:off x="8050901" y="2356674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ttore diritto 146">
              <a:extLst>
                <a:ext uri="{FF2B5EF4-FFF2-40B4-BE49-F238E27FC236}">
                  <a16:creationId xmlns:a16="http://schemas.microsoft.com/office/drawing/2014/main" id="{1F3481B9-6286-4A66-A610-010ED9663E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12008" y="2305017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Ovale 75">
            <a:extLst>
              <a:ext uri="{FF2B5EF4-FFF2-40B4-BE49-F238E27FC236}">
                <a16:creationId xmlns:a16="http://schemas.microsoft.com/office/drawing/2014/main" id="{2C1BB6BC-5304-443E-B464-9860CC2C4717}"/>
              </a:ext>
            </a:extLst>
          </p:cNvPr>
          <p:cNvSpPr/>
          <p:nvPr/>
        </p:nvSpPr>
        <p:spPr>
          <a:xfrm>
            <a:off x="7836899" y="3801834"/>
            <a:ext cx="1277502" cy="1277507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56" name="Ovale 55">
            <a:extLst>
              <a:ext uri="{FF2B5EF4-FFF2-40B4-BE49-F238E27FC236}">
                <a16:creationId xmlns:a16="http://schemas.microsoft.com/office/drawing/2014/main" id="{14500BB0-8FE2-458D-AF0E-65818126A165}"/>
              </a:ext>
            </a:extLst>
          </p:cNvPr>
          <p:cNvSpPr/>
          <p:nvPr/>
        </p:nvSpPr>
        <p:spPr>
          <a:xfrm>
            <a:off x="7841621" y="811272"/>
            <a:ext cx="1278000" cy="1278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0642508B-4EAA-4913-A4B9-9C020BA9DA72}"/>
              </a:ext>
            </a:extLst>
          </p:cNvPr>
          <p:cNvCxnSpPr>
            <a:cxnSpLocks/>
          </p:cNvCxnSpPr>
          <p:nvPr/>
        </p:nvCxnSpPr>
        <p:spPr>
          <a:xfrm>
            <a:off x="8441653" y="1452726"/>
            <a:ext cx="7109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D7CD59F-D8D1-48CB-A3FE-D0166AE06255}"/>
              </a:ext>
            </a:extLst>
          </p:cNvPr>
          <p:cNvCxnSpPr>
            <a:cxnSpLocks/>
          </p:cNvCxnSpPr>
          <p:nvPr/>
        </p:nvCxnSpPr>
        <p:spPr>
          <a:xfrm rot="16200000">
            <a:off x="8440847" y="1452725"/>
            <a:ext cx="710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E4C16E46-B0D4-4466-A0F2-7B9C6176F867}"/>
              </a:ext>
            </a:extLst>
          </p:cNvPr>
          <p:cNvCxnSpPr>
            <a:cxnSpLocks/>
          </p:cNvCxnSpPr>
          <p:nvPr/>
        </p:nvCxnSpPr>
        <p:spPr>
          <a:xfrm>
            <a:off x="9071385" y="0"/>
            <a:ext cx="0" cy="379779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7B31F2A-481B-4ECE-9A74-AC68FCF10ACE}"/>
              </a:ext>
            </a:extLst>
          </p:cNvPr>
          <p:cNvCxnSpPr/>
          <p:nvPr/>
        </p:nvCxnSpPr>
        <p:spPr>
          <a:xfrm>
            <a:off x="9144638" y="4906518"/>
            <a:ext cx="2416" cy="1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AD177C3B-B395-437C-8CC5-5C041A8EBD25}"/>
              </a:ext>
            </a:extLst>
          </p:cNvPr>
          <p:cNvCxnSpPr>
            <a:cxnSpLocks/>
          </p:cNvCxnSpPr>
          <p:nvPr/>
        </p:nvCxnSpPr>
        <p:spPr>
          <a:xfrm flipV="1">
            <a:off x="8473415" y="1442867"/>
            <a:ext cx="0" cy="30086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2B9AB5AE-47E5-4297-B0B5-1FD194B0C982}"/>
              </a:ext>
            </a:extLst>
          </p:cNvPr>
          <p:cNvCxnSpPr>
            <a:cxnSpLocks/>
          </p:cNvCxnSpPr>
          <p:nvPr/>
        </p:nvCxnSpPr>
        <p:spPr>
          <a:xfrm flipH="1">
            <a:off x="7432196" y="110671"/>
            <a:ext cx="1637429" cy="36911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EF753B3F-FCD9-441E-B602-77847663D2E1}"/>
              </a:ext>
            </a:extLst>
          </p:cNvPr>
          <p:cNvCxnSpPr>
            <a:cxnSpLocks/>
          </p:cNvCxnSpPr>
          <p:nvPr/>
        </p:nvCxnSpPr>
        <p:spPr>
          <a:xfrm>
            <a:off x="8036428" y="2403173"/>
            <a:ext cx="103495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Ovale 113">
            <a:extLst>
              <a:ext uri="{FF2B5EF4-FFF2-40B4-BE49-F238E27FC236}">
                <a16:creationId xmlns:a16="http://schemas.microsoft.com/office/drawing/2014/main" id="{21BA5437-EDB7-4366-BD7C-5786297CFFC8}"/>
              </a:ext>
            </a:extLst>
          </p:cNvPr>
          <p:cNvSpPr/>
          <p:nvPr/>
        </p:nvSpPr>
        <p:spPr>
          <a:xfrm>
            <a:off x="7080064" y="2519887"/>
            <a:ext cx="1278000" cy="1278001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 dirty="0"/>
          </a:p>
        </p:txBody>
      </p: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A5E4C32C-0011-496E-910C-ADC194642DCB}"/>
              </a:ext>
            </a:extLst>
          </p:cNvPr>
          <p:cNvCxnSpPr>
            <a:cxnSpLocks/>
          </p:cNvCxnSpPr>
          <p:nvPr/>
        </p:nvCxnSpPr>
        <p:spPr>
          <a:xfrm>
            <a:off x="7680096" y="3164723"/>
            <a:ext cx="7109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748C91E9-2258-4204-830E-69CBA6BD0ABA}"/>
              </a:ext>
            </a:extLst>
          </p:cNvPr>
          <p:cNvCxnSpPr>
            <a:cxnSpLocks/>
          </p:cNvCxnSpPr>
          <p:nvPr/>
        </p:nvCxnSpPr>
        <p:spPr>
          <a:xfrm rot="16200000">
            <a:off x="7679290" y="3164722"/>
            <a:ext cx="710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C7F24F5B-9FC9-46A1-B149-466FE1EAB1E5}"/>
              </a:ext>
            </a:extLst>
          </p:cNvPr>
          <p:cNvCxnSpPr>
            <a:cxnSpLocks/>
          </p:cNvCxnSpPr>
          <p:nvPr/>
        </p:nvCxnSpPr>
        <p:spPr>
          <a:xfrm>
            <a:off x="7714547" y="3159533"/>
            <a:ext cx="0" cy="212189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4CE4E0A2-16A5-4377-AFA1-E93E303879DD}"/>
              </a:ext>
            </a:extLst>
          </p:cNvPr>
          <p:cNvCxnSpPr>
            <a:cxnSpLocks/>
          </p:cNvCxnSpPr>
          <p:nvPr/>
        </p:nvCxnSpPr>
        <p:spPr>
          <a:xfrm>
            <a:off x="7432196" y="3802567"/>
            <a:ext cx="0" cy="17758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1DCD1863-DC76-4A02-B5FB-D59346E96641}"/>
              </a:ext>
            </a:extLst>
          </p:cNvPr>
          <p:cNvCxnSpPr>
            <a:cxnSpLocks/>
          </p:cNvCxnSpPr>
          <p:nvPr/>
        </p:nvCxnSpPr>
        <p:spPr>
          <a:xfrm>
            <a:off x="9071385" y="3798341"/>
            <a:ext cx="3096303" cy="28740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o 52">
            <a:extLst>
              <a:ext uri="{FF2B5EF4-FFF2-40B4-BE49-F238E27FC236}">
                <a16:creationId xmlns:a16="http://schemas.microsoft.com/office/drawing/2014/main" id="{161E2A02-10E7-466D-A5A4-08ECA4BB4089}"/>
              </a:ext>
            </a:extLst>
          </p:cNvPr>
          <p:cNvSpPr/>
          <p:nvPr/>
        </p:nvSpPr>
        <p:spPr>
          <a:xfrm>
            <a:off x="5388735" y="113817"/>
            <a:ext cx="7366579" cy="7366569"/>
          </a:xfrm>
          <a:prstGeom prst="arc">
            <a:avLst>
              <a:gd name="adj1" fmla="val 16203106"/>
              <a:gd name="adj2" fmla="val 257414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3F8521F5-6F85-4856-9F9B-24A76F05A09C}"/>
              </a:ext>
            </a:extLst>
          </p:cNvPr>
          <p:cNvCxnSpPr>
            <a:cxnSpLocks/>
            <a:endCxn id="53" idx="2"/>
          </p:cNvCxnSpPr>
          <p:nvPr/>
        </p:nvCxnSpPr>
        <p:spPr>
          <a:xfrm>
            <a:off x="7430320" y="5578443"/>
            <a:ext cx="4339768" cy="7260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12EF7FD-4E14-4E10-BE1F-E447A6521AEB}"/>
              </a:ext>
            </a:extLst>
          </p:cNvPr>
          <p:cNvCxnSpPr>
            <a:cxnSpLocks/>
          </p:cNvCxnSpPr>
          <p:nvPr/>
        </p:nvCxnSpPr>
        <p:spPr>
          <a:xfrm>
            <a:off x="8474694" y="4443119"/>
            <a:ext cx="1728677" cy="16045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49A9C573-53F4-4960-A8C7-CBC8A9F7E1FB}"/>
              </a:ext>
            </a:extLst>
          </p:cNvPr>
          <p:cNvCxnSpPr>
            <a:cxnSpLocks/>
          </p:cNvCxnSpPr>
          <p:nvPr/>
        </p:nvCxnSpPr>
        <p:spPr>
          <a:xfrm>
            <a:off x="7717724" y="5272957"/>
            <a:ext cx="468806" cy="4351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CAD9074C-A097-4977-BB9E-DFB9765C6B55}"/>
              </a:ext>
            </a:extLst>
          </p:cNvPr>
          <p:cNvCxnSpPr>
            <a:cxnSpLocks/>
          </p:cNvCxnSpPr>
          <p:nvPr/>
        </p:nvCxnSpPr>
        <p:spPr>
          <a:xfrm>
            <a:off x="8049521" y="4908883"/>
            <a:ext cx="1016646" cy="94366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uppo 172">
            <a:extLst>
              <a:ext uri="{FF2B5EF4-FFF2-40B4-BE49-F238E27FC236}">
                <a16:creationId xmlns:a16="http://schemas.microsoft.com/office/drawing/2014/main" id="{46A7373D-9208-4699-BD5C-545ACBD5E3E7}"/>
              </a:ext>
            </a:extLst>
          </p:cNvPr>
          <p:cNvGrpSpPr/>
          <p:nvPr/>
        </p:nvGrpSpPr>
        <p:grpSpPr>
          <a:xfrm>
            <a:off x="9555699" y="5398710"/>
            <a:ext cx="1278000" cy="1278000"/>
            <a:chOff x="8624673" y="1445320"/>
            <a:chExt cx="1439589" cy="1439590"/>
          </a:xfrm>
        </p:grpSpPr>
        <p:sp>
          <p:nvSpPr>
            <p:cNvPr id="174" name="Ovale 173">
              <a:extLst>
                <a:ext uri="{FF2B5EF4-FFF2-40B4-BE49-F238E27FC236}">
                  <a16:creationId xmlns:a16="http://schemas.microsoft.com/office/drawing/2014/main" id="{8AFA6119-1769-4844-9E5A-AF186F82B59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1"/>
            </a:p>
          </p:txBody>
        </p: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2EBBDF5E-F6A4-4C72-969F-66C85788774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id="{972AD1A3-1DA8-4CA9-8EF1-BCBE0C7E425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uppo 185">
            <a:extLst>
              <a:ext uri="{FF2B5EF4-FFF2-40B4-BE49-F238E27FC236}">
                <a16:creationId xmlns:a16="http://schemas.microsoft.com/office/drawing/2014/main" id="{26333998-1A2C-4FDB-9E46-B9331DF7449C}"/>
              </a:ext>
            </a:extLst>
          </p:cNvPr>
          <p:cNvGrpSpPr/>
          <p:nvPr/>
        </p:nvGrpSpPr>
        <p:grpSpPr>
          <a:xfrm>
            <a:off x="7551859" y="5057700"/>
            <a:ext cx="1278000" cy="1278000"/>
            <a:chOff x="8624673" y="1441510"/>
            <a:chExt cx="1439589" cy="1439590"/>
          </a:xfrm>
        </p:grpSpPr>
        <p:sp>
          <p:nvSpPr>
            <p:cNvPr id="187" name="Ovale 186">
              <a:extLst>
                <a:ext uri="{FF2B5EF4-FFF2-40B4-BE49-F238E27FC236}">
                  <a16:creationId xmlns:a16="http://schemas.microsoft.com/office/drawing/2014/main" id="{01A4B3E5-60DC-44C0-A793-91D49D8C1A65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1"/>
            </a:p>
          </p:txBody>
        </p:sp>
        <p:cxnSp>
          <p:nvCxnSpPr>
            <p:cNvPr id="196" name="Connettore diritto 195">
              <a:extLst>
                <a:ext uri="{FF2B5EF4-FFF2-40B4-BE49-F238E27FC236}">
                  <a16:creationId xmlns:a16="http://schemas.microsoft.com/office/drawing/2014/main" id="{6EAE7F31-C796-47B3-A841-792DC4942639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A826CDA2-7C55-4CDA-9850-3F38E590342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uppo 200">
            <a:extLst>
              <a:ext uri="{FF2B5EF4-FFF2-40B4-BE49-F238E27FC236}">
                <a16:creationId xmlns:a16="http://schemas.microsoft.com/office/drawing/2014/main" id="{1EA7A897-6A92-4BE3-A376-D438624D5C2B}"/>
              </a:ext>
            </a:extLst>
          </p:cNvPr>
          <p:cNvGrpSpPr/>
          <p:nvPr/>
        </p:nvGrpSpPr>
        <p:grpSpPr>
          <a:xfrm>
            <a:off x="8120702" y="4901222"/>
            <a:ext cx="1889029" cy="1889045"/>
            <a:chOff x="7051387" y="1290821"/>
            <a:chExt cx="2127875" cy="2127896"/>
          </a:xfrm>
        </p:grpSpPr>
        <p:sp>
          <p:nvSpPr>
            <p:cNvPr id="202" name="Ovale 201">
              <a:extLst>
                <a:ext uri="{FF2B5EF4-FFF2-40B4-BE49-F238E27FC236}">
                  <a16:creationId xmlns:a16="http://schemas.microsoft.com/office/drawing/2014/main" id="{A60C62DD-5238-4BD0-ABA5-1266F46CC992}"/>
                </a:ext>
              </a:extLst>
            </p:cNvPr>
            <p:cNvSpPr/>
            <p:nvPr/>
          </p:nvSpPr>
          <p:spPr>
            <a:xfrm>
              <a:off x="7051387" y="1290821"/>
              <a:ext cx="2127875" cy="2127896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1"/>
            </a:p>
          </p:txBody>
        </p:sp>
        <p:grpSp>
          <p:nvGrpSpPr>
            <p:cNvPr id="212" name="Gruppo 211">
              <a:extLst>
                <a:ext uri="{FF2B5EF4-FFF2-40B4-BE49-F238E27FC236}">
                  <a16:creationId xmlns:a16="http://schemas.microsoft.com/office/drawing/2014/main" id="{B5248180-1C1A-42FE-ADDC-86CEC5CC328D}"/>
                </a:ext>
              </a:extLst>
            </p:cNvPr>
            <p:cNvGrpSpPr/>
            <p:nvPr/>
          </p:nvGrpSpPr>
          <p:grpSpPr>
            <a:xfrm>
              <a:off x="8054711" y="2308827"/>
              <a:ext cx="108000" cy="108000"/>
              <a:chOff x="8050901" y="2305017"/>
              <a:chExt cx="108000" cy="108000"/>
            </a:xfrm>
          </p:grpSpPr>
          <p:cxnSp>
            <p:nvCxnSpPr>
              <p:cNvPr id="214" name="Connettore diritto 213">
                <a:extLst>
                  <a:ext uri="{FF2B5EF4-FFF2-40B4-BE49-F238E27FC236}">
                    <a16:creationId xmlns:a16="http://schemas.microsoft.com/office/drawing/2014/main" id="{E1664828-F8E9-4AB6-9315-204CED3CBA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50901" y="2356674"/>
                <a:ext cx="108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Connettore diritto 214">
                <a:extLst>
                  <a:ext uri="{FF2B5EF4-FFF2-40B4-BE49-F238E27FC236}">
                    <a16:creationId xmlns:a16="http://schemas.microsoft.com/office/drawing/2014/main" id="{97501B24-6BC3-420B-9B09-EA49E7F4DB9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112008" y="2305017"/>
                <a:ext cx="0" cy="10800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8F1E534F-8D1F-42D5-B7C6-B3C4192D21E8}"/>
              </a:ext>
            </a:extLst>
          </p:cNvPr>
          <p:cNvCxnSpPr>
            <a:cxnSpLocks/>
          </p:cNvCxnSpPr>
          <p:nvPr/>
        </p:nvCxnSpPr>
        <p:spPr>
          <a:xfrm>
            <a:off x="8441653" y="1452370"/>
            <a:ext cx="6297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B420EB5A-CA62-4E08-896E-7BC748125F8A}"/>
              </a:ext>
            </a:extLst>
          </p:cNvPr>
          <p:cNvCxnSpPr>
            <a:cxnSpLocks/>
          </p:cNvCxnSpPr>
          <p:nvPr/>
        </p:nvCxnSpPr>
        <p:spPr>
          <a:xfrm>
            <a:off x="7676384" y="3164724"/>
            <a:ext cx="139500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Arco 175">
            <a:extLst>
              <a:ext uri="{FF2B5EF4-FFF2-40B4-BE49-F238E27FC236}">
                <a16:creationId xmlns:a16="http://schemas.microsoft.com/office/drawing/2014/main" id="{7682F84C-0373-4AF6-9BB1-727357B265D3}"/>
              </a:ext>
            </a:extLst>
          </p:cNvPr>
          <p:cNvSpPr/>
          <p:nvPr/>
        </p:nvSpPr>
        <p:spPr>
          <a:xfrm>
            <a:off x="6723866" y="1452873"/>
            <a:ext cx="4691600" cy="4691594"/>
          </a:xfrm>
          <a:prstGeom prst="arc">
            <a:avLst>
              <a:gd name="adj1" fmla="val 16201196"/>
              <a:gd name="adj2" fmla="val 257217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77FC8A56-6285-4777-9B89-F8E48A4B1E16}"/>
              </a:ext>
            </a:extLst>
          </p:cNvPr>
          <p:cNvCxnSpPr>
            <a:cxnSpLocks/>
          </p:cNvCxnSpPr>
          <p:nvPr/>
        </p:nvCxnSpPr>
        <p:spPr>
          <a:xfrm flipH="1">
            <a:off x="10190472" y="5391661"/>
            <a:ext cx="600497" cy="65148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o 177">
            <a:extLst>
              <a:ext uri="{FF2B5EF4-FFF2-40B4-BE49-F238E27FC236}">
                <a16:creationId xmlns:a16="http://schemas.microsoft.com/office/drawing/2014/main" id="{9982FCD5-03BD-4936-9166-FB581C0A0132}"/>
              </a:ext>
            </a:extLst>
          </p:cNvPr>
          <p:cNvSpPr/>
          <p:nvPr/>
        </p:nvSpPr>
        <p:spPr>
          <a:xfrm>
            <a:off x="7683821" y="2402744"/>
            <a:ext cx="2780444" cy="278044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5AD040A8-B6B1-4512-92D2-36FFBB64BFA6}"/>
              </a:ext>
            </a:extLst>
          </p:cNvPr>
          <p:cNvCxnSpPr>
            <a:cxnSpLocks/>
          </p:cNvCxnSpPr>
          <p:nvPr/>
        </p:nvCxnSpPr>
        <p:spPr>
          <a:xfrm flipH="1">
            <a:off x="9065043" y="4741437"/>
            <a:ext cx="1021927" cy="110869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Arco 179">
            <a:extLst>
              <a:ext uri="{FF2B5EF4-FFF2-40B4-BE49-F238E27FC236}">
                <a16:creationId xmlns:a16="http://schemas.microsoft.com/office/drawing/2014/main" id="{ED8FDF41-816D-4778-9AF1-C5BAE561DD2F}"/>
              </a:ext>
            </a:extLst>
          </p:cNvPr>
          <p:cNvSpPr/>
          <p:nvPr/>
        </p:nvSpPr>
        <p:spPr>
          <a:xfrm>
            <a:off x="8436324" y="3163682"/>
            <a:ext cx="1268777" cy="1268776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500BBD93-E442-4DB9-AA9B-9A6C15235535}"/>
              </a:ext>
            </a:extLst>
          </p:cNvPr>
          <p:cNvCxnSpPr>
            <a:cxnSpLocks/>
          </p:cNvCxnSpPr>
          <p:nvPr/>
        </p:nvCxnSpPr>
        <p:spPr>
          <a:xfrm flipH="1">
            <a:off x="8179481" y="4227639"/>
            <a:ext cx="1361366" cy="14769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936AF7F-9454-4F6E-A64C-1122CC491EC9}"/>
              </a:ext>
            </a:extLst>
          </p:cNvPr>
          <p:cNvCxnSpPr>
            <a:cxnSpLocks/>
          </p:cNvCxnSpPr>
          <p:nvPr/>
        </p:nvCxnSpPr>
        <p:spPr>
          <a:xfrm flipH="1">
            <a:off x="9749002" y="5457381"/>
            <a:ext cx="175307" cy="103866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152CE153-EDFB-4108-B7FD-31D14D27CBF1}"/>
              </a:ext>
            </a:extLst>
          </p:cNvPr>
          <p:cNvCxnSpPr>
            <a:cxnSpLocks/>
          </p:cNvCxnSpPr>
          <p:nvPr/>
        </p:nvCxnSpPr>
        <p:spPr>
          <a:xfrm flipH="1">
            <a:off x="9923613" y="4991617"/>
            <a:ext cx="432219" cy="4689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65356052-BB4C-4855-9E4E-4A5D09CE0D78}"/>
              </a:ext>
            </a:extLst>
          </p:cNvPr>
          <p:cNvCxnSpPr>
            <a:cxnSpLocks/>
          </p:cNvCxnSpPr>
          <p:nvPr/>
        </p:nvCxnSpPr>
        <p:spPr>
          <a:xfrm flipH="1">
            <a:off x="9747854" y="5383191"/>
            <a:ext cx="1027435" cy="11146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Arco 188">
            <a:extLst>
              <a:ext uri="{FF2B5EF4-FFF2-40B4-BE49-F238E27FC236}">
                <a16:creationId xmlns:a16="http://schemas.microsoft.com/office/drawing/2014/main" id="{FB81FE58-870B-459B-BF1C-E6EFFD3FB902}"/>
              </a:ext>
            </a:extLst>
          </p:cNvPr>
          <p:cNvSpPr/>
          <p:nvPr/>
        </p:nvSpPr>
        <p:spPr>
          <a:xfrm>
            <a:off x="7323302" y="2050042"/>
            <a:ext cx="3499200" cy="3499200"/>
          </a:xfrm>
          <a:prstGeom prst="arc">
            <a:avLst>
              <a:gd name="adj1" fmla="val 16202142"/>
              <a:gd name="adj2" fmla="val 25871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092396BA-3F3C-4E9B-A8EB-19688FC8FAE4}"/>
              </a:ext>
            </a:extLst>
          </p:cNvPr>
          <p:cNvCxnSpPr>
            <a:cxnSpLocks/>
          </p:cNvCxnSpPr>
          <p:nvPr/>
        </p:nvCxnSpPr>
        <p:spPr>
          <a:xfrm flipH="1">
            <a:off x="8231619" y="2050042"/>
            <a:ext cx="84096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Arco 189">
            <a:extLst>
              <a:ext uri="{FF2B5EF4-FFF2-40B4-BE49-F238E27FC236}">
                <a16:creationId xmlns:a16="http://schemas.microsoft.com/office/drawing/2014/main" id="{D67C0DC9-65F5-4349-8F64-0D70420CFCBF}"/>
              </a:ext>
            </a:extLst>
          </p:cNvPr>
          <p:cNvSpPr/>
          <p:nvPr/>
        </p:nvSpPr>
        <p:spPr>
          <a:xfrm>
            <a:off x="6740775" y="1469561"/>
            <a:ext cx="4658400" cy="4658400"/>
          </a:xfrm>
          <a:prstGeom prst="arc">
            <a:avLst>
              <a:gd name="adj1" fmla="val 16201196"/>
              <a:gd name="adj2" fmla="val 256597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C2A17618-7C92-4727-AFB5-EBC3837E598E}"/>
              </a:ext>
            </a:extLst>
          </p:cNvPr>
          <p:cNvCxnSpPr>
            <a:cxnSpLocks/>
          </p:cNvCxnSpPr>
          <p:nvPr/>
        </p:nvCxnSpPr>
        <p:spPr>
          <a:xfrm flipH="1">
            <a:off x="7658175" y="1469561"/>
            <a:ext cx="141561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BD4C10D0-DFB6-4B68-9618-7C3D239E8AA5}"/>
              </a:ext>
            </a:extLst>
          </p:cNvPr>
          <p:cNvCxnSpPr>
            <a:cxnSpLocks/>
          </p:cNvCxnSpPr>
          <p:nvPr/>
        </p:nvCxnSpPr>
        <p:spPr>
          <a:xfrm>
            <a:off x="8255819" y="3910013"/>
            <a:ext cx="1667793" cy="15480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ACCC2188-944B-43F0-8CB9-886A04C34FC7}"/>
              </a:ext>
            </a:extLst>
          </p:cNvPr>
          <p:cNvCxnSpPr>
            <a:cxnSpLocks/>
          </p:cNvCxnSpPr>
          <p:nvPr/>
        </p:nvCxnSpPr>
        <p:spPr>
          <a:xfrm>
            <a:off x="7655913" y="4552946"/>
            <a:ext cx="2096647" cy="19461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02665989-8123-46D9-AF4E-7ECE5CE84448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7961756" y="4235382"/>
            <a:ext cx="1877904" cy="17443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61DB5FE5-97BA-4445-8622-AEF50064842C}"/>
              </a:ext>
            </a:extLst>
          </p:cNvPr>
          <p:cNvCxnSpPr>
            <a:cxnSpLocks/>
          </p:cNvCxnSpPr>
          <p:nvPr/>
        </p:nvCxnSpPr>
        <p:spPr>
          <a:xfrm flipH="1">
            <a:off x="7662148" y="3911845"/>
            <a:ext cx="594056" cy="6444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996FD237-A671-40DF-8BFF-BE83775945DC}"/>
              </a:ext>
            </a:extLst>
          </p:cNvPr>
          <p:cNvCxnSpPr>
            <a:cxnSpLocks/>
          </p:cNvCxnSpPr>
          <p:nvPr/>
        </p:nvCxnSpPr>
        <p:spPr>
          <a:xfrm flipH="1">
            <a:off x="8429362" y="4626477"/>
            <a:ext cx="597201" cy="6479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73CC32E8-887C-424C-B122-FBB45CFEE3AD}"/>
              </a:ext>
            </a:extLst>
          </p:cNvPr>
          <p:cNvCxnSpPr>
            <a:cxnSpLocks/>
          </p:cNvCxnSpPr>
          <p:nvPr/>
        </p:nvCxnSpPr>
        <p:spPr>
          <a:xfrm>
            <a:off x="8257245" y="3910013"/>
            <a:ext cx="170845" cy="13627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6F2E24DE-3297-4A1B-9EBD-7F150FDC8B9F}"/>
              </a:ext>
            </a:extLst>
          </p:cNvPr>
          <p:cNvCxnSpPr>
            <a:cxnSpLocks/>
          </p:cNvCxnSpPr>
          <p:nvPr/>
        </p:nvCxnSpPr>
        <p:spPr>
          <a:xfrm>
            <a:off x="7658175" y="4555046"/>
            <a:ext cx="1369350" cy="706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C595C240-F770-4A75-86C2-2DC3D4345DFD}"/>
              </a:ext>
            </a:extLst>
          </p:cNvPr>
          <p:cNvCxnSpPr>
            <a:cxnSpLocks/>
          </p:cNvCxnSpPr>
          <p:nvPr/>
        </p:nvCxnSpPr>
        <p:spPr>
          <a:xfrm>
            <a:off x="9026563" y="2050042"/>
            <a:ext cx="0" cy="25782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2EFA3AF5-0F89-4EBD-9590-7FCBF9538279}"/>
              </a:ext>
            </a:extLst>
          </p:cNvPr>
          <p:cNvCxnSpPr>
            <a:cxnSpLocks/>
          </p:cNvCxnSpPr>
          <p:nvPr/>
        </p:nvCxnSpPr>
        <p:spPr>
          <a:xfrm>
            <a:off x="8255439" y="2050042"/>
            <a:ext cx="0" cy="18672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B8032EC4-5378-474D-956A-59EB5893C356}"/>
              </a:ext>
            </a:extLst>
          </p:cNvPr>
          <p:cNvCxnSpPr>
            <a:cxnSpLocks/>
          </p:cNvCxnSpPr>
          <p:nvPr/>
        </p:nvCxnSpPr>
        <p:spPr>
          <a:xfrm>
            <a:off x="8432994" y="1469561"/>
            <a:ext cx="0" cy="37969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D63FC625-4CA2-4548-BBDB-D59E996DB0D7}"/>
              </a:ext>
            </a:extLst>
          </p:cNvPr>
          <p:cNvCxnSpPr>
            <a:cxnSpLocks/>
          </p:cNvCxnSpPr>
          <p:nvPr/>
        </p:nvCxnSpPr>
        <p:spPr>
          <a:xfrm>
            <a:off x="7660538" y="1469561"/>
            <a:ext cx="0" cy="30860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AB431520-B467-4C48-9AE8-21E05331FEC1}"/>
              </a:ext>
            </a:extLst>
          </p:cNvPr>
          <p:cNvCxnSpPr>
            <a:cxnSpLocks/>
          </p:cNvCxnSpPr>
          <p:nvPr/>
        </p:nvCxnSpPr>
        <p:spPr>
          <a:xfrm>
            <a:off x="7658175" y="1469561"/>
            <a:ext cx="601338" cy="5867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F39D36E7-D471-4D4E-AB28-06B1A63B387F}"/>
              </a:ext>
            </a:extLst>
          </p:cNvPr>
          <p:cNvCxnSpPr/>
          <p:nvPr/>
        </p:nvCxnSpPr>
        <p:spPr>
          <a:xfrm>
            <a:off x="8432813" y="1472253"/>
            <a:ext cx="592735" cy="5804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943F4983-CAA4-4FA2-ADC2-16C4E0B80EA0}"/>
              </a:ext>
            </a:extLst>
          </p:cNvPr>
          <p:cNvCxnSpPr/>
          <p:nvPr/>
        </p:nvCxnSpPr>
        <p:spPr>
          <a:xfrm>
            <a:off x="7658175" y="1469561"/>
            <a:ext cx="1367373" cy="5804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F6265F58-7394-49E8-85DB-778E4A132A3A}"/>
              </a:ext>
            </a:extLst>
          </p:cNvPr>
          <p:cNvCxnSpPr>
            <a:cxnSpLocks/>
          </p:cNvCxnSpPr>
          <p:nvPr/>
        </p:nvCxnSpPr>
        <p:spPr>
          <a:xfrm flipH="1">
            <a:off x="8257510" y="1473918"/>
            <a:ext cx="172470" cy="5779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C8199D6C-9C92-40A0-B52D-9BD7AFD38D5D}"/>
              </a:ext>
            </a:extLst>
          </p:cNvPr>
          <p:cNvCxnSpPr>
            <a:cxnSpLocks/>
          </p:cNvCxnSpPr>
          <p:nvPr/>
        </p:nvCxnSpPr>
        <p:spPr>
          <a:xfrm>
            <a:off x="8045136" y="1467523"/>
            <a:ext cx="601338" cy="5867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D57D48B6-E1F0-4665-AB0A-1BB8533EAB82}"/>
              </a:ext>
            </a:extLst>
          </p:cNvPr>
          <p:cNvCxnSpPr>
            <a:cxnSpLocks/>
          </p:cNvCxnSpPr>
          <p:nvPr/>
        </p:nvCxnSpPr>
        <p:spPr>
          <a:xfrm>
            <a:off x="8344128" y="1759801"/>
            <a:ext cx="0" cy="28305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DD6929C9-9BEF-4ED1-978E-356297D7C4FE}"/>
              </a:ext>
            </a:extLst>
          </p:cNvPr>
          <p:cNvSpPr/>
          <p:nvPr/>
        </p:nvSpPr>
        <p:spPr>
          <a:xfrm rot="2566824">
            <a:off x="7822754" y="4150390"/>
            <a:ext cx="1044979" cy="879723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BA330132-2A22-4FDC-820A-BB0DE31A3A7E}"/>
              </a:ext>
            </a:extLst>
          </p:cNvPr>
          <p:cNvCxnSpPr>
            <a:cxnSpLocks/>
          </p:cNvCxnSpPr>
          <p:nvPr/>
        </p:nvCxnSpPr>
        <p:spPr>
          <a:xfrm>
            <a:off x="8283470" y="1965533"/>
            <a:ext cx="0" cy="21442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2E888FFC-06E8-4651-A5C4-A916E52AA1F5}"/>
              </a:ext>
            </a:extLst>
          </p:cNvPr>
          <p:cNvCxnSpPr>
            <a:cxnSpLocks/>
          </p:cNvCxnSpPr>
          <p:nvPr/>
        </p:nvCxnSpPr>
        <p:spPr>
          <a:xfrm>
            <a:off x="8828028" y="1964317"/>
            <a:ext cx="0" cy="26533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E397F6F8-F50A-4D31-A585-53E5AB18AE0C}"/>
              </a:ext>
            </a:extLst>
          </p:cNvPr>
          <p:cNvCxnSpPr>
            <a:cxnSpLocks/>
          </p:cNvCxnSpPr>
          <p:nvPr/>
        </p:nvCxnSpPr>
        <p:spPr>
          <a:xfrm>
            <a:off x="8281608" y="1965533"/>
            <a:ext cx="5439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F76D2F6B-D422-4CE8-8E8B-C9008E71819D}"/>
              </a:ext>
            </a:extLst>
          </p:cNvPr>
          <p:cNvCxnSpPr>
            <a:cxnSpLocks/>
          </p:cNvCxnSpPr>
          <p:nvPr/>
        </p:nvCxnSpPr>
        <p:spPr>
          <a:xfrm>
            <a:off x="8406438" y="1555984"/>
            <a:ext cx="418478" cy="4083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CFDED0CC-D2A6-44D3-BFF4-6348216F90B6}"/>
              </a:ext>
            </a:extLst>
          </p:cNvPr>
          <p:cNvCxnSpPr>
            <a:cxnSpLocks/>
          </p:cNvCxnSpPr>
          <p:nvPr/>
        </p:nvCxnSpPr>
        <p:spPr>
          <a:xfrm>
            <a:off x="7862460" y="1555984"/>
            <a:ext cx="5439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igura a mano libera: forma 29">
            <a:extLst>
              <a:ext uri="{FF2B5EF4-FFF2-40B4-BE49-F238E27FC236}">
                <a16:creationId xmlns:a16="http://schemas.microsoft.com/office/drawing/2014/main" id="{6F5E2D31-94BC-47B4-8F95-2DC9576A373B}"/>
              </a:ext>
            </a:extLst>
          </p:cNvPr>
          <p:cNvSpPr/>
          <p:nvPr/>
        </p:nvSpPr>
        <p:spPr>
          <a:xfrm>
            <a:off x="7860528" y="1466843"/>
            <a:ext cx="975120" cy="586231"/>
          </a:xfrm>
          <a:custGeom>
            <a:avLst/>
            <a:gdLst>
              <a:gd name="connsiteX0" fmla="*/ 188097 w 964492"/>
              <a:gd name="connsiteY0" fmla="*/ 7 h 582937"/>
              <a:gd name="connsiteX1" fmla="*/ 3312 w 964492"/>
              <a:gd name="connsiteY1" fmla="*/ 93352 h 582937"/>
              <a:gd name="connsiteX2" fmla="*/ 96657 w 964492"/>
              <a:gd name="connsiteY2" fmla="*/ 295282 h 582937"/>
              <a:gd name="connsiteX3" fmla="*/ 424317 w 964492"/>
              <a:gd name="connsiteY3" fmla="*/ 499117 h 582937"/>
              <a:gd name="connsiteX4" fmla="*/ 786267 w 964492"/>
              <a:gd name="connsiteY4" fmla="*/ 582937 h 582937"/>
              <a:gd name="connsiteX5" fmla="*/ 961527 w 964492"/>
              <a:gd name="connsiteY5" fmla="*/ 499117 h 582937"/>
              <a:gd name="connsiteX6" fmla="*/ 870087 w 964492"/>
              <a:gd name="connsiteY6" fmla="*/ 291472 h 582937"/>
              <a:gd name="connsiteX7" fmla="*/ 546237 w 964492"/>
              <a:gd name="connsiteY7" fmla="*/ 89542 h 582937"/>
              <a:gd name="connsiteX8" fmla="*/ 188097 w 964492"/>
              <a:gd name="connsiteY8" fmla="*/ 7 h 582937"/>
              <a:gd name="connsiteX0" fmla="*/ 188097 w 964492"/>
              <a:gd name="connsiteY0" fmla="*/ 7 h 586231"/>
              <a:gd name="connsiteX1" fmla="*/ 3312 w 964492"/>
              <a:gd name="connsiteY1" fmla="*/ 93352 h 586231"/>
              <a:gd name="connsiteX2" fmla="*/ 96657 w 964492"/>
              <a:gd name="connsiteY2" fmla="*/ 295282 h 586231"/>
              <a:gd name="connsiteX3" fmla="*/ 424317 w 964492"/>
              <a:gd name="connsiteY3" fmla="*/ 499117 h 586231"/>
              <a:gd name="connsiteX4" fmla="*/ 786267 w 964492"/>
              <a:gd name="connsiteY4" fmla="*/ 582937 h 586231"/>
              <a:gd name="connsiteX5" fmla="*/ 961527 w 964492"/>
              <a:gd name="connsiteY5" fmla="*/ 499117 h 586231"/>
              <a:gd name="connsiteX6" fmla="*/ 870087 w 964492"/>
              <a:gd name="connsiteY6" fmla="*/ 291472 h 586231"/>
              <a:gd name="connsiteX7" fmla="*/ 546237 w 964492"/>
              <a:gd name="connsiteY7" fmla="*/ 89542 h 586231"/>
              <a:gd name="connsiteX8" fmla="*/ 188097 w 964492"/>
              <a:gd name="connsiteY8" fmla="*/ 7 h 586231"/>
              <a:gd name="connsiteX0" fmla="*/ 188097 w 964492"/>
              <a:gd name="connsiteY0" fmla="*/ 7 h 586231"/>
              <a:gd name="connsiteX1" fmla="*/ 3312 w 964492"/>
              <a:gd name="connsiteY1" fmla="*/ 93352 h 586231"/>
              <a:gd name="connsiteX2" fmla="*/ 96657 w 964492"/>
              <a:gd name="connsiteY2" fmla="*/ 295282 h 586231"/>
              <a:gd name="connsiteX3" fmla="*/ 424317 w 964492"/>
              <a:gd name="connsiteY3" fmla="*/ 499117 h 586231"/>
              <a:gd name="connsiteX4" fmla="*/ 786267 w 964492"/>
              <a:gd name="connsiteY4" fmla="*/ 582937 h 586231"/>
              <a:gd name="connsiteX5" fmla="*/ 961527 w 964492"/>
              <a:gd name="connsiteY5" fmla="*/ 499117 h 586231"/>
              <a:gd name="connsiteX6" fmla="*/ 870087 w 964492"/>
              <a:gd name="connsiteY6" fmla="*/ 291472 h 586231"/>
              <a:gd name="connsiteX7" fmla="*/ 546237 w 964492"/>
              <a:gd name="connsiteY7" fmla="*/ 89542 h 586231"/>
              <a:gd name="connsiteX8" fmla="*/ 188097 w 964492"/>
              <a:gd name="connsiteY8" fmla="*/ 7 h 586231"/>
              <a:gd name="connsiteX0" fmla="*/ 188097 w 975120"/>
              <a:gd name="connsiteY0" fmla="*/ 7 h 586231"/>
              <a:gd name="connsiteX1" fmla="*/ 3312 w 975120"/>
              <a:gd name="connsiteY1" fmla="*/ 93352 h 586231"/>
              <a:gd name="connsiteX2" fmla="*/ 96657 w 975120"/>
              <a:gd name="connsiteY2" fmla="*/ 295282 h 586231"/>
              <a:gd name="connsiteX3" fmla="*/ 424317 w 975120"/>
              <a:gd name="connsiteY3" fmla="*/ 499117 h 586231"/>
              <a:gd name="connsiteX4" fmla="*/ 786267 w 975120"/>
              <a:gd name="connsiteY4" fmla="*/ 582937 h 586231"/>
              <a:gd name="connsiteX5" fmla="*/ 961527 w 975120"/>
              <a:gd name="connsiteY5" fmla="*/ 499117 h 586231"/>
              <a:gd name="connsiteX6" fmla="*/ 870087 w 975120"/>
              <a:gd name="connsiteY6" fmla="*/ 291472 h 586231"/>
              <a:gd name="connsiteX7" fmla="*/ 546237 w 975120"/>
              <a:gd name="connsiteY7" fmla="*/ 89542 h 586231"/>
              <a:gd name="connsiteX8" fmla="*/ 188097 w 975120"/>
              <a:gd name="connsiteY8" fmla="*/ 7 h 586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5120" h="586231">
                <a:moveTo>
                  <a:pt x="188097" y="7"/>
                </a:moveTo>
                <a:cubicBezTo>
                  <a:pt x="97610" y="642"/>
                  <a:pt x="18552" y="44140"/>
                  <a:pt x="3312" y="93352"/>
                </a:cubicBezTo>
                <a:cubicBezTo>
                  <a:pt x="-11928" y="142565"/>
                  <a:pt x="26490" y="227655"/>
                  <a:pt x="96657" y="295282"/>
                </a:cubicBezTo>
                <a:cubicBezTo>
                  <a:pt x="166824" y="362909"/>
                  <a:pt x="309382" y="451175"/>
                  <a:pt x="424317" y="499117"/>
                </a:cubicBezTo>
                <a:cubicBezTo>
                  <a:pt x="539252" y="547060"/>
                  <a:pt x="702447" y="600082"/>
                  <a:pt x="786267" y="582937"/>
                </a:cubicBezTo>
                <a:cubicBezTo>
                  <a:pt x="870087" y="565792"/>
                  <a:pt x="918982" y="551505"/>
                  <a:pt x="961527" y="499117"/>
                </a:cubicBezTo>
                <a:cubicBezTo>
                  <a:pt x="1004072" y="446729"/>
                  <a:pt x="939302" y="359734"/>
                  <a:pt x="870087" y="291472"/>
                </a:cubicBezTo>
                <a:cubicBezTo>
                  <a:pt x="800872" y="223210"/>
                  <a:pt x="660220" y="138120"/>
                  <a:pt x="546237" y="89542"/>
                </a:cubicBezTo>
                <a:cubicBezTo>
                  <a:pt x="432255" y="40965"/>
                  <a:pt x="278584" y="-628"/>
                  <a:pt x="188097" y="7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7CEF537D-91CF-4E63-99E1-ABBED1199089}"/>
              </a:ext>
            </a:extLst>
          </p:cNvPr>
          <p:cNvCxnSpPr>
            <a:cxnSpLocks/>
          </p:cNvCxnSpPr>
          <p:nvPr/>
        </p:nvCxnSpPr>
        <p:spPr>
          <a:xfrm>
            <a:off x="8404533" y="1555984"/>
            <a:ext cx="0" cy="35175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CBEACDEC-8A40-45C0-90EF-B267AD5A870B}"/>
              </a:ext>
            </a:extLst>
          </p:cNvPr>
          <p:cNvCxnSpPr>
            <a:cxnSpLocks/>
          </p:cNvCxnSpPr>
          <p:nvPr/>
        </p:nvCxnSpPr>
        <p:spPr>
          <a:xfrm>
            <a:off x="7860528" y="1555984"/>
            <a:ext cx="0" cy="30104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e 50">
            <a:extLst>
              <a:ext uri="{FF2B5EF4-FFF2-40B4-BE49-F238E27FC236}">
                <a16:creationId xmlns:a16="http://schemas.microsoft.com/office/drawing/2014/main" id="{1CCBBC21-11CA-4C99-BA2D-7C4F1F0575C7}"/>
              </a:ext>
            </a:extLst>
          </p:cNvPr>
          <p:cNvSpPr/>
          <p:nvPr/>
        </p:nvSpPr>
        <p:spPr>
          <a:xfrm>
            <a:off x="7103572" y="3957660"/>
            <a:ext cx="1889029" cy="188904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7531F661-A600-41C6-A492-E1EEA1CCDE91}"/>
              </a:ext>
            </a:extLst>
          </p:cNvPr>
          <p:cNvCxnSpPr>
            <a:cxnSpLocks/>
          </p:cNvCxnSpPr>
          <p:nvPr/>
        </p:nvCxnSpPr>
        <p:spPr>
          <a:xfrm flipH="1">
            <a:off x="9837323" y="5187476"/>
            <a:ext cx="731234" cy="7933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Arco 276">
            <a:extLst>
              <a:ext uri="{FF2B5EF4-FFF2-40B4-BE49-F238E27FC236}">
                <a16:creationId xmlns:a16="http://schemas.microsoft.com/office/drawing/2014/main" id="{0E9DFE93-CA82-4E64-BCC4-1C78B859B175}"/>
              </a:ext>
            </a:extLst>
          </p:cNvPr>
          <p:cNvSpPr/>
          <p:nvPr/>
        </p:nvSpPr>
        <p:spPr>
          <a:xfrm>
            <a:off x="7030926" y="1757933"/>
            <a:ext cx="4082400" cy="4082400"/>
          </a:xfrm>
          <a:prstGeom prst="arc">
            <a:avLst>
              <a:gd name="adj1" fmla="val 16202142"/>
              <a:gd name="adj2" fmla="val 256524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E8E9C490-5088-4280-9C88-59A5249DE99C}"/>
              </a:ext>
            </a:extLst>
          </p:cNvPr>
          <p:cNvCxnSpPr>
            <a:cxnSpLocks/>
          </p:cNvCxnSpPr>
          <p:nvPr/>
        </p:nvCxnSpPr>
        <p:spPr>
          <a:xfrm flipH="1">
            <a:off x="7950647" y="1757933"/>
            <a:ext cx="111949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e 270">
            <a:extLst>
              <a:ext uri="{FF2B5EF4-FFF2-40B4-BE49-F238E27FC236}">
                <a16:creationId xmlns:a16="http://schemas.microsoft.com/office/drawing/2014/main" id="{E0432821-8E04-4CCB-B3F8-F99461788470}"/>
              </a:ext>
            </a:extLst>
          </p:cNvPr>
          <p:cNvSpPr/>
          <p:nvPr/>
        </p:nvSpPr>
        <p:spPr>
          <a:xfrm>
            <a:off x="7079690" y="4630183"/>
            <a:ext cx="1277501" cy="1277507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234" name="Titolo 3">
            <a:extLst>
              <a:ext uri="{FF2B5EF4-FFF2-40B4-BE49-F238E27FC236}">
                <a16:creationId xmlns:a16="http://schemas.microsoft.com/office/drawing/2014/main" id="{C0A2BB06-691C-3838-212A-0C552576AD38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(2)</a:t>
            </a:r>
            <a:endParaRPr lang="it-IT" sz="17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886C647-A36F-BE7C-9645-38988DE253CE}"/>
              </a:ext>
            </a:extLst>
          </p:cNvPr>
          <p:cNvSpPr txBox="1"/>
          <p:nvPr/>
        </p:nvSpPr>
        <p:spPr>
          <a:xfrm>
            <a:off x="0" y="372860"/>
            <a:ext cx="72055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Sviluppiamo, ora, la procedura per le sfere di centri </a:t>
            </a:r>
            <a:r>
              <a:rPr lang="it-IT" sz="1600" dirty="0">
                <a:solidFill>
                  <a:srgbClr val="00B050"/>
                </a:solidFill>
              </a:rPr>
              <a:t>B </a:t>
            </a:r>
            <a:r>
              <a:rPr lang="it-IT" sz="1600" dirty="0"/>
              <a:t>e </a:t>
            </a:r>
            <a:r>
              <a:rPr lang="it-IT" sz="1600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E826C30-05BE-F1CD-D927-C9B2B6102E84}"/>
              </a:ext>
            </a:extLst>
          </p:cNvPr>
          <p:cNvSpPr txBox="1"/>
          <p:nvPr/>
        </p:nvSpPr>
        <p:spPr>
          <a:xfrm>
            <a:off x="0" y="679248"/>
            <a:ext cx="7264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Individuato nella posizione ribaltata lo scorcio totale </a:t>
            </a:r>
            <a:r>
              <a:rPr lang="it-IT" sz="1600" dirty="0">
                <a:solidFill>
                  <a:srgbClr val="FF0000"/>
                </a:solidFill>
              </a:rPr>
              <a:t>(I’’); (L’’); (M’’); (N’’)</a:t>
            </a:r>
            <a:r>
              <a:rPr lang="it-IT" sz="1600" dirty="0"/>
              <a:t> della circonferenza di centro </a:t>
            </a:r>
            <a:r>
              <a:rPr lang="it-IT" sz="1600" dirty="0">
                <a:solidFill>
                  <a:srgbClr val="FF0000"/>
                </a:solidFill>
              </a:rPr>
              <a:t>(O’’)</a:t>
            </a:r>
            <a:r>
              <a:rPr lang="it-IT" sz="1600" dirty="0"/>
              <a:t>, proiettiamo questi punti sull’immagine della composizione in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endParaRPr lang="it-IT" sz="1600" baseline="-25000" dirty="0">
              <a:solidFill>
                <a:srgbClr val="FF000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E88008E-DD82-F7B1-8541-C9229D2D280A}"/>
              </a:ext>
            </a:extLst>
          </p:cNvPr>
          <p:cNvSpPr txBox="1"/>
          <p:nvPr/>
        </p:nvSpPr>
        <p:spPr>
          <a:xfrm>
            <a:off x="0" y="2030460"/>
            <a:ext cx="67979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Fissata la posizione di (</a:t>
            </a:r>
            <a:r>
              <a:rPr lang="it-IT" sz="1600" dirty="0">
                <a:solidFill>
                  <a:srgbClr val="FF0000"/>
                </a:solidFill>
              </a:rPr>
              <a:t>O’</a:t>
            </a:r>
            <a:r>
              <a:rPr lang="it-IT" sz="1800" dirty="0">
                <a:latin typeface="Symbol" panose="05050102010706020507" pitchFamily="18" charset="2"/>
              </a:rPr>
              <a:t>Î </a:t>
            </a:r>
            <a:r>
              <a:rPr lang="it-IT" sz="1800" dirty="0" err="1"/>
              <a:t>a’</a:t>
            </a:r>
            <a:r>
              <a:rPr lang="it-IT" sz="1800" dirty="0"/>
              <a:t>)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r>
              <a:rPr lang="it-IT" sz="1600" dirty="0"/>
              <a:t>definiamo la grandezza dell’asse maggiore dell'ellisse pari alla dimensione delle scorcio totale della posizione ribaltata.</a:t>
            </a:r>
            <a:endParaRPr lang="it-IT" sz="1600" dirty="0">
              <a:solidFill>
                <a:srgbClr val="FF0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F5AEBEF-16AD-1FD7-F579-34E697DAFEEC}"/>
              </a:ext>
            </a:extLst>
          </p:cNvPr>
          <p:cNvSpPr txBox="1"/>
          <p:nvPr/>
        </p:nvSpPr>
        <p:spPr>
          <a:xfrm>
            <a:off x="0" y="2839783"/>
            <a:ext cx="58858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Quindi sulle rette di proiezione, che determinano la dimensione dell’asse minore, fissiamo i punti </a:t>
            </a:r>
            <a:r>
              <a:rPr lang="it-IT" sz="1600" dirty="0">
                <a:solidFill>
                  <a:srgbClr val="FF0000"/>
                </a:solidFill>
              </a:rPr>
              <a:t>I’; L’; M’; N’ </a:t>
            </a:r>
            <a:r>
              <a:rPr lang="it-IT" sz="1600" dirty="0"/>
              <a:t>che costituiscono i vertici del rettangolo che circoscrive l’ellisse quale scorcio parziale della circonferenza compenetrazione </a:t>
            </a:r>
            <a:endParaRPr lang="it-IT" sz="1600" dirty="0">
              <a:solidFill>
                <a:srgbClr val="FF000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609C50A-EF46-CD8F-6C5F-D93ACF88AF0D}"/>
              </a:ext>
            </a:extLst>
          </p:cNvPr>
          <p:cNvSpPr txBox="1"/>
          <p:nvPr/>
        </p:nvSpPr>
        <p:spPr>
          <a:xfrm>
            <a:off x="0" y="3887555"/>
            <a:ext cx="6142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Sviluppiamo, ora, il processo inverso di ribaltamento degli estremi del segmento ribaltato e del centro </a:t>
            </a:r>
            <a:r>
              <a:rPr lang="it-IT" sz="1600" dirty="0">
                <a:solidFill>
                  <a:srgbClr val="FF0000"/>
                </a:solidFill>
              </a:rPr>
              <a:t>(O’’)</a:t>
            </a:r>
            <a:endParaRPr lang="it-IT" sz="1600" baseline="-25000" dirty="0">
              <a:solidFill>
                <a:srgbClr val="FF000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B898557-3594-8379-6FC4-6AB9F9F8E75C}"/>
              </a:ext>
            </a:extLst>
          </p:cNvPr>
          <p:cNvSpPr txBox="1"/>
          <p:nvPr/>
        </p:nvSpPr>
        <p:spPr>
          <a:xfrm>
            <a:off x="0" y="4438391"/>
            <a:ext cx="65057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Questo processo di ribaltamento determina le quote dei punti del parallelogramma della circonferenza di compenetrazione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AFF1B4F-6069-5B53-05D5-89639B0D5ABB}"/>
              </a:ext>
            </a:extLst>
          </p:cNvPr>
          <p:cNvSpPr txBox="1"/>
          <p:nvPr/>
        </p:nvSpPr>
        <p:spPr>
          <a:xfrm>
            <a:off x="0" y="4998278"/>
            <a:ext cx="64461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Proiettando i quattro vertici e il centro dell’ellisse da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r>
              <a:rPr lang="it-IT" sz="1600" dirty="0"/>
              <a:t> otteniamo i quattro vertici </a:t>
            </a:r>
            <a:r>
              <a:rPr lang="it-IT" sz="1600" dirty="0">
                <a:solidFill>
                  <a:srgbClr val="FF0000"/>
                </a:solidFill>
              </a:rPr>
              <a:t>I’’; L’’; M’’; N’’ </a:t>
            </a:r>
            <a:r>
              <a:rPr lang="it-IT" sz="1600" dirty="0"/>
              <a:t>e il centro </a:t>
            </a:r>
            <a:r>
              <a:rPr lang="it-IT" sz="1600" dirty="0">
                <a:solidFill>
                  <a:srgbClr val="FF0000"/>
                </a:solidFill>
              </a:rPr>
              <a:t>O’’ </a:t>
            </a:r>
            <a:r>
              <a:rPr lang="it-IT" sz="1600" dirty="0"/>
              <a:t>del parallelogramma che circoscrive,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</a:t>
            </a:r>
            <a:r>
              <a:rPr lang="it-IT" sz="1600" dirty="0"/>
              <a:t>, l’ellisse quale scorcio parziale della circonferenza di compenetrazione tra le due sfere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7598DCB-01B9-3437-FACF-17E1C1B5BEAA}"/>
              </a:ext>
            </a:extLst>
          </p:cNvPr>
          <p:cNvSpPr txBox="1"/>
          <p:nvPr/>
        </p:nvSpPr>
        <p:spPr>
          <a:xfrm>
            <a:off x="0" y="6146731"/>
            <a:ext cx="6480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Queste sono le proiezioni (ellissi in scorcio parziale) della circonferenza di compenetrazione tra le sfere di centri </a:t>
            </a:r>
            <a:r>
              <a:rPr lang="it-IT" sz="1600" dirty="0">
                <a:solidFill>
                  <a:srgbClr val="00B050"/>
                </a:solidFill>
              </a:rPr>
              <a:t>B</a:t>
            </a:r>
            <a:r>
              <a:rPr lang="it-IT" sz="1600" dirty="0"/>
              <a:t> e </a:t>
            </a:r>
            <a:r>
              <a:rPr lang="it-IT" sz="1600" dirty="0">
                <a:solidFill>
                  <a:srgbClr val="00B0F0"/>
                </a:solidFill>
              </a:rPr>
              <a:t>C</a:t>
            </a:r>
            <a:endParaRPr lang="it-IT" sz="1600" dirty="0">
              <a:solidFill>
                <a:srgbClr val="00B050"/>
              </a:solidFill>
            </a:endParaRPr>
          </a:p>
        </p:txBody>
      </p: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C15D7C11-2E83-E6DA-A06F-6D251FB02BC1}"/>
              </a:ext>
            </a:extLst>
          </p:cNvPr>
          <p:cNvSpPr txBox="1"/>
          <p:nvPr/>
        </p:nvSpPr>
        <p:spPr>
          <a:xfrm>
            <a:off x="9333516" y="6478366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(I’’)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F8C59A24-AD3B-F4E2-6F4E-86B3152A663C}"/>
              </a:ext>
            </a:extLst>
          </p:cNvPr>
          <p:cNvSpPr txBox="1"/>
          <p:nvPr/>
        </p:nvSpPr>
        <p:spPr>
          <a:xfrm>
            <a:off x="9742706" y="6475390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(L’’)</a:t>
            </a: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DAA55270-B925-D8F9-41B3-0E709EF112A6}"/>
              </a:ext>
            </a:extLst>
          </p:cNvPr>
          <p:cNvSpPr txBox="1"/>
          <p:nvPr/>
        </p:nvSpPr>
        <p:spPr>
          <a:xfrm>
            <a:off x="9562669" y="5172971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(M’’)</a:t>
            </a:r>
          </a:p>
        </p:txBody>
      </p: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373A3B4A-0374-B417-F4B9-893B7B50D58D}"/>
              </a:ext>
            </a:extLst>
          </p:cNvPr>
          <p:cNvSpPr txBox="1"/>
          <p:nvPr/>
        </p:nvSpPr>
        <p:spPr>
          <a:xfrm>
            <a:off x="9830579" y="5106617"/>
            <a:ext cx="31455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58" name="CasellaDiTesto 157">
            <a:extLst>
              <a:ext uri="{FF2B5EF4-FFF2-40B4-BE49-F238E27FC236}">
                <a16:creationId xmlns:a16="http://schemas.microsoft.com/office/drawing/2014/main" id="{8B907D90-53A2-8510-13B7-F79C5FCC3EB7}"/>
              </a:ext>
            </a:extLst>
          </p:cNvPr>
          <p:cNvSpPr txBox="1"/>
          <p:nvPr/>
        </p:nvSpPr>
        <p:spPr>
          <a:xfrm>
            <a:off x="9616809" y="6396948"/>
            <a:ext cx="3145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F1B38E60-6A99-54A7-BACF-C9A4E94EF22D}"/>
              </a:ext>
            </a:extLst>
          </p:cNvPr>
          <p:cNvSpPr txBox="1"/>
          <p:nvPr/>
        </p:nvSpPr>
        <p:spPr>
          <a:xfrm>
            <a:off x="9648725" y="5744984"/>
            <a:ext cx="50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(O’’)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FFD96B22-0F39-B9FC-4AC0-1252C2825F6B}"/>
              </a:ext>
            </a:extLst>
          </p:cNvPr>
          <p:cNvSpPr txBox="1"/>
          <p:nvPr/>
        </p:nvSpPr>
        <p:spPr>
          <a:xfrm>
            <a:off x="9942921" y="5129857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(N’’)</a:t>
            </a:r>
          </a:p>
        </p:txBody>
      </p: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0A856EBA-EECA-10A2-D4C0-6B9F625A182C}"/>
              </a:ext>
            </a:extLst>
          </p:cNvPr>
          <p:cNvSpPr txBox="1"/>
          <p:nvPr/>
        </p:nvSpPr>
        <p:spPr>
          <a:xfrm>
            <a:off x="8182649" y="4372318"/>
            <a:ext cx="504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O’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169D641-2FAD-CE78-FB39-45507850C708}"/>
              </a:ext>
            </a:extLst>
          </p:cNvPr>
          <p:cNvSpPr txBox="1"/>
          <p:nvPr/>
        </p:nvSpPr>
        <p:spPr>
          <a:xfrm>
            <a:off x="0" y="1492489"/>
            <a:ext cx="6639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Notare come i due segmenti in scorcio totale delle circonferenze di sezione siano paralleli ma di differente lunghezza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08FAF3D4-ED8B-3CAC-411B-8E6858E6A3F0}"/>
              </a:ext>
            </a:extLst>
          </p:cNvPr>
          <p:cNvSpPr txBox="1"/>
          <p:nvPr/>
        </p:nvSpPr>
        <p:spPr>
          <a:xfrm>
            <a:off x="8222020" y="5193988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I’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1DEAC5DC-2B04-BF21-1011-57CAEC05CD03}"/>
              </a:ext>
            </a:extLst>
          </p:cNvPr>
          <p:cNvSpPr txBox="1"/>
          <p:nvPr/>
        </p:nvSpPr>
        <p:spPr>
          <a:xfrm>
            <a:off x="7444291" y="4408597"/>
            <a:ext cx="46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L’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A14CB574-9683-9CC4-65BE-9E5DE8995F91}"/>
              </a:ext>
            </a:extLst>
          </p:cNvPr>
          <p:cNvSpPr txBox="1"/>
          <p:nvPr/>
        </p:nvSpPr>
        <p:spPr>
          <a:xfrm>
            <a:off x="7963824" y="3764085"/>
            <a:ext cx="504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M’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D805B6D6-5935-6BB7-2BEB-A3C57EE8EF43}"/>
              </a:ext>
            </a:extLst>
          </p:cNvPr>
          <p:cNvSpPr txBox="1"/>
          <p:nvPr/>
        </p:nvSpPr>
        <p:spPr>
          <a:xfrm>
            <a:off x="8124707" y="1555090"/>
            <a:ext cx="504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O’’</a:t>
            </a:r>
          </a:p>
        </p:txBody>
      </p: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2E073644-A78E-1CA9-ECFC-BBE60801B856}"/>
              </a:ext>
            </a:extLst>
          </p:cNvPr>
          <p:cNvSpPr txBox="1"/>
          <p:nvPr/>
        </p:nvSpPr>
        <p:spPr>
          <a:xfrm>
            <a:off x="8956531" y="4489080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N’</a:t>
            </a:r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AC9B829D-2DE1-8938-5A82-CD47E4213C3F}"/>
              </a:ext>
            </a:extLst>
          </p:cNvPr>
          <p:cNvSpPr txBox="1"/>
          <p:nvPr/>
        </p:nvSpPr>
        <p:spPr>
          <a:xfrm>
            <a:off x="7473531" y="1271991"/>
            <a:ext cx="324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L’’</a:t>
            </a: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3F5F6FF5-B2FF-4823-518B-002CB84A3196}"/>
              </a:ext>
            </a:extLst>
          </p:cNvPr>
          <p:cNvSpPr txBox="1"/>
          <p:nvPr/>
        </p:nvSpPr>
        <p:spPr>
          <a:xfrm>
            <a:off x="8103416" y="2052597"/>
            <a:ext cx="46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I’’</a:t>
            </a: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93A8AF79-14B4-1D95-CD2E-EF0CABAAACB0}"/>
              </a:ext>
            </a:extLst>
          </p:cNvPr>
          <p:cNvSpPr txBox="1"/>
          <p:nvPr/>
        </p:nvSpPr>
        <p:spPr>
          <a:xfrm>
            <a:off x="8283626" y="1233220"/>
            <a:ext cx="504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M’’</a:t>
            </a:r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969E45FB-15EE-4C58-3876-A2AFCA325CB2}"/>
              </a:ext>
            </a:extLst>
          </p:cNvPr>
          <p:cNvSpPr txBox="1"/>
          <p:nvPr/>
        </p:nvSpPr>
        <p:spPr>
          <a:xfrm>
            <a:off x="8859779" y="2007020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N’’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3CC90F87-7D50-41ED-98FB-921B4435E23F}"/>
              </a:ext>
            </a:extLst>
          </p:cNvPr>
          <p:cNvSpPr txBox="1"/>
          <p:nvPr/>
        </p:nvSpPr>
        <p:spPr>
          <a:xfrm>
            <a:off x="7255552" y="3350088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r>
              <a:rPr lang="it-IT" sz="1600" dirty="0"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3A4DFE03-02A4-E49B-DDB3-57BE3254E319}"/>
              </a:ext>
            </a:extLst>
          </p:cNvPr>
          <p:cNvSpPr txBox="1"/>
          <p:nvPr/>
        </p:nvSpPr>
        <p:spPr>
          <a:xfrm>
            <a:off x="6632777" y="6315817"/>
            <a:ext cx="3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sp>
        <p:nvSpPr>
          <p:cNvPr id="122" name="CasellaDiTesto 121">
            <a:extLst>
              <a:ext uri="{FF2B5EF4-FFF2-40B4-BE49-F238E27FC236}">
                <a16:creationId xmlns:a16="http://schemas.microsoft.com/office/drawing/2014/main" id="{FB4C348E-BB6A-9D6A-877E-890A4F2911DA}"/>
              </a:ext>
            </a:extLst>
          </p:cNvPr>
          <p:cNvSpPr txBox="1"/>
          <p:nvPr/>
        </p:nvSpPr>
        <p:spPr>
          <a:xfrm>
            <a:off x="10790969" y="6139463"/>
            <a:ext cx="54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(</a:t>
            </a:r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r>
              <a:rPr lang="it-IT" sz="1600" dirty="0">
                <a:latin typeface="Comic Sans MS" panose="030F0702030302020204" pitchFamily="66" charset="0"/>
              </a:rPr>
              <a:t>’)</a:t>
            </a: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CC6524D7-C9EC-47E1-DC60-6E50952525A6}"/>
              </a:ext>
            </a:extLst>
          </p:cNvPr>
          <p:cNvCxnSpPr>
            <a:cxnSpLocks/>
          </p:cNvCxnSpPr>
          <p:nvPr/>
        </p:nvCxnSpPr>
        <p:spPr>
          <a:xfrm flipH="1">
            <a:off x="8254785" y="5117663"/>
            <a:ext cx="207580" cy="1216161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Pulsante di azione: vuoto 12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4540629-D64D-C0D9-B734-49FCA69E6EEB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2385F92D-87EF-15EE-67FA-1AAFACC5A5FD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67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6" dur="1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0" animBg="1"/>
      <p:bldP spid="190" grpId="0" animBg="1"/>
      <p:bldP spid="17" grpId="0" animBg="1"/>
      <p:bldP spid="30" grpId="0" animBg="1"/>
      <p:bldP spid="277" grpId="0" animBg="1"/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54" grpId="0"/>
      <p:bldP spid="155" grpId="0"/>
      <p:bldP spid="156" grpId="0"/>
      <p:bldP spid="157" grpId="0"/>
      <p:bldP spid="158" grpId="0"/>
      <p:bldP spid="159" grpId="0"/>
      <p:bldP spid="161" grpId="0"/>
      <p:bldP spid="162" grpId="0"/>
      <p:bldP spid="12" grpId="0"/>
      <p:bldP spid="164" grpId="0"/>
      <p:bldP spid="165" grpId="0"/>
      <p:bldP spid="166" grpId="0"/>
      <p:bldP spid="167" grpId="0"/>
      <p:bldP spid="168" grpId="0"/>
      <p:bldP spid="195" grpId="0"/>
      <p:bldP spid="197" grpId="0"/>
      <p:bldP spid="199" grpId="0"/>
      <p:bldP spid="2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4367197" y="3800510"/>
            <a:ext cx="771594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0AD49FA4-489E-485D-B0C6-9507A628D147}"/>
              </a:ext>
            </a:extLst>
          </p:cNvPr>
          <p:cNvCxnSpPr>
            <a:cxnSpLocks/>
          </p:cNvCxnSpPr>
          <p:nvPr/>
        </p:nvCxnSpPr>
        <p:spPr>
          <a:xfrm>
            <a:off x="8048811" y="2407030"/>
            <a:ext cx="0" cy="25415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6331070" y="1609970"/>
            <a:ext cx="4758621" cy="516266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519F42A7-DD16-4890-9CC9-AEECFD06C632}"/>
              </a:ext>
            </a:extLst>
          </p:cNvPr>
          <p:cNvCxnSpPr>
            <a:cxnSpLocks/>
          </p:cNvCxnSpPr>
          <p:nvPr/>
        </p:nvCxnSpPr>
        <p:spPr>
          <a:xfrm flipH="1" flipV="1">
            <a:off x="7342713" y="4264780"/>
            <a:ext cx="1404867" cy="127203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809729" y="3502497"/>
            <a:ext cx="388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+mj-lt"/>
              </a:rPr>
              <a:t>lt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804134DC-CD96-47E4-AF2F-201FA90BDC48}"/>
              </a:ext>
            </a:extLst>
          </p:cNvPr>
          <p:cNvSpPr/>
          <p:nvPr/>
        </p:nvSpPr>
        <p:spPr>
          <a:xfrm>
            <a:off x="7108289" y="1453951"/>
            <a:ext cx="1889029" cy="1889044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94D0899E-0699-4F04-9D16-C428020B3E69}"/>
              </a:ext>
            </a:extLst>
          </p:cNvPr>
          <p:cNvGrpSpPr/>
          <p:nvPr/>
        </p:nvGrpSpPr>
        <p:grpSpPr>
          <a:xfrm>
            <a:off x="7998994" y="2357688"/>
            <a:ext cx="95877" cy="95877"/>
            <a:chOff x="8050901" y="2305017"/>
            <a:chExt cx="108000" cy="108000"/>
          </a:xfrm>
        </p:grpSpPr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7AD1FC68-9EBE-410E-AA75-491F17B9CB17}"/>
                </a:ext>
              </a:extLst>
            </p:cNvPr>
            <p:cNvCxnSpPr>
              <a:cxnSpLocks/>
            </p:cNvCxnSpPr>
            <p:nvPr/>
          </p:nvCxnSpPr>
          <p:spPr>
            <a:xfrm>
              <a:off x="8050901" y="2356674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ttore diritto 146">
              <a:extLst>
                <a:ext uri="{FF2B5EF4-FFF2-40B4-BE49-F238E27FC236}">
                  <a16:creationId xmlns:a16="http://schemas.microsoft.com/office/drawing/2014/main" id="{1F3481B9-6286-4A66-A610-010ED9663E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12008" y="2305017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09BADDB6-2B36-42A0-AB2E-7482C6F5D260}"/>
              </a:ext>
            </a:extLst>
          </p:cNvPr>
          <p:cNvCxnSpPr>
            <a:cxnSpLocks/>
          </p:cNvCxnSpPr>
          <p:nvPr/>
        </p:nvCxnSpPr>
        <p:spPr>
          <a:xfrm>
            <a:off x="8051835" y="1442867"/>
            <a:ext cx="0" cy="189905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e 75">
            <a:extLst>
              <a:ext uri="{FF2B5EF4-FFF2-40B4-BE49-F238E27FC236}">
                <a16:creationId xmlns:a16="http://schemas.microsoft.com/office/drawing/2014/main" id="{2C1BB6BC-5304-443E-B464-9860CC2C4717}"/>
              </a:ext>
            </a:extLst>
          </p:cNvPr>
          <p:cNvSpPr/>
          <p:nvPr/>
        </p:nvSpPr>
        <p:spPr>
          <a:xfrm>
            <a:off x="7836899" y="3801834"/>
            <a:ext cx="1277502" cy="1277507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63F9A2F1-F4E9-4286-A3DE-648E79E510A5}"/>
              </a:ext>
            </a:extLst>
          </p:cNvPr>
          <p:cNvCxnSpPr>
            <a:cxnSpLocks/>
          </p:cNvCxnSpPr>
          <p:nvPr/>
        </p:nvCxnSpPr>
        <p:spPr>
          <a:xfrm flipH="1">
            <a:off x="8036428" y="3972850"/>
            <a:ext cx="877316" cy="9518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5DB901D0-EEF6-4AF7-917E-C354FEE643D4}"/>
              </a:ext>
            </a:extLst>
          </p:cNvPr>
          <p:cNvCxnSpPr>
            <a:cxnSpLocks/>
          </p:cNvCxnSpPr>
          <p:nvPr/>
        </p:nvCxnSpPr>
        <p:spPr>
          <a:xfrm>
            <a:off x="8475900" y="3801834"/>
            <a:ext cx="0" cy="12763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e 55">
            <a:extLst>
              <a:ext uri="{FF2B5EF4-FFF2-40B4-BE49-F238E27FC236}">
                <a16:creationId xmlns:a16="http://schemas.microsoft.com/office/drawing/2014/main" id="{14500BB0-8FE2-458D-AF0E-65818126A165}"/>
              </a:ext>
            </a:extLst>
          </p:cNvPr>
          <p:cNvSpPr/>
          <p:nvPr/>
        </p:nvSpPr>
        <p:spPr>
          <a:xfrm>
            <a:off x="7841621" y="811272"/>
            <a:ext cx="1278000" cy="1278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0642508B-4EAA-4913-A4B9-9C020BA9DA72}"/>
              </a:ext>
            </a:extLst>
          </p:cNvPr>
          <p:cNvCxnSpPr>
            <a:cxnSpLocks/>
          </p:cNvCxnSpPr>
          <p:nvPr/>
        </p:nvCxnSpPr>
        <p:spPr>
          <a:xfrm>
            <a:off x="8441653" y="1452726"/>
            <a:ext cx="7109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D7CD59F-D8D1-48CB-A3FE-D0166AE06255}"/>
              </a:ext>
            </a:extLst>
          </p:cNvPr>
          <p:cNvCxnSpPr>
            <a:cxnSpLocks/>
          </p:cNvCxnSpPr>
          <p:nvPr/>
        </p:nvCxnSpPr>
        <p:spPr>
          <a:xfrm rot="16200000">
            <a:off x="8440847" y="1452725"/>
            <a:ext cx="710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E4C16E46-B0D4-4466-A0F2-7B9C6176F867}"/>
              </a:ext>
            </a:extLst>
          </p:cNvPr>
          <p:cNvCxnSpPr>
            <a:cxnSpLocks/>
          </p:cNvCxnSpPr>
          <p:nvPr/>
        </p:nvCxnSpPr>
        <p:spPr>
          <a:xfrm>
            <a:off x="9071385" y="0"/>
            <a:ext cx="0" cy="42495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7B31F2A-481B-4ECE-9A74-AC68FCF10ACE}"/>
              </a:ext>
            </a:extLst>
          </p:cNvPr>
          <p:cNvCxnSpPr/>
          <p:nvPr/>
        </p:nvCxnSpPr>
        <p:spPr>
          <a:xfrm>
            <a:off x="9144638" y="4906518"/>
            <a:ext cx="2416" cy="1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AD177C3B-B395-437C-8CC5-5C041A8EBD25}"/>
              </a:ext>
            </a:extLst>
          </p:cNvPr>
          <p:cNvCxnSpPr>
            <a:cxnSpLocks/>
          </p:cNvCxnSpPr>
          <p:nvPr/>
        </p:nvCxnSpPr>
        <p:spPr>
          <a:xfrm flipV="1">
            <a:off x="8476220" y="1442867"/>
            <a:ext cx="0" cy="300861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2B9AB5AE-47E5-4297-B0B5-1FD194B0C982}"/>
              </a:ext>
            </a:extLst>
          </p:cNvPr>
          <p:cNvCxnSpPr>
            <a:cxnSpLocks/>
          </p:cNvCxnSpPr>
          <p:nvPr/>
        </p:nvCxnSpPr>
        <p:spPr>
          <a:xfrm flipH="1">
            <a:off x="7432196" y="110671"/>
            <a:ext cx="1637429" cy="36911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EF753B3F-FCD9-441E-B602-77847663D2E1}"/>
              </a:ext>
            </a:extLst>
          </p:cNvPr>
          <p:cNvCxnSpPr>
            <a:cxnSpLocks/>
          </p:cNvCxnSpPr>
          <p:nvPr/>
        </p:nvCxnSpPr>
        <p:spPr>
          <a:xfrm>
            <a:off x="8036428" y="2403173"/>
            <a:ext cx="103495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Ovale 113">
            <a:extLst>
              <a:ext uri="{FF2B5EF4-FFF2-40B4-BE49-F238E27FC236}">
                <a16:creationId xmlns:a16="http://schemas.microsoft.com/office/drawing/2014/main" id="{21BA5437-EDB7-4366-BD7C-5786297CFFC8}"/>
              </a:ext>
            </a:extLst>
          </p:cNvPr>
          <p:cNvSpPr/>
          <p:nvPr/>
        </p:nvSpPr>
        <p:spPr>
          <a:xfrm>
            <a:off x="7080064" y="2519887"/>
            <a:ext cx="1278000" cy="1278001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/>
          </a:p>
        </p:txBody>
      </p: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A5E4C32C-0011-496E-910C-ADC194642DCB}"/>
              </a:ext>
            </a:extLst>
          </p:cNvPr>
          <p:cNvCxnSpPr>
            <a:cxnSpLocks/>
          </p:cNvCxnSpPr>
          <p:nvPr/>
        </p:nvCxnSpPr>
        <p:spPr>
          <a:xfrm>
            <a:off x="7680096" y="3164723"/>
            <a:ext cx="7109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748C91E9-2258-4204-830E-69CBA6BD0ABA}"/>
              </a:ext>
            </a:extLst>
          </p:cNvPr>
          <p:cNvCxnSpPr>
            <a:cxnSpLocks/>
          </p:cNvCxnSpPr>
          <p:nvPr/>
        </p:nvCxnSpPr>
        <p:spPr>
          <a:xfrm rot="16200000">
            <a:off x="7679290" y="3164722"/>
            <a:ext cx="710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C7F24F5B-9FC9-46A1-B149-466FE1EAB1E5}"/>
              </a:ext>
            </a:extLst>
          </p:cNvPr>
          <p:cNvCxnSpPr>
            <a:cxnSpLocks/>
          </p:cNvCxnSpPr>
          <p:nvPr/>
        </p:nvCxnSpPr>
        <p:spPr>
          <a:xfrm>
            <a:off x="7714547" y="3159533"/>
            <a:ext cx="0" cy="212189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4CE4E0A2-16A5-4377-AFA1-E93E303879DD}"/>
              </a:ext>
            </a:extLst>
          </p:cNvPr>
          <p:cNvCxnSpPr>
            <a:cxnSpLocks/>
          </p:cNvCxnSpPr>
          <p:nvPr/>
        </p:nvCxnSpPr>
        <p:spPr>
          <a:xfrm>
            <a:off x="7432196" y="3802567"/>
            <a:ext cx="0" cy="17758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1DCD1863-DC76-4A02-B5FB-D59346E96641}"/>
              </a:ext>
            </a:extLst>
          </p:cNvPr>
          <p:cNvCxnSpPr>
            <a:cxnSpLocks/>
          </p:cNvCxnSpPr>
          <p:nvPr/>
        </p:nvCxnSpPr>
        <p:spPr>
          <a:xfrm>
            <a:off x="9071385" y="3798341"/>
            <a:ext cx="3096303" cy="28740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o 52">
            <a:extLst>
              <a:ext uri="{FF2B5EF4-FFF2-40B4-BE49-F238E27FC236}">
                <a16:creationId xmlns:a16="http://schemas.microsoft.com/office/drawing/2014/main" id="{161E2A02-10E7-466D-A5A4-08ECA4BB4089}"/>
              </a:ext>
            </a:extLst>
          </p:cNvPr>
          <p:cNvSpPr/>
          <p:nvPr/>
        </p:nvSpPr>
        <p:spPr>
          <a:xfrm>
            <a:off x="5388735" y="113817"/>
            <a:ext cx="7366579" cy="7366569"/>
          </a:xfrm>
          <a:prstGeom prst="arc">
            <a:avLst>
              <a:gd name="adj1" fmla="val 16203106"/>
              <a:gd name="adj2" fmla="val 257414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3F8521F5-6F85-4856-9F9B-24A76F05A09C}"/>
              </a:ext>
            </a:extLst>
          </p:cNvPr>
          <p:cNvCxnSpPr>
            <a:cxnSpLocks/>
            <a:endCxn id="53" idx="2"/>
          </p:cNvCxnSpPr>
          <p:nvPr/>
        </p:nvCxnSpPr>
        <p:spPr>
          <a:xfrm>
            <a:off x="7430320" y="5578443"/>
            <a:ext cx="4339768" cy="7260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12EF7FD-4E14-4E10-BE1F-E447A6521AEB}"/>
              </a:ext>
            </a:extLst>
          </p:cNvPr>
          <p:cNvCxnSpPr>
            <a:cxnSpLocks/>
          </p:cNvCxnSpPr>
          <p:nvPr/>
        </p:nvCxnSpPr>
        <p:spPr>
          <a:xfrm>
            <a:off x="8474694" y="4443119"/>
            <a:ext cx="1728677" cy="160457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49A9C573-53F4-4960-A8C7-CBC8A9F7E1FB}"/>
              </a:ext>
            </a:extLst>
          </p:cNvPr>
          <p:cNvCxnSpPr>
            <a:cxnSpLocks/>
          </p:cNvCxnSpPr>
          <p:nvPr/>
        </p:nvCxnSpPr>
        <p:spPr>
          <a:xfrm>
            <a:off x="7717724" y="5272957"/>
            <a:ext cx="468806" cy="4351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CAD9074C-A097-4977-BB9E-DFB9765C6B55}"/>
              </a:ext>
            </a:extLst>
          </p:cNvPr>
          <p:cNvCxnSpPr>
            <a:cxnSpLocks/>
          </p:cNvCxnSpPr>
          <p:nvPr/>
        </p:nvCxnSpPr>
        <p:spPr>
          <a:xfrm>
            <a:off x="8049521" y="4908883"/>
            <a:ext cx="1016646" cy="94366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uppo 172">
            <a:extLst>
              <a:ext uri="{FF2B5EF4-FFF2-40B4-BE49-F238E27FC236}">
                <a16:creationId xmlns:a16="http://schemas.microsoft.com/office/drawing/2014/main" id="{46A7373D-9208-4699-BD5C-545ACBD5E3E7}"/>
              </a:ext>
            </a:extLst>
          </p:cNvPr>
          <p:cNvGrpSpPr/>
          <p:nvPr/>
        </p:nvGrpSpPr>
        <p:grpSpPr>
          <a:xfrm>
            <a:off x="9555699" y="5398710"/>
            <a:ext cx="1278000" cy="1278000"/>
            <a:chOff x="8624673" y="1445320"/>
            <a:chExt cx="1439589" cy="1439590"/>
          </a:xfrm>
        </p:grpSpPr>
        <p:sp>
          <p:nvSpPr>
            <p:cNvPr id="174" name="Ovale 173">
              <a:extLst>
                <a:ext uri="{FF2B5EF4-FFF2-40B4-BE49-F238E27FC236}">
                  <a16:creationId xmlns:a16="http://schemas.microsoft.com/office/drawing/2014/main" id="{8AFA6119-1769-4844-9E5A-AF186F82B59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200"/>
            </a:p>
          </p:txBody>
        </p: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2EBBDF5E-F6A4-4C72-969F-66C85788774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id="{972AD1A3-1DA8-4CA9-8EF1-BCBE0C7E425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uppo 185">
            <a:extLst>
              <a:ext uri="{FF2B5EF4-FFF2-40B4-BE49-F238E27FC236}">
                <a16:creationId xmlns:a16="http://schemas.microsoft.com/office/drawing/2014/main" id="{26333998-1A2C-4FDB-9E46-B9331DF7449C}"/>
              </a:ext>
            </a:extLst>
          </p:cNvPr>
          <p:cNvGrpSpPr/>
          <p:nvPr/>
        </p:nvGrpSpPr>
        <p:grpSpPr>
          <a:xfrm>
            <a:off x="7551859" y="5057700"/>
            <a:ext cx="1278000" cy="1278000"/>
            <a:chOff x="8624673" y="1441510"/>
            <a:chExt cx="1439589" cy="1439590"/>
          </a:xfrm>
        </p:grpSpPr>
        <p:sp>
          <p:nvSpPr>
            <p:cNvPr id="187" name="Ovale 186">
              <a:extLst>
                <a:ext uri="{FF2B5EF4-FFF2-40B4-BE49-F238E27FC236}">
                  <a16:creationId xmlns:a16="http://schemas.microsoft.com/office/drawing/2014/main" id="{01A4B3E5-60DC-44C0-A793-91D49D8C1A65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200"/>
            </a:p>
          </p:txBody>
        </p:sp>
        <p:cxnSp>
          <p:nvCxnSpPr>
            <p:cNvPr id="196" name="Connettore diritto 195">
              <a:extLst>
                <a:ext uri="{FF2B5EF4-FFF2-40B4-BE49-F238E27FC236}">
                  <a16:creationId xmlns:a16="http://schemas.microsoft.com/office/drawing/2014/main" id="{6EAE7F31-C796-47B3-A841-792DC4942639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A826CDA2-7C55-4CDA-9850-3F38E590342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uppo 200">
            <a:extLst>
              <a:ext uri="{FF2B5EF4-FFF2-40B4-BE49-F238E27FC236}">
                <a16:creationId xmlns:a16="http://schemas.microsoft.com/office/drawing/2014/main" id="{1EA7A897-6A92-4BE3-A376-D438624D5C2B}"/>
              </a:ext>
            </a:extLst>
          </p:cNvPr>
          <p:cNvGrpSpPr/>
          <p:nvPr/>
        </p:nvGrpSpPr>
        <p:grpSpPr>
          <a:xfrm>
            <a:off x="8120702" y="4901222"/>
            <a:ext cx="1889029" cy="1889045"/>
            <a:chOff x="7051387" y="1290821"/>
            <a:chExt cx="2127875" cy="2127896"/>
          </a:xfrm>
        </p:grpSpPr>
        <p:sp>
          <p:nvSpPr>
            <p:cNvPr id="202" name="Ovale 201">
              <a:extLst>
                <a:ext uri="{FF2B5EF4-FFF2-40B4-BE49-F238E27FC236}">
                  <a16:creationId xmlns:a16="http://schemas.microsoft.com/office/drawing/2014/main" id="{A60C62DD-5238-4BD0-ABA5-1266F46CC992}"/>
                </a:ext>
              </a:extLst>
            </p:cNvPr>
            <p:cNvSpPr/>
            <p:nvPr/>
          </p:nvSpPr>
          <p:spPr>
            <a:xfrm>
              <a:off x="7051387" y="1290821"/>
              <a:ext cx="2127875" cy="2127896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1"/>
            </a:p>
          </p:txBody>
        </p:sp>
        <p:grpSp>
          <p:nvGrpSpPr>
            <p:cNvPr id="212" name="Gruppo 211">
              <a:extLst>
                <a:ext uri="{FF2B5EF4-FFF2-40B4-BE49-F238E27FC236}">
                  <a16:creationId xmlns:a16="http://schemas.microsoft.com/office/drawing/2014/main" id="{B5248180-1C1A-42FE-ADDC-86CEC5CC328D}"/>
                </a:ext>
              </a:extLst>
            </p:cNvPr>
            <p:cNvGrpSpPr/>
            <p:nvPr/>
          </p:nvGrpSpPr>
          <p:grpSpPr>
            <a:xfrm>
              <a:off x="8054711" y="2308827"/>
              <a:ext cx="108000" cy="108000"/>
              <a:chOff x="8050901" y="2305017"/>
              <a:chExt cx="108000" cy="108000"/>
            </a:xfrm>
          </p:grpSpPr>
          <p:cxnSp>
            <p:nvCxnSpPr>
              <p:cNvPr id="214" name="Connettore diritto 213">
                <a:extLst>
                  <a:ext uri="{FF2B5EF4-FFF2-40B4-BE49-F238E27FC236}">
                    <a16:creationId xmlns:a16="http://schemas.microsoft.com/office/drawing/2014/main" id="{E1664828-F8E9-4AB6-9315-204CED3CBA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50901" y="2356674"/>
                <a:ext cx="1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Connettore diritto 214">
                <a:extLst>
                  <a:ext uri="{FF2B5EF4-FFF2-40B4-BE49-F238E27FC236}">
                    <a16:creationId xmlns:a16="http://schemas.microsoft.com/office/drawing/2014/main" id="{97501B24-6BC3-420B-9B09-EA49E7F4DB9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112008" y="2305017"/>
                <a:ext cx="0" cy="108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8F1E534F-8D1F-42D5-B7C6-B3C4192D21E8}"/>
              </a:ext>
            </a:extLst>
          </p:cNvPr>
          <p:cNvCxnSpPr>
            <a:cxnSpLocks/>
          </p:cNvCxnSpPr>
          <p:nvPr/>
        </p:nvCxnSpPr>
        <p:spPr>
          <a:xfrm>
            <a:off x="8441653" y="1452370"/>
            <a:ext cx="62973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B420EB5A-CA62-4E08-896E-7BC748125F8A}"/>
              </a:ext>
            </a:extLst>
          </p:cNvPr>
          <p:cNvCxnSpPr>
            <a:cxnSpLocks/>
          </p:cNvCxnSpPr>
          <p:nvPr/>
        </p:nvCxnSpPr>
        <p:spPr>
          <a:xfrm>
            <a:off x="7676384" y="3164724"/>
            <a:ext cx="139500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Arco 175">
            <a:extLst>
              <a:ext uri="{FF2B5EF4-FFF2-40B4-BE49-F238E27FC236}">
                <a16:creationId xmlns:a16="http://schemas.microsoft.com/office/drawing/2014/main" id="{7682F84C-0373-4AF6-9BB1-727357B265D3}"/>
              </a:ext>
            </a:extLst>
          </p:cNvPr>
          <p:cNvSpPr/>
          <p:nvPr/>
        </p:nvSpPr>
        <p:spPr>
          <a:xfrm>
            <a:off x="6723866" y="1452873"/>
            <a:ext cx="4691600" cy="4691594"/>
          </a:xfrm>
          <a:prstGeom prst="arc">
            <a:avLst>
              <a:gd name="adj1" fmla="val 16201196"/>
              <a:gd name="adj2" fmla="val 257217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77FC8A56-6285-4777-9B89-F8E48A4B1E16}"/>
              </a:ext>
            </a:extLst>
          </p:cNvPr>
          <p:cNvCxnSpPr>
            <a:cxnSpLocks/>
          </p:cNvCxnSpPr>
          <p:nvPr/>
        </p:nvCxnSpPr>
        <p:spPr>
          <a:xfrm flipH="1">
            <a:off x="10190472" y="5391661"/>
            <a:ext cx="600497" cy="65148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o 177">
            <a:extLst>
              <a:ext uri="{FF2B5EF4-FFF2-40B4-BE49-F238E27FC236}">
                <a16:creationId xmlns:a16="http://schemas.microsoft.com/office/drawing/2014/main" id="{9982FCD5-03BD-4936-9166-FB581C0A0132}"/>
              </a:ext>
            </a:extLst>
          </p:cNvPr>
          <p:cNvSpPr/>
          <p:nvPr/>
        </p:nvSpPr>
        <p:spPr>
          <a:xfrm>
            <a:off x="7683821" y="2402744"/>
            <a:ext cx="2780444" cy="278044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5AD040A8-B6B1-4512-92D2-36FFBB64BFA6}"/>
              </a:ext>
            </a:extLst>
          </p:cNvPr>
          <p:cNvCxnSpPr>
            <a:cxnSpLocks/>
          </p:cNvCxnSpPr>
          <p:nvPr/>
        </p:nvCxnSpPr>
        <p:spPr>
          <a:xfrm flipH="1">
            <a:off x="9065043" y="4741437"/>
            <a:ext cx="1021927" cy="110869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Arco 179">
            <a:extLst>
              <a:ext uri="{FF2B5EF4-FFF2-40B4-BE49-F238E27FC236}">
                <a16:creationId xmlns:a16="http://schemas.microsoft.com/office/drawing/2014/main" id="{ED8FDF41-816D-4778-9AF1-C5BAE561DD2F}"/>
              </a:ext>
            </a:extLst>
          </p:cNvPr>
          <p:cNvSpPr/>
          <p:nvPr/>
        </p:nvSpPr>
        <p:spPr>
          <a:xfrm>
            <a:off x="8436324" y="3163682"/>
            <a:ext cx="1268777" cy="1268776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500BBD93-E442-4DB9-AA9B-9A6C15235535}"/>
              </a:ext>
            </a:extLst>
          </p:cNvPr>
          <p:cNvCxnSpPr>
            <a:cxnSpLocks/>
          </p:cNvCxnSpPr>
          <p:nvPr/>
        </p:nvCxnSpPr>
        <p:spPr>
          <a:xfrm flipH="1">
            <a:off x="8179481" y="4227639"/>
            <a:ext cx="1361366" cy="147695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936AF7F-9454-4F6E-A64C-1122CC491EC9}"/>
              </a:ext>
            </a:extLst>
          </p:cNvPr>
          <p:cNvCxnSpPr>
            <a:cxnSpLocks/>
          </p:cNvCxnSpPr>
          <p:nvPr/>
        </p:nvCxnSpPr>
        <p:spPr>
          <a:xfrm flipH="1">
            <a:off x="9749002" y="5457381"/>
            <a:ext cx="175307" cy="10386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152CE153-EDFB-4108-B7FD-31D14D27CBF1}"/>
              </a:ext>
            </a:extLst>
          </p:cNvPr>
          <p:cNvCxnSpPr>
            <a:cxnSpLocks/>
          </p:cNvCxnSpPr>
          <p:nvPr/>
        </p:nvCxnSpPr>
        <p:spPr>
          <a:xfrm flipH="1">
            <a:off x="9923613" y="4991617"/>
            <a:ext cx="432219" cy="4689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65356052-BB4C-4855-9E4E-4A5D09CE0D78}"/>
              </a:ext>
            </a:extLst>
          </p:cNvPr>
          <p:cNvCxnSpPr>
            <a:cxnSpLocks/>
          </p:cNvCxnSpPr>
          <p:nvPr/>
        </p:nvCxnSpPr>
        <p:spPr>
          <a:xfrm flipH="1">
            <a:off x="9747854" y="5383191"/>
            <a:ext cx="1027435" cy="11146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ADD7AC5B-E415-4A9D-980A-796840244CB0}"/>
              </a:ext>
            </a:extLst>
          </p:cNvPr>
          <p:cNvCxnSpPr>
            <a:cxnSpLocks/>
          </p:cNvCxnSpPr>
          <p:nvPr/>
        </p:nvCxnSpPr>
        <p:spPr>
          <a:xfrm flipH="1">
            <a:off x="8254785" y="5117663"/>
            <a:ext cx="207580" cy="12161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Arco 188">
            <a:extLst>
              <a:ext uri="{FF2B5EF4-FFF2-40B4-BE49-F238E27FC236}">
                <a16:creationId xmlns:a16="http://schemas.microsoft.com/office/drawing/2014/main" id="{FB81FE58-870B-459B-BF1C-E6EFFD3FB902}"/>
              </a:ext>
            </a:extLst>
          </p:cNvPr>
          <p:cNvSpPr/>
          <p:nvPr/>
        </p:nvSpPr>
        <p:spPr>
          <a:xfrm>
            <a:off x="7323302" y="2050042"/>
            <a:ext cx="3499200" cy="3499200"/>
          </a:xfrm>
          <a:prstGeom prst="arc">
            <a:avLst>
              <a:gd name="adj1" fmla="val 16202142"/>
              <a:gd name="adj2" fmla="val 25871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092396BA-3F3C-4E9B-A8EB-19688FC8FAE4}"/>
              </a:ext>
            </a:extLst>
          </p:cNvPr>
          <p:cNvCxnSpPr>
            <a:cxnSpLocks/>
          </p:cNvCxnSpPr>
          <p:nvPr/>
        </p:nvCxnSpPr>
        <p:spPr>
          <a:xfrm flipH="1">
            <a:off x="8281608" y="2050042"/>
            <a:ext cx="7909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Arco 189">
            <a:extLst>
              <a:ext uri="{FF2B5EF4-FFF2-40B4-BE49-F238E27FC236}">
                <a16:creationId xmlns:a16="http://schemas.microsoft.com/office/drawing/2014/main" id="{D67C0DC9-65F5-4349-8F64-0D70420CFCBF}"/>
              </a:ext>
            </a:extLst>
          </p:cNvPr>
          <p:cNvSpPr/>
          <p:nvPr/>
        </p:nvSpPr>
        <p:spPr>
          <a:xfrm>
            <a:off x="6740775" y="1469561"/>
            <a:ext cx="4658400" cy="4658400"/>
          </a:xfrm>
          <a:prstGeom prst="arc">
            <a:avLst>
              <a:gd name="adj1" fmla="val 16201196"/>
              <a:gd name="adj2" fmla="val 256597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C2A17618-7C92-4727-AFB5-EBC3837E598E}"/>
              </a:ext>
            </a:extLst>
          </p:cNvPr>
          <p:cNvCxnSpPr>
            <a:cxnSpLocks/>
          </p:cNvCxnSpPr>
          <p:nvPr/>
        </p:nvCxnSpPr>
        <p:spPr>
          <a:xfrm flipH="1">
            <a:off x="7655913" y="1469561"/>
            <a:ext cx="141788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BD4C10D0-DFB6-4B68-9618-7C3D239E8AA5}"/>
              </a:ext>
            </a:extLst>
          </p:cNvPr>
          <p:cNvCxnSpPr>
            <a:cxnSpLocks/>
          </p:cNvCxnSpPr>
          <p:nvPr/>
        </p:nvCxnSpPr>
        <p:spPr>
          <a:xfrm>
            <a:off x="8255819" y="3910013"/>
            <a:ext cx="1667793" cy="15480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ACCC2188-944B-43F0-8CB9-886A04C34FC7}"/>
              </a:ext>
            </a:extLst>
          </p:cNvPr>
          <p:cNvCxnSpPr>
            <a:cxnSpLocks/>
          </p:cNvCxnSpPr>
          <p:nvPr/>
        </p:nvCxnSpPr>
        <p:spPr>
          <a:xfrm>
            <a:off x="7655913" y="4552946"/>
            <a:ext cx="2096647" cy="19461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02665989-8123-46D9-AF4E-7ECE5CE84448}"/>
              </a:ext>
            </a:extLst>
          </p:cNvPr>
          <p:cNvCxnSpPr>
            <a:cxnSpLocks/>
          </p:cNvCxnSpPr>
          <p:nvPr/>
        </p:nvCxnSpPr>
        <p:spPr>
          <a:xfrm>
            <a:off x="7346059" y="3665131"/>
            <a:ext cx="2493601" cy="23145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61DB5FE5-97BA-4445-8622-AEF50064842C}"/>
              </a:ext>
            </a:extLst>
          </p:cNvPr>
          <p:cNvCxnSpPr>
            <a:cxnSpLocks/>
          </p:cNvCxnSpPr>
          <p:nvPr/>
        </p:nvCxnSpPr>
        <p:spPr>
          <a:xfrm flipH="1">
            <a:off x="7662148" y="3911845"/>
            <a:ext cx="594056" cy="6444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996FD237-A671-40DF-8BFF-BE83775945DC}"/>
              </a:ext>
            </a:extLst>
          </p:cNvPr>
          <p:cNvCxnSpPr>
            <a:cxnSpLocks/>
          </p:cNvCxnSpPr>
          <p:nvPr/>
        </p:nvCxnSpPr>
        <p:spPr>
          <a:xfrm flipH="1">
            <a:off x="8429362" y="4626477"/>
            <a:ext cx="597201" cy="6479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73CC32E8-887C-424C-B122-FBB45CFEE3AD}"/>
              </a:ext>
            </a:extLst>
          </p:cNvPr>
          <p:cNvCxnSpPr>
            <a:cxnSpLocks/>
          </p:cNvCxnSpPr>
          <p:nvPr/>
        </p:nvCxnSpPr>
        <p:spPr>
          <a:xfrm>
            <a:off x="8257245" y="3910013"/>
            <a:ext cx="170845" cy="13627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6F2E24DE-3297-4A1B-9EBD-7F150FDC8B9F}"/>
              </a:ext>
            </a:extLst>
          </p:cNvPr>
          <p:cNvCxnSpPr>
            <a:cxnSpLocks/>
          </p:cNvCxnSpPr>
          <p:nvPr/>
        </p:nvCxnSpPr>
        <p:spPr>
          <a:xfrm>
            <a:off x="7658175" y="4555046"/>
            <a:ext cx="1369350" cy="706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C595C240-F770-4A75-86C2-2DC3D4345DFD}"/>
              </a:ext>
            </a:extLst>
          </p:cNvPr>
          <p:cNvCxnSpPr>
            <a:cxnSpLocks/>
          </p:cNvCxnSpPr>
          <p:nvPr/>
        </p:nvCxnSpPr>
        <p:spPr>
          <a:xfrm>
            <a:off x="9026563" y="2050042"/>
            <a:ext cx="0" cy="25782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2EFA3AF5-0F89-4EBD-9590-7FCBF9538279}"/>
              </a:ext>
            </a:extLst>
          </p:cNvPr>
          <p:cNvCxnSpPr>
            <a:cxnSpLocks/>
          </p:cNvCxnSpPr>
          <p:nvPr/>
        </p:nvCxnSpPr>
        <p:spPr>
          <a:xfrm>
            <a:off x="8255439" y="2050042"/>
            <a:ext cx="0" cy="18672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B8032EC4-5378-474D-956A-59EB5893C356}"/>
              </a:ext>
            </a:extLst>
          </p:cNvPr>
          <p:cNvCxnSpPr>
            <a:cxnSpLocks/>
          </p:cNvCxnSpPr>
          <p:nvPr/>
        </p:nvCxnSpPr>
        <p:spPr>
          <a:xfrm>
            <a:off x="8432994" y="1469561"/>
            <a:ext cx="0" cy="37969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D63FC625-4CA2-4548-BBDB-D59E996DB0D7}"/>
              </a:ext>
            </a:extLst>
          </p:cNvPr>
          <p:cNvCxnSpPr>
            <a:cxnSpLocks/>
          </p:cNvCxnSpPr>
          <p:nvPr/>
        </p:nvCxnSpPr>
        <p:spPr>
          <a:xfrm>
            <a:off x="7660538" y="1469561"/>
            <a:ext cx="0" cy="30860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AB431520-B467-4C48-9AE8-21E05331FEC1}"/>
              </a:ext>
            </a:extLst>
          </p:cNvPr>
          <p:cNvCxnSpPr>
            <a:cxnSpLocks/>
          </p:cNvCxnSpPr>
          <p:nvPr/>
        </p:nvCxnSpPr>
        <p:spPr>
          <a:xfrm>
            <a:off x="7658175" y="1469561"/>
            <a:ext cx="601338" cy="5867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F39D36E7-D471-4D4E-AB28-06B1A63B387F}"/>
              </a:ext>
            </a:extLst>
          </p:cNvPr>
          <p:cNvCxnSpPr/>
          <p:nvPr/>
        </p:nvCxnSpPr>
        <p:spPr>
          <a:xfrm>
            <a:off x="8432813" y="1472253"/>
            <a:ext cx="592735" cy="5804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943F4983-CAA4-4FA2-ADC2-16C4E0B80EA0}"/>
              </a:ext>
            </a:extLst>
          </p:cNvPr>
          <p:cNvCxnSpPr/>
          <p:nvPr/>
        </p:nvCxnSpPr>
        <p:spPr>
          <a:xfrm>
            <a:off x="7658175" y="1469561"/>
            <a:ext cx="1367373" cy="5804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F6265F58-7394-49E8-85DB-778E4A132A3A}"/>
              </a:ext>
            </a:extLst>
          </p:cNvPr>
          <p:cNvCxnSpPr>
            <a:cxnSpLocks/>
          </p:cNvCxnSpPr>
          <p:nvPr/>
        </p:nvCxnSpPr>
        <p:spPr>
          <a:xfrm flipH="1">
            <a:off x="8257510" y="1473918"/>
            <a:ext cx="172470" cy="5779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C8199D6C-9C92-40A0-B52D-9BD7AFD38D5D}"/>
              </a:ext>
            </a:extLst>
          </p:cNvPr>
          <p:cNvCxnSpPr>
            <a:cxnSpLocks/>
          </p:cNvCxnSpPr>
          <p:nvPr/>
        </p:nvCxnSpPr>
        <p:spPr>
          <a:xfrm>
            <a:off x="8045136" y="1467523"/>
            <a:ext cx="601338" cy="5867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D57D48B6-E1F0-4665-AB0A-1BB8533EAB82}"/>
              </a:ext>
            </a:extLst>
          </p:cNvPr>
          <p:cNvCxnSpPr>
            <a:cxnSpLocks/>
          </p:cNvCxnSpPr>
          <p:nvPr/>
        </p:nvCxnSpPr>
        <p:spPr>
          <a:xfrm>
            <a:off x="8344128" y="1759801"/>
            <a:ext cx="0" cy="28305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DD6929C9-9BEF-4ED1-978E-356297D7C4FE}"/>
              </a:ext>
            </a:extLst>
          </p:cNvPr>
          <p:cNvSpPr/>
          <p:nvPr/>
        </p:nvSpPr>
        <p:spPr>
          <a:xfrm rot="2566824">
            <a:off x="7822754" y="4150390"/>
            <a:ext cx="1044979" cy="879723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BA330132-2A22-4FDC-820A-BB0DE31A3A7E}"/>
              </a:ext>
            </a:extLst>
          </p:cNvPr>
          <p:cNvCxnSpPr>
            <a:cxnSpLocks/>
          </p:cNvCxnSpPr>
          <p:nvPr/>
        </p:nvCxnSpPr>
        <p:spPr>
          <a:xfrm>
            <a:off x="8283470" y="1965533"/>
            <a:ext cx="0" cy="21442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2E888FFC-06E8-4651-A5C4-A916E52AA1F5}"/>
              </a:ext>
            </a:extLst>
          </p:cNvPr>
          <p:cNvCxnSpPr>
            <a:cxnSpLocks/>
          </p:cNvCxnSpPr>
          <p:nvPr/>
        </p:nvCxnSpPr>
        <p:spPr>
          <a:xfrm>
            <a:off x="8835648" y="1964317"/>
            <a:ext cx="0" cy="26533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050ECBBF-DBF9-44D5-AA73-D00B9A1BEC56}"/>
              </a:ext>
            </a:extLst>
          </p:cNvPr>
          <p:cNvCxnSpPr>
            <a:cxnSpLocks/>
          </p:cNvCxnSpPr>
          <p:nvPr/>
        </p:nvCxnSpPr>
        <p:spPr>
          <a:xfrm>
            <a:off x="7958844" y="1759801"/>
            <a:ext cx="76911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E397F6F8-F50A-4D31-A585-53E5AB18AE0C}"/>
              </a:ext>
            </a:extLst>
          </p:cNvPr>
          <p:cNvCxnSpPr>
            <a:cxnSpLocks/>
          </p:cNvCxnSpPr>
          <p:nvPr/>
        </p:nvCxnSpPr>
        <p:spPr>
          <a:xfrm>
            <a:off x="8281608" y="1965533"/>
            <a:ext cx="5439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F76D2F6B-D422-4CE8-8E8B-C9008E71819D}"/>
              </a:ext>
            </a:extLst>
          </p:cNvPr>
          <p:cNvCxnSpPr>
            <a:cxnSpLocks/>
          </p:cNvCxnSpPr>
          <p:nvPr/>
        </p:nvCxnSpPr>
        <p:spPr>
          <a:xfrm>
            <a:off x="8406438" y="1555984"/>
            <a:ext cx="418478" cy="4083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CFDED0CC-D2A6-44D3-BFF4-6348216F90B6}"/>
              </a:ext>
            </a:extLst>
          </p:cNvPr>
          <p:cNvCxnSpPr>
            <a:cxnSpLocks/>
          </p:cNvCxnSpPr>
          <p:nvPr/>
        </p:nvCxnSpPr>
        <p:spPr>
          <a:xfrm>
            <a:off x="7862460" y="1555984"/>
            <a:ext cx="5439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igura a mano libera: forma 29">
            <a:extLst>
              <a:ext uri="{FF2B5EF4-FFF2-40B4-BE49-F238E27FC236}">
                <a16:creationId xmlns:a16="http://schemas.microsoft.com/office/drawing/2014/main" id="{6F5E2D31-94BC-47B4-8F95-2DC9576A373B}"/>
              </a:ext>
            </a:extLst>
          </p:cNvPr>
          <p:cNvSpPr/>
          <p:nvPr/>
        </p:nvSpPr>
        <p:spPr>
          <a:xfrm>
            <a:off x="7860528" y="1466843"/>
            <a:ext cx="975120" cy="586231"/>
          </a:xfrm>
          <a:custGeom>
            <a:avLst/>
            <a:gdLst>
              <a:gd name="connsiteX0" fmla="*/ 188097 w 964492"/>
              <a:gd name="connsiteY0" fmla="*/ 7 h 582937"/>
              <a:gd name="connsiteX1" fmla="*/ 3312 w 964492"/>
              <a:gd name="connsiteY1" fmla="*/ 93352 h 582937"/>
              <a:gd name="connsiteX2" fmla="*/ 96657 w 964492"/>
              <a:gd name="connsiteY2" fmla="*/ 295282 h 582937"/>
              <a:gd name="connsiteX3" fmla="*/ 424317 w 964492"/>
              <a:gd name="connsiteY3" fmla="*/ 499117 h 582937"/>
              <a:gd name="connsiteX4" fmla="*/ 786267 w 964492"/>
              <a:gd name="connsiteY4" fmla="*/ 582937 h 582937"/>
              <a:gd name="connsiteX5" fmla="*/ 961527 w 964492"/>
              <a:gd name="connsiteY5" fmla="*/ 499117 h 582937"/>
              <a:gd name="connsiteX6" fmla="*/ 870087 w 964492"/>
              <a:gd name="connsiteY6" fmla="*/ 291472 h 582937"/>
              <a:gd name="connsiteX7" fmla="*/ 546237 w 964492"/>
              <a:gd name="connsiteY7" fmla="*/ 89542 h 582937"/>
              <a:gd name="connsiteX8" fmla="*/ 188097 w 964492"/>
              <a:gd name="connsiteY8" fmla="*/ 7 h 582937"/>
              <a:gd name="connsiteX0" fmla="*/ 188097 w 964492"/>
              <a:gd name="connsiteY0" fmla="*/ 7 h 586231"/>
              <a:gd name="connsiteX1" fmla="*/ 3312 w 964492"/>
              <a:gd name="connsiteY1" fmla="*/ 93352 h 586231"/>
              <a:gd name="connsiteX2" fmla="*/ 96657 w 964492"/>
              <a:gd name="connsiteY2" fmla="*/ 295282 h 586231"/>
              <a:gd name="connsiteX3" fmla="*/ 424317 w 964492"/>
              <a:gd name="connsiteY3" fmla="*/ 499117 h 586231"/>
              <a:gd name="connsiteX4" fmla="*/ 786267 w 964492"/>
              <a:gd name="connsiteY4" fmla="*/ 582937 h 586231"/>
              <a:gd name="connsiteX5" fmla="*/ 961527 w 964492"/>
              <a:gd name="connsiteY5" fmla="*/ 499117 h 586231"/>
              <a:gd name="connsiteX6" fmla="*/ 870087 w 964492"/>
              <a:gd name="connsiteY6" fmla="*/ 291472 h 586231"/>
              <a:gd name="connsiteX7" fmla="*/ 546237 w 964492"/>
              <a:gd name="connsiteY7" fmla="*/ 89542 h 586231"/>
              <a:gd name="connsiteX8" fmla="*/ 188097 w 964492"/>
              <a:gd name="connsiteY8" fmla="*/ 7 h 586231"/>
              <a:gd name="connsiteX0" fmla="*/ 188097 w 964492"/>
              <a:gd name="connsiteY0" fmla="*/ 7 h 586231"/>
              <a:gd name="connsiteX1" fmla="*/ 3312 w 964492"/>
              <a:gd name="connsiteY1" fmla="*/ 93352 h 586231"/>
              <a:gd name="connsiteX2" fmla="*/ 96657 w 964492"/>
              <a:gd name="connsiteY2" fmla="*/ 295282 h 586231"/>
              <a:gd name="connsiteX3" fmla="*/ 424317 w 964492"/>
              <a:gd name="connsiteY3" fmla="*/ 499117 h 586231"/>
              <a:gd name="connsiteX4" fmla="*/ 786267 w 964492"/>
              <a:gd name="connsiteY4" fmla="*/ 582937 h 586231"/>
              <a:gd name="connsiteX5" fmla="*/ 961527 w 964492"/>
              <a:gd name="connsiteY5" fmla="*/ 499117 h 586231"/>
              <a:gd name="connsiteX6" fmla="*/ 870087 w 964492"/>
              <a:gd name="connsiteY6" fmla="*/ 291472 h 586231"/>
              <a:gd name="connsiteX7" fmla="*/ 546237 w 964492"/>
              <a:gd name="connsiteY7" fmla="*/ 89542 h 586231"/>
              <a:gd name="connsiteX8" fmla="*/ 188097 w 964492"/>
              <a:gd name="connsiteY8" fmla="*/ 7 h 586231"/>
              <a:gd name="connsiteX0" fmla="*/ 188097 w 975120"/>
              <a:gd name="connsiteY0" fmla="*/ 7 h 586231"/>
              <a:gd name="connsiteX1" fmla="*/ 3312 w 975120"/>
              <a:gd name="connsiteY1" fmla="*/ 93352 h 586231"/>
              <a:gd name="connsiteX2" fmla="*/ 96657 w 975120"/>
              <a:gd name="connsiteY2" fmla="*/ 295282 h 586231"/>
              <a:gd name="connsiteX3" fmla="*/ 424317 w 975120"/>
              <a:gd name="connsiteY3" fmla="*/ 499117 h 586231"/>
              <a:gd name="connsiteX4" fmla="*/ 786267 w 975120"/>
              <a:gd name="connsiteY4" fmla="*/ 582937 h 586231"/>
              <a:gd name="connsiteX5" fmla="*/ 961527 w 975120"/>
              <a:gd name="connsiteY5" fmla="*/ 499117 h 586231"/>
              <a:gd name="connsiteX6" fmla="*/ 870087 w 975120"/>
              <a:gd name="connsiteY6" fmla="*/ 291472 h 586231"/>
              <a:gd name="connsiteX7" fmla="*/ 546237 w 975120"/>
              <a:gd name="connsiteY7" fmla="*/ 89542 h 586231"/>
              <a:gd name="connsiteX8" fmla="*/ 188097 w 975120"/>
              <a:gd name="connsiteY8" fmla="*/ 7 h 586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5120" h="586231">
                <a:moveTo>
                  <a:pt x="188097" y="7"/>
                </a:moveTo>
                <a:cubicBezTo>
                  <a:pt x="97610" y="642"/>
                  <a:pt x="18552" y="44140"/>
                  <a:pt x="3312" y="93352"/>
                </a:cubicBezTo>
                <a:cubicBezTo>
                  <a:pt x="-11928" y="142565"/>
                  <a:pt x="26490" y="227655"/>
                  <a:pt x="96657" y="295282"/>
                </a:cubicBezTo>
                <a:cubicBezTo>
                  <a:pt x="166824" y="362909"/>
                  <a:pt x="309382" y="451175"/>
                  <a:pt x="424317" y="499117"/>
                </a:cubicBezTo>
                <a:cubicBezTo>
                  <a:pt x="539252" y="547060"/>
                  <a:pt x="702447" y="600082"/>
                  <a:pt x="786267" y="582937"/>
                </a:cubicBezTo>
                <a:cubicBezTo>
                  <a:pt x="870087" y="565792"/>
                  <a:pt x="918982" y="551505"/>
                  <a:pt x="961527" y="499117"/>
                </a:cubicBezTo>
                <a:cubicBezTo>
                  <a:pt x="1004072" y="446729"/>
                  <a:pt x="939302" y="359734"/>
                  <a:pt x="870087" y="291472"/>
                </a:cubicBezTo>
                <a:cubicBezTo>
                  <a:pt x="800872" y="223210"/>
                  <a:pt x="660220" y="138120"/>
                  <a:pt x="546237" y="89542"/>
                </a:cubicBezTo>
                <a:cubicBezTo>
                  <a:pt x="432255" y="40965"/>
                  <a:pt x="278584" y="-628"/>
                  <a:pt x="188097" y="7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7CEF537D-91CF-4E63-99E1-ABBED1199089}"/>
              </a:ext>
            </a:extLst>
          </p:cNvPr>
          <p:cNvCxnSpPr>
            <a:cxnSpLocks/>
          </p:cNvCxnSpPr>
          <p:nvPr/>
        </p:nvCxnSpPr>
        <p:spPr>
          <a:xfrm>
            <a:off x="8404533" y="1555984"/>
            <a:ext cx="0" cy="35175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CBEACDEC-8A40-45C0-90EF-B267AD5A870B}"/>
              </a:ext>
            </a:extLst>
          </p:cNvPr>
          <p:cNvCxnSpPr>
            <a:cxnSpLocks/>
          </p:cNvCxnSpPr>
          <p:nvPr/>
        </p:nvCxnSpPr>
        <p:spPr>
          <a:xfrm>
            <a:off x="7860528" y="1555984"/>
            <a:ext cx="0" cy="30104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1B6B894F-CF77-4975-9921-6740C0953FA8}"/>
              </a:ext>
            </a:extLst>
          </p:cNvPr>
          <p:cNvCxnSpPr>
            <a:cxnSpLocks/>
          </p:cNvCxnSpPr>
          <p:nvPr/>
        </p:nvCxnSpPr>
        <p:spPr>
          <a:xfrm>
            <a:off x="7336619" y="4783202"/>
            <a:ext cx="1023676" cy="9501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FB83985F-8CD1-4FD4-A49D-00861B277B3B}"/>
              </a:ext>
            </a:extLst>
          </p:cNvPr>
          <p:cNvCxnSpPr>
            <a:cxnSpLocks/>
          </p:cNvCxnSpPr>
          <p:nvPr/>
        </p:nvCxnSpPr>
        <p:spPr>
          <a:xfrm>
            <a:off x="7681857" y="4401712"/>
            <a:ext cx="898497" cy="8339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23BC68E3-EC34-46F5-8278-BD52BA967B4A}"/>
              </a:ext>
            </a:extLst>
          </p:cNvPr>
          <p:cNvCxnSpPr>
            <a:cxnSpLocks/>
          </p:cNvCxnSpPr>
          <p:nvPr/>
        </p:nvCxnSpPr>
        <p:spPr>
          <a:xfrm>
            <a:off x="6986116" y="5153785"/>
            <a:ext cx="1266878" cy="11759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553C51B0-E17D-4D7D-8951-9BDD982EE11B}"/>
              </a:ext>
            </a:extLst>
          </p:cNvPr>
          <p:cNvCxnSpPr>
            <a:cxnSpLocks/>
          </p:cNvCxnSpPr>
          <p:nvPr/>
        </p:nvCxnSpPr>
        <p:spPr>
          <a:xfrm flipH="1">
            <a:off x="7884342" y="5235776"/>
            <a:ext cx="696126" cy="7552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4698448B-8B82-42C0-9CA9-D481F604208F}"/>
              </a:ext>
            </a:extLst>
          </p:cNvPr>
          <p:cNvCxnSpPr>
            <a:cxnSpLocks/>
          </p:cNvCxnSpPr>
          <p:nvPr/>
        </p:nvCxnSpPr>
        <p:spPr>
          <a:xfrm flipH="1">
            <a:off x="6988426" y="4398553"/>
            <a:ext cx="696126" cy="7552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A9D3E35A-B143-49EA-9FC1-362B32EBF2EB}"/>
              </a:ext>
            </a:extLst>
          </p:cNvPr>
          <p:cNvCxnSpPr>
            <a:cxnSpLocks/>
          </p:cNvCxnSpPr>
          <p:nvPr/>
        </p:nvCxnSpPr>
        <p:spPr>
          <a:xfrm>
            <a:off x="6988426" y="5156326"/>
            <a:ext cx="1590455" cy="790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64B4A8A6-1510-4104-93B7-FBAB37D6090F}"/>
              </a:ext>
            </a:extLst>
          </p:cNvPr>
          <p:cNvCxnSpPr>
            <a:cxnSpLocks/>
          </p:cNvCxnSpPr>
          <p:nvPr/>
        </p:nvCxnSpPr>
        <p:spPr>
          <a:xfrm>
            <a:off x="7680456" y="4400039"/>
            <a:ext cx="203886" cy="15909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6AD843C0-81A9-4FB5-A93D-FC2B1D76634E}"/>
              </a:ext>
            </a:extLst>
          </p:cNvPr>
          <p:cNvCxnSpPr>
            <a:cxnSpLocks/>
          </p:cNvCxnSpPr>
          <p:nvPr/>
        </p:nvCxnSpPr>
        <p:spPr>
          <a:xfrm flipH="1">
            <a:off x="8464103" y="4103911"/>
            <a:ext cx="941928" cy="10219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10A9715E-A215-49EE-AD37-0939C78E58DF}"/>
              </a:ext>
            </a:extLst>
          </p:cNvPr>
          <p:cNvCxnSpPr>
            <a:cxnSpLocks/>
          </p:cNvCxnSpPr>
          <p:nvPr/>
        </p:nvCxnSpPr>
        <p:spPr>
          <a:xfrm flipH="1">
            <a:off x="8254528" y="4552946"/>
            <a:ext cx="1640561" cy="17798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Arco 240">
            <a:extLst>
              <a:ext uri="{FF2B5EF4-FFF2-40B4-BE49-F238E27FC236}">
                <a16:creationId xmlns:a16="http://schemas.microsoft.com/office/drawing/2014/main" id="{33BB933A-3497-4371-A826-343B0682376B}"/>
              </a:ext>
            </a:extLst>
          </p:cNvPr>
          <p:cNvSpPr/>
          <p:nvPr/>
        </p:nvSpPr>
        <p:spPr>
          <a:xfrm>
            <a:off x="8616797" y="3342371"/>
            <a:ext cx="907200" cy="907200"/>
          </a:xfrm>
          <a:prstGeom prst="arc">
            <a:avLst>
              <a:gd name="adj1" fmla="val 16206334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 dirty="0"/>
          </a:p>
        </p:txBody>
      </p: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31D5E681-DE5D-4F22-AAE0-DF9BE4094DFC}"/>
              </a:ext>
            </a:extLst>
          </p:cNvPr>
          <p:cNvCxnSpPr>
            <a:cxnSpLocks/>
          </p:cNvCxnSpPr>
          <p:nvPr/>
        </p:nvCxnSpPr>
        <p:spPr>
          <a:xfrm>
            <a:off x="5891171" y="3342371"/>
            <a:ext cx="317751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Arco 243">
            <a:extLst>
              <a:ext uri="{FF2B5EF4-FFF2-40B4-BE49-F238E27FC236}">
                <a16:creationId xmlns:a16="http://schemas.microsoft.com/office/drawing/2014/main" id="{2C67D4C6-37D0-4323-974A-89C4C9457143}"/>
              </a:ext>
            </a:extLst>
          </p:cNvPr>
          <p:cNvSpPr/>
          <p:nvPr/>
        </p:nvSpPr>
        <p:spPr>
          <a:xfrm>
            <a:off x="7955219" y="2684421"/>
            <a:ext cx="2232000" cy="22320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B8F5C95B-81B9-411D-B963-99800F582721}"/>
              </a:ext>
            </a:extLst>
          </p:cNvPr>
          <p:cNvCxnSpPr>
            <a:cxnSpLocks/>
          </p:cNvCxnSpPr>
          <p:nvPr/>
        </p:nvCxnSpPr>
        <p:spPr>
          <a:xfrm>
            <a:off x="5218028" y="2684421"/>
            <a:ext cx="38479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310DD4C1-BEA4-40B7-BA13-265CAEB69455}"/>
              </a:ext>
            </a:extLst>
          </p:cNvPr>
          <p:cNvCxnSpPr>
            <a:cxnSpLocks/>
          </p:cNvCxnSpPr>
          <p:nvPr/>
        </p:nvCxnSpPr>
        <p:spPr>
          <a:xfrm>
            <a:off x="8579285" y="3339160"/>
            <a:ext cx="0" cy="18969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D195D118-9B4C-4DF1-994A-A308B86567E2}"/>
              </a:ext>
            </a:extLst>
          </p:cNvPr>
          <p:cNvCxnSpPr>
            <a:cxnSpLocks/>
          </p:cNvCxnSpPr>
          <p:nvPr/>
        </p:nvCxnSpPr>
        <p:spPr>
          <a:xfrm>
            <a:off x="7681150" y="3339160"/>
            <a:ext cx="0" cy="10632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e 50">
            <a:extLst>
              <a:ext uri="{FF2B5EF4-FFF2-40B4-BE49-F238E27FC236}">
                <a16:creationId xmlns:a16="http://schemas.microsoft.com/office/drawing/2014/main" id="{1CCBBC21-11CA-4C99-BA2D-7C4F1F0575C7}"/>
              </a:ext>
            </a:extLst>
          </p:cNvPr>
          <p:cNvSpPr/>
          <p:nvPr/>
        </p:nvSpPr>
        <p:spPr>
          <a:xfrm>
            <a:off x="7105159" y="3958017"/>
            <a:ext cx="1889029" cy="188904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A1AC3331-7DAE-4CD0-8C5C-B1C42DEBFC39}"/>
              </a:ext>
            </a:extLst>
          </p:cNvPr>
          <p:cNvCxnSpPr>
            <a:cxnSpLocks/>
          </p:cNvCxnSpPr>
          <p:nvPr/>
        </p:nvCxnSpPr>
        <p:spPr>
          <a:xfrm>
            <a:off x="7885929" y="2684778"/>
            <a:ext cx="0" cy="33311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50F6BF7C-A3D8-40DD-A498-B1DBCE96982A}"/>
              </a:ext>
            </a:extLst>
          </p:cNvPr>
          <p:cNvCxnSpPr>
            <a:cxnSpLocks/>
          </p:cNvCxnSpPr>
          <p:nvPr/>
        </p:nvCxnSpPr>
        <p:spPr>
          <a:xfrm>
            <a:off x="6988426" y="2684421"/>
            <a:ext cx="0" cy="24703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7531F661-A600-41C6-A492-E1EEA1CCDE91}"/>
              </a:ext>
            </a:extLst>
          </p:cNvPr>
          <p:cNvCxnSpPr>
            <a:cxnSpLocks/>
          </p:cNvCxnSpPr>
          <p:nvPr/>
        </p:nvCxnSpPr>
        <p:spPr>
          <a:xfrm flipH="1">
            <a:off x="9837323" y="5187476"/>
            <a:ext cx="731234" cy="7933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Arco 276">
            <a:extLst>
              <a:ext uri="{FF2B5EF4-FFF2-40B4-BE49-F238E27FC236}">
                <a16:creationId xmlns:a16="http://schemas.microsoft.com/office/drawing/2014/main" id="{0E9DFE93-CA82-4E64-BCC4-1C78B859B175}"/>
              </a:ext>
            </a:extLst>
          </p:cNvPr>
          <p:cNvSpPr/>
          <p:nvPr/>
        </p:nvSpPr>
        <p:spPr>
          <a:xfrm>
            <a:off x="7030926" y="1757933"/>
            <a:ext cx="4082400" cy="4082400"/>
          </a:xfrm>
          <a:prstGeom prst="arc">
            <a:avLst>
              <a:gd name="adj1" fmla="val 16202142"/>
              <a:gd name="adj2" fmla="val 256524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E8E9C490-5088-4280-9C88-59A5249DE99C}"/>
              </a:ext>
            </a:extLst>
          </p:cNvPr>
          <p:cNvCxnSpPr>
            <a:cxnSpLocks/>
          </p:cNvCxnSpPr>
          <p:nvPr/>
        </p:nvCxnSpPr>
        <p:spPr>
          <a:xfrm flipH="1">
            <a:off x="7950647" y="1757933"/>
            <a:ext cx="111949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8F20FABC-7C6F-4981-B395-A544723DDFFB}"/>
              </a:ext>
            </a:extLst>
          </p:cNvPr>
          <p:cNvCxnSpPr>
            <a:cxnSpLocks/>
          </p:cNvCxnSpPr>
          <p:nvPr/>
        </p:nvCxnSpPr>
        <p:spPr>
          <a:xfrm flipH="1">
            <a:off x="8356864" y="4333742"/>
            <a:ext cx="1291863" cy="14015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Arco 282">
            <a:extLst>
              <a:ext uri="{FF2B5EF4-FFF2-40B4-BE49-F238E27FC236}">
                <a16:creationId xmlns:a16="http://schemas.microsoft.com/office/drawing/2014/main" id="{6569C822-3BE4-47CC-AB6F-A145B93D8A5A}"/>
              </a:ext>
            </a:extLst>
          </p:cNvPr>
          <p:cNvSpPr/>
          <p:nvPr/>
        </p:nvSpPr>
        <p:spPr>
          <a:xfrm>
            <a:off x="8285055" y="3011830"/>
            <a:ext cx="1573200" cy="15732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B3267EE8-5EE4-4935-8235-FAF5653554DA}"/>
              </a:ext>
            </a:extLst>
          </p:cNvPr>
          <p:cNvCxnSpPr>
            <a:cxnSpLocks/>
          </p:cNvCxnSpPr>
          <p:nvPr/>
        </p:nvCxnSpPr>
        <p:spPr>
          <a:xfrm>
            <a:off x="7329696" y="3011405"/>
            <a:ext cx="89338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65D41A3E-F0AD-424A-B8DF-2BEFD324ACAC}"/>
              </a:ext>
            </a:extLst>
          </p:cNvPr>
          <p:cNvCxnSpPr>
            <a:cxnSpLocks/>
          </p:cNvCxnSpPr>
          <p:nvPr/>
        </p:nvCxnSpPr>
        <p:spPr>
          <a:xfrm>
            <a:off x="7683695" y="3011405"/>
            <a:ext cx="13895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Ovale 288">
            <a:extLst>
              <a:ext uri="{FF2B5EF4-FFF2-40B4-BE49-F238E27FC236}">
                <a16:creationId xmlns:a16="http://schemas.microsoft.com/office/drawing/2014/main" id="{8240EBF6-0047-46CF-A52A-319FAA5E3A7D}"/>
              </a:ext>
            </a:extLst>
          </p:cNvPr>
          <p:cNvSpPr/>
          <p:nvPr/>
        </p:nvSpPr>
        <p:spPr>
          <a:xfrm rot="18765758">
            <a:off x="7273242" y="4584539"/>
            <a:ext cx="1022400" cy="1224775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E33BD765-F345-4D39-BFED-78784A9BC036}"/>
              </a:ext>
            </a:extLst>
          </p:cNvPr>
          <p:cNvCxnSpPr>
            <a:cxnSpLocks/>
          </p:cNvCxnSpPr>
          <p:nvPr/>
        </p:nvCxnSpPr>
        <p:spPr>
          <a:xfrm>
            <a:off x="8345360" y="3263873"/>
            <a:ext cx="0" cy="19601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44E99609-AC9D-4ABB-BA44-0E5534ACE969}"/>
              </a:ext>
            </a:extLst>
          </p:cNvPr>
          <p:cNvCxnSpPr>
            <a:cxnSpLocks/>
          </p:cNvCxnSpPr>
          <p:nvPr/>
        </p:nvCxnSpPr>
        <p:spPr>
          <a:xfrm>
            <a:off x="7854254" y="2779132"/>
            <a:ext cx="0" cy="29733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31F96CA8-374C-42DD-972D-57F6AC7C1217}"/>
              </a:ext>
            </a:extLst>
          </p:cNvPr>
          <p:cNvCxnSpPr>
            <a:cxnSpLocks/>
          </p:cNvCxnSpPr>
          <p:nvPr/>
        </p:nvCxnSpPr>
        <p:spPr>
          <a:xfrm>
            <a:off x="7219823" y="2779132"/>
            <a:ext cx="0" cy="23908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49EC981B-3700-4C6D-B7AB-0A7F56BBA4B1}"/>
              </a:ext>
            </a:extLst>
          </p:cNvPr>
          <p:cNvCxnSpPr>
            <a:cxnSpLocks/>
          </p:cNvCxnSpPr>
          <p:nvPr/>
        </p:nvCxnSpPr>
        <p:spPr>
          <a:xfrm>
            <a:off x="7717438" y="3248633"/>
            <a:ext cx="62892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A3B880B1-017E-4FE3-8164-537C61179948}"/>
              </a:ext>
            </a:extLst>
          </p:cNvPr>
          <p:cNvCxnSpPr>
            <a:cxnSpLocks/>
          </p:cNvCxnSpPr>
          <p:nvPr/>
        </p:nvCxnSpPr>
        <p:spPr>
          <a:xfrm flipH="1" flipV="1">
            <a:off x="6991102" y="2686948"/>
            <a:ext cx="693135" cy="6596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7407D272-1344-4E12-9021-B958A648D9B8}"/>
              </a:ext>
            </a:extLst>
          </p:cNvPr>
          <p:cNvCxnSpPr>
            <a:cxnSpLocks/>
          </p:cNvCxnSpPr>
          <p:nvPr/>
        </p:nvCxnSpPr>
        <p:spPr>
          <a:xfrm flipH="1" flipV="1">
            <a:off x="7883162" y="2679562"/>
            <a:ext cx="701208" cy="6673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C01FDBDB-0996-41D0-A015-B559194D717B}"/>
              </a:ext>
            </a:extLst>
          </p:cNvPr>
          <p:cNvCxnSpPr>
            <a:cxnSpLocks/>
          </p:cNvCxnSpPr>
          <p:nvPr/>
        </p:nvCxnSpPr>
        <p:spPr>
          <a:xfrm>
            <a:off x="6991731" y="2686948"/>
            <a:ext cx="1586925" cy="6558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6CAF9702-94C9-44E9-891B-1C0D18F38661}"/>
              </a:ext>
            </a:extLst>
          </p:cNvPr>
          <p:cNvCxnSpPr>
            <a:cxnSpLocks/>
          </p:cNvCxnSpPr>
          <p:nvPr/>
        </p:nvCxnSpPr>
        <p:spPr>
          <a:xfrm flipV="1">
            <a:off x="7678701" y="2686948"/>
            <a:ext cx="205666" cy="6622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DCD564EA-6702-4B7B-899A-8B8EB173A9DA}"/>
              </a:ext>
            </a:extLst>
          </p:cNvPr>
          <p:cNvCxnSpPr>
            <a:cxnSpLocks/>
          </p:cNvCxnSpPr>
          <p:nvPr/>
        </p:nvCxnSpPr>
        <p:spPr>
          <a:xfrm>
            <a:off x="7217541" y="2777227"/>
            <a:ext cx="63917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B659C65F-0E9C-4378-B1F7-6E0A48533E1D}"/>
              </a:ext>
            </a:extLst>
          </p:cNvPr>
          <p:cNvCxnSpPr>
            <a:cxnSpLocks/>
          </p:cNvCxnSpPr>
          <p:nvPr/>
        </p:nvCxnSpPr>
        <p:spPr>
          <a:xfrm flipH="1" flipV="1">
            <a:off x="7223370" y="2783861"/>
            <a:ext cx="486952" cy="4634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306D19DC-700E-491B-A26C-A7B31121E811}"/>
              </a:ext>
            </a:extLst>
          </p:cNvPr>
          <p:cNvCxnSpPr>
            <a:cxnSpLocks/>
          </p:cNvCxnSpPr>
          <p:nvPr/>
        </p:nvCxnSpPr>
        <p:spPr>
          <a:xfrm flipH="1" flipV="1">
            <a:off x="7434362" y="2679562"/>
            <a:ext cx="695434" cy="6618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Figura a mano libera: forma 234">
            <a:extLst>
              <a:ext uri="{FF2B5EF4-FFF2-40B4-BE49-F238E27FC236}">
                <a16:creationId xmlns:a16="http://schemas.microsoft.com/office/drawing/2014/main" id="{5B031D24-F071-41A7-9952-35A85556EE88}"/>
              </a:ext>
            </a:extLst>
          </p:cNvPr>
          <p:cNvSpPr/>
          <p:nvPr/>
        </p:nvSpPr>
        <p:spPr>
          <a:xfrm>
            <a:off x="7219155" y="2682224"/>
            <a:ext cx="1123163" cy="653439"/>
          </a:xfrm>
          <a:custGeom>
            <a:avLst/>
            <a:gdLst>
              <a:gd name="connsiteX0" fmla="*/ 217109 w 1120196"/>
              <a:gd name="connsiteY0" fmla="*/ 153 h 655481"/>
              <a:gd name="connsiteX1" fmla="*/ 3749 w 1120196"/>
              <a:gd name="connsiteY1" fmla="*/ 116358 h 655481"/>
              <a:gd name="connsiteX2" fmla="*/ 112334 w 1120196"/>
              <a:gd name="connsiteY2" fmla="*/ 331623 h 655481"/>
              <a:gd name="connsiteX3" fmla="*/ 491429 w 1120196"/>
              <a:gd name="connsiteY3" fmla="*/ 567843 h 655481"/>
              <a:gd name="connsiteX4" fmla="*/ 902909 w 1120196"/>
              <a:gd name="connsiteY4" fmla="*/ 655473 h 655481"/>
              <a:gd name="connsiteX5" fmla="*/ 1116269 w 1120196"/>
              <a:gd name="connsiteY5" fmla="*/ 564033 h 655481"/>
              <a:gd name="connsiteX6" fmla="*/ 1009589 w 1120196"/>
              <a:gd name="connsiteY6" fmla="*/ 322098 h 655481"/>
              <a:gd name="connsiteX7" fmla="*/ 632399 w 1120196"/>
              <a:gd name="connsiteY7" fmla="*/ 97308 h 655481"/>
              <a:gd name="connsiteX8" fmla="*/ 217109 w 1120196"/>
              <a:gd name="connsiteY8" fmla="*/ 153 h 655481"/>
              <a:gd name="connsiteX0" fmla="*/ 220745 w 1123832"/>
              <a:gd name="connsiteY0" fmla="*/ 2 h 655330"/>
              <a:gd name="connsiteX1" fmla="*/ 3575 w 1123832"/>
              <a:gd name="connsiteY1" fmla="*/ 99062 h 655330"/>
              <a:gd name="connsiteX2" fmla="*/ 115970 w 1123832"/>
              <a:gd name="connsiteY2" fmla="*/ 331472 h 655330"/>
              <a:gd name="connsiteX3" fmla="*/ 495065 w 1123832"/>
              <a:gd name="connsiteY3" fmla="*/ 567692 h 655330"/>
              <a:gd name="connsiteX4" fmla="*/ 906545 w 1123832"/>
              <a:gd name="connsiteY4" fmla="*/ 655322 h 655330"/>
              <a:gd name="connsiteX5" fmla="*/ 1119905 w 1123832"/>
              <a:gd name="connsiteY5" fmla="*/ 563882 h 655330"/>
              <a:gd name="connsiteX6" fmla="*/ 1013225 w 1123832"/>
              <a:gd name="connsiteY6" fmla="*/ 321947 h 655330"/>
              <a:gd name="connsiteX7" fmla="*/ 636035 w 1123832"/>
              <a:gd name="connsiteY7" fmla="*/ 97157 h 655330"/>
              <a:gd name="connsiteX8" fmla="*/ 220745 w 1123832"/>
              <a:gd name="connsiteY8" fmla="*/ 2 h 655330"/>
              <a:gd name="connsiteX0" fmla="*/ 219870 w 1122957"/>
              <a:gd name="connsiteY0" fmla="*/ 2 h 655330"/>
              <a:gd name="connsiteX1" fmla="*/ 2700 w 1122957"/>
              <a:gd name="connsiteY1" fmla="*/ 99062 h 655330"/>
              <a:gd name="connsiteX2" fmla="*/ 124620 w 1122957"/>
              <a:gd name="connsiteY2" fmla="*/ 333377 h 655330"/>
              <a:gd name="connsiteX3" fmla="*/ 494190 w 1122957"/>
              <a:gd name="connsiteY3" fmla="*/ 567692 h 655330"/>
              <a:gd name="connsiteX4" fmla="*/ 905670 w 1122957"/>
              <a:gd name="connsiteY4" fmla="*/ 655322 h 655330"/>
              <a:gd name="connsiteX5" fmla="*/ 1119030 w 1122957"/>
              <a:gd name="connsiteY5" fmla="*/ 563882 h 655330"/>
              <a:gd name="connsiteX6" fmla="*/ 1012350 w 1122957"/>
              <a:gd name="connsiteY6" fmla="*/ 321947 h 655330"/>
              <a:gd name="connsiteX7" fmla="*/ 635160 w 1122957"/>
              <a:gd name="connsiteY7" fmla="*/ 97157 h 655330"/>
              <a:gd name="connsiteX8" fmla="*/ 219870 w 1122957"/>
              <a:gd name="connsiteY8" fmla="*/ 2 h 655330"/>
              <a:gd name="connsiteX0" fmla="*/ 219870 w 1123411"/>
              <a:gd name="connsiteY0" fmla="*/ 2 h 655330"/>
              <a:gd name="connsiteX1" fmla="*/ 2700 w 1123411"/>
              <a:gd name="connsiteY1" fmla="*/ 99062 h 655330"/>
              <a:gd name="connsiteX2" fmla="*/ 124620 w 1123411"/>
              <a:gd name="connsiteY2" fmla="*/ 333377 h 655330"/>
              <a:gd name="connsiteX3" fmla="*/ 494190 w 1123411"/>
              <a:gd name="connsiteY3" fmla="*/ 567692 h 655330"/>
              <a:gd name="connsiteX4" fmla="*/ 905670 w 1123411"/>
              <a:gd name="connsiteY4" fmla="*/ 655322 h 655330"/>
              <a:gd name="connsiteX5" fmla="*/ 1119030 w 1123411"/>
              <a:gd name="connsiteY5" fmla="*/ 563882 h 655330"/>
              <a:gd name="connsiteX6" fmla="*/ 1016160 w 1123411"/>
              <a:gd name="connsiteY6" fmla="*/ 327662 h 655330"/>
              <a:gd name="connsiteX7" fmla="*/ 635160 w 1123411"/>
              <a:gd name="connsiteY7" fmla="*/ 97157 h 655330"/>
              <a:gd name="connsiteX8" fmla="*/ 219870 w 1123411"/>
              <a:gd name="connsiteY8" fmla="*/ 2 h 655330"/>
              <a:gd name="connsiteX0" fmla="*/ 219870 w 1123411"/>
              <a:gd name="connsiteY0" fmla="*/ 16 h 655344"/>
              <a:gd name="connsiteX1" fmla="*/ 2700 w 1123411"/>
              <a:gd name="connsiteY1" fmla="*/ 99076 h 655344"/>
              <a:gd name="connsiteX2" fmla="*/ 124620 w 1123411"/>
              <a:gd name="connsiteY2" fmla="*/ 333391 h 655344"/>
              <a:gd name="connsiteX3" fmla="*/ 494190 w 1123411"/>
              <a:gd name="connsiteY3" fmla="*/ 567706 h 655344"/>
              <a:gd name="connsiteX4" fmla="*/ 905670 w 1123411"/>
              <a:gd name="connsiteY4" fmla="*/ 655336 h 655344"/>
              <a:gd name="connsiteX5" fmla="*/ 1119030 w 1123411"/>
              <a:gd name="connsiteY5" fmla="*/ 563896 h 655344"/>
              <a:gd name="connsiteX6" fmla="*/ 1016160 w 1123411"/>
              <a:gd name="connsiteY6" fmla="*/ 327676 h 655344"/>
              <a:gd name="connsiteX7" fmla="*/ 635160 w 1123411"/>
              <a:gd name="connsiteY7" fmla="*/ 93361 h 655344"/>
              <a:gd name="connsiteX8" fmla="*/ 219870 w 1123411"/>
              <a:gd name="connsiteY8" fmla="*/ 16 h 655344"/>
              <a:gd name="connsiteX0" fmla="*/ 219870 w 1123627"/>
              <a:gd name="connsiteY0" fmla="*/ 16 h 653439"/>
              <a:gd name="connsiteX1" fmla="*/ 2700 w 1123627"/>
              <a:gd name="connsiteY1" fmla="*/ 99076 h 653439"/>
              <a:gd name="connsiteX2" fmla="*/ 124620 w 1123627"/>
              <a:gd name="connsiteY2" fmla="*/ 333391 h 653439"/>
              <a:gd name="connsiteX3" fmla="*/ 494190 w 1123627"/>
              <a:gd name="connsiteY3" fmla="*/ 567706 h 653439"/>
              <a:gd name="connsiteX4" fmla="*/ 901860 w 1123627"/>
              <a:gd name="connsiteY4" fmla="*/ 653431 h 653439"/>
              <a:gd name="connsiteX5" fmla="*/ 1119030 w 1123627"/>
              <a:gd name="connsiteY5" fmla="*/ 563896 h 653439"/>
              <a:gd name="connsiteX6" fmla="*/ 1016160 w 1123627"/>
              <a:gd name="connsiteY6" fmla="*/ 327676 h 653439"/>
              <a:gd name="connsiteX7" fmla="*/ 635160 w 1123627"/>
              <a:gd name="connsiteY7" fmla="*/ 93361 h 653439"/>
              <a:gd name="connsiteX8" fmla="*/ 219870 w 1123627"/>
              <a:gd name="connsiteY8" fmla="*/ 16 h 653439"/>
              <a:gd name="connsiteX0" fmla="*/ 219870 w 1123163"/>
              <a:gd name="connsiteY0" fmla="*/ 16 h 653439"/>
              <a:gd name="connsiteX1" fmla="*/ 2700 w 1123163"/>
              <a:gd name="connsiteY1" fmla="*/ 99076 h 653439"/>
              <a:gd name="connsiteX2" fmla="*/ 124620 w 1123163"/>
              <a:gd name="connsiteY2" fmla="*/ 333391 h 653439"/>
              <a:gd name="connsiteX3" fmla="*/ 494190 w 1123163"/>
              <a:gd name="connsiteY3" fmla="*/ 567706 h 653439"/>
              <a:gd name="connsiteX4" fmla="*/ 901860 w 1123163"/>
              <a:gd name="connsiteY4" fmla="*/ 653431 h 653439"/>
              <a:gd name="connsiteX5" fmla="*/ 1119030 w 1123163"/>
              <a:gd name="connsiteY5" fmla="*/ 563896 h 653439"/>
              <a:gd name="connsiteX6" fmla="*/ 1012350 w 1123163"/>
              <a:gd name="connsiteY6" fmla="*/ 327676 h 653439"/>
              <a:gd name="connsiteX7" fmla="*/ 635160 w 1123163"/>
              <a:gd name="connsiteY7" fmla="*/ 93361 h 653439"/>
              <a:gd name="connsiteX8" fmla="*/ 219870 w 1123163"/>
              <a:gd name="connsiteY8" fmla="*/ 16 h 65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3163" h="653439">
                <a:moveTo>
                  <a:pt x="219870" y="16"/>
                </a:moveTo>
                <a:cubicBezTo>
                  <a:pt x="114460" y="969"/>
                  <a:pt x="18575" y="43514"/>
                  <a:pt x="2700" y="99076"/>
                </a:cubicBezTo>
                <a:cubicBezTo>
                  <a:pt x="-13175" y="154638"/>
                  <a:pt x="42705" y="255286"/>
                  <a:pt x="124620" y="333391"/>
                </a:cubicBezTo>
                <a:cubicBezTo>
                  <a:pt x="206535" y="411496"/>
                  <a:pt x="364650" y="514366"/>
                  <a:pt x="494190" y="567706"/>
                </a:cubicBezTo>
                <a:cubicBezTo>
                  <a:pt x="623730" y="621046"/>
                  <a:pt x="797720" y="654066"/>
                  <a:pt x="901860" y="653431"/>
                </a:cubicBezTo>
                <a:cubicBezTo>
                  <a:pt x="1006000" y="652796"/>
                  <a:pt x="1100615" y="618189"/>
                  <a:pt x="1119030" y="563896"/>
                </a:cubicBezTo>
                <a:cubicBezTo>
                  <a:pt x="1137445" y="509604"/>
                  <a:pt x="1092995" y="405464"/>
                  <a:pt x="1012350" y="327676"/>
                </a:cubicBezTo>
                <a:cubicBezTo>
                  <a:pt x="931705" y="249889"/>
                  <a:pt x="767240" y="147971"/>
                  <a:pt x="635160" y="93361"/>
                </a:cubicBezTo>
                <a:cubicBezTo>
                  <a:pt x="503080" y="38751"/>
                  <a:pt x="325280" y="-937"/>
                  <a:pt x="219870" y="16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/>
          </a:p>
        </p:txBody>
      </p:sp>
      <p:sp>
        <p:nvSpPr>
          <p:cNvPr id="271" name="Ovale 270">
            <a:extLst>
              <a:ext uri="{FF2B5EF4-FFF2-40B4-BE49-F238E27FC236}">
                <a16:creationId xmlns:a16="http://schemas.microsoft.com/office/drawing/2014/main" id="{E0432821-8E04-4CCB-B3F8-F99461788470}"/>
              </a:ext>
            </a:extLst>
          </p:cNvPr>
          <p:cNvSpPr/>
          <p:nvPr/>
        </p:nvSpPr>
        <p:spPr>
          <a:xfrm>
            <a:off x="7079690" y="4630183"/>
            <a:ext cx="1277501" cy="1277507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sp>
        <p:nvSpPr>
          <p:cNvPr id="234" name="Titolo 3">
            <a:extLst>
              <a:ext uri="{FF2B5EF4-FFF2-40B4-BE49-F238E27FC236}">
                <a16:creationId xmlns:a16="http://schemas.microsoft.com/office/drawing/2014/main" id="{C0A2BB06-691C-3838-212A-0C552576AD38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(3)</a:t>
            </a:r>
            <a:endParaRPr lang="it-IT" sz="1700" dirty="0"/>
          </a:p>
        </p:txBody>
      </p: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D2838855-EDB8-5381-3B57-408F984A1B96}"/>
              </a:ext>
            </a:extLst>
          </p:cNvPr>
          <p:cNvCxnSpPr/>
          <p:nvPr/>
        </p:nvCxnSpPr>
        <p:spPr>
          <a:xfrm flipV="1">
            <a:off x="5533355" y="2680540"/>
            <a:ext cx="0" cy="11180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20E53776-E613-1C55-D09A-F7B2248D343F}"/>
              </a:ext>
            </a:extLst>
          </p:cNvPr>
          <p:cNvCxnSpPr/>
          <p:nvPr/>
        </p:nvCxnSpPr>
        <p:spPr>
          <a:xfrm flipV="1">
            <a:off x="7030926" y="3342371"/>
            <a:ext cx="0" cy="46260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BDE9F93B-E8E5-007E-C843-1182FC2DC295}"/>
              </a:ext>
            </a:extLst>
          </p:cNvPr>
          <p:cNvCxnSpPr>
            <a:cxnSpLocks/>
          </p:cNvCxnSpPr>
          <p:nvPr/>
        </p:nvCxnSpPr>
        <p:spPr>
          <a:xfrm>
            <a:off x="4910091" y="2408137"/>
            <a:ext cx="4159224" cy="18346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B122D984-04E7-E27A-2391-8B384B95DE46}"/>
              </a:ext>
            </a:extLst>
          </p:cNvPr>
          <p:cNvCxnSpPr>
            <a:cxnSpLocks/>
          </p:cNvCxnSpPr>
          <p:nvPr/>
        </p:nvCxnSpPr>
        <p:spPr>
          <a:xfrm>
            <a:off x="8064921" y="3797793"/>
            <a:ext cx="3209110" cy="29748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Arco 239">
            <a:extLst>
              <a:ext uri="{FF2B5EF4-FFF2-40B4-BE49-F238E27FC236}">
                <a16:creationId xmlns:a16="http://schemas.microsoft.com/office/drawing/2014/main" id="{A7822A35-290A-1EF0-F77A-FF13CAFE806D}"/>
              </a:ext>
            </a:extLst>
          </p:cNvPr>
          <p:cNvSpPr/>
          <p:nvPr/>
        </p:nvSpPr>
        <p:spPr>
          <a:xfrm>
            <a:off x="6973973" y="2704753"/>
            <a:ext cx="2196000" cy="2196000"/>
          </a:xfrm>
          <a:prstGeom prst="arc">
            <a:avLst>
              <a:gd name="adj1" fmla="val 21267866"/>
              <a:gd name="adj2" fmla="val 143380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E3981DA3-02D2-A9DB-56AA-CD61E7DD6D71}"/>
              </a:ext>
            </a:extLst>
          </p:cNvPr>
          <p:cNvCxnSpPr>
            <a:cxnSpLocks/>
            <a:stCxn id="240" idx="0"/>
          </p:cNvCxnSpPr>
          <p:nvPr/>
        </p:nvCxnSpPr>
        <p:spPr>
          <a:xfrm flipH="1">
            <a:off x="4245027" y="3696836"/>
            <a:ext cx="4919825" cy="4685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B20BFD1-C16D-7F6D-6783-6EF509BC0A79}"/>
              </a:ext>
            </a:extLst>
          </p:cNvPr>
          <p:cNvSpPr txBox="1"/>
          <p:nvPr/>
        </p:nvSpPr>
        <p:spPr>
          <a:xfrm>
            <a:off x="0" y="357903"/>
            <a:ext cx="8036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definire la vera forma e la vera dimensione delle circonferenze di compenetrazione ne eseguiamo il ribaltamento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singolarmente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26DA43A2-458E-0072-2643-C758A41BEB3F}"/>
              </a:ext>
            </a:extLst>
          </p:cNvPr>
          <p:cNvSpPr txBox="1"/>
          <p:nvPr/>
        </p:nvSpPr>
        <p:spPr>
          <a:xfrm>
            <a:off x="7692353" y="5927592"/>
            <a:ext cx="32376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DECDC815-7087-656E-0637-ED3A9F2179B3}"/>
              </a:ext>
            </a:extLst>
          </p:cNvPr>
          <p:cNvSpPr txBox="1"/>
          <p:nvPr/>
        </p:nvSpPr>
        <p:spPr>
          <a:xfrm>
            <a:off x="6762543" y="5017620"/>
            <a:ext cx="310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45960DCE-31BA-F3BA-78A7-4B108AE22289}"/>
              </a:ext>
            </a:extLst>
          </p:cNvPr>
          <p:cNvSpPr txBox="1"/>
          <p:nvPr/>
        </p:nvSpPr>
        <p:spPr>
          <a:xfrm>
            <a:off x="7489103" y="4219819"/>
            <a:ext cx="31054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7D89BBCE-504B-0B4E-B986-5978432A0E45}"/>
              </a:ext>
            </a:extLst>
          </p:cNvPr>
          <p:cNvSpPr txBox="1"/>
          <p:nvPr/>
        </p:nvSpPr>
        <p:spPr>
          <a:xfrm>
            <a:off x="8494003" y="5152789"/>
            <a:ext cx="314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G’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D7F39B0-3FF5-F1FB-476B-11C87E47F1D0}"/>
              </a:ext>
            </a:extLst>
          </p:cNvPr>
          <p:cNvSpPr txBox="1"/>
          <p:nvPr/>
        </p:nvSpPr>
        <p:spPr>
          <a:xfrm>
            <a:off x="-1" y="948910"/>
            <a:ext cx="7185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Indicate le rette </a:t>
            </a:r>
            <a:r>
              <a:rPr lang="it-IT" dirty="0">
                <a:solidFill>
                  <a:srgbClr val="FF0000"/>
                </a:solidFill>
              </a:rPr>
              <a:t>[a(</a:t>
            </a:r>
            <a:r>
              <a:rPr lang="it-IT" dirty="0" err="1">
                <a:solidFill>
                  <a:srgbClr val="FF0000"/>
                </a:solidFill>
              </a:rPr>
              <a:t>a’</a:t>
            </a:r>
            <a:r>
              <a:rPr lang="it-IT" dirty="0" err="1">
                <a:solidFill>
                  <a:srgbClr val="FF0000"/>
                </a:solidFill>
                <a:latin typeface="Symbol" panose="05050102010706020507" pitchFamily="18" charset="2"/>
              </a:rPr>
              <a:t>Ì</a:t>
            </a:r>
            <a:r>
              <a:rPr lang="it-IT" dirty="0" err="1">
                <a:solidFill>
                  <a:srgbClr val="FF0000"/>
                </a:solidFill>
              </a:rPr>
              <a:t>D’;E</a:t>
            </a:r>
            <a:r>
              <a:rPr lang="it-IT" dirty="0">
                <a:solidFill>
                  <a:srgbClr val="FF0000"/>
                </a:solidFill>
              </a:rPr>
              <a:t>’); (</a:t>
            </a:r>
            <a:r>
              <a:rPr lang="it-IT" dirty="0" err="1">
                <a:solidFill>
                  <a:srgbClr val="FF0000"/>
                </a:solidFill>
              </a:rPr>
              <a:t>a’’</a:t>
            </a:r>
            <a:r>
              <a:rPr lang="it-IT" dirty="0" err="1">
                <a:solidFill>
                  <a:srgbClr val="FF0000"/>
                </a:solidFill>
                <a:latin typeface="Symbol" panose="05050102010706020507" pitchFamily="18" charset="2"/>
              </a:rPr>
              <a:t>Ì</a:t>
            </a:r>
            <a:r>
              <a:rPr lang="it-IT" dirty="0" err="1">
                <a:solidFill>
                  <a:srgbClr val="FF0000"/>
                </a:solidFill>
              </a:rPr>
              <a:t>D’’;E</a:t>
            </a:r>
            <a:r>
              <a:rPr lang="it-IT" dirty="0">
                <a:solidFill>
                  <a:srgbClr val="FF0000"/>
                </a:solidFill>
              </a:rPr>
              <a:t>’’)] </a:t>
            </a:r>
            <a:r>
              <a:rPr lang="it-IT" dirty="0"/>
              <a:t>e</a:t>
            </a:r>
            <a:r>
              <a:rPr lang="it-IT" dirty="0">
                <a:solidFill>
                  <a:srgbClr val="FF0000"/>
                </a:solidFill>
              </a:rPr>
              <a:t> [b(</a:t>
            </a:r>
            <a:r>
              <a:rPr lang="it-IT" dirty="0" err="1">
                <a:solidFill>
                  <a:srgbClr val="FF0000"/>
                </a:solidFill>
              </a:rPr>
              <a:t>b’</a:t>
            </a:r>
            <a:r>
              <a:rPr lang="it-IT" dirty="0" err="1">
                <a:solidFill>
                  <a:srgbClr val="FF0000"/>
                </a:solidFill>
                <a:latin typeface="Symbol" panose="05050102010706020507" pitchFamily="18" charset="2"/>
              </a:rPr>
              <a:t>Ì</a:t>
            </a:r>
            <a:r>
              <a:rPr lang="it-IT" dirty="0" err="1">
                <a:solidFill>
                  <a:srgbClr val="FF0000"/>
                </a:solidFill>
              </a:rPr>
              <a:t>F’;G</a:t>
            </a:r>
            <a:r>
              <a:rPr lang="it-IT" dirty="0">
                <a:solidFill>
                  <a:srgbClr val="FF0000"/>
                </a:solidFill>
              </a:rPr>
              <a:t>’); (</a:t>
            </a:r>
            <a:r>
              <a:rPr lang="it-IT" dirty="0" err="1">
                <a:solidFill>
                  <a:srgbClr val="FF0000"/>
                </a:solidFill>
              </a:rPr>
              <a:t>b’’</a:t>
            </a:r>
            <a:r>
              <a:rPr lang="it-IT" dirty="0" err="1">
                <a:solidFill>
                  <a:srgbClr val="FF0000"/>
                </a:solidFill>
                <a:latin typeface="Symbol" panose="05050102010706020507" pitchFamily="18" charset="2"/>
              </a:rPr>
              <a:t>Ì</a:t>
            </a:r>
            <a:r>
              <a:rPr lang="it-IT" dirty="0" err="1">
                <a:solidFill>
                  <a:srgbClr val="FF0000"/>
                </a:solidFill>
              </a:rPr>
              <a:t>F’’;G</a:t>
            </a:r>
            <a:r>
              <a:rPr lang="it-IT" dirty="0">
                <a:solidFill>
                  <a:srgbClr val="FF0000"/>
                </a:solidFill>
              </a:rPr>
              <a:t>’’) </a:t>
            </a:r>
            <a:r>
              <a:rPr lang="it-IT" dirty="0"/>
              <a:t>definiamo rispettive tracce </a:t>
            </a:r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a;T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b </a:t>
            </a:r>
            <a:r>
              <a:rPr lang="it-IT" dirty="0"/>
              <a:t>per le quali </a:t>
            </a:r>
          </a:p>
          <a:p>
            <a:r>
              <a:rPr lang="it-IT" dirty="0"/>
              <a:t>passa il piano </a:t>
            </a:r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BB338C5D-E4FC-88CE-55B3-1EC5CA13F25F}"/>
              </a:ext>
            </a:extLst>
          </p:cNvPr>
          <p:cNvSpPr txBox="1"/>
          <p:nvPr/>
        </p:nvSpPr>
        <p:spPr>
          <a:xfrm>
            <a:off x="5392303" y="2430530"/>
            <a:ext cx="5538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</a:rPr>
              <a:t>a</a:t>
            </a:r>
            <a:endParaRPr lang="it-IT" sz="1200" dirty="0"/>
          </a:p>
        </p:txBody>
      </p: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069C4845-7EB8-821A-8068-5860AD2AC835}"/>
              </a:ext>
            </a:extLst>
          </p:cNvPr>
          <p:cNvSpPr txBox="1"/>
          <p:nvPr/>
        </p:nvSpPr>
        <p:spPr>
          <a:xfrm>
            <a:off x="6787466" y="3079869"/>
            <a:ext cx="57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</a:rPr>
              <a:t>b</a:t>
            </a:r>
            <a:endParaRPr lang="it-IT" sz="12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167035-5AE6-3DC7-9CC6-992A1BC7C711}"/>
              </a:ext>
            </a:extLst>
          </p:cNvPr>
          <p:cNvSpPr txBox="1"/>
          <p:nvPr/>
        </p:nvSpPr>
        <p:spPr>
          <a:xfrm>
            <a:off x="6303941" y="2456449"/>
            <a:ext cx="400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FF0000"/>
                </a:solidFill>
              </a:rPr>
              <a:t>a’</a:t>
            </a:r>
            <a:r>
              <a:rPr lang="it-IT" sz="12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51DB85EB-4F51-BF45-7405-EA6933A67783}"/>
              </a:ext>
            </a:extLst>
          </p:cNvPr>
          <p:cNvSpPr txBox="1"/>
          <p:nvPr/>
        </p:nvSpPr>
        <p:spPr>
          <a:xfrm>
            <a:off x="6002815" y="3140321"/>
            <a:ext cx="4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3F0648FB-29B7-F13D-E350-FF252233A429}"/>
              </a:ext>
            </a:extLst>
          </p:cNvPr>
          <p:cNvSpPr txBox="1"/>
          <p:nvPr/>
        </p:nvSpPr>
        <p:spPr>
          <a:xfrm>
            <a:off x="4945162" y="2241014"/>
            <a:ext cx="54094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sz="1200" dirty="0"/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A2EC2ADE-D7E7-5102-85FF-1A898C0ADA7E}"/>
              </a:ext>
            </a:extLst>
          </p:cNvPr>
          <p:cNvCxnSpPr>
            <a:cxnSpLocks/>
          </p:cNvCxnSpPr>
          <p:nvPr/>
        </p:nvCxnSpPr>
        <p:spPr>
          <a:xfrm>
            <a:off x="5532022" y="3803701"/>
            <a:ext cx="3233365" cy="30012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AE9079C5-D0B5-971D-607E-17F60F31FE99}"/>
              </a:ext>
            </a:extLst>
          </p:cNvPr>
          <p:cNvCxnSpPr>
            <a:cxnSpLocks/>
          </p:cNvCxnSpPr>
          <p:nvPr/>
        </p:nvCxnSpPr>
        <p:spPr>
          <a:xfrm>
            <a:off x="7029811" y="3795021"/>
            <a:ext cx="3240875" cy="30082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3CFD0632-5944-C9F6-6C5C-856B2988AF5B}"/>
              </a:ext>
            </a:extLst>
          </p:cNvPr>
          <p:cNvSpPr txBox="1"/>
          <p:nvPr/>
        </p:nvSpPr>
        <p:spPr>
          <a:xfrm>
            <a:off x="8437995" y="6394466"/>
            <a:ext cx="400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FF0000"/>
                </a:solidFill>
              </a:rPr>
              <a:t>a’</a:t>
            </a:r>
            <a:endParaRPr lang="it-IT" sz="1200" dirty="0">
              <a:solidFill>
                <a:srgbClr val="FF0000"/>
              </a:solidFill>
            </a:endParaRP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E8510FA6-E686-6425-D613-FE1B79E9851D}"/>
              </a:ext>
            </a:extLst>
          </p:cNvPr>
          <p:cNvSpPr txBox="1"/>
          <p:nvPr/>
        </p:nvSpPr>
        <p:spPr>
          <a:xfrm>
            <a:off x="9965785" y="6416765"/>
            <a:ext cx="43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A42A62B7-D3BF-FC5A-4C9E-5ED112B8DFF6}"/>
              </a:ext>
            </a:extLst>
          </p:cNvPr>
          <p:cNvSpPr txBox="1"/>
          <p:nvPr/>
        </p:nvSpPr>
        <p:spPr>
          <a:xfrm>
            <a:off x="11025854" y="6368956"/>
            <a:ext cx="54094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sz="1200" dirty="0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34938A50-D603-E787-4DFE-5EDDE8A414E6}"/>
              </a:ext>
            </a:extLst>
          </p:cNvPr>
          <p:cNvSpPr txBox="1"/>
          <p:nvPr/>
        </p:nvSpPr>
        <p:spPr>
          <a:xfrm>
            <a:off x="0" y="1831796"/>
            <a:ext cx="4750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Essendo le rette </a:t>
            </a:r>
            <a:r>
              <a:rPr lang="it-IT" dirty="0">
                <a:solidFill>
                  <a:srgbClr val="FF0000"/>
                </a:solidFill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rgbClr val="FF0000"/>
                </a:solidFill>
              </a:rPr>
              <a:t>b</a:t>
            </a:r>
            <a:r>
              <a:rPr lang="it-IT" dirty="0"/>
              <a:t> orizzontali avranno le prime tracce improprie e pertanto la </a:t>
            </a:r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/>
              <a:t> si collocherà parallela alle proiezioni </a:t>
            </a:r>
            <a:r>
              <a:rPr lang="it-IT" dirty="0" err="1">
                <a:solidFill>
                  <a:srgbClr val="FF0000"/>
                </a:solidFill>
              </a:rPr>
              <a:t>a’</a:t>
            </a:r>
            <a:r>
              <a:rPr lang="it-IT" dirty="0"/>
              <a:t> e </a:t>
            </a:r>
            <a:r>
              <a:rPr lang="it-IT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3710CBB2-0FE3-391A-6542-0CE8C4CE9C6D}"/>
              </a:ext>
            </a:extLst>
          </p:cNvPr>
          <p:cNvSpPr txBox="1"/>
          <p:nvPr/>
        </p:nvSpPr>
        <p:spPr>
          <a:xfrm>
            <a:off x="6676240" y="5732115"/>
            <a:ext cx="57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29" name="CasellaDiTesto 228">
            <a:extLst>
              <a:ext uri="{FF2B5EF4-FFF2-40B4-BE49-F238E27FC236}">
                <a16:creationId xmlns:a16="http://schemas.microsoft.com/office/drawing/2014/main" id="{1E00374B-0D0D-052C-BCDC-36D1608088A4}"/>
              </a:ext>
            </a:extLst>
          </p:cNvPr>
          <p:cNvSpPr txBox="1"/>
          <p:nvPr/>
        </p:nvSpPr>
        <p:spPr>
          <a:xfrm>
            <a:off x="8975511" y="4088660"/>
            <a:ext cx="576000" cy="28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/>
              <a:t>T</a:t>
            </a:r>
            <a:r>
              <a:rPr lang="it-IT" sz="1200" baseline="-25000" dirty="0"/>
              <a:t>2</a:t>
            </a:r>
            <a:r>
              <a:rPr lang="it-IT" sz="1200" dirty="0"/>
              <a:t>x</a:t>
            </a:r>
          </a:p>
        </p:txBody>
      </p:sp>
      <p:sp>
        <p:nvSpPr>
          <p:cNvPr id="231" name="CasellaDiTesto 230">
            <a:extLst>
              <a:ext uri="{FF2B5EF4-FFF2-40B4-BE49-F238E27FC236}">
                <a16:creationId xmlns:a16="http://schemas.microsoft.com/office/drawing/2014/main" id="{0C351BE5-2892-1D6A-4B40-87466512AC20}"/>
              </a:ext>
            </a:extLst>
          </p:cNvPr>
          <p:cNvSpPr txBox="1"/>
          <p:nvPr/>
        </p:nvSpPr>
        <p:spPr>
          <a:xfrm>
            <a:off x="8883940" y="3452199"/>
            <a:ext cx="756000" cy="28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/>
              <a:t>(T</a:t>
            </a:r>
            <a:r>
              <a:rPr lang="it-IT" sz="1200" baseline="-25000" dirty="0"/>
              <a:t>2</a:t>
            </a:r>
            <a:r>
              <a:rPr lang="it-IT" sz="1200" dirty="0"/>
              <a:t>x)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F7A23F3-51B4-96DD-737E-E1484F89E3FF}"/>
              </a:ext>
            </a:extLst>
          </p:cNvPr>
          <p:cNvSpPr txBox="1"/>
          <p:nvPr/>
        </p:nvSpPr>
        <p:spPr>
          <a:xfrm>
            <a:off x="0" y="2679909"/>
            <a:ext cx="4863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Ribaltando T</a:t>
            </a:r>
            <a:r>
              <a:rPr lang="it-IT" baseline="-25000" dirty="0"/>
              <a:t>2</a:t>
            </a:r>
            <a:r>
              <a:rPr lang="it-IT" dirty="0"/>
              <a:t>x=(t</a:t>
            </a:r>
            <a:r>
              <a:rPr lang="it-IT" baseline="-25000" dirty="0"/>
              <a:t>2</a:t>
            </a:r>
            <a:r>
              <a:rPr lang="it-IT" dirty="0">
                <a:latin typeface="Symbol" panose="05050102010706020507" pitchFamily="18" charset="2"/>
              </a:rPr>
              <a:t>aÇ</a:t>
            </a:r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/>
              <a:t>) su t</a:t>
            </a:r>
            <a:r>
              <a:rPr lang="it-IT" baseline="-25000" dirty="0"/>
              <a:t>1</a:t>
            </a:r>
            <a:r>
              <a:rPr lang="it-IT" dirty="0">
                <a:latin typeface="Symbol" panose="05050102010706020507" pitchFamily="18" charset="2"/>
              </a:rPr>
              <a:t>a </a:t>
            </a:r>
            <a:r>
              <a:rPr lang="it-IT" dirty="0"/>
              <a:t>troviamo (T</a:t>
            </a:r>
            <a:r>
              <a:rPr lang="it-IT" baseline="-25000" dirty="0"/>
              <a:t>2</a:t>
            </a:r>
            <a:r>
              <a:rPr lang="it-IT" dirty="0"/>
              <a:t>x) determinando la posizione di 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006E2B9F-8599-C693-3C68-9FC6A903DE54}"/>
              </a:ext>
            </a:extLst>
          </p:cNvPr>
          <p:cNvSpPr txBox="1"/>
          <p:nvPr/>
        </p:nvSpPr>
        <p:spPr>
          <a:xfrm>
            <a:off x="4367197" y="4104958"/>
            <a:ext cx="68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200" dirty="0">
                <a:solidFill>
                  <a:srgbClr val="FF0000"/>
                </a:solidFill>
              </a:rPr>
              <a:t>)</a:t>
            </a:r>
            <a:endParaRPr lang="it-IT" sz="1200" dirty="0"/>
          </a:p>
        </p:txBody>
      </p:sp>
      <p:sp>
        <p:nvSpPr>
          <p:cNvPr id="7" name="Arco 6">
            <a:extLst>
              <a:ext uri="{FF2B5EF4-FFF2-40B4-BE49-F238E27FC236}">
                <a16:creationId xmlns:a16="http://schemas.microsoft.com/office/drawing/2014/main" id="{D46DB5B0-F5FA-CC38-4AE4-B483EED7E665}"/>
              </a:ext>
            </a:extLst>
          </p:cNvPr>
          <p:cNvSpPr/>
          <p:nvPr/>
        </p:nvSpPr>
        <p:spPr>
          <a:xfrm>
            <a:off x="5299344" y="1026435"/>
            <a:ext cx="5544000" cy="5544000"/>
          </a:xfrm>
          <a:prstGeom prst="arc">
            <a:avLst>
              <a:gd name="adj1" fmla="val 10470295"/>
              <a:gd name="adj2" fmla="val 1222054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07EA8953-9A3B-4D47-E22F-514B9515B7AB}"/>
              </a:ext>
            </a:extLst>
          </p:cNvPr>
          <p:cNvCxnSpPr>
            <a:cxnSpLocks/>
          </p:cNvCxnSpPr>
          <p:nvPr/>
        </p:nvCxnSpPr>
        <p:spPr>
          <a:xfrm>
            <a:off x="5314387" y="4066928"/>
            <a:ext cx="2955377" cy="27432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A805D599-CC24-89E6-BBE0-660BF07523E7}"/>
              </a:ext>
            </a:extLst>
          </p:cNvPr>
          <p:cNvSpPr txBox="1"/>
          <p:nvPr/>
        </p:nvSpPr>
        <p:spPr>
          <a:xfrm>
            <a:off x="5046566" y="3821458"/>
            <a:ext cx="720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</a:rPr>
              <a:t>a)</a:t>
            </a:r>
            <a:endParaRPr lang="it-IT" sz="1200" dirty="0"/>
          </a:p>
        </p:txBody>
      </p:sp>
      <p:sp>
        <p:nvSpPr>
          <p:cNvPr id="232" name="Arco 231">
            <a:extLst>
              <a:ext uri="{FF2B5EF4-FFF2-40B4-BE49-F238E27FC236}">
                <a16:creationId xmlns:a16="http://schemas.microsoft.com/office/drawing/2014/main" id="{72155448-8E4C-8C58-643F-53DA897A4C8E}"/>
              </a:ext>
            </a:extLst>
          </p:cNvPr>
          <p:cNvSpPr/>
          <p:nvPr/>
        </p:nvSpPr>
        <p:spPr>
          <a:xfrm>
            <a:off x="6936146" y="2665843"/>
            <a:ext cx="2275200" cy="2275200"/>
          </a:xfrm>
          <a:prstGeom prst="arc">
            <a:avLst>
              <a:gd name="adj1" fmla="val 10470295"/>
              <a:gd name="adj2" fmla="val 1222054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sp>
        <p:nvSpPr>
          <p:cNvPr id="233" name="CasellaDiTesto 232">
            <a:extLst>
              <a:ext uri="{FF2B5EF4-FFF2-40B4-BE49-F238E27FC236}">
                <a16:creationId xmlns:a16="http://schemas.microsoft.com/office/drawing/2014/main" id="{20D4FBD9-5346-B587-7ED8-972C09C873C6}"/>
              </a:ext>
            </a:extLst>
          </p:cNvPr>
          <p:cNvSpPr txBox="1"/>
          <p:nvPr/>
        </p:nvSpPr>
        <p:spPr>
          <a:xfrm>
            <a:off x="6649661" y="3644102"/>
            <a:ext cx="75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</a:rPr>
              <a:t>b)</a:t>
            </a:r>
            <a:endParaRPr lang="it-IT" sz="1200" dirty="0"/>
          </a:p>
        </p:txBody>
      </p: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6886E9E9-24A1-BF88-AED6-459BF7881D1B}"/>
              </a:ext>
            </a:extLst>
          </p:cNvPr>
          <p:cNvCxnSpPr>
            <a:cxnSpLocks/>
          </p:cNvCxnSpPr>
          <p:nvPr/>
        </p:nvCxnSpPr>
        <p:spPr>
          <a:xfrm>
            <a:off x="6945412" y="3912021"/>
            <a:ext cx="3130894" cy="29061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CasellaDiTesto 238">
            <a:extLst>
              <a:ext uri="{FF2B5EF4-FFF2-40B4-BE49-F238E27FC236}">
                <a16:creationId xmlns:a16="http://schemas.microsoft.com/office/drawing/2014/main" id="{E1A0AD65-41DD-0C3A-1998-8FF1FED9539A}"/>
              </a:ext>
            </a:extLst>
          </p:cNvPr>
          <p:cNvSpPr txBox="1"/>
          <p:nvPr/>
        </p:nvSpPr>
        <p:spPr>
          <a:xfrm>
            <a:off x="5839489" y="4766811"/>
            <a:ext cx="6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</a:t>
            </a:r>
            <a:r>
              <a:rPr lang="it-IT" sz="1200" dirty="0" err="1">
                <a:solidFill>
                  <a:srgbClr val="FF0000"/>
                </a:solidFill>
              </a:rPr>
              <a:t>a’</a:t>
            </a:r>
            <a:r>
              <a:rPr lang="it-IT" sz="1200" dirty="0">
                <a:solidFill>
                  <a:srgbClr val="FF0000"/>
                </a:solidFill>
              </a:rPr>
              <a:t>’)</a:t>
            </a:r>
          </a:p>
        </p:txBody>
      </p:sp>
      <p:sp>
        <p:nvSpPr>
          <p:cNvPr id="243" name="CasellaDiTesto 242">
            <a:extLst>
              <a:ext uri="{FF2B5EF4-FFF2-40B4-BE49-F238E27FC236}">
                <a16:creationId xmlns:a16="http://schemas.microsoft.com/office/drawing/2014/main" id="{D152FE81-BDB0-19FC-49DC-3328E4CF64F3}"/>
              </a:ext>
            </a:extLst>
          </p:cNvPr>
          <p:cNvSpPr txBox="1"/>
          <p:nvPr/>
        </p:nvSpPr>
        <p:spPr>
          <a:xfrm>
            <a:off x="6780589" y="3990777"/>
            <a:ext cx="6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(b’’)</a:t>
            </a:r>
          </a:p>
        </p:txBody>
      </p: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57B68EBC-BEAD-4F87-38E9-8AFF194176A8}"/>
              </a:ext>
            </a:extLst>
          </p:cNvPr>
          <p:cNvCxnSpPr>
            <a:cxnSpLocks/>
          </p:cNvCxnSpPr>
          <p:nvPr/>
        </p:nvCxnSpPr>
        <p:spPr>
          <a:xfrm flipH="1">
            <a:off x="6422194" y="4892815"/>
            <a:ext cx="807922" cy="8765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6BB67F4D-479E-BDA7-1E54-7B2C44892E76}"/>
              </a:ext>
            </a:extLst>
          </p:cNvPr>
          <p:cNvCxnSpPr>
            <a:cxnSpLocks/>
          </p:cNvCxnSpPr>
          <p:nvPr/>
        </p:nvCxnSpPr>
        <p:spPr>
          <a:xfrm flipH="1">
            <a:off x="7215422" y="5589920"/>
            <a:ext cx="1031663" cy="11192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EF6FDDC7-CA58-E2B4-CD37-984EFD4882DC}"/>
              </a:ext>
            </a:extLst>
          </p:cNvPr>
          <p:cNvCxnSpPr>
            <a:cxnSpLocks/>
          </p:cNvCxnSpPr>
          <p:nvPr/>
        </p:nvCxnSpPr>
        <p:spPr>
          <a:xfrm>
            <a:off x="7586298" y="4511060"/>
            <a:ext cx="70435" cy="17258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98F8BFFD-5BA4-F4D6-9191-1FAB26FB4B36}"/>
              </a:ext>
            </a:extLst>
          </p:cNvPr>
          <p:cNvCxnSpPr>
            <a:cxnSpLocks/>
          </p:cNvCxnSpPr>
          <p:nvPr/>
        </p:nvCxnSpPr>
        <p:spPr>
          <a:xfrm flipV="1">
            <a:off x="6755042" y="5342387"/>
            <a:ext cx="1736286" cy="676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e 25">
            <a:extLst>
              <a:ext uri="{FF2B5EF4-FFF2-40B4-BE49-F238E27FC236}">
                <a16:creationId xmlns:a16="http://schemas.microsoft.com/office/drawing/2014/main" id="{873AF6FD-BB64-948E-08EB-51BC0EDFC5A2}"/>
              </a:ext>
            </a:extLst>
          </p:cNvPr>
          <p:cNvSpPr/>
          <p:nvPr/>
        </p:nvSpPr>
        <p:spPr>
          <a:xfrm>
            <a:off x="7011728" y="4758222"/>
            <a:ext cx="1224000" cy="122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F03BEED9-9B9F-5D4B-E1AD-F4D5AF96F984}"/>
              </a:ext>
            </a:extLst>
          </p:cNvPr>
          <p:cNvSpPr txBox="1"/>
          <p:nvPr/>
        </p:nvSpPr>
        <p:spPr>
          <a:xfrm>
            <a:off x="-1" y="3286848"/>
            <a:ext cx="4787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Ribaltiamo </a:t>
            </a:r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b</a:t>
            </a:r>
            <a:r>
              <a:rPr lang="it-IT" dirty="0"/>
              <a:t> su 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) </a:t>
            </a:r>
            <a:r>
              <a:rPr lang="it-IT" dirty="0"/>
              <a:t>individuando le tracce ribaltate 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a) </a:t>
            </a:r>
            <a:r>
              <a:rPr lang="it-IT" dirty="0"/>
              <a:t>e 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b)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BAFC176A-62EB-B2D8-72CC-07015D06E776}"/>
              </a:ext>
            </a:extLst>
          </p:cNvPr>
          <p:cNvSpPr txBox="1"/>
          <p:nvPr/>
        </p:nvSpPr>
        <p:spPr>
          <a:xfrm>
            <a:off x="0" y="3870837"/>
            <a:ext cx="4412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queste tracce ribaltate conduciamo le due rette ribaltate </a:t>
            </a:r>
            <a:r>
              <a:rPr lang="it-IT" dirty="0">
                <a:solidFill>
                  <a:srgbClr val="FF0000"/>
                </a:solidFill>
              </a:rPr>
              <a:t>(</a:t>
            </a:r>
            <a:r>
              <a:rPr lang="it-IT" dirty="0" err="1">
                <a:solidFill>
                  <a:srgbClr val="FF0000"/>
                </a:solidFill>
              </a:rPr>
              <a:t>a’</a:t>
            </a:r>
            <a:r>
              <a:rPr lang="it-IT" dirty="0">
                <a:solidFill>
                  <a:srgbClr val="FF0000"/>
                </a:solidFill>
              </a:rPr>
              <a:t>’) </a:t>
            </a:r>
            <a:r>
              <a:rPr lang="it-IT" dirty="0"/>
              <a:t>e </a:t>
            </a:r>
            <a:r>
              <a:rPr lang="it-IT" dirty="0">
                <a:solidFill>
                  <a:srgbClr val="FF0000"/>
                </a:solidFill>
              </a:rPr>
              <a:t>(b’’)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7908BC3A-202E-662E-3A4F-3684C17C2B42}"/>
              </a:ext>
            </a:extLst>
          </p:cNvPr>
          <p:cNvSpPr txBox="1"/>
          <p:nvPr/>
        </p:nvSpPr>
        <p:spPr>
          <a:xfrm>
            <a:off x="0" y="4483044"/>
            <a:ext cx="5868652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Estendiamo i lati </a:t>
            </a:r>
            <a:r>
              <a:rPr lang="it-IT" dirty="0">
                <a:solidFill>
                  <a:srgbClr val="FF0000"/>
                </a:solidFill>
              </a:rPr>
              <a:t>E’F’</a:t>
            </a:r>
            <a:r>
              <a:rPr lang="it-IT" dirty="0"/>
              <a:t> e </a:t>
            </a:r>
            <a:r>
              <a:rPr lang="it-IT" dirty="0">
                <a:solidFill>
                  <a:srgbClr val="FF0000"/>
                </a:solidFill>
              </a:rPr>
              <a:t>D’G’ </a:t>
            </a:r>
            <a:r>
              <a:rPr lang="it-IT" dirty="0"/>
              <a:t>che </a:t>
            </a:r>
          </a:p>
          <a:p>
            <a:r>
              <a:rPr lang="it-IT" dirty="0"/>
              <a:t>intersecando le rette ribaltate </a:t>
            </a:r>
            <a:r>
              <a:rPr lang="it-IT" dirty="0">
                <a:solidFill>
                  <a:srgbClr val="FF0000"/>
                </a:solidFill>
              </a:rPr>
              <a:t>(</a:t>
            </a:r>
            <a:r>
              <a:rPr lang="it-IT" dirty="0" err="1">
                <a:solidFill>
                  <a:srgbClr val="FF0000"/>
                </a:solidFill>
              </a:rPr>
              <a:t>a’</a:t>
            </a:r>
            <a:r>
              <a:rPr lang="it-IT" dirty="0">
                <a:solidFill>
                  <a:srgbClr val="FF0000"/>
                </a:solidFill>
              </a:rPr>
              <a:t>’) </a:t>
            </a:r>
            <a:r>
              <a:rPr lang="it-IT" dirty="0"/>
              <a:t>e </a:t>
            </a:r>
            <a:r>
              <a:rPr lang="it-IT" dirty="0">
                <a:solidFill>
                  <a:srgbClr val="FF0000"/>
                </a:solidFill>
              </a:rPr>
              <a:t>(b’’) </a:t>
            </a:r>
            <a:r>
              <a:rPr lang="it-IT" dirty="0"/>
              <a:t>determinano i vertici </a:t>
            </a:r>
            <a:r>
              <a:rPr lang="it-IT" dirty="0">
                <a:solidFill>
                  <a:srgbClr val="FF0000"/>
                </a:solidFill>
              </a:rPr>
              <a:t>(D’’);(E’’);(F’’);(G’’) </a:t>
            </a:r>
            <a:r>
              <a:rPr lang="it-IT" dirty="0"/>
              <a:t>del quadrato circoscritto alla circonferenza di compenetrazione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E9C88AE5-BB6B-ED01-0C82-46FD31A20991}"/>
              </a:ext>
            </a:extLst>
          </p:cNvPr>
          <p:cNvSpPr txBox="1"/>
          <p:nvPr/>
        </p:nvSpPr>
        <p:spPr>
          <a:xfrm>
            <a:off x="0" y="5609850"/>
            <a:ext cx="5038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stessa procedura può essere applicata per sviluppare il ribaltamento della circonferenza di compenetrazione tra le sfere di centri </a:t>
            </a:r>
            <a:r>
              <a:rPr lang="it-IT" dirty="0">
                <a:solidFill>
                  <a:srgbClr val="00B050"/>
                </a:solidFill>
              </a:rPr>
              <a:t>B</a:t>
            </a:r>
            <a:r>
              <a:rPr lang="it-IT" dirty="0"/>
              <a:t> e </a:t>
            </a:r>
            <a:r>
              <a:rPr lang="it-IT" dirty="0">
                <a:solidFill>
                  <a:srgbClr val="00B0F0"/>
                </a:solidFill>
              </a:rPr>
              <a:t>C </a:t>
            </a:r>
            <a:r>
              <a:rPr lang="it-IT" dirty="0"/>
              <a:t>mediante le rette orizzontali </a:t>
            </a:r>
            <a:r>
              <a:rPr lang="it-IT" dirty="0">
                <a:solidFill>
                  <a:srgbClr val="FF0000"/>
                </a:solidFill>
              </a:rPr>
              <a:t>c’’ </a:t>
            </a:r>
            <a:r>
              <a:rPr lang="it-IT" dirty="0"/>
              <a:t>e </a:t>
            </a:r>
            <a:r>
              <a:rPr lang="it-IT" dirty="0">
                <a:solidFill>
                  <a:srgbClr val="FF0000"/>
                </a:solidFill>
              </a:rPr>
              <a:t>d’’</a:t>
            </a:r>
          </a:p>
        </p:txBody>
      </p: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F6EF369E-5AE6-3EF1-0B49-9D68534CD67F}"/>
              </a:ext>
            </a:extLst>
          </p:cNvPr>
          <p:cNvCxnSpPr>
            <a:cxnSpLocks/>
          </p:cNvCxnSpPr>
          <p:nvPr/>
        </p:nvCxnSpPr>
        <p:spPr>
          <a:xfrm>
            <a:off x="6986116" y="1469402"/>
            <a:ext cx="14885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F6916E64-7B19-FBB1-FA7B-33090037C428}"/>
              </a:ext>
            </a:extLst>
          </p:cNvPr>
          <p:cNvCxnSpPr>
            <a:cxnSpLocks/>
          </p:cNvCxnSpPr>
          <p:nvPr/>
        </p:nvCxnSpPr>
        <p:spPr>
          <a:xfrm>
            <a:off x="6819754" y="2050042"/>
            <a:ext cx="22057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CasellaDiTesto 255">
            <a:extLst>
              <a:ext uri="{FF2B5EF4-FFF2-40B4-BE49-F238E27FC236}">
                <a16:creationId xmlns:a16="http://schemas.microsoft.com/office/drawing/2014/main" id="{D9C5B7BF-928D-840F-8E3B-94A034BC1B1D}"/>
              </a:ext>
            </a:extLst>
          </p:cNvPr>
          <p:cNvSpPr txBox="1"/>
          <p:nvPr/>
        </p:nvSpPr>
        <p:spPr>
          <a:xfrm>
            <a:off x="7192844" y="1231778"/>
            <a:ext cx="400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c’’</a:t>
            </a:r>
          </a:p>
        </p:txBody>
      </p:sp>
      <p:sp>
        <p:nvSpPr>
          <p:cNvPr id="258" name="CasellaDiTesto 257">
            <a:extLst>
              <a:ext uri="{FF2B5EF4-FFF2-40B4-BE49-F238E27FC236}">
                <a16:creationId xmlns:a16="http://schemas.microsoft.com/office/drawing/2014/main" id="{0D295D9F-BE8E-D885-3FB0-93DA4CB4E695}"/>
              </a:ext>
            </a:extLst>
          </p:cNvPr>
          <p:cNvSpPr txBox="1"/>
          <p:nvPr/>
        </p:nvSpPr>
        <p:spPr>
          <a:xfrm>
            <a:off x="6953864" y="1853504"/>
            <a:ext cx="4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d’’</a:t>
            </a: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D7A94D7F-F3F7-DFAC-BE04-847539B16334}"/>
              </a:ext>
            </a:extLst>
          </p:cNvPr>
          <p:cNvSpPr txBox="1"/>
          <p:nvPr/>
        </p:nvSpPr>
        <p:spPr>
          <a:xfrm>
            <a:off x="7747802" y="2469870"/>
            <a:ext cx="360000" cy="216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259" name="CasellaDiTesto 258">
            <a:extLst>
              <a:ext uri="{FF2B5EF4-FFF2-40B4-BE49-F238E27FC236}">
                <a16:creationId xmlns:a16="http://schemas.microsoft.com/office/drawing/2014/main" id="{20A0B3DA-7326-E1AB-C845-941CC9159062}"/>
              </a:ext>
            </a:extLst>
          </p:cNvPr>
          <p:cNvSpPr txBox="1"/>
          <p:nvPr/>
        </p:nvSpPr>
        <p:spPr>
          <a:xfrm>
            <a:off x="6763107" y="2487064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260" name="CasellaDiTesto 259">
            <a:extLst>
              <a:ext uri="{FF2B5EF4-FFF2-40B4-BE49-F238E27FC236}">
                <a16:creationId xmlns:a16="http://schemas.microsoft.com/office/drawing/2014/main" id="{E446C3BE-973F-5E73-AB51-92925F856741}"/>
              </a:ext>
            </a:extLst>
          </p:cNvPr>
          <p:cNvSpPr txBox="1"/>
          <p:nvPr/>
        </p:nvSpPr>
        <p:spPr>
          <a:xfrm>
            <a:off x="8470453" y="3296995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G’’</a:t>
            </a:r>
          </a:p>
        </p:txBody>
      </p:sp>
      <p:sp>
        <p:nvSpPr>
          <p:cNvPr id="261" name="CasellaDiTesto 260">
            <a:extLst>
              <a:ext uri="{FF2B5EF4-FFF2-40B4-BE49-F238E27FC236}">
                <a16:creationId xmlns:a16="http://schemas.microsoft.com/office/drawing/2014/main" id="{BB14CD13-3680-F2E7-6778-2D452927AFCC}"/>
              </a:ext>
            </a:extLst>
          </p:cNvPr>
          <p:cNvSpPr txBox="1"/>
          <p:nvPr/>
        </p:nvSpPr>
        <p:spPr>
          <a:xfrm>
            <a:off x="7504128" y="3307876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F’’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97064515-D666-DE07-33B6-5844B2EB8849}"/>
              </a:ext>
            </a:extLst>
          </p:cNvPr>
          <p:cNvCxnSpPr/>
          <p:nvPr/>
        </p:nvCxnSpPr>
        <p:spPr>
          <a:xfrm>
            <a:off x="6986116" y="2683795"/>
            <a:ext cx="90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5943B511-DB54-CDF7-214A-77EB85DB8A49}"/>
              </a:ext>
            </a:extLst>
          </p:cNvPr>
          <p:cNvCxnSpPr>
            <a:cxnSpLocks/>
          </p:cNvCxnSpPr>
          <p:nvPr/>
        </p:nvCxnSpPr>
        <p:spPr>
          <a:xfrm>
            <a:off x="7676384" y="3343422"/>
            <a:ext cx="90227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CasellaDiTesto 264">
            <a:extLst>
              <a:ext uri="{FF2B5EF4-FFF2-40B4-BE49-F238E27FC236}">
                <a16:creationId xmlns:a16="http://schemas.microsoft.com/office/drawing/2014/main" id="{8558F01D-7AED-BCCB-8EB7-BBC2EF382744}"/>
              </a:ext>
            </a:extLst>
          </p:cNvPr>
          <p:cNvSpPr txBox="1"/>
          <p:nvPr/>
        </p:nvSpPr>
        <p:spPr>
          <a:xfrm>
            <a:off x="9053755" y="632665"/>
            <a:ext cx="57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66" name="CasellaDiTesto 265">
            <a:extLst>
              <a:ext uri="{FF2B5EF4-FFF2-40B4-BE49-F238E27FC236}">
                <a16:creationId xmlns:a16="http://schemas.microsoft.com/office/drawing/2014/main" id="{B2E8E10C-4FAA-ABAF-8CEA-DC857C907F76}"/>
              </a:ext>
            </a:extLst>
          </p:cNvPr>
          <p:cNvSpPr txBox="1"/>
          <p:nvPr/>
        </p:nvSpPr>
        <p:spPr>
          <a:xfrm>
            <a:off x="7434718" y="6174559"/>
            <a:ext cx="46800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(D’’)</a:t>
            </a:r>
          </a:p>
        </p:txBody>
      </p:sp>
      <p:sp>
        <p:nvSpPr>
          <p:cNvPr id="267" name="CasellaDiTesto 266">
            <a:extLst>
              <a:ext uri="{FF2B5EF4-FFF2-40B4-BE49-F238E27FC236}">
                <a16:creationId xmlns:a16="http://schemas.microsoft.com/office/drawing/2014/main" id="{778FDDC9-E241-C099-D7FF-793571F573BA}"/>
              </a:ext>
            </a:extLst>
          </p:cNvPr>
          <p:cNvSpPr txBox="1"/>
          <p:nvPr/>
        </p:nvSpPr>
        <p:spPr>
          <a:xfrm>
            <a:off x="6357919" y="5272720"/>
            <a:ext cx="46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(E’’)</a:t>
            </a:r>
          </a:p>
        </p:txBody>
      </p:sp>
      <p:sp>
        <p:nvSpPr>
          <p:cNvPr id="268" name="CasellaDiTesto 267">
            <a:extLst>
              <a:ext uri="{FF2B5EF4-FFF2-40B4-BE49-F238E27FC236}">
                <a16:creationId xmlns:a16="http://schemas.microsoft.com/office/drawing/2014/main" id="{5B21207D-9AF2-15E9-4C62-DB06BF60BA29}"/>
              </a:ext>
            </a:extLst>
          </p:cNvPr>
          <p:cNvSpPr txBox="1"/>
          <p:nvPr/>
        </p:nvSpPr>
        <p:spPr>
          <a:xfrm>
            <a:off x="7194129" y="4354354"/>
            <a:ext cx="46800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(F’’)</a:t>
            </a:r>
          </a:p>
        </p:txBody>
      </p:sp>
      <p:sp>
        <p:nvSpPr>
          <p:cNvPr id="269" name="CasellaDiTesto 268">
            <a:extLst>
              <a:ext uri="{FF2B5EF4-FFF2-40B4-BE49-F238E27FC236}">
                <a16:creationId xmlns:a16="http://schemas.microsoft.com/office/drawing/2014/main" id="{D9B35F52-D500-A8A4-A700-EDD70A6B3ADB}"/>
              </a:ext>
            </a:extLst>
          </p:cNvPr>
          <p:cNvSpPr txBox="1"/>
          <p:nvPr/>
        </p:nvSpPr>
        <p:spPr>
          <a:xfrm>
            <a:off x="8235173" y="5323579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(G’’)</a:t>
            </a:r>
          </a:p>
        </p:txBody>
      </p:sp>
      <p:grpSp>
        <p:nvGrpSpPr>
          <p:cNvPr id="270" name="Gruppo 269">
            <a:extLst>
              <a:ext uri="{FF2B5EF4-FFF2-40B4-BE49-F238E27FC236}">
                <a16:creationId xmlns:a16="http://schemas.microsoft.com/office/drawing/2014/main" id="{64F31B2B-2943-9232-62B6-6D4CF5E3DA35}"/>
              </a:ext>
            </a:extLst>
          </p:cNvPr>
          <p:cNvGrpSpPr/>
          <p:nvPr/>
        </p:nvGrpSpPr>
        <p:grpSpPr>
          <a:xfrm>
            <a:off x="7022519" y="4770483"/>
            <a:ext cx="1206000" cy="1206000"/>
            <a:chOff x="10091006" y="4077096"/>
            <a:chExt cx="2658454" cy="1336216"/>
          </a:xfrm>
        </p:grpSpPr>
        <p:grpSp>
          <p:nvGrpSpPr>
            <p:cNvPr id="272" name="Gruppo 271">
              <a:extLst>
                <a:ext uri="{FF2B5EF4-FFF2-40B4-BE49-F238E27FC236}">
                  <a16:creationId xmlns:a16="http://schemas.microsoft.com/office/drawing/2014/main" id="{E9395F88-BF0D-5974-A565-D70E3AA6BB22}"/>
                </a:ext>
              </a:extLst>
            </p:cNvPr>
            <p:cNvGrpSpPr/>
            <p:nvPr/>
          </p:nvGrpSpPr>
          <p:grpSpPr>
            <a:xfrm>
              <a:off x="10091006" y="4077096"/>
              <a:ext cx="2658454" cy="1297651"/>
              <a:chOff x="10229897" y="4186657"/>
              <a:chExt cx="2658454" cy="1297651"/>
            </a:xfrm>
          </p:grpSpPr>
          <p:grpSp>
            <p:nvGrpSpPr>
              <p:cNvPr id="307" name="Gruppo 306">
                <a:extLst>
                  <a:ext uri="{FF2B5EF4-FFF2-40B4-BE49-F238E27FC236}">
                    <a16:creationId xmlns:a16="http://schemas.microsoft.com/office/drawing/2014/main" id="{36FD6FF4-A03C-E92A-A2B8-E094FFA8C454}"/>
                  </a:ext>
                </a:extLst>
              </p:cNvPr>
              <p:cNvGrpSpPr/>
              <p:nvPr/>
            </p:nvGrpSpPr>
            <p:grpSpPr>
              <a:xfrm>
                <a:off x="10230322" y="4186657"/>
                <a:ext cx="2651384" cy="1219200"/>
                <a:chOff x="10230322" y="4186657"/>
                <a:chExt cx="2651384" cy="1219200"/>
              </a:xfrm>
            </p:grpSpPr>
            <p:cxnSp>
              <p:nvCxnSpPr>
                <p:cNvPr id="318" name="Connettore diritto 317">
                  <a:extLst>
                    <a:ext uri="{FF2B5EF4-FFF2-40B4-BE49-F238E27FC236}">
                      <a16:creationId xmlns:a16="http://schemas.microsoft.com/office/drawing/2014/main" id="{69CDCBE4-634C-51E4-6A87-C021096B277A}"/>
                    </a:ext>
                  </a:extLst>
                </p:cNvPr>
                <p:cNvCxnSpPr/>
                <p:nvPr/>
              </p:nvCxnSpPr>
              <p:spPr>
                <a:xfrm>
                  <a:off x="11296946" y="4186657"/>
                  <a:ext cx="49492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Connettore diritto 318">
                  <a:extLst>
                    <a:ext uri="{FF2B5EF4-FFF2-40B4-BE49-F238E27FC236}">
                      <a16:creationId xmlns:a16="http://schemas.microsoft.com/office/drawing/2014/main" id="{67B106FB-FC4F-3D92-086A-D89546A93F5F}"/>
                    </a:ext>
                  </a:extLst>
                </p:cNvPr>
                <p:cNvCxnSpPr/>
                <p:nvPr/>
              </p:nvCxnSpPr>
              <p:spPr>
                <a:xfrm>
                  <a:off x="10674945" y="4339057"/>
                  <a:ext cx="175344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Connettore diritto 319">
                  <a:extLst>
                    <a:ext uri="{FF2B5EF4-FFF2-40B4-BE49-F238E27FC236}">
                      <a16:creationId xmlns:a16="http://schemas.microsoft.com/office/drawing/2014/main" id="{93D4139A-5A55-169F-1C00-A4EED9B244CF}"/>
                    </a:ext>
                  </a:extLst>
                </p:cNvPr>
                <p:cNvCxnSpPr/>
                <p:nvPr/>
              </p:nvCxnSpPr>
              <p:spPr>
                <a:xfrm>
                  <a:off x="10434547" y="4491457"/>
                  <a:ext cx="226251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Connettore diritto 320">
                  <a:extLst>
                    <a:ext uri="{FF2B5EF4-FFF2-40B4-BE49-F238E27FC236}">
                      <a16:creationId xmlns:a16="http://schemas.microsoft.com/office/drawing/2014/main" id="{82DBDED4-B5F5-9037-82E2-F2F5CFABC0AE}"/>
                    </a:ext>
                  </a:extLst>
                </p:cNvPr>
                <p:cNvCxnSpPr/>
                <p:nvPr/>
              </p:nvCxnSpPr>
              <p:spPr>
                <a:xfrm>
                  <a:off x="10293507" y="4643857"/>
                  <a:ext cx="253118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2" name="Connettore diritto 321">
                  <a:extLst>
                    <a:ext uri="{FF2B5EF4-FFF2-40B4-BE49-F238E27FC236}">
                      <a16:creationId xmlns:a16="http://schemas.microsoft.com/office/drawing/2014/main" id="{38617F74-706F-F42E-1D52-B8D7F1A4F4A2}"/>
                    </a:ext>
                  </a:extLst>
                </p:cNvPr>
                <p:cNvCxnSpPr/>
                <p:nvPr/>
              </p:nvCxnSpPr>
              <p:spPr>
                <a:xfrm>
                  <a:off x="10230322" y="4796257"/>
                  <a:ext cx="265138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3" name="Connettore diritto 322">
                  <a:extLst>
                    <a:ext uri="{FF2B5EF4-FFF2-40B4-BE49-F238E27FC236}">
                      <a16:creationId xmlns:a16="http://schemas.microsoft.com/office/drawing/2014/main" id="{41FA1613-C7BD-4472-DE5D-42CC8245E9FC}"/>
                    </a:ext>
                  </a:extLst>
                </p:cNvPr>
                <p:cNvCxnSpPr/>
                <p:nvPr/>
              </p:nvCxnSpPr>
              <p:spPr>
                <a:xfrm>
                  <a:off x="10243498" y="4948657"/>
                  <a:ext cx="263724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4" name="Connettore diritto 323">
                  <a:extLst>
                    <a:ext uri="{FF2B5EF4-FFF2-40B4-BE49-F238E27FC236}">
                      <a16:creationId xmlns:a16="http://schemas.microsoft.com/office/drawing/2014/main" id="{80EC7D1D-6FD2-33F5-011F-76DFBC8BD0C6}"/>
                    </a:ext>
                  </a:extLst>
                </p:cNvPr>
                <p:cNvCxnSpPr/>
                <p:nvPr/>
              </p:nvCxnSpPr>
              <p:spPr>
                <a:xfrm>
                  <a:off x="10326021" y="5101057"/>
                  <a:ext cx="247462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Connettore diritto 324">
                  <a:extLst>
                    <a:ext uri="{FF2B5EF4-FFF2-40B4-BE49-F238E27FC236}">
                      <a16:creationId xmlns:a16="http://schemas.microsoft.com/office/drawing/2014/main" id="{604EFD13-38E3-6E41-D048-8A2A7DA0D083}"/>
                    </a:ext>
                  </a:extLst>
                </p:cNvPr>
                <p:cNvCxnSpPr/>
                <p:nvPr/>
              </p:nvCxnSpPr>
              <p:spPr>
                <a:xfrm>
                  <a:off x="10486186" y="5253457"/>
                  <a:ext cx="214938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Connettore diritto 325">
                  <a:extLst>
                    <a:ext uri="{FF2B5EF4-FFF2-40B4-BE49-F238E27FC236}">
                      <a16:creationId xmlns:a16="http://schemas.microsoft.com/office/drawing/2014/main" id="{066F6A10-194D-D483-E5D9-ED23BB050BB6}"/>
                    </a:ext>
                  </a:extLst>
                </p:cNvPr>
                <p:cNvCxnSpPr/>
                <p:nvPr/>
              </p:nvCxnSpPr>
              <p:spPr>
                <a:xfrm>
                  <a:off x="10791968" y="5405857"/>
                  <a:ext cx="153426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8" name="Gruppo 307">
                <a:extLst>
                  <a:ext uri="{FF2B5EF4-FFF2-40B4-BE49-F238E27FC236}">
                    <a16:creationId xmlns:a16="http://schemas.microsoft.com/office/drawing/2014/main" id="{92678FE6-F4D0-DA3A-09B0-EDED9860FB1A}"/>
                  </a:ext>
                </a:extLst>
              </p:cNvPr>
              <p:cNvGrpSpPr/>
              <p:nvPr/>
            </p:nvGrpSpPr>
            <p:grpSpPr>
              <a:xfrm>
                <a:off x="10229897" y="4265108"/>
                <a:ext cx="2658454" cy="1219200"/>
                <a:chOff x="10225463" y="4186657"/>
                <a:chExt cx="2658454" cy="1219200"/>
              </a:xfrm>
            </p:grpSpPr>
            <p:cxnSp>
              <p:nvCxnSpPr>
                <p:cNvPr id="309" name="Connettore diritto 308">
                  <a:extLst>
                    <a:ext uri="{FF2B5EF4-FFF2-40B4-BE49-F238E27FC236}">
                      <a16:creationId xmlns:a16="http://schemas.microsoft.com/office/drawing/2014/main" id="{57417C3E-3515-B5F8-1D33-63E13F53A126}"/>
                    </a:ext>
                  </a:extLst>
                </p:cNvPr>
                <p:cNvCxnSpPr/>
                <p:nvPr/>
              </p:nvCxnSpPr>
              <p:spPr>
                <a:xfrm>
                  <a:off x="10882563" y="4186657"/>
                  <a:ext cx="134336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Connettore diritto 309">
                  <a:extLst>
                    <a:ext uri="{FF2B5EF4-FFF2-40B4-BE49-F238E27FC236}">
                      <a16:creationId xmlns:a16="http://schemas.microsoft.com/office/drawing/2014/main" id="{FDD36F0B-DF65-6FA8-3455-1787E3DFB21E}"/>
                    </a:ext>
                  </a:extLst>
                </p:cNvPr>
                <p:cNvCxnSpPr/>
                <p:nvPr/>
              </p:nvCxnSpPr>
              <p:spPr>
                <a:xfrm>
                  <a:off x="10535198" y="4339057"/>
                  <a:ext cx="205040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Connettore diritto 310">
                  <a:extLst>
                    <a:ext uri="{FF2B5EF4-FFF2-40B4-BE49-F238E27FC236}">
                      <a16:creationId xmlns:a16="http://schemas.microsoft.com/office/drawing/2014/main" id="{08C45603-99FD-18F4-6E03-001652870721}"/>
                    </a:ext>
                  </a:extLst>
                </p:cNvPr>
                <p:cNvCxnSpPr/>
                <p:nvPr/>
              </p:nvCxnSpPr>
              <p:spPr>
                <a:xfrm>
                  <a:off x="10342464" y="4491457"/>
                  <a:ext cx="242513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Connettore diritto 311">
                  <a:extLst>
                    <a:ext uri="{FF2B5EF4-FFF2-40B4-BE49-F238E27FC236}">
                      <a16:creationId xmlns:a16="http://schemas.microsoft.com/office/drawing/2014/main" id="{A6F104DB-DE6D-4FFC-1600-3C91C0D89EE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250948" y="4643857"/>
                  <a:ext cx="260896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Connettore diritto 312">
                  <a:extLst>
                    <a:ext uri="{FF2B5EF4-FFF2-40B4-BE49-F238E27FC236}">
                      <a16:creationId xmlns:a16="http://schemas.microsoft.com/office/drawing/2014/main" id="{687A2A7E-5E38-608E-6DB4-EB24B6B4F7F3}"/>
                    </a:ext>
                  </a:extLst>
                </p:cNvPr>
                <p:cNvCxnSpPr/>
                <p:nvPr/>
              </p:nvCxnSpPr>
              <p:spPr>
                <a:xfrm>
                  <a:off x="10225463" y="4796257"/>
                  <a:ext cx="265845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Connettore diritto 313">
                  <a:extLst>
                    <a:ext uri="{FF2B5EF4-FFF2-40B4-BE49-F238E27FC236}">
                      <a16:creationId xmlns:a16="http://schemas.microsoft.com/office/drawing/2014/main" id="{CC4C576F-A6FA-D2F9-8E0D-76154175C5E2}"/>
                    </a:ext>
                  </a:extLst>
                </p:cNvPr>
                <p:cNvCxnSpPr/>
                <p:nvPr/>
              </p:nvCxnSpPr>
              <p:spPr>
                <a:xfrm>
                  <a:off x="10277477" y="4948657"/>
                  <a:ext cx="256653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Connettore diritto 314">
                  <a:extLst>
                    <a:ext uri="{FF2B5EF4-FFF2-40B4-BE49-F238E27FC236}">
                      <a16:creationId xmlns:a16="http://schemas.microsoft.com/office/drawing/2014/main" id="{2B724AB0-651D-B28B-461B-EBC49D4D6366}"/>
                    </a:ext>
                  </a:extLst>
                </p:cNvPr>
                <p:cNvCxnSpPr/>
                <p:nvPr/>
              </p:nvCxnSpPr>
              <p:spPr>
                <a:xfrm>
                  <a:off x="10398814" y="5101057"/>
                  <a:ext cx="231907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Connettore diritto 315">
                  <a:extLst>
                    <a:ext uri="{FF2B5EF4-FFF2-40B4-BE49-F238E27FC236}">
                      <a16:creationId xmlns:a16="http://schemas.microsoft.com/office/drawing/2014/main" id="{C7C37873-7254-8BD0-3CA9-B0265F959245}"/>
                    </a:ext>
                  </a:extLst>
                </p:cNvPr>
                <p:cNvCxnSpPr/>
                <p:nvPr/>
              </p:nvCxnSpPr>
              <p:spPr>
                <a:xfrm>
                  <a:off x="10622086" y="5253457"/>
                  <a:ext cx="187364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7" name="Connettore diritto 316">
                  <a:extLst>
                    <a:ext uri="{FF2B5EF4-FFF2-40B4-BE49-F238E27FC236}">
                      <a16:creationId xmlns:a16="http://schemas.microsoft.com/office/drawing/2014/main" id="{ABE5BDC7-EBFE-B098-48A0-88FAFE6B9506}"/>
                    </a:ext>
                  </a:extLst>
                </p:cNvPr>
                <p:cNvCxnSpPr/>
                <p:nvPr/>
              </p:nvCxnSpPr>
              <p:spPr>
                <a:xfrm>
                  <a:off x="11068634" y="5405857"/>
                  <a:ext cx="96156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73" name="Gruppo 272">
              <a:extLst>
                <a:ext uri="{FF2B5EF4-FFF2-40B4-BE49-F238E27FC236}">
                  <a16:creationId xmlns:a16="http://schemas.microsoft.com/office/drawing/2014/main" id="{8C78E8C1-9F23-6AC3-2B85-038EF0AD7BC6}"/>
                </a:ext>
              </a:extLst>
            </p:cNvPr>
            <p:cNvGrpSpPr/>
            <p:nvPr/>
          </p:nvGrpSpPr>
          <p:grpSpPr>
            <a:xfrm>
              <a:off x="10093378" y="4115661"/>
              <a:ext cx="2655807" cy="1297651"/>
              <a:chOff x="10079869" y="4186657"/>
              <a:chExt cx="2655807" cy="1297651"/>
            </a:xfrm>
          </p:grpSpPr>
          <p:grpSp>
            <p:nvGrpSpPr>
              <p:cNvPr id="275" name="Gruppo 274">
                <a:extLst>
                  <a:ext uri="{FF2B5EF4-FFF2-40B4-BE49-F238E27FC236}">
                    <a16:creationId xmlns:a16="http://schemas.microsoft.com/office/drawing/2014/main" id="{32914202-B757-23BE-E854-7A6E4C0CF752}"/>
                  </a:ext>
                </a:extLst>
              </p:cNvPr>
              <p:cNvGrpSpPr/>
              <p:nvPr/>
            </p:nvGrpSpPr>
            <p:grpSpPr>
              <a:xfrm>
                <a:off x="10079869" y="4186657"/>
                <a:ext cx="2651384" cy="1219200"/>
                <a:chOff x="10079869" y="4186657"/>
                <a:chExt cx="2651384" cy="1219200"/>
              </a:xfrm>
            </p:grpSpPr>
            <p:cxnSp>
              <p:nvCxnSpPr>
                <p:cNvPr id="293" name="Connettore diritto 292">
                  <a:extLst>
                    <a:ext uri="{FF2B5EF4-FFF2-40B4-BE49-F238E27FC236}">
                      <a16:creationId xmlns:a16="http://schemas.microsoft.com/office/drawing/2014/main" id="{21149554-4298-BE51-35DD-99E1EFB5E307}"/>
                    </a:ext>
                  </a:extLst>
                </p:cNvPr>
                <p:cNvCxnSpPr/>
                <p:nvPr/>
              </p:nvCxnSpPr>
              <p:spPr>
                <a:xfrm>
                  <a:off x="10892200" y="4186657"/>
                  <a:ext cx="103934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Connettore diritto 293">
                  <a:extLst>
                    <a:ext uri="{FF2B5EF4-FFF2-40B4-BE49-F238E27FC236}">
                      <a16:creationId xmlns:a16="http://schemas.microsoft.com/office/drawing/2014/main" id="{98C165AB-1660-DC46-3E01-2B124915B14D}"/>
                    </a:ext>
                  </a:extLst>
                </p:cNvPr>
                <p:cNvCxnSpPr/>
                <p:nvPr/>
              </p:nvCxnSpPr>
              <p:spPr>
                <a:xfrm>
                  <a:off x="10453280" y="4339057"/>
                  <a:ext cx="190899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Connettore diritto 297">
                  <a:extLst>
                    <a:ext uri="{FF2B5EF4-FFF2-40B4-BE49-F238E27FC236}">
                      <a16:creationId xmlns:a16="http://schemas.microsoft.com/office/drawing/2014/main" id="{99418AE9-1EB6-4BE6-FAFA-B7F8AC5DE881}"/>
                    </a:ext>
                  </a:extLst>
                </p:cNvPr>
                <p:cNvCxnSpPr/>
                <p:nvPr/>
              </p:nvCxnSpPr>
              <p:spPr>
                <a:xfrm>
                  <a:off x="10233751" y="4491457"/>
                  <a:ext cx="234735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Connettore diritto 298">
                  <a:extLst>
                    <a:ext uri="{FF2B5EF4-FFF2-40B4-BE49-F238E27FC236}">
                      <a16:creationId xmlns:a16="http://schemas.microsoft.com/office/drawing/2014/main" id="{4E1216A9-99D3-816A-FF7A-94B01E864A15}"/>
                    </a:ext>
                  </a:extLst>
                </p:cNvPr>
                <p:cNvCxnSpPr/>
                <p:nvPr/>
              </p:nvCxnSpPr>
              <p:spPr>
                <a:xfrm>
                  <a:off x="10116723" y="4643857"/>
                  <a:ext cx="258068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Connettore diritto 299">
                  <a:extLst>
                    <a:ext uri="{FF2B5EF4-FFF2-40B4-BE49-F238E27FC236}">
                      <a16:creationId xmlns:a16="http://schemas.microsoft.com/office/drawing/2014/main" id="{6338DF4B-F426-54C6-0F9C-2249B7414430}"/>
                    </a:ext>
                  </a:extLst>
                </p:cNvPr>
                <p:cNvCxnSpPr/>
                <p:nvPr/>
              </p:nvCxnSpPr>
              <p:spPr>
                <a:xfrm>
                  <a:off x="10079869" y="4796257"/>
                  <a:ext cx="265138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Connettore diritto 301">
                  <a:extLst>
                    <a:ext uri="{FF2B5EF4-FFF2-40B4-BE49-F238E27FC236}">
                      <a16:creationId xmlns:a16="http://schemas.microsoft.com/office/drawing/2014/main" id="{89DA5D84-141D-ED59-47E5-66B909D7FD5D}"/>
                    </a:ext>
                  </a:extLst>
                </p:cNvPr>
                <p:cNvCxnSpPr/>
                <p:nvPr/>
              </p:nvCxnSpPr>
              <p:spPr>
                <a:xfrm>
                  <a:off x="10102759" y="4948657"/>
                  <a:ext cx="261603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Connettore diritto 302">
                  <a:extLst>
                    <a:ext uri="{FF2B5EF4-FFF2-40B4-BE49-F238E27FC236}">
                      <a16:creationId xmlns:a16="http://schemas.microsoft.com/office/drawing/2014/main" id="{5DFDF67E-3568-D5B6-A540-B80096E6ABD0}"/>
                    </a:ext>
                  </a:extLst>
                </p:cNvPr>
                <p:cNvCxnSpPr/>
                <p:nvPr/>
              </p:nvCxnSpPr>
              <p:spPr>
                <a:xfrm>
                  <a:off x="10209533" y="5101057"/>
                  <a:ext cx="240392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Connettore diritto 303">
                  <a:extLst>
                    <a:ext uri="{FF2B5EF4-FFF2-40B4-BE49-F238E27FC236}">
                      <a16:creationId xmlns:a16="http://schemas.microsoft.com/office/drawing/2014/main" id="{91F82303-FB30-6445-6AB7-D2FD193E3045}"/>
                    </a:ext>
                  </a:extLst>
                </p:cNvPr>
                <p:cNvCxnSpPr/>
                <p:nvPr/>
              </p:nvCxnSpPr>
              <p:spPr>
                <a:xfrm>
                  <a:off x="10389115" y="5253457"/>
                  <a:ext cx="203626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Connettore diritto 304">
                  <a:extLst>
                    <a:ext uri="{FF2B5EF4-FFF2-40B4-BE49-F238E27FC236}">
                      <a16:creationId xmlns:a16="http://schemas.microsoft.com/office/drawing/2014/main" id="{F40FD5C6-1F53-928F-5F14-0B419F433FFD}"/>
                    </a:ext>
                  </a:extLst>
                </p:cNvPr>
                <p:cNvCxnSpPr/>
                <p:nvPr/>
              </p:nvCxnSpPr>
              <p:spPr>
                <a:xfrm>
                  <a:off x="10758003" y="5405857"/>
                  <a:ext cx="129387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6" name="Gruppo 275">
                <a:extLst>
                  <a:ext uri="{FF2B5EF4-FFF2-40B4-BE49-F238E27FC236}">
                    <a16:creationId xmlns:a16="http://schemas.microsoft.com/office/drawing/2014/main" id="{73B6CE6B-0E55-7109-10BB-B5E6BD542C92}"/>
                  </a:ext>
                </a:extLst>
              </p:cNvPr>
              <p:cNvGrpSpPr/>
              <p:nvPr/>
            </p:nvGrpSpPr>
            <p:grpSpPr>
              <a:xfrm>
                <a:off x="10084291" y="4265108"/>
                <a:ext cx="2651385" cy="1219200"/>
                <a:chOff x="10079857" y="4186657"/>
                <a:chExt cx="2651385" cy="1219200"/>
              </a:xfrm>
            </p:grpSpPr>
            <p:cxnSp>
              <p:nvCxnSpPr>
                <p:cNvPr id="278" name="Connettore diritto 277">
                  <a:extLst>
                    <a:ext uri="{FF2B5EF4-FFF2-40B4-BE49-F238E27FC236}">
                      <a16:creationId xmlns:a16="http://schemas.microsoft.com/office/drawing/2014/main" id="{6F54CFDE-AA51-0FD0-CEA6-2E08C76BAFE2}"/>
                    </a:ext>
                  </a:extLst>
                </p:cNvPr>
                <p:cNvCxnSpPr/>
                <p:nvPr/>
              </p:nvCxnSpPr>
              <p:spPr>
                <a:xfrm>
                  <a:off x="10603099" y="4186657"/>
                  <a:ext cx="158376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Connettore diritto 279">
                  <a:extLst>
                    <a:ext uri="{FF2B5EF4-FFF2-40B4-BE49-F238E27FC236}">
                      <a16:creationId xmlns:a16="http://schemas.microsoft.com/office/drawing/2014/main" id="{14850654-B1C8-361C-8961-B4FAFD8A9C50}"/>
                    </a:ext>
                  </a:extLst>
                </p:cNvPr>
                <p:cNvCxnSpPr/>
                <p:nvPr/>
              </p:nvCxnSpPr>
              <p:spPr>
                <a:xfrm>
                  <a:off x="10318372" y="4339057"/>
                  <a:ext cx="21706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Connettore diritto 281">
                  <a:extLst>
                    <a:ext uri="{FF2B5EF4-FFF2-40B4-BE49-F238E27FC236}">
                      <a16:creationId xmlns:a16="http://schemas.microsoft.com/office/drawing/2014/main" id="{8FAECDA8-444B-18D4-8C4C-9C7058B6E2D0}"/>
                    </a:ext>
                  </a:extLst>
                </p:cNvPr>
                <p:cNvCxnSpPr/>
                <p:nvPr/>
              </p:nvCxnSpPr>
              <p:spPr>
                <a:xfrm>
                  <a:off x="10152517" y="4491457"/>
                  <a:ext cx="249583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Connettore diritto 283">
                  <a:extLst>
                    <a:ext uri="{FF2B5EF4-FFF2-40B4-BE49-F238E27FC236}">
                      <a16:creationId xmlns:a16="http://schemas.microsoft.com/office/drawing/2014/main" id="{30B95144-DDEA-C7C5-951C-4EE43C5A785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083331" y="4643857"/>
                  <a:ext cx="263724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Connettore diritto 284">
                  <a:extLst>
                    <a:ext uri="{FF2B5EF4-FFF2-40B4-BE49-F238E27FC236}">
                      <a16:creationId xmlns:a16="http://schemas.microsoft.com/office/drawing/2014/main" id="{948D6C72-E298-A40E-A5DA-A5368398DBAA}"/>
                    </a:ext>
                  </a:extLst>
                </p:cNvPr>
                <p:cNvCxnSpPr/>
                <p:nvPr/>
              </p:nvCxnSpPr>
              <p:spPr>
                <a:xfrm>
                  <a:off x="10079857" y="4796257"/>
                  <a:ext cx="265138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Connettore diritto 286">
                  <a:extLst>
                    <a:ext uri="{FF2B5EF4-FFF2-40B4-BE49-F238E27FC236}">
                      <a16:creationId xmlns:a16="http://schemas.microsoft.com/office/drawing/2014/main" id="{08920EF8-70D3-4875-9D36-2B7192A7767F}"/>
                    </a:ext>
                  </a:extLst>
                </p:cNvPr>
                <p:cNvCxnSpPr/>
                <p:nvPr/>
              </p:nvCxnSpPr>
              <p:spPr>
                <a:xfrm>
                  <a:off x="10141577" y="4948657"/>
                  <a:ext cx="251704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Connettore diritto 289">
                  <a:extLst>
                    <a:ext uri="{FF2B5EF4-FFF2-40B4-BE49-F238E27FC236}">
                      <a16:creationId xmlns:a16="http://schemas.microsoft.com/office/drawing/2014/main" id="{9971A21B-8424-71CE-9BEE-2B0333E7FF46}"/>
                    </a:ext>
                  </a:extLst>
                </p:cNvPr>
                <p:cNvCxnSpPr/>
                <p:nvPr/>
              </p:nvCxnSpPr>
              <p:spPr>
                <a:xfrm>
                  <a:off x="10287182" y="5101057"/>
                  <a:ext cx="223423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Connettore diritto 290">
                  <a:extLst>
                    <a:ext uri="{FF2B5EF4-FFF2-40B4-BE49-F238E27FC236}">
                      <a16:creationId xmlns:a16="http://schemas.microsoft.com/office/drawing/2014/main" id="{A7D5E6DD-5FC7-E052-3090-5A74989D2E22}"/>
                    </a:ext>
                  </a:extLst>
                </p:cNvPr>
                <p:cNvCxnSpPr/>
                <p:nvPr/>
              </p:nvCxnSpPr>
              <p:spPr>
                <a:xfrm>
                  <a:off x="10544437" y="5253457"/>
                  <a:ext cx="171809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Connettore diritto 291">
                  <a:extLst>
                    <a:ext uri="{FF2B5EF4-FFF2-40B4-BE49-F238E27FC236}">
                      <a16:creationId xmlns:a16="http://schemas.microsoft.com/office/drawing/2014/main" id="{6A97F77C-D9B9-970C-3A6D-9590D4698911}"/>
                    </a:ext>
                  </a:extLst>
                </p:cNvPr>
                <p:cNvCxnSpPr/>
                <p:nvPr/>
              </p:nvCxnSpPr>
              <p:spPr>
                <a:xfrm>
                  <a:off x="11185125" y="5405857"/>
                  <a:ext cx="38887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27" name="CasellaDiTesto 326">
            <a:extLst>
              <a:ext uri="{FF2B5EF4-FFF2-40B4-BE49-F238E27FC236}">
                <a16:creationId xmlns:a16="http://schemas.microsoft.com/office/drawing/2014/main" id="{E975576B-CC58-89EF-6231-66722C652AA3}"/>
              </a:ext>
            </a:extLst>
          </p:cNvPr>
          <p:cNvSpPr txBox="1"/>
          <p:nvPr/>
        </p:nvSpPr>
        <p:spPr>
          <a:xfrm>
            <a:off x="5197797" y="6070353"/>
            <a:ext cx="1656000" cy="738664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</a:rPr>
              <a:t>Circonferenza di compenetrazione in vera grandezza</a:t>
            </a:r>
          </a:p>
        </p:txBody>
      </p:sp>
      <p:cxnSp>
        <p:nvCxnSpPr>
          <p:cNvPr id="328" name="Connettore 2 327">
            <a:extLst>
              <a:ext uri="{FF2B5EF4-FFF2-40B4-BE49-F238E27FC236}">
                <a16:creationId xmlns:a16="http://schemas.microsoft.com/office/drawing/2014/main" id="{AF312C33-BE5C-2558-4235-8A0545283510}"/>
              </a:ext>
            </a:extLst>
          </p:cNvPr>
          <p:cNvCxnSpPr>
            <a:cxnSpLocks/>
            <a:stCxn id="327" idx="0"/>
          </p:cNvCxnSpPr>
          <p:nvPr/>
        </p:nvCxnSpPr>
        <p:spPr>
          <a:xfrm flipV="1">
            <a:off x="6025797" y="5290448"/>
            <a:ext cx="1549061" cy="77990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Pulsante di azione: vuoto 30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7FAD5E0-E428-A5E1-76E0-E6656AE4E966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329" name="Connettore diritto 328">
            <a:extLst>
              <a:ext uri="{FF2B5EF4-FFF2-40B4-BE49-F238E27FC236}">
                <a16:creationId xmlns:a16="http://schemas.microsoft.com/office/drawing/2014/main" id="{FA0D2658-BC02-7D67-63FF-F6498C50EB64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2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1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1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1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1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1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" grpId="0" animBg="1"/>
      <p:bldP spid="12" grpId="0"/>
      <p:bldP spid="2" grpId="0"/>
      <p:bldP spid="153" grpId="0"/>
      <p:bldP spid="154" grpId="0"/>
      <p:bldP spid="9" grpId="0"/>
      <p:bldP spid="156" grpId="0"/>
      <p:bldP spid="160" grpId="0"/>
      <p:bldP spid="195" grpId="0"/>
      <p:bldP spid="197" grpId="0"/>
      <p:bldP spid="199" grpId="0"/>
      <p:bldP spid="32" grpId="0"/>
      <p:bldP spid="229" grpId="0"/>
      <p:bldP spid="231" grpId="0"/>
      <p:bldP spid="5" grpId="0"/>
      <p:bldP spid="164" grpId="0"/>
      <p:bldP spid="7" grpId="0" animBg="1"/>
      <p:bldP spid="168" grpId="0"/>
      <p:bldP spid="232" grpId="0" animBg="1"/>
      <p:bldP spid="233" grpId="0"/>
      <p:bldP spid="239" grpId="0"/>
      <p:bldP spid="243" grpId="0"/>
      <p:bldP spid="26" grpId="0" animBg="1"/>
      <p:bldP spid="28" grpId="0"/>
      <p:bldP spid="38" grpId="0"/>
      <p:bldP spid="45" grpId="0"/>
      <p:bldP spid="59" grpId="0"/>
      <p:bldP spid="256" grpId="0"/>
      <p:bldP spid="258" grpId="0"/>
      <p:bldP spid="266" grpId="0"/>
      <p:bldP spid="267" grpId="0"/>
      <p:bldP spid="268" grpId="0"/>
      <p:bldP spid="269" grpId="0"/>
      <p:bldP spid="3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4367197" y="3800510"/>
            <a:ext cx="770661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0AD49FA4-489E-485D-B0C6-9507A628D147}"/>
              </a:ext>
            </a:extLst>
          </p:cNvPr>
          <p:cNvCxnSpPr>
            <a:cxnSpLocks/>
          </p:cNvCxnSpPr>
          <p:nvPr/>
        </p:nvCxnSpPr>
        <p:spPr>
          <a:xfrm>
            <a:off x="8048811" y="2407030"/>
            <a:ext cx="0" cy="25415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6331070" y="1609970"/>
            <a:ext cx="4758621" cy="516266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809729" y="3502497"/>
            <a:ext cx="388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+mj-lt"/>
              </a:rPr>
              <a:t>lt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804134DC-CD96-47E4-AF2F-201FA90BDC48}"/>
              </a:ext>
            </a:extLst>
          </p:cNvPr>
          <p:cNvSpPr/>
          <p:nvPr/>
        </p:nvSpPr>
        <p:spPr>
          <a:xfrm>
            <a:off x="7108289" y="1453951"/>
            <a:ext cx="1889029" cy="1889044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94D0899E-0699-4F04-9D16-C428020B3E69}"/>
              </a:ext>
            </a:extLst>
          </p:cNvPr>
          <p:cNvGrpSpPr/>
          <p:nvPr/>
        </p:nvGrpSpPr>
        <p:grpSpPr>
          <a:xfrm>
            <a:off x="7998994" y="2357688"/>
            <a:ext cx="95877" cy="95877"/>
            <a:chOff x="8050901" y="2305017"/>
            <a:chExt cx="108000" cy="108000"/>
          </a:xfrm>
        </p:grpSpPr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7AD1FC68-9EBE-410E-AA75-491F17B9CB17}"/>
                </a:ext>
              </a:extLst>
            </p:cNvPr>
            <p:cNvCxnSpPr>
              <a:cxnSpLocks/>
            </p:cNvCxnSpPr>
            <p:nvPr/>
          </p:nvCxnSpPr>
          <p:spPr>
            <a:xfrm>
              <a:off x="8050901" y="2356674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ttore diritto 146">
              <a:extLst>
                <a:ext uri="{FF2B5EF4-FFF2-40B4-BE49-F238E27FC236}">
                  <a16:creationId xmlns:a16="http://schemas.microsoft.com/office/drawing/2014/main" id="{1F3481B9-6286-4A66-A610-010ED9663E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12008" y="2305017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Ovale 75">
            <a:extLst>
              <a:ext uri="{FF2B5EF4-FFF2-40B4-BE49-F238E27FC236}">
                <a16:creationId xmlns:a16="http://schemas.microsoft.com/office/drawing/2014/main" id="{2C1BB6BC-5304-443E-B464-9860CC2C4717}"/>
              </a:ext>
            </a:extLst>
          </p:cNvPr>
          <p:cNvSpPr/>
          <p:nvPr/>
        </p:nvSpPr>
        <p:spPr>
          <a:xfrm>
            <a:off x="7836899" y="3801834"/>
            <a:ext cx="1277502" cy="1277507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63F9A2F1-F4E9-4286-A3DE-648E79E510A5}"/>
              </a:ext>
            </a:extLst>
          </p:cNvPr>
          <p:cNvCxnSpPr>
            <a:cxnSpLocks/>
          </p:cNvCxnSpPr>
          <p:nvPr/>
        </p:nvCxnSpPr>
        <p:spPr>
          <a:xfrm flipH="1">
            <a:off x="8036428" y="3972850"/>
            <a:ext cx="877316" cy="9518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e 55">
            <a:extLst>
              <a:ext uri="{FF2B5EF4-FFF2-40B4-BE49-F238E27FC236}">
                <a16:creationId xmlns:a16="http://schemas.microsoft.com/office/drawing/2014/main" id="{14500BB0-8FE2-458D-AF0E-65818126A165}"/>
              </a:ext>
            </a:extLst>
          </p:cNvPr>
          <p:cNvSpPr/>
          <p:nvPr/>
        </p:nvSpPr>
        <p:spPr>
          <a:xfrm>
            <a:off x="7841621" y="811272"/>
            <a:ext cx="1278000" cy="1278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0642508B-4EAA-4913-A4B9-9C020BA9DA72}"/>
              </a:ext>
            </a:extLst>
          </p:cNvPr>
          <p:cNvCxnSpPr>
            <a:cxnSpLocks/>
          </p:cNvCxnSpPr>
          <p:nvPr/>
        </p:nvCxnSpPr>
        <p:spPr>
          <a:xfrm>
            <a:off x="8441653" y="1452726"/>
            <a:ext cx="7109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3D7CD59F-D8D1-48CB-A3FE-D0166AE06255}"/>
              </a:ext>
            </a:extLst>
          </p:cNvPr>
          <p:cNvCxnSpPr>
            <a:cxnSpLocks/>
          </p:cNvCxnSpPr>
          <p:nvPr/>
        </p:nvCxnSpPr>
        <p:spPr>
          <a:xfrm rot="16200000">
            <a:off x="8440847" y="1452725"/>
            <a:ext cx="710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E4C16E46-B0D4-4466-A0F2-7B9C6176F867}"/>
              </a:ext>
            </a:extLst>
          </p:cNvPr>
          <p:cNvCxnSpPr>
            <a:cxnSpLocks/>
          </p:cNvCxnSpPr>
          <p:nvPr/>
        </p:nvCxnSpPr>
        <p:spPr>
          <a:xfrm>
            <a:off x="9071385" y="0"/>
            <a:ext cx="0" cy="42495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7B31F2A-481B-4ECE-9A74-AC68FCF10ACE}"/>
              </a:ext>
            </a:extLst>
          </p:cNvPr>
          <p:cNvCxnSpPr/>
          <p:nvPr/>
        </p:nvCxnSpPr>
        <p:spPr>
          <a:xfrm>
            <a:off x="9144638" y="4906518"/>
            <a:ext cx="2416" cy="1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AD177C3B-B395-437C-8CC5-5C041A8EBD25}"/>
              </a:ext>
            </a:extLst>
          </p:cNvPr>
          <p:cNvCxnSpPr>
            <a:cxnSpLocks/>
          </p:cNvCxnSpPr>
          <p:nvPr/>
        </p:nvCxnSpPr>
        <p:spPr>
          <a:xfrm flipV="1">
            <a:off x="8476220" y="1442867"/>
            <a:ext cx="0" cy="300861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2B9AB5AE-47E5-4297-B0B5-1FD194B0C982}"/>
              </a:ext>
            </a:extLst>
          </p:cNvPr>
          <p:cNvCxnSpPr>
            <a:cxnSpLocks/>
          </p:cNvCxnSpPr>
          <p:nvPr/>
        </p:nvCxnSpPr>
        <p:spPr>
          <a:xfrm flipH="1">
            <a:off x="7432196" y="110671"/>
            <a:ext cx="1637429" cy="36911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EF753B3F-FCD9-441E-B602-77847663D2E1}"/>
              </a:ext>
            </a:extLst>
          </p:cNvPr>
          <p:cNvCxnSpPr>
            <a:cxnSpLocks/>
          </p:cNvCxnSpPr>
          <p:nvPr/>
        </p:nvCxnSpPr>
        <p:spPr>
          <a:xfrm>
            <a:off x="8036428" y="2403173"/>
            <a:ext cx="103495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Ovale 113">
            <a:extLst>
              <a:ext uri="{FF2B5EF4-FFF2-40B4-BE49-F238E27FC236}">
                <a16:creationId xmlns:a16="http://schemas.microsoft.com/office/drawing/2014/main" id="{21BA5437-EDB7-4366-BD7C-5786297CFFC8}"/>
              </a:ext>
            </a:extLst>
          </p:cNvPr>
          <p:cNvSpPr/>
          <p:nvPr/>
        </p:nvSpPr>
        <p:spPr>
          <a:xfrm>
            <a:off x="7080064" y="2519887"/>
            <a:ext cx="1278000" cy="1278001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/>
          </a:p>
        </p:txBody>
      </p: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A5E4C32C-0011-496E-910C-ADC194642DCB}"/>
              </a:ext>
            </a:extLst>
          </p:cNvPr>
          <p:cNvCxnSpPr>
            <a:cxnSpLocks/>
          </p:cNvCxnSpPr>
          <p:nvPr/>
        </p:nvCxnSpPr>
        <p:spPr>
          <a:xfrm>
            <a:off x="7680096" y="3164723"/>
            <a:ext cx="7109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748C91E9-2258-4204-830E-69CBA6BD0ABA}"/>
              </a:ext>
            </a:extLst>
          </p:cNvPr>
          <p:cNvCxnSpPr>
            <a:cxnSpLocks/>
          </p:cNvCxnSpPr>
          <p:nvPr/>
        </p:nvCxnSpPr>
        <p:spPr>
          <a:xfrm rot="16200000">
            <a:off x="7679290" y="3164722"/>
            <a:ext cx="710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C7F24F5B-9FC9-46A1-B149-466FE1EAB1E5}"/>
              </a:ext>
            </a:extLst>
          </p:cNvPr>
          <p:cNvCxnSpPr>
            <a:cxnSpLocks/>
          </p:cNvCxnSpPr>
          <p:nvPr/>
        </p:nvCxnSpPr>
        <p:spPr>
          <a:xfrm>
            <a:off x="7714547" y="3159533"/>
            <a:ext cx="0" cy="212189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4CE4E0A2-16A5-4377-AFA1-E93E303879DD}"/>
              </a:ext>
            </a:extLst>
          </p:cNvPr>
          <p:cNvCxnSpPr>
            <a:cxnSpLocks/>
          </p:cNvCxnSpPr>
          <p:nvPr/>
        </p:nvCxnSpPr>
        <p:spPr>
          <a:xfrm>
            <a:off x="7432196" y="3802567"/>
            <a:ext cx="0" cy="17758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1DCD1863-DC76-4A02-B5FB-D59346E96641}"/>
              </a:ext>
            </a:extLst>
          </p:cNvPr>
          <p:cNvCxnSpPr>
            <a:cxnSpLocks/>
          </p:cNvCxnSpPr>
          <p:nvPr/>
        </p:nvCxnSpPr>
        <p:spPr>
          <a:xfrm>
            <a:off x="9071385" y="3798341"/>
            <a:ext cx="3096303" cy="28740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o 52">
            <a:extLst>
              <a:ext uri="{FF2B5EF4-FFF2-40B4-BE49-F238E27FC236}">
                <a16:creationId xmlns:a16="http://schemas.microsoft.com/office/drawing/2014/main" id="{161E2A02-10E7-466D-A5A4-08ECA4BB4089}"/>
              </a:ext>
            </a:extLst>
          </p:cNvPr>
          <p:cNvSpPr/>
          <p:nvPr/>
        </p:nvSpPr>
        <p:spPr>
          <a:xfrm>
            <a:off x="5388735" y="113817"/>
            <a:ext cx="7366579" cy="7366569"/>
          </a:xfrm>
          <a:prstGeom prst="arc">
            <a:avLst>
              <a:gd name="adj1" fmla="val 16203106"/>
              <a:gd name="adj2" fmla="val 2574143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3F8521F5-6F85-4856-9F9B-24A76F05A09C}"/>
              </a:ext>
            </a:extLst>
          </p:cNvPr>
          <p:cNvCxnSpPr>
            <a:cxnSpLocks/>
            <a:endCxn id="53" idx="2"/>
          </p:cNvCxnSpPr>
          <p:nvPr/>
        </p:nvCxnSpPr>
        <p:spPr>
          <a:xfrm>
            <a:off x="7430320" y="5578443"/>
            <a:ext cx="4339768" cy="72605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12EF7FD-4E14-4E10-BE1F-E447A6521AEB}"/>
              </a:ext>
            </a:extLst>
          </p:cNvPr>
          <p:cNvCxnSpPr>
            <a:cxnSpLocks/>
          </p:cNvCxnSpPr>
          <p:nvPr/>
        </p:nvCxnSpPr>
        <p:spPr>
          <a:xfrm>
            <a:off x="8474694" y="4455275"/>
            <a:ext cx="1728677" cy="160457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49A9C573-53F4-4960-A8C7-CBC8A9F7E1FB}"/>
              </a:ext>
            </a:extLst>
          </p:cNvPr>
          <p:cNvCxnSpPr>
            <a:cxnSpLocks/>
          </p:cNvCxnSpPr>
          <p:nvPr/>
        </p:nvCxnSpPr>
        <p:spPr>
          <a:xfrm>
            <a:off x="7717724" y="5285113"/>
            <a:ext cx="468806" cy="4351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CAD9074C-A097-4977-BB9E-DFB9765C6B55}"/>
              </a:ext>
            </a:extLst>
          </p:cNvPr>
          <p:cNvCxnSpPr>
            <a:cxnSpLocks/>
          </p:cNvCxnSpPr>
          <p:nvPr/>
        </p:nvCxnSpPr>
        <p:spPr>
          <a:xfrm>
            <a:off x="8049521" y="4908883"/>
            <a:ext cx="1016646" cy="94366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uppo 172">
            <a:extLst>
              <a:ext uri="{FF2B5EF4-FFF2-40B4-BE49-F238E27FC236}">
                <a16:creationId xmlns:a16="http://schemas.microsoft.com/office/drawing/2014/main" id="{46A7373D-9208-4699-BD5C-545ACBD5E3E7}"/>
              </a:ext>
            </a:extLst>
          </p:cNvPr>
          <p:cNvGrpSpPr/>
          <p:nvPr/>
        </p:nvGrpSpPr>
        <p:grpSpPr>
          <a:xfrm>
            <a:off x="9555699" y="5398710"/>
            <a:ext cx="1278000" cy="1278000"/>
            <a:chOff x="8624673" y="1445320"/>
            <a:chExt cx="1439589" cy="1439590"/>
          </a:xfrm>
        </p:grpSpPr>
        <p:sp>
          <p:nvSpPr>
            <p:cNvPr id="174" name="Ovale 173">
              <a:extLst>
                <a:ext uri="{FF2B5EF4-FFF2-40B4-BE49-F238E27FC236}">
                  <a16:creationId xmlns:a16="http://schemas.microsoft.com/office/drawing/2014/main" id="{8AFA6119-1769-4844-9E5A-AF186F82B599}"/>
                </a:ext>
              </a:extLst>
            </p:cNvPr>
            <p:cNvSpPr/>
            <p:nvPr/>
          </p:nvSpPr>
          <p:spPr>
            <a:xfrm>
              <a:off x="8624673" y="144532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200"/>
            </a:p>
          </p:txBody>
        </p: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2EBBDF5E-F6A4-4C72-969F-66C85788774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id="{972AD1A3-1DA8-4CA9-8EF1-BCBE0C7E425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uppo 185">
            <a:extLst>
              <a:ext uri="{FF2B5EF4-FFF2-40B4-BE49-F238E27FC236}">
                <a16:creationId xmlns:a16="http://schemas.microsoft.com/office/drawing/2014/main" id="{26333998-1A2C-4FDB-9E46-B9331DF7449C}"/>
              </a:ext>
            </a:extLst>
          </p:cNvPr>
          <p:cNvGrpSpPr/>
          <p:nvPr/>
        </p:nvGrpSpPr>
        <p:grpSpPr>
          <a:xfrm>
            <a:off x="7551859" y="5057700"/>
            <a:ext cx="1278000" cy="1278000"/>
            <a:chOff x="8624673" y="1441510"/>
            <a:chExt cx="1439589" cy="1439590"/>
          </a:xfrm>
        </p:grpSpPr>
        <p:sp>
          <p:nvSpPr>
            <p:cNvPr id="187" name="Ovale 186">
              <a:extLst>
                <a:ext uri="{FF2B5EF4-FFF2-40B4-BE49-F238E27FC236}">
                  <a16:creationId xmlns:a16="http://schemas.microsoft.com/office/drawing/2014/main" id="{01A4B3E5-60DC-44C0-A793-91D49D8C1A65}"/>
                </a:ext>
              </a:extLst>
            </p:cNvPr>
            <p:cNvSpPr/>
            <p:nvPr/>
          </p:nvSpPr>
          <p:spPr>
            <a:xfrm>
              <a:off x="8624673" y="1441510"/>
              <a:ext cx="1439589" cy="143959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200"/>
            </a:p>
          </p:txBody>
        </p:sp>
        <p:cxnSp>
          <p:nvCxnSpPr>
            <p:cNvPr id="196" name="Connettore diritto 195">
              <a:extLst>
                <a:ext uri="{FF2B5EF4-FFF2-40B4-BE49-F238E27FC236}">
                  <a16:creationId xmlns:a16="http://schemas.microsoft.com/office/drawing/2014/main" id="{6EAE7F31-C796-47B3-A841-792DC4942639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A826CDA2-7C55-4CDA-9850-3F38E590342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uppo 200">
            <a:extLst>
              <a:ext uri="{FF2B5EF4-FFF2-40B4-BE49-F238E27FC236}">
                <a16:creationId xmlns:a16="http://schemas.microsoft.com/office/drawing/2014/main" id="{1EA7A897-6A92-4BE3-A376-D438624D5C2B}"/>
              </a:ext>
            </a:extLst>
          </p:cNvPr>
          <p:cNvGrpSpPr/>
          <p:nvPr/>
        </p:nvGrpSpPr>
        <p:grpSpPr>
          <a:xfrm>
            <a:off x="8120702" y="4901222"/>
            <a:ext cx="1889029" cy="1889045"/>
            <a:chOff x="7051387" y="1290821"/>
            <a:chExt cx="2127875" cy="2127896"/>
          </a:xfrm>
        </p:grpSpPr>
        <p:sp>
          <p:nvSpPr>
            <p:cNvPr id="202" name="Ovale 201">
              <a:extLst>
                <a:ext uri="{FF2B5EF4-FFF2-40B4-BE49-F238E27FC236}">
                  <a16:creationId xmlns:a16="http://schemas.microsoft.com/office/drawing/2014/main" id="{A60C62DD-5238-4BD0-ABA5-1266F46CC992}"/>
                </a:ext>
              </a:extLst>
            </p:cNvPr>
            <p:cNvSpPr/>
            <p:nvPr/>
          </p:nvSpPr>
          <p:spPr>
            <a:xfrm>
              <a:off x="7051387" y="1290821"/>
              <a:ext cx="2127875" cy="2127896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1"/>
            </a:p>
          </p:txBody>
        </p:sp>
        <p:grpSp>
          <p:nvGrpSpPr>
            <p:cNvPr id="212" name="Gruppo 211">
              <a:extLst>
                <a:ext uri="{FF2B5EF4-FFF2-40B4-BE49-F238E27FC236}">
                  <a16:creationId xmlns:a16="http://schemas.microsoft.com/office/drawing/2014/main" id="{B5248180-1C1A-42FE-ADDC-86CEC5CC328D}"/>
                </a:ext>
              </a:extLst>
            </p:cNvPr>
            <p:cNvGrpSpPr/>
            <p:nvPr/>
          </p:nvGrpSpPr>
          <p:grpSpPr>
            <a:xfrm>
              <a:off x="8054711" y="2308827"/>
              <a:ext cx="108000" cy="108000"/>
              <a:chOff x="8050901" y="2305017"/>
              <a:chExt cx="108000" cy="108000"/>
            </a:xfrm>
          </p:grpSpPr>
          <p:cxnSp>
            <p:nvCxnSpPr>
              <p:cNvPr id="214" name="Connettore diritto 213">
                <a:extLst>
                  <a:ext uri="{FF2B5EF4-FFF2-40B4-BE49-F238E27FC236}">
                    <a16:creationId xmlns:a16="http://schemas.microsoft.com/office/drawing/2014/main" id="{E1664828-F8E9-4AB6-9315-204CED3CBA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50901" y="2356674"/>
                <a:ext cx="108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Connettore diritto 214">
                <a:extLst>
                  <a:ext uri="{FF2B5EF4-FFF2-40B4-BE49-F238E27FC236}">
                    <a16:creationId xmlns:a16="http://schemas.microsoft.com/office/drawing/2014/main" id="{97501B24-6BC3-420B-9B09-EA49E7F4DB9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112008" y="2305017"/>
                <a:ext cx="0" cy="10800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8F1E534F-8D1F-42D5-B7C6-B3C4192D21E8}"/>
              </a:ext>
            </a:extLst>
          </p:cNvPr>
          <p:cNvCxnSpPr>
            <a:cxnSpLocks/>
          </p:cNvCxnSpPr>
          <p:nvPr/>
        </p:nvCxnSpPr>
        <p:spPr>
          <a:xfrm>
            <a:off x="8441653" y="1452370"/>
            <a:ext cx="62973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B420EB5A-CA62-4E08-896E-7BC748125F8A}"/>
              </a:ext>
            </a:extLst>
          </p:cNvPr>
          <p:cNvCxnSpPr>
            <a:cxnSpLocks/>
          </p:cNvCxnSpPr>
          <p:nvPr/>
        </p:nvCxnSpPr>
        <p:spPr>
          <a:xfrm>
            <a:off x="7676384" y="3164724"/>
            <a:ext cx="139500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Arco 175">
            <a:extLst>
              <a:ext uri="{FF2B5EF4-FFF2-40B4-BE49-F238E27FC236}">
                <a16:creationId xmlns:a16="http://schemas.microsoft.com/office/drawing/2014/main" id="{7682F84C-0373-4AF6-9BB1-727357B265D3}"/>
              </a:ext>
            </a:extLst>
          </p:cNvPr>
          <p:cNvSpPr/>
          <p:nvPr/>
        </p:nvSpPr>
        <p:spPr>
          <a:xfrm>
            <a:off x="6723866" y="1452873"/>
            <a:ext cx="4691600" cy="4691594"/>
          </a:xfrm>
          <a:prstGeom prst="arc">
            <a:avLst>
              <a:gd name="adj1" fmla="val 16201196"/>
              <a:gd name="adj2" fmla="val 257217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77FC8A56-6285-4777-9B89-F8E48A4B1E16}"/>
              </a:ext>
            </a:extLst>
          </p:cNvPr>
          <p:cNvCxnSpPr>
            <a:cxnSpLocks/>
          </p:cNvCxnSpPr>
          <p:nvPr/>
        </p:nvCxnSpPr>
        <p:spPr>
          <a:xfrm flipH="1">
            <a:off x="10190472" y="5391661"/>
            <a:ext cx="600497" cy="65148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rco 177">
            <a:extLst>
              <a:ext uri="{FF2B5EF4-FFF2-40B4-BE49-F238E27FC236}">
                <a16:creationId xmlns:a16="http://schemas.microsoft.com/office/drawing/2014/main" id="{9982FCD5-03BD-4936-9166-FB581C0A0132}"/>
              </a:ext>
            </a:extLst>
          </p:cNvPr>
          <p:cNvSpPr/>
          <p:nvPr/>
        </p:nvSpPr>
        <p:spPr>
          <a:xfrm>
            <a:off x="7683821" y="2402744"/>
            <a:ext cx="2780444" cy="278044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5AD040A8-B6B1-4512-92D2-36FFBB64BFA6}"/>
              </a:ext>
            </a:extLst>
          </p:cNvPr>
          <p:cNvCxnSpPr>
            <a:cxnSpLocks/>
          </p:cNvCxnSpPr>
          <p:nvPr/>
        </p:nvCxnSpPr>
        <p:spPr>
          <a:xfrm flipH="1">
            <a:off x="9065043" y="4741437"/>
            <a:ext cx="1021927" cy="110869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Arco 179">
            <a:extLst>
              <a:ext uri="{FF2B5EF4-FFF2-40B4-BE49-F238E27FC236}">
                <a16:creationId xmlns:a16="http://schemas.microsoft.com/office/drawing/2014/main" id="{ED8FDF41-816D-4778-9AF1-C5BAE561DD2F}"/>
              </a:ext>
            </a:extLst>
          </p:cNvPr>
          <p:cNvSpPr/>
          <p:nvPr/>
        </p:nvSpPr>
        <p:spPr>
          <a:xfrm>
            <a:off x="8436324" y="3163682"/>
            <a:ext cx="1268777" cy="1268776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500BBD93-E442-4DB9-AA9B-9A6C15235535}"/>
              </a:ext>
            </a:extLst>
          </p:cNvPr>
          <p:cNvCxnSpPr>
            <a:cxnSpLocks/>
          </p:cNvCxnSpPr>
          <p:nvPr/>
        </p:nvCxnSpPr>
        <p:spPr>
          <a:xfrm flipH="1">
            <a:off x="8179481" y="4227639"/>
            <a:ext cx="1361366" cy="147695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936AF7F-9454-4F6E-A64C-1122CC491EC9}"/>
              </a:ext>
            </a:extLst>
          </p:cNvPr>
          <p:cNvCxnSpPr>
            <a:cxnSpLocks/>
          </p:cNvCxnSpPr>
          <p:nvPr/>
        </p:nvCxnSpPr>
        <p:spPr>
          <a:xfrm flipH="1">
            <a:off x="9749002" y="5457381"/>
            <a:ext cx="175307" cy="10386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152CE153-EDFB-4108-B7FD-31D14D27CBF1}"/>
              </a:ext>
            </a:extLst>
          </p:cNvPr>
          <p:cNvCxnSpPr>
            <a:cxnSpLocks/>
          </p:cNvCxnSpPr>
          <p:nvPr/>
        </p:nvCxnSpPr>
        <p:spPr>
          <a:xfrm flipH="1">
            <a:off x="9923613" y="4991617"/>
            <a:ext cx="432219" cy="4689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65356052-BB4C-4855-9E4E-4A5D09CE0D78}"/>
              </a:ext>
            </a:extLst>
          </p:cNvPr>
          <p:cNvCxnSpPr>
            <a:cxnSpLocks/>
          </p:cNvCxnSpPr>
          <p:nvPr/>
        </p:nvCxnSpPr>
        <p:spPr>
          <a:xfrm flipH="1">
            <a:off x="9747854" y="5383191"/>
            <a:ext cx="1027435" cy="11146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ADD7AC5B-E415-4A9D-980A-796840244CB0}"/>
              </a:ext>
            </a:extLst>
          </p:cNvPr>
          <p:cNvCxnSpPr>
            <a:cxnSpLocks/>
          </p:cNvCxnSpPr>
          <p:nvPr/>
        </p:nvCxnSpPr>
        <p:spPr>
          <a:xfrm flipH="1">
            <a:off x="8254785" y="5117663"/>
            <a:ext cx="207580" cy="12161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Arco 188">
            <a:extLst>
              <a:ext uri="{FF2B5EF4-FFF2-40B4-BE49-F238E27FC236}">
                <a16:creationId xmlns:a16="http://schemas.microsoft.com/office/drawing/2014/main" id="{FB81FE58-870B-459B-BF1C-E6EFFD3FB902}"/>
              </a:ext>
            </a:extLst>
          </p:cNvPr>
          <p:cNvSpPr/>
          <p:nvPr/>
        </p:nvSpPr>
        <p:spPr>
          <a:xfrm>
            <a:off x="7323302" y="2050042"/>
            <a:ext cx="3499200" cy="3499200"/>
          </a:xfrm>
          <a:prstGeom prst="arc">
            <a:avLst>
              <a:gd name="adj1" fmla="val 16202142"/>
              <a:gd name="adj2" fmla="val 258715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092396BA-3F3C-4E9B-A8EB-19688FC8FAE4}"/>
              </a:ext>
            </a:extLst>
          </p:cNvPr>
          <p:cNvCxnSpPr>
            <a:cxnSpLocks/>
          </p:cNvCxnSpPr>
          <p:nvPr/>
        </p:nvCxnSpPr>
        <p:spPr>
          <a:xfrm flipH="1">
            <a:off x="8281608" y="2050042"/>
            <a:ext cx="7909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Arco 189">
            <a:extLst>
              <a:ext uri="{FF2B5EF4-FFF2-40B4-BE49-F238E27FC236}">
                <a16:creationId xmlns:a16="http://schemas.microsoft.com/office/drawing/2014/main" id="{D67C0DC9-65F5-4349-8F64-0D70420CFCBF}"/>
              </a:ext>
            </a:extLst>
          </p:cNvPr>
          <p:cNvSpPr/>
          <p:nvPr/>
        </p:nvSpPr>
        <p:spPr>
          <a:xfrm>
            <a:off x="6740775" y="1469561"/>
            <a:ext cx="4658400" cy="4658400"/>
          </a:xfrm>
          <a:prstGeom prst="arc">
            <a:avLst>
              <a:gd name="adj1" fmla="val 16201196"/>
              <a:gd name="adj2" fmla="val 256597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C2A17618-7C92-4727-AFB5-EBC3837E598E}"/>
              </a:ext>
            </a:extLst>
          </p:cNvPr>
          <p:cNvCxnSpPr>
            <a:cxnSpLocks/>
          </p:cNvCxnSpPr>
          <p:nvPr/>
        </p:nvCxnSpPr>
        <p:spPr>
          <a:xfrm flipH="1">
            <a:off x="7655913" y="1469561"/>
            <a:ext cx="141788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BD4C10D0-DFB6-4B68-9618-7C3D239E8AA5}"/>
              </a:ext>
            </a:extLst>
          </p:cNvPr>
          <p:cNvCxnSpPr>
            <a:cxnSpLocks/>
          </p:cNvCxnSpPr>
          <p:nvPr/>
        </p:nvCxnSpPr>
        <p:spPr>
          <a:xfrm>
            <a:off x="8255819" y="3910013"/>
            <a:ext cx="1667793" cy="154806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ACCC2188-944B-43F0-8CB9-886A04C34FC7}"/>
              </a:ext>
            </a:extLst>
          </p:cNvPr>
          <p:cNvCxnSpPr>
            <a:cxnSpLocks/>
          </p:cNvCxnSpPr>
          <p:nvPr/>
        </p:nvCxnSpPr>
        <p:spPr>
          <a:xfrm>
            <a:off x="7655913" y="4552946"/>
            <a:ext cx="2096647" cy="19461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02665989-8123-46D9-AF4E-7ECE5CE84448}"/>
              </a:ext>
            </a:extLst>
          </p:cNvPr>
          <p:cNvCxnSpPr>
            <a:cxnSpLocks/>
          </p:cNvCxnSpPr>
          <p:nvPr/>
        </p:nvCxnSpPr>
        <p:spPr>
          <a:xfrm>
            <a:off x="7952073" y="4227639"/>
            <a:ext cx="1887587" cy="17520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61DB5FE5-97BA-4445-8622-AEF50064842C}"/>
              </a:ext>
            </a:extLst>
          </p:cNvPr>
          <p:cNvCxnSpPr>
            <a:cxnSpLocks/>
          </p:cNvCxnSpPr>
          <p:nvPr/>
        </p:nvCxnSpPr>
        <p:spPr>
          <a:xfrm flipH="1">
            <a:off x="7662148" y="3911845"/>
            <a:ext cx="594056" cy="6444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996FD237-A671-40DF-8BFF-BE83775945DC}"/>
              </a:ext>
            </a:extLst>
          </p:cNvPr>
          <p:cNvCxnSpPr>
            <a:cxnSpLocks/>
          </p:cNvCxnSpPr>
          <p:nvPr/>
        </p:nvCxnSpPr>
        <p:spPr>
          <a:xfrm flipH="1">
            <a:off x="8429362" y="4626477"/>
            <a:ext cx="597201" cy="6479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73CC32E8-887C-424C-B122-FBB45CFEE3AD}"/>
              </a:ext>
            </a:extLst>
          </p:cNvPr>
          <p:cNvCxnSpPr>
            <a:cxnSpLocks/>
          </p:cNvCxnSpPr>
          <p:nvPr/>
        </p:nvCxnSpPr>
        <p:spPr>
          <a:xfrm>
            <a:off x="8257245" y="3910013"/>
            <a:ext cx="170845" cy="13627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6F2E24DE-3297-4A1B-9EBD-7F150FDC8B9F}"/>
              </a:ext>
            </a:extLst>
          </p:cNvPr>
          <p:cNvCxnSpPr>
            <a:cxnSpLocks/>
          </p:cNvCxnSpPr>
          <p:nvPr/>
        </p:nvCxnSpPr>
        <p:spPr>
          <a:xfrm>
            <a:off x="7658175" y="4555046"/>
            <a:ext cx="1369350" cy="706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C595C240-F770-4A75-86C2-2DC3D4345DFD}"/>
              </a:ext>
            </a:extLst>
          </p:cNvPr>
          <p:cNvCxnSpPr>
            <a:cxnSpLocks/>
          </p:cNvCxnSpPr>
          <p:nvPr/>
        </p:nvCxnSpPr>
        <p:spPr>
          <a:xfrm>
            <a:off x="9026563" y="2050042"/>
            <a:ext cx="0" cy="25782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2EFA3AF5-0F89-4EBD-9590-7FCBF9538279}"/>
              </a:ext>
            </a:extLst>
          </p:cNvPr>
          <p:cNvCxnSpPr>
            <a:cxnSpLocks/>
          </p:cNvCxnSpPr>
          <p:nvPr/>
        </p:nvCxnSpPr>
        <p:spPr>
          <a:xfrm>
            <a:off x="8255439" y="2050042"/>
            <a:ext cx="0" cy="18672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B8032EC4-5378-474D-956A-59EB5893C356}"/>
              </a:ext>
            </a:extLst>
          </p:cNvPr>
          <p:cNvCxnSpPr>
            <a:cxnSpLocks/>
          </p:cNvCxnSpPr>
          <p:nvPr/>
        </p:nvCxnSpPr>
        <p:spPr>
          <a:xfrm>
            <a:off x="8432994" y="1469561"/>
            <a:ext cx="0" cy="37969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D63FC625-4CA2-4548-BBDB-D59E996DB0D7}"/>
              </a:ext>
            </a:extLst>
          </p:cNvPr>
          <p:cNvCxnSpPr>
            <a:cxnSpLocks/>
          </p:cNvCxnSpPr>
          <p:nvPr/>
        </p:nvCxnSpPr>
        <p:spPr>
          <a:xfrm>
            <a:off x="7660538" y="1469561"/>
            <a:ext cx="0" cy="30860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AB431520-B467-4C48-9AE8-21E05331FEC1}"/>
              </a:ext>
            </a:extLst>
          </p:cNvPr>
          <p:cNvCxnSpPr>
            <a:cxnSpLocks/>
          </p:cNvCxnSpPr>
          <p:nvPr/>
        </p:nvCxnSpPr>
        <p:spPr>
          <a:xfrm>
            <a:off x="7658175" y="1469561"/>
            <a:ext cx="601338" cy="5867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F39D36E7-D471-4D4E-AB28-06B1A63B387F}"/>
              </a:ext>
            </a:extLst>
          </p:cNvPr>
          <p:cNvCxnSpPr/>
          <p:nvPr/>
        </p:nvCxnSpPr>
        <p:spPr>
          <a:xfrm>
            <a:off x="8432813" y="1472253"/>
            <a:ext cx="592735" cy="5804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943F4983-CAA4-4FA2-ADC2-16C4E0B80EA0}"/>
              </a:ext>
            </a:extLst>
          </p:cNvPr>
          <p:cNvCxnSpPr/>
          <p:nvPr/>
        </p:nvCxnSpPr>
        <p:spPr>
          <a:xfrm>
            <a:off x="7658175" y="1469561"/>
            <a:ext cx="1367373" cy="5804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F6265F58-7394-49E8-85DB-778E4A132A3A}"/>
              </a:ext>
            </a:extLst>
          </p:cNvPr>
          <p:cNvCxnSpPr>
            <a:cxnSpLocks/>
          </p:cNvCxnSpPr>
          <p:nvPr/>
        </p:nvCxnSpPr>
        <p:spPr>
          <a:xfrm flipH="1">
            <a:off x="8257510" y="1473918"/>
            <a:ext cx="172470" cy="5779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C8199D6C-9C92-40A0-B52D-9BD7AFD38D5D}"/>
              </a:ext>
            </a:extLst>
          </p:cNvPr>
          <p:cNvCxnSpPr>
            <a:cxnSpLocks/>
          </p:cNvCxnSpPr>
          <p:nvPr/>
        </p:nvCxnSpPr>
        <p:spPr>
          <a:xfrm>
            <a:off x="8045136" y="1467523"/>
            <a:ext cx="601338" cy="5867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D57D48B6-E1F0-4665-AB0A-1BB8533EAB82}"/>
              </a:ext>
            </a:extLst>
          </p:cNvPr>
          <p:cNvCxnSpPr>
            <a:cxnSpLocks/>
          </p:cNvCxnSpPr>
          <p:nvPr/>
        </p:nvCxnSpPr>
        <p:spPr>
          <a:xfrm>
            <a:off x="8344128" y="1759801"/>
            <a:ext cx="0" cy="28305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DD6929C9-9BEF-4ED1-978E-356297D7C4FE}"/>
              </a:ext>
            </a:extLst>
          </p:cNvPr>
          <p:cNvSpPr/>
          <p:nvPr/>
        </p:nvSpPr>
        <p:spPr>
          <a:xfrm rot="2566824">
            <a:off x="7822754" y="4150390"/>
            <a:ext cx="1044979" cy="879723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BA330132-2A22-4FDC-820A-BB0DE31A3A7E}"/>
              </a:ext>
            </a:extLst>
          </p:cNvPr>
          <p:cNvCxnSpPr>
            <a:cxnSpLocks/>
          </p:cNvCxnSpPr>
          <p:nvPr/>
        </p:nvCxnSpPr>
        <p:spPr>
          <a:xfrm>
            <a:off x="8283470" y="1965533"/>
            <a:ext cx="0" cy="21442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2E888FFC-06E8-4651-A5C4-A916E52AA1F5}"/>
              </a:ext>
            </a:extLst>
          </p:cNvPr>
          <p:cNvCxnSpPr>
            <a:cxnSpLocks/>
          </p:cNvCxnSpPr>
          <p:nvPr/>
        </p:nvCxnSpPr>
        <p:spPr>
          <a:xfrm>
            <a:off x="8824564" y="1964317"/>
            <a:ext cx="0" cy="26533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050ECBBF-DBF9-44D5-AA73-D00B9A1BEC56}"/>
              </a:ext>
            </a:extLst>
          </p:cNvPr>
          <p:cNvCxnSpPr>
            <a:cxnSpLocks/>
          </p:cNvCxnSpPr>
          <p:nvPr/>
        </p:nvCxnSpPr>
        <p:spPr>
          <a:xfrm>
            <a:off x="7958844" y="1759801"/>
            <a:ext cx="76911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E397F6F8-F50A-4D31-A585-53E5AB18AE0C}"/>
              </a:ext>
            </a:extLst>
          </p:cNvPr>
          <p:cNvCxnSpPr>
            <a:cxnSpLocks/>
          </p:cNvCxnSpPr>
          <p:nvPr/>
        </p:nvCxnSpPr>
        <p:spPr>
          <a:xfrm>
            <a:off x="8281608" y="1965533"/>
            <a:ext cx="5439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F76D2F6B-D422-4CE8-8E8B-C9008E71819D}"/>
              </a:ext>
            </a:extLst>
          </p:cNvPr>
          <p:cNvCxnSpPr>
            <a:cxnSpLocks/>
          </p:cNvCxnSpPr>
          <p:nvPr/>
        </p:nvCxnSpPr>
        <p:spPr>
          <a:xfrm>
            <a:off x="8406438" y="1555984"/>
            <a:ext cx="418478" cy="4083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CFDED0CC-D2A6-44D3-BFF4-6348216F90B6}"/>
              </a:ext>
            </a:extLst>
          </p:cNvPr>
          <p:cNvCxnSpPr>
            <a:cxnSpLocks/>
          </p:cNvCxnSpPr>
          <p:nvPr/>
        </p:nvCxnSpPr>
        <p:spPr>
          <a:xfrm>
            <a:off x="7862460" y="1555984"/>
            <a:ext cx="5439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igura a mano libera: forma 29">
            <a:extLst>
              <a:ext uri="{FF2B5EF4-FFF2-40B4-BE49-F238E27FC236}">
                <a16:creationId xmlns:a16="http://schemas.microsoft.com/office/drawing/2014/main" id="{6F5E2D31-94BC-47B4-8F95-2DC9576A373B}"/>
              </a:ext>
            </a:extLst>
          </p:cNvPr>
          <p:cNvSpPr/>
          <p:nvPr/>
        </p:nvSpPr>
        <p:spPr>
          <a:xfrm>
            <a:off x="7860528" y="1466843"/>
            <a:ext cx="975120" cy="586231"/>
          </a:xfrm>
          <a:custGeom>
            <a:avLst/>
            <a:gdLst>
              <a:gd name="connsiteX0" fmla="*/ 188097 w 964492"/>
              <a:gd name="connsiteY0" fmla="*/ 7 h 582937"/>
              <a:gd name="connsiteX1" fmla="*/ 3312 w 964492"/>
              <a:gd name="connsiteY1" fmla="*/ 93352 h 582937"/>
              <a:gd name="connsiteX2" fmla="*/ 96657 w 964492"/>
              <a:gd name="connsiteY2" fmla="*/ 295282 h 582937"/>
              <a:gd name="connsiteX3" fmla="*/ 424317 w 964492"/>
              <a:gd name="connsiteY3" fmla="*/ 499117 h 582937"/>
              <a:gd name="connsiteX4" fmla="*/ 786267 w 964492"/>
              <a:gd name="connsiteY4" fmla="*/ 582937 h 582937"/>
              <a:gd name="connsiteX5" fmla="*/ 961527 w 964492"/>
              <a:gd name="connsiteY5" fmla="*/ 499117 h 582937"/>
              <a:gd name="connsiteX6" fmla="*/ 870087 w 964492"/>
              <a:gd name="connsiteY6" fmla="*/ 291472 h 582937"/>
              <a:gd name="connsiteX7" fmla="*/ 546237 w 964492"/>
              <a:gd name="connsiteY7" fmla="*/ 89542 h 582937"/>
              <a:gd name="connsiteX8" fmla="*/ 188097 w 964492"/>
              <a:gd name="connsiteY8" fmla="*/ 7 h 582937"/>
              <a:gd name="connsiteX0" fmla="*/ 188097 w 964492"/>
              <a:gd name="connsiteY0" fmla="*/ 7 h 586231"/>
              <a:gd name="connsiteX1" fmla="*/ 3312 w 964492"/>
              <a:gd name="connsiteY1" fmla="*/ 93352 h 586231"/>
              <a:gd name="connsiteX2" fmla="*/ 96657 w 964492"/>
              <a:gd name="connsiteY2" fmla="*/ 295282 h 586231"/>
              <a:gd name="connsiteX3" fmla="*/ 424317 w 964492"/>
              <a:gd name="connsiteY3" fmla="*/ 499117 h 586231"/>
              <a:gd name="connsiteX4" fmla="*/ 786267 w 964492"/>
              <a:gd name="connsiteY4" fmla="*/ 582937 h 586231"/>
              <a:gd name="connsiteX5" fmla="*/ 961527 w 964492"/>
              <a:gd name="connsiteY5" fmla="*/ 499117 h 586231"/>
              <a:gd name="connsiteX6" fmla="*/ 870087 w 964492"/>
              <a:gd name="connsiteY6" fmla="*/ 291472 h 586231"/>
              <a:gd name="connsiteX7" fmla="*/ 546237 w 964492"/>
              <a:gd name="connsiteY7" fmla="*/ 89542 h 586231"/>
              <a:gd name="connsiteX8" fmla="*/ 188097 w 964492"/>
              <a:gd name="connsiteY8" fmla="*/ 7 h 586231"/>
              <a:gd name="connsiteX0" fmla="*/ 188097 w 964492"/>
              <a:gd name="connsiteY0" fmla="*/ 7 h 586231"/>
              <a:gd name="connsiteX1" fmla="*/ 3312 w 964492"/>
              <a:gd name="connsiteY1" fmla="*/ 93352 h 586231"/>
              <a:gd name="connsiteX2" fmla="*/ 96657 w 964492"/>
              <a:gd name="connsiteY2" fmla="*/ 295282 h 586231"/>
              <a:gd name="connsiteX3" fmla="*/ 424317 w 964492"/>
              <a:gd name="connsiteY3" fmla="*/ 499117 h 586231"/>
              <a:gd name="connsiteX4" fmla="*/ 786267 w 964492"/>
              <a:gd name="connsiteY4" fmla="*/ 582937 h 586231"/>
              <a:gd name="connsiteX5" fmla="*/ 961527 w 964492"/>
              <a:gd name="connsiteY5" fmla="*/ 499117 h 586231"/>
              <a:gd name="connsiteX6" fmla="*/ 870087 w 964492"/>
              <a:gd name="connsiteY6" fmla="*/ 291472 h 586231"/>
              <a:gd name="connsiteX7" fmla="*/ 546237 w 964492"/>
              <a:gd name="connsiteY7" fmla="*/ 89542 h 586231"/>
              <a:gd name="connsiteX8" fmla="*/ 188097 w 964492"/>
              <a:gd name="connsiteY8" fmla="*/ 7 h 586231"/>
              <a:gd name="connsiteX0" fmla="*/ 188097 w 975120"/>
              <a:gd name="connsiteY0" fmla="*/ 7 h 586231"/>
              <a:gd name="connsiteX1" fmla="*/ 3312 w 975120"/>
              <a:gd name="connsiteY1" fmla="*/ 93352 h 586231"/>
              <a:gd name="connsiteX2" fmla="*/ 96657 w 975120"/>
              <a:gd name="connsiteY2" fmla="*/ 295282 h 586231"/>
              <a:gd name="connsiteX3" fmla="*/ 424317 w 975120"/>
              <a:gd name="connsiteY3" fmla="*/ 499117 h 586231"/>
              <a:gd name="connsiteX4" fmla="*/ 786267 w 975120"/>
              <a:gd name="connsiteY4" fmla="*/ 582937 h 586231"/>
              <a:gd name="connsiteX5" fmla="*/ 961527 w 975120"/>
              <a:gd name="connsiteY5" fmla="*/ 499117 h 586231"/>
              <a:gd name="connsiteX6" fmla="*/ 870087 w 975120"/>
              <a:gd name="connsiteY6" fmla="*/ 291472 h 586231"/>
              <a:gd name="connsiteX7" fmla="*/ 546237 w 975120"/>
              <a:gd name="connsiteY7" fmla="*/ 89542 h 586231"/>
              <a:gd name="connsiteX8" fmla="*/ 188097 w 975120"/>
              <a:gd name="connsiteY8" fmla="*/ 7 h 586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5120" h="586231">
                <a:moveTo>
                  <a:pt x="188097" y="7"/>
                </a:moveTo>
                <a:cubicBezTo>
                  <a:pt x="97610" y="642"/>
                  <a:pt x="18552" y="44140"/>
                  <a:pt x="3312" y="93352"/>
                </a:cubicBezTo>
                <a:cubicBezTo>
                  <a:pt x="-11928" y="142565"/>
                  <a:pt x="26490" y="227655"/>
                  <a:pt x="96657" y="295282"/>
                </a:cubicBezTo>
                <a:cubicBezTo>
                  <a:pt x="166824" y="362909"/>
                  <a:pt x="309382" y="451175"/>
                  <a:pt x="424317" y="499117"/>
                </a:cubicBezTo>
                <a:cubicBezTo>
                  <a:pt x="539252" y="547060"/>
                  <a:pt x="702447" y="600082"/>
                  <a:pt x="786267" y="582937"/>
                </a:cubicBezTo>
                <a:cubicBezTo>
                  <a:pt x="870087" y="565792"/>
                  <a:pt x="918982" y="551505"/>
                  <a:pt x="961527" y="499117"/>
                </a:cubicBezTo>
                <a:cubicBezTo>
                  <a:pt x="1004072" y="446729"/>
                  <a:pt x="939302" y="359734"/>
                  <a:pt x="870087" y="291472"/>
                </a:cubicBezTo>
                <a:cubicBezTo>
                  <a:pt x="800872" y="223210"/>
                  <a:pt x="660220" y="138120"/>
                  <a:pt x="546237" y="89542"/>
                </a:cubicBezTo>
                <a:cubicBezTo>
                  <a:pt x="432255" y="40965"/>
                  <a:pt x="278584" y="-628"/>
                  <a:pt x="188097" y="7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7CEF537D-91CF-4E63-99E1-ABBED1199089}"/>
              </a:ext>
            </a:extLst>
          </p:cNvPr>
          <p:cNvCxnSpPr>
            <a:cxnSpLocks/>
          </p:cNvCxnSpPr>
          <p:nvPr/>
        </p:nvCxnSpPr>
        <p:spPr>
          <a:xfrm>
            <a:off x="8404533" y="1555984"/>
            <a:ext cx="0" cy="35175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CBEACDEC-8A40-45C0-90EF-B267AD5A870B}"/>
              </a:ext>
            </a:extLst>
          </p:cNvPr>
          <p:cNvCxnSpPr>
            <a:cxnSpLocks/>
          </p:cNvCxnSpPr>
          <p:nvPr/>
        </p:nvCxnSpPr>
        <p:spPr>
          <a:xfrm>
            <a:off x="7860528" y="1555984"/>
            <a:ext cx="0" cy="30104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1B6B894F-CF77-4975-9921-6740C0953FA8}"/>
              </a:ext>
            </a:extLst>
          </p:cNvPr>
          <p:cNvCxnSpPr>
            <a:cxnSpLocks/>
          </p:cNvCxnSpPr>
          <p:nvPr/>
        </p:nvCxnSpPr>
        <p:spPr>
          <a:xfrm>
            <a:off x="7336619" y="4783202"/>
            <a:ext cx="1023676" cy="9501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FB83985F-8CD1-4FD4-A49D-00861B277B3B}"/>
              </a:ext>
            </a:extLst>
          </p:cNvPr>
          <p:cNvCxnSpPr>
            <a:cxnSpLocks/>
          </p:cNvCxnSpPr>
          <p:nvPr/>
        </p:nvCxnSpPr>
        <p:spPr>
          <a:xfrm>
            <a:off x="7681857" y="4401712"/>
            <a:ext cx="898497" cy="8339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23BC68E3-EC34-46F5-8278-BD52BA967B4A}"/>
              </a:ext>
            </a:extLst>
          </p:cNvPr>
          <p:cNvCxnSpPr>
            <a:cxnSpLocks/>
          </p:cNvCxnSpPr>
          <p:nvPr/>
        </p:nvCxnSpPr>
        <p:spPr>
          <a:xfrm>
            <a:off x="6986116" y="5153785"/>
            <a:ext cx="1266878" cy="11759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553C51B0-E17D-4D7D-8951-9BDD982EE11B}"/>
              </a:ext>
            </a:extLst>
          </p:cNvPr>
          <p:cNvCxnSpPr>
            <a:cxnSpLocks/>
          </p:cNvCxnSpPr>
          <p:nvPr/>
        </p:nvCxnSpPr>
        <p:spPr>
          <a:xfrm flipH="1">
            <a:off x="7884342" y="5235776"/>
            <a:ext cx="696126" cy="7552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4698448B-8B82-42C0-9CA9-D481F604208F}"/>
              </a:ext>
            </a:extLst>
          </p:cNvPr>
          <p:cNvCxnSpPr>
            <a:cxnSpLocks/>
          </p:cNvCxnSpPr>
          <p:nvPr/>
        </p:nvCxnSpPr>
        <p:spPr>
          <a:xfrm flipH="1">
            <a:off x="6988426" y="4398553"/>
            <a:ext cx="696126" cy="7552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A9D3E35A-B143-49EA-9FC1-362B32EBF2EB}"/>
              </a:ext>
            </a:extLst>
          </p:cNvPr>
          <p:cNvCxnSpPr>
            <a:cxnSpLocks/>
          </p:cNvCxnSpPr>
          <p:nvPr/>
        </p:nvCxnSpPr>
        <p:spPr>
          <a:xfrm>
            <a:off x="6988426" y="5156326"/>
            <a:ext cx="1590455" cy="790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64B4A8A6-1510-4104-93B7-FBAB37D6090F}"/>
              </a:ext>
            </a:extLst>
          </p:cNvPr>
          <p:cNvCxnSpPr>
            <a:cxnSpLocks/>
          </p:cNvCxnSpPr>
          <p:nvPr/>
        </p:nvCxnSpPr>
        <p:spPr>
          <a:xfrm>
            <a:off x="7680456" y="4400039"/>
            <a:ext cx="203886" cy="15909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6AD843C0-81A9-4FB5-A93D-FC2B1D76634E}"/>
              </a:ext>
            </a:extLst>
          </p:cNvPr>
          <p:cNvCxnSpPr>
            <a:cxnSpLocks/>
          </p:cNvCxnSpPr>
          <p:nvPr/>
        </p:nvCxnSpPr>
        <p:spPr>
          <a:xfrm flipH="1">
            <a:off x="8462365" y="4103911"/>
            <a:ext cx="943666" cy="10237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10A9715E-A215-49EE-AD37-0939C78E58DF}"/>
              </a:ext>
            </a:extLst>
          </p:cNvPr>
          <p:cNvCxnSpPr>
            <a:cxnSpLocks/>
          </p:cNvCxnSpPr>
          <p:nvPr/>
        </p:nvCxnSpPr>
        <p:spPr>
          <a:xfrm flipH="1">
            <a:off x="8254528" y="4552946"/>
            <a:ext cx="1640561" cy="17798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Arco 240">
            <a:extLst>
              <a:ext uri="{FF2B5EF4-FFF2-40B4-BE49-F238E27FC236}">
                <a16:creationId xmlns:a16="http://schemas.microsoft.com/office/drawing/2014/main" id="{33BB933A-3497-4371-A826-343B0682376B}"/>
              </a:ext>
            </a:extLst>
          </p:cNvPr>
          <p:cNvSpPr/>
          <p:nvPr/>
        </p:nvSpPr>
        <p:spPr>
          <a:xfrm>
            <a:off x="8616797" y="3342371"/>
            <a:ext cx="907200" cy="907200"/>
          </a:xfrm>
          <a:prstGeom prst="arc">
            <a:avLst>
              <a:gd name="adj1" fmla="val 16206334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 dirty="0"/>
          </a:p>
        </p:txBody>
      </p: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31D5E681-DE5D-4F22-AAE0-DF9BE4094DFC}"/>
              </a:ext>
            </a:extLst>
          </p:cNvPr>
          <p:cNvCxnSpPr>
            <a:cxnSpLocks/>
          </p:cNvCxnSpPr>
          <p:nvPr/>
        </p:nvCxnSpPr>
        <p:spPr>
          <a:xfrm>
            <a:off x="5891171" y="3342371"/>
            <a:ext cx="317751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Arco 243">
            <a:extLst>
              <a:ext uri="{FF2B5EF4-FFF2-40B4-BE49-F238E27FC236}">
                <a16:creationId xmlns:a16="http://schemas.microsoft.com/office/drawing/2014/main" id="{2C67D4C6-37D0-4323-974A-89C4C9457143}"/>
              </a:ext>
            </a:extLst>
          </p:cNvPr>
          <p:cNvSpPr/>
          <p:nvPr/>
        </p:nvSpPr>
        <p:spPr>
          <a:xfrm>
            <a:off x="7955219" y="2684421"/>
            <a:ext cx="2232000" cy="22320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B8F5C95B-81B9-411D-B963-99800F582721}"/>
              </a:ext>
            </a:extLst>
          </p:cNvPr>
          <p:cNvCxnSpPr>
            <a:cxnSpLocks/>
          </p:cNvCxnSpPr>
          <p:nvPr/>
        </p:nvCxnSpPr>
        <p:spPr>
          <a:xfrm>
            <a:off x="5218028" y="2684421"/>
            <a:ext cx="38479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310DD4C1-BEA4-40B7-BA13-265CAEB69455}"/>
              </a:ext>
            </a:extLst>
          </p:cNvPr>
          <p:cNvCxnSpPr>
            <a:cxnSpLocks/>
          </p:cNvCxnSpPr>
          <p:nvPr/>
        </p:nvCxnSpPr>
        <p:spPr>
          <a:xfrm>
            <a:off x="8579285" y="3339160"/>
            <a:ext cx="0" cy="18969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D195D118-9B4C-4DF1-994A-A308B86567E2}"/>
              </a:ext>
            </a:extLst>
          </p:cNvPr>
          <p:cNvCxnSpPr>
            <a:cxnSpLocks/>
          </p:cNvCxnSpPr>
          <p:nvPr/>
        </p:nvCxnSpPr>
        <p:spPr>
          <a:xfrm>
            <a:off x="7681150" y="3339160"/>
            <a:ext cx="0" cy="10632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e 50">
            <a:extLst>
              <a:ext uri="{FF2B5EF4-FFF2-40B4-BE49-F238E27FC236}">
                <a16:creationId xmlns:a16="http://schemas.microsoft.com/office/drawing/2014/main" id="{1CCBBC21-11CA-4C99-BA2D-7C4F1F0575C7}"/>
              </a:ext>
            </a:extLst>
          </p:cNvPr>
          <p:cNvSpPr/>
          <p:nvPr/>
        </p:nvSpPr>
        <p:spPr>
          <a:xfrm>
            <a:off x="7105159" y="3958017"/>
            <a:ext cx="1889029" cy="188904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A1AC3331-7DAE-4CD0-8C5C-B1C42DEBFC39}"/>
              </a:ext>
            </a:extLst>
          </p:cNvPr>
          <p:cNvCxnSpPr>
            <a:cxnSpLocks/>
          </p:cNvCxnSpPr>
          <p:nvPr/>
        </p:nvCxnSpPr>
        <p:spPr>
          <a:xfrm>
            <a:off x="7885929" y="2684778"/>
            <a:ext cx="0" cy="33311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50F6BF7C-A3D8-40DD-A498-B1DBCE96982A}"/>
              </a:ext>
            </a:extLst>
          </p:cNvPr>
          <p:cNvCxnSpPr>
            <a:cxnSpLocks/>
          </p:cNvCxnSpPr>
          <p:nvPr/>
        </p:nvCxnSpPr>
        <p:spPr>
          <a:xfrm>
            <a:off x="6988426" y="2684421"/>
            <a:ext cx="0" cy="24703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7531F661-A600-41C6-A492-E1EEA1CCDE91}"/>
              </a:ext>
            </a:extLst>
          </p:cNvPr>
          <p:cNvCxnSpPr>
            <a:cxnSpLocks/>
          </p:cNvCxnSpPr>
          <p:nvPr/>
        </p:nvCxnSpPr>
        <p:spPr>
          <a:xfrm flipH="1">
            <a:off x="9837323" y="5187476"/>
            <a:ext cx="731234" cy="7933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Arco 276">
            <a:extLst>
              <a:ext uri="{FF2B5EF4-FFF2-40B4-BE49-F238E27FC236}">
                <a16:creationId xmlns:a16="http://schemas.microsoft.com/office/drawing/2014/main" id="{0E9DFE93-CA82-4E64-BCC4-1C78B859B175}"/>
              </a:ext>
            </a:extLst>
          </p:cNvPr>
          <p:cNvSpPr/>
          <p:nvPr/>
        </p:nvSpPr>
        <p:spPr>
          <a:xfrm>
            <a:off x="7030926" y="1757933"/>
            <a:ext cx="4082400" cy="4082400"/>
          </a:xfrm>
          <a:prstGeom prst="arc">
            <a:avLst>
              <a:gd name="adj1" fmla="val 16202142"/>
              <a:gd name="adj2" fmla="val 256524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E8E9C490-5088-4280-9C88-59A5249DE99C}"/>
              </a:ext>
            </a:extLst>
          </p:cNvPr>
          <p:cNvCxnSpPr>
            <a:cxnSpLocks/>
          </p:cNvCxnSpPr>
          <p:nvPr/>
        </p:nvCxnSpPr>
        <p:spPr>
          <a:xfrm flipH="1">
            <a:off x="7950647" y="1757933"/>
            <a:ext cx="111949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8F20FABC-7C6F-4981-B395-A544723DDFFB}"/>
              </a:ext>
            </a:extLst>
          </p:cNvPr>
          <p:cNvCxnSpPr>
            <a:cxnSpLocks/>
          </p:cNvCxnSpPr>
          <p:nvPr/>
        </p:nvCxnSpPr>
        <p:spPr>
          <a:xfrm flipH="1">
            <a:off x="8356864" y="4333742"/>
            <a:ext cx="1291863" cy="14015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Arco 282">
            <a:extLst>
              <a:ext uri="{FF2B5EF4-FFF2-40B4-BE49-F238E27FC236}">
                <a16:creationId xmlns:a16="http://schemas.microsoft.com/office/drawing/2014/main" id="{6569C822-3BE4-47CC-AB6F-A145B93D8A5A}"/>
              </a:ext>
            </a:extLst>
          </p:cNvPr>
          <p:cNvSpPr/>
          <p:nvPr/>
        </p:nvSpPr>
        <p:spPr>
          <a:xfrm>
            <a:off x="8285055" y="3011830"/>
            <a:ext cx="1573200" cy="1573200"/>
          </a:xfrm>
          <a:prstGeom prst="arc">
            <a:avLst>
              <a:gd name="adj1" fmla="val 16191708"/>
              <a:gd name="adj2" fmla="val 25931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B3267EE8-5EE4-4935-8235-FAF5653554DA}"/>
              </a:ext>
            </a:extLst>
          </p:cNvPr>
          <p:cNvCxnSpPr>
            <a:cxnSpLocks/>
          </p:cNvCxnSpPr>
          <p:nvPr/>
        </p:nvCxnSpPr>
        <p:spPr>
          <a:xfrm>
            <a:off x="7329696" y="3011405"/>
            <a:ext cx="89338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65D41A3E-F0AD-424A-B8DF-2BEFD324ACAC}"/>
              </a:ext>
            </a:extLst>
          </p:cNvPr>
          <p:cNvCxnSpPr>
            <a:cxnSpLocks/>
          </p:cNvCxnSpPr>
          <p:nvPr/>
        </p:nvCxnSpPr>
        <p:spPr>
          <a:xfrm>
            <a:off x="7683695" y="3011405"/>
            <a:ext cx="13895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Ovale 288">
            <a:extLst>
              <a:ext uri="{FF2B5EF4-FFF2-40B4-BE49-F238E27FC236}">
                <a16:creationId xmlns:a16="http://schemas.microsoft.com/office/drawing/2014/main" id="{8240EBF6-0047-46CF-A52A-319FAA5E3A7D}"/>
              </a:ext>
            </a:extLst>
          </p:cNvPr>
          <p:cNvSpPr/>
          <p:nvPr/>
        </p:nvSpPr>
        <p:spPr>
          <a:xfrm rot="18765758">
            <a:off x="7273242" y="4584539"/>
            <a:ext cx="1022400" cy="1224775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E33BD765-F345-4D39-BFED-78784A9BC036}"/>
              </a:ext>
            </a:extLst>
          </p:cNvPr>
          <p:cNvCxnSpPr>
            <a:cxnSpLocks/>
          </p:cNvCxnSpPr>
          <p:nvPr/>
        </p:nvCxnSpPr>
        <p:spPr>
          <a:xfrm>
            <a:off x="8345360" y="3263873"/>
            <a:ext cx="0" cy="19601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44E99609-AC9D-4ABB-BA44-0E5534ACE969}"/>
              </a:ext>
            </a:extLst>
          </p:cNvPr>
          <p:cNvCxnSpPr>
            <a:cxnSpLocks/>
          </p:cNvCxnSpPr>
          <p:nvPr/>
        </p:nvCxnSpPr>
        <p:spPr>
          <a:xfrm>
            <a:off x="7854254" y="2779132"/>
            <a:ext cx="0" cy="29733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31F96CA8-374C-42DD-972D-57F6AC7C1217}"/>
              </a:ext>
            </a:extLst>
          </p:cNvPr>
          <p:cNvCxnSpPr>
            <a:cxnSpLocks/>
          </p:cNvCxnSpPr>
          <p:nvPr/>
        </p:nvCxnSpPr>
        <p:spPr>
          <a:xfrm>
            <a:off x="7219823" y="2779132"/>
            <a:ext cx="0" cy="23908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49EC981B-3700-4C6D-B7AB-0A7F56BBA4B1}"/>
              </a:ext>
            </a:extLst>
          </p:cNvPr>
          <p:cNvCxnSpPr>
            <a:cxnSpLocks/>
          </p:cNvCxnSpPr>
          <p:nvPr/>
        </p:nvCxnSpPr>
        <p:spPr>
          <a:xfrm>
            <a:off x="7717438" y="3248633"/>
            <a:ext cx="62892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A3B880B1-017E-4FE3-8164-537C61179948}"/>
              </a:ext>
            </a:extLst>
          </p:cNvPr>
          <p:cNvCxnSpPr>
            <a:cxnSpLocks/>
          </p:cNvCxnSpPr>
          <p:nvPr/>
        </p:nvCxnSpPr>
        <p:spPr>
          <a:xfrm flipH="1" flipV="1">
            <a:off x="6991102" y="2686948"/>
            <a:ext cx="693135" cy="6596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7407D272-1344-4E12-9021-B958A648D9B8}"/>
              </a:ext>
            </a:extLst>
          </p:cNvPr>
          <p:cNvCxnSpPr>
            <a:cxnSpLocks/>
          </p:cNvCxnSpPr>
          <p:nvPr/>
        </p:nvCxnSpPr>
        <p:spPr>
          <a:xfrm flipH="1" flipV="1">
            <a:off x="7883162" y="2679562"/>
            <a:ext cx="701208" cy="6673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C01FDBDB-0996-41D0-A015-B559194D717B}"/>
              </a:ext>
            </a:extLst>
          </p:cNvPr>
          <p:cNvCxnSpPr>
            <a:cxnSpLocks/>
          </p:cNvCxnSpPr>
          <p:nvPr/>
        </p:nvCxnSpPr>
        <p:spPr>
          <a:xfrm>
            <a:off x="6991731" y="2686948"/>
            <a:ext cx="1586925" cy="6558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6CAF9702-94C9-44E9-891B-1C0D18F38661}"/>
              </a:ext>
            </a:extLst>
          </p:cNvPr>
          <p:cNvCxnSpPr>
            <a:cxnSpLocks/>
          </p:cNvCxnSpPr>
          <p:nvPr/>
        </p:nvCxnSpPr>
        <p:spPr>
          <a:xfrm flipV="1">
            <a:off x="7678701" y="2686948"/>
            <a:ext cx="205666" cy="6622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DCD564EA-6702-4B7B-899A-8B8EB173A9DA}"/>
              </a:ext>
            </a:extLst>
          </p:cNvPr>
          <p:cNvCxnSpPr>
            <a:cxnSpLocks/>
          </p:cNvCxnSpPr>
          <p:nvPr/>
        </p:nvCxnSpPr>
        <p:spPr>
          <a:xfrm>
            <a:off x="7217541" y="2777227"/>
            <a:ext cx="63917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B659C65F-0E9C-4378-B1F7-6E0A48533E1D}"/>
              </a:ext>
            </a:extLst>
          </p:cNvPr>
          <p:cNvCxnSpPr>
            <a:cxnSpLocks/>
          </p:cNvCxnSpPr>
          <p:nvPr/>
        </p:nvCxnSpPr>
        <p:spPr>
          <a:xfrm flipH="1" flipV="1">
            <a:off x="7223370" y="2783861"/>
            <a:ext cx="486952" cy="4634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306D19DC-700E-491B-A26C-A7B31121E811}"/>
              </a:ext>
            </a:extLst>
          </p:cNvPr>
          <p:cNvCxnSpPr>
            <a:cxnSpLocks/>
          </p:cNvCxnSpPr>
          <p:nvPr/>
        </p:nvCxnSpPr>
        <p:spPr>
          <a:xfrm flipH="1" flipV="1">
            <a:off x="7434362" y="2679562"/>
            <a:ext cx="695434" cy="6618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Figura a mano libera: forma 234">
            <a:extLst>
              <a:ext uri="{FF2B5EF4-FFF2-40B4-BE49-F238E27FC236}">
                <a16:creationId xmlns:a16="http://schemas.microsoft.com/office/drawing/2014/main" id="{5B031D24-F071-41A7-9952-35A85556EE88}"/>
              </a:ext>
            </a:extLst>
          </p:cNvPr>
          <p:cNvSpPr/>
          <p:nvPr/>
        </p:nvSpPr>
        <p:spPr>
          <a:xfrm>
            <a:off x="7219155" y="2682224"/>
            <a:ext cx="1123163" cy="653439"/>
          </a:xfrm>
          <a:custGeom>
            <a:avLst/>
            <a:gdLst>
              <a:gd name="connsiteX0" fmla="*/ 217109 w 1120196"/>
              <a:gd name="connsiteY0" fmla="*/ 153 h 655481"/>
              <a:gd name="connsiteX1" fmla="*/ 3749 w 1120196"/>
              <a:gd name="connsiteY1" fmla="*/ 116358 h 655481"/>
              <a:gd name="connsiteX2" fmla="*/ 112334 w 1120196"/>
              <a:gd name="connsiteY2" fmla="*/ 331623 h 655481"/>
              <a:gd name="connsiteX3" fmla="*/ 491429 w 1120196"/>
              <a:gd name="connsiteY3" fmla="*/ 567843 h 655481"/>
              <a:gd name="connsiteX4" fmla="*/ 902909 w 1120196"/>
              <a:gd name="connsiteY4" fmla="*/ 655473 h 655481"/>
              <a:gd name="connsiteX5" fmla="*/ 1116269 w 1120196"/>
              <a:gd name="connsiteY5" fmla="*/ 564033 h 655481"/>
              <a:gd name="connsiteX6" fmla="*/ 1009589 w 1120196"/>
              <a:gd name="connsiteY6" fmla="*/ 322098 h 655481"/>
              <a:gd name="connsiteX7" fmla="*/ 632399 w 1120196"/>
              <a:gd name="connsiteY7" fmla="*/ 97308 h 655481"/>
              <a:gd name="connsiteX8" fmla="*/ 217109 w 1120196"/>
              <a:gd name="connsiteY8" fmla="*/ 153 h 655481"/>
              <a:gd name="connsiteX0" fmla="*/ 220745 w 1123832"/>
              <a:gd name="connsiteY0" fmla="*/ 2 h 655330"/>
              <a:gd name="connsiteX1" fmla="*/ 3575 w 1123832"/>
              <a:gd name="connsiteY1" fmla="*/ 99062 h 655330"/>
              <a:gd name="connsiteX2" fmla="*/ 115970 w 1123832"/>
              <a:gd name="connsiteY2" fmla="*/ 331472 h 655330"/>
              <a:gd name="connsiteX3" fmla="*/ 495065 w 1123832"/>
              <a:gd name="connsiteY3" fmla="*/ 567692 h 655330"/>
              <a:gd name="connsiteX4" fmla="*/ 906545 w 1123832"/>
              <a:gd name="connsiteY4" fmla="*/ 655322 h 655330"/>
              <a:gd name="connsiteX5" fmla="*/ 1119905 w 1123832"/>
              <a:gd name="connsiteY5" fmla="*/ 563882 h 655330"/>
              <a:gd name="connsiteX6" fmla="*/ 1013225 w 1123832"/>
              <a:gd name="connsiteY6" fmla="*/ 321947 h 655330"/>
              <a:gd name="connsiteX7" fmla="*/ 636035 w 1123832"/>
              <a:gd name="connsiteY7" fmla="*/ 97157 h 655330"/>
              <a:gd name="connsiteX8" fmla="*/ 220745 w 1123832"/>
              <a:gd name="connsiteY8" fmla="*/ 2 h 655330"/>
              <a:gd name="connsiteX0" fmla="*/ 219870 w 1122957"/>
              <a:gd name="connsiteY0" fmla="*/ 2 h 655330"/>
              <a:gd name="connsiteX1" fmla="*/ 2700 w 1122957"/>
              <a:gd name="connsiteY1" fmla="*/ 99062 h 655330"/>
              <a:gd name="connsiteX2" fmla="*/ 124620 w 1122957"/>
              <a:gd name="connsiteY2" fmla="*/ 333377 h 655330"/>
              <a:gd name="connsiteX3" fmla="*/ 494190 w 1122957"/>
              <a:gd name="connsiteY3" fmla="*/ 567692 h 655330"/>
              <a:gd name="connsiteX4" fmla="*/ 905670 w 1122957"/>
              <a:gd name="connsiteY4" fmla="*/ 655322 h 655330"/>
              <a:gd name="connsiteX5" fmla="*/ 1119030 w 1122957"/>
              <a:gd name="connsiteY5" fmla="*/ 563882 h 655330"/>
              <a:gd name="connsiteX6" fmla="*/ 1012350 w 1122957"/>
              <a:gd name="connsiteY6" fmla="*/ 321947 h 655330"/>
              <a:gd name="connsiteX7" fmla="*/ 635160 w 1122957"/>
              <a:gd name="connsiteY7" fmla="*/ 97157 h 655330"/>
              <a:gd name="connsiteX8" fmla="*/ 219870 w 1122957"/>
              <a:gd name="connsiteY8" fmla="*/ 2 h 655330"/>
              <a:gd name="connsiteX0" fmla="*/ 219870 w 1123411"/>
              <a:gd name="connsiteY0" fmla="*/ 2 h 655330"/>
              <a:gd name="connsiteX1" fmla="*/ 2700 w 1123411"/>
              <a:gd name="connsiteY1" fmla="*/ 99062 h 655330"/>
              <a:gd name="connsiteX2" fmla="*/ 124620 w 1123411"/>
              <a:gd name="connsiteY2" fmla="*/ 333377 h 655330"/>
              <a:gd name="connsiteX3" fmla="*/ 494190 w 1123411"/>
              <a:gd name="connsiteY3" fmla="*/ 567692 h 655330"/>
              <a:gd name="connsiteX4" fmla="*/ 905670 w 1123411"/>
              <a:gd name="connsiteY4" fmla="*/ 655322 h 655330"/>
              <a:gd name="connsiteX5" fmla="*/ 1119030 w 1123411"/>
              <a:gd name="connsiteY5" fmla="*/ 563882 h 655330"/>
              <a:gd name="connsiteX6" fmla="*/ 1016160 w 1123411"/>
              <a:gd name="connsiteY6" fmla="*/ 327662 h 655330"/>
              <a:gd name="connsiteX7" fmla="*/ 635160 w 1123411"/>
              <a:gd name="connsiteY7" fmla="*/ 97157 h 655330"/>
              <a:gd name="connsiteX8" fmla="*/ 219870 w 1123411"/>
              <a:gd name="connsiteY8" fmla="*/ 2 h 655330"/>
              <a:gd name="connsiteX0" fmla="*/ 219870 w 1123411"/>
              <a:gd name="connsiteY0" fmla="*/ 16 h 655344"/>
              <a:gd name="connsiteX1" fmla="*/ 2700 w 1123411"/>
              <a:gd name="connsiteY1" fmla="*/ 99076 h 655344"/>
              <a:gd name="connsiteX2" fmla="*/ 124620 w 1123411"/>
              <a:gd name="connsiteY2" fmla="*/ 333391 h 655344"/>
              <a:gd name="connsiteX3" fmla="*/ 494190 w 1123411"/>
              <a:gd name="connsiteY3" fmla="*/ 567706 h 655344"/>
              <a:gd name="connsiteX4" fmla="*/ 905670 w 1123411"/>
              <a:gd name="connsiteY4" fmla="*/ 655336 h 655344"/>
              <a:gd name="connsiteX5" fmla="*/ 1119030 w 1123411"/>
              <a:gd name="connsiteY5" fmla="*/ 563896 h 655344"/>
              <a:gd name="connsiteX6" fmla="*/ 1016160 w 1123411"/>
              <a:gd name="connsiteY6" fmla="*/ 327676 h 655344"/>
              <a:gd name="connsiteX7" fmla="*/ 635160 w 1123411"/>
              <a:gd name="connsiteY7" fmla="*/ 93361 h 655344"/>
              <a:gd name="connsiteX8" fmla="*/ 219870 w 1123411"/>
              <a:gd name="connsiteY8" fmla="*/ 16 h 655344"/>
              <a:gd name="connsiteX0" fmla="*/ 219870 w 1123627"/>
              <a:gd name="connsiteY0" fmla="*/ 16 h 653439"/>
              <a:gd name="connsiteX1" fmla="*/ 2700 w 1123627"/>
              <a:gd name="connsiteY1" fmla="*/ 99076 h 653439"/>
              <a:gd name="connsiteX2" fmla="*/ 124620 w 1123627"/>
              <a:gd name="connsiteY2" fmla="*/ 333391 h 653439"/>
              <a:gd name="connsiteX3" fmla="*/ 494190 w 1123627"/>
              <a:gd name="connsiteY3" fmla="*/ 567706 h 653439"/>
              <a:gd name="connsiteX4" fmla="*/ 901860 w 1123627"/>
              <a:gd name="connsiteY4" fmla="*/ 653431 h 653439"/>
              <a:gd name="connsiteX5" fmla="*/ 1119030 w 1123627"/>
              <a:gd name="connsiteY5" fmla="*/ 563896 h 653439"/>
              <a:gd name="connsiteX6" fmla="*/ 1016160 w 1123627"/>
              <a:gd name="connsiteY6" fmla="*/ 327676 h 653439"/>
              <a:gd name="connsiteX7" fmla="*/ 635160 w 1123627"/>
              <a:gd name="connsiteY7" fmla="*/ 93361 h 653439"/>
              <a:gd name="connsiteX8" fmla="*/ 219870 w 1123627"/>
              <a:gd name="connsiteY8" fmla="*/ 16 h 653439"/>
              <a:gd name="connsiteX0" fmla="*/ 219870 w 1123163"/>
              <a:gd name="connsiteY0" fmla="*/ 16 h 653439"/>
              <a:gd name="connsiteX1" fmla="*/ 2700 w 1123163"/>
              <a:gd name="connsiteY1" fmla="*/ 99076 h 653439"/>
              <a:gd name="connsiteX2" fmla="*/ 124620 w 1123163"/>
              <a:gd name="connsiteY2" fmla="*/ 333391 h 653439"/>
              <a:gd name="connsiteX3" fmla="*/ 494190 w 1123163"/>
              <a:gd name="connsiteY3" fmla="*/ 567706 h 653439"/>
              <a:gd name="connsiteX4" fmla="*/ 901860 w 1123163"/>
              <a:gd name="connsiteY4" fmla="*/ 653431 h 653439"/>
              <a:gd name="connsiteX5" fmla="*/ 1119030 w 1123163"/>
              <a:gd name="connsiteY5" fmla="*/ 563896 h 653439"/>
              <a:gd name="connsiteX6" fmla="*/ 1012350 w 1123163"/>
              <a:gd name="connsiteY6" fmla="*/ 327676 h 653439"/>
              <a:gd name="connsiteX7" fmla="*/ 635160 w 1123163"/>
              <a:gd name="connsiteY7" fmla="*/ 93361 h 653439"/>
              <a:gd name="connsiteX8" fmla="*/ 219870 w 1123163"/>
              <a:gd name="connsiteY8" fmla="*/ 16 h 65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3163" h="653439">
                <a:moveTo>
                  <a:pt x="219870" y="16"/>
                </a:moveTo>
                <a:cubicBezTo>
                  <a:pt x="114460" y="969"/>
                  <a:pt x="18575" y="43514"/>
                  <a:pt x="2700" y="99076"/>
                </a:cubicBezTo>
                <a:cubicBezTo>
                  <a:pt x="-13175" y="154638"/>
                  <a:pt x="42705" y="255286"/>
                  <a:pt x="124620" y="333391"/>
                </a:cubicBezTo>
                <a:cubicBezTo>
                  <a:pt x="206535" y="411496"/>
                  <a:pt x="364650" y="514366"/>
                  <a:pt x="494190" y="567706"/>
                </a:cubicBezTo>
                <a:cubicBezTo>
                  <a:pt x="623730" y="621046"/>
                  <a:pt x="797720" y="654066"/>
                  <a:pt x="901860" y="653431"/>
                </a:cubicBezTo>
                <a:cubicBezTo>
                  <a:pt x="1006000" y="652796"/>
                  <a:pt x="1100615" y="618189"/>
                  <a:pt x="1119030" y="563896"/>
                </a:cubicBezTo>
                <a:cubicBezTo>
                  <a:pt x="1137445" y="509604"/>
                  <a:pt x="1092995" y="405464"/>
                  <a:pt x="1012350" y="327676"/>
                </a:cubicBezTo>
                <a:cubicBezTo>
                  <a:pt x="931705" y="249889"/>
                  <a:pt x="767240" y="147971"/>
                  <a:pt x="635160" y="93361"/>
                </a:cubicBezTo>
                <a:cubicBezTo>
                  <a:pt x="503080" y="38751"/>
                  <a:pt x="325280" y="-937"/>
                  <a:pt x="219870" y="16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/>
          </a:p>
        </p:txBody>
      </p:sp>
      <p:sp>
        <p:nvSpPr>
          <p:cNvPr id="271" name="Ovale 270">
            <a:extLst>
              <a:ext uri="{FF2B5EF4-FFF2-40B4-BE49-F238E27FC236}">
                <a16:creationId xmlns:a16="http://schemas.microsoft.com/office/drawing/2014/main" id="{E0432821-8E04-4CCB-B3F8-F99461788470}"/>
              </a:ext>
            </a:extLst>
          </p:cNvPr>
          <p:cNvSpPr/>
          <p:nvPr/>
        </p:nvSpPr>
        <p:spPr>
          <a:xfrm>
            <a:off x="7079690" y="4630183"/>
            <a:ext cx="1277501" cy="1277507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sp>
        <p:nvSpPr>
          <p:cNvPr id="234" name="Titolo 3">
            <a:extLst>
              <a:ext uri="{FF2B5EF4-FFF2-40B4-BE49-F238E27FC236}">
                <a16:creationId xmlns:a16="http://schemas.microsoft.com/office/drawing/2014/main" id="{C0A2BB06-691C-3838-212A-0C552576AD38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(4)</a:t>
            </a:r>
            <a:endParaRPr lang="it-IT" sz="1700" dirty="0"/>
          </a:p>
        </p:txBody>
      </p: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D2838855-EDB8-5381-3B57-408F984A1B96}"/>
              </a:ext>
            </a:extLst>
          </p:cNvPr>
          <p:cNvCxnSpPr/>
          <p:nvPr/>
        </p:nvCxnSpPr>
        <p:spPr>
          <a:xfrm flipV="1">
            <a:off x="5533355" y="2680540"/>
            <a:ext cx="0" cy="11180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20E53776-E613-1C55-D09A-F7B2248D343F}"/>
              </a:ext>
            </a:extLst>
          </p:cNvPr>
          <p:cNvCxnSpPr/>
          <p:nvPr/>
        </p:nvCxnSpPr>
        <p:spPr>
          <a:xfrm flipV="1">
            <a:off x="7030926" y="3342371"/>
            <a:ext cx="0" cy="46260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BDE9F93B-E8E5-007E-C843-1182FC2DC295}"/>
              </a:ext>
            </a:extLst>
          </p:cNvPr>
          <p:cNvCxnSpPr>
            <a:cxnSpLocks/>
          </p:cNvCxnSpPr>
          <p:nvPr/>
        </p:nvCxnSpPr>
        <p:spPr>
          <a:xfrm>
            <a:off x="4910091" y="2408137"/>
            <a:ext cx="4159224" cy="18346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B122D984-04E7-E27A-2391-8B384B95DE46}"/>
              </a:ext>
            </a:extLst>
          </p:cNvPr>
          <p:cNvCxnSpPr>
            <a:cxnSpLocks/>
          </p:cNvCxnSpPr>
          <p:nvPr/>
        </p:nvCxnSpPr>
        <p:spPr>
          <a:xfrm>
            <a:off x="8064921" y="3797793"/>
            <a:ext cx="3209110" cy="29748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Arco 239">
            <a:extLst>
              <a:ext uri="{FF2B5EF4-FFF2-40B4-BE49-F238E27FC236}">
                <a16:creationId xmlns:a16="http://schemas.microsoft.com/office/drawing/2014/main" id="{A7822A35-290A-1EF0-F77A-FF13CAFE806D}"/>
              </a:ext>
            </a:extLst>
          </p:cNvPr>
          <p:cNvSpPr/>
          <p:nvPr/>
        </p:nvSpPr>
        <p:spPr>
          <a:xfrm>
            <a:off x="6973973" y="2704753"/>
            <a:ext cx="2196000" cy="2196000"/>
          </a:xfrm>
          <a:prstGeom prst="arc">
            <a:avLst>
              <a:gd name="adj1" fmla="val 21267866"/>
              <a:gd name="adj2" fmla="val 143380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E3981DA3-02D2-A9DB-56AA-CD61E7DD6D71}"/>
              </a:ext>
            </a:extLst>
          </p:cNvPr>
          <p:cNvCxnSpPr>
            <a:cxnSpLocks/>
            <a:stCxn id="240" idx="0"/>
          </p:cNvCxnSpPr>
          <p:nvPr/>
        </p:nvCxnSpPr>
        <p:spPr>
          <a:xfrm flipH="1">
            <a:off x="4245027" y="3696836"/>
            <a:ext cx="4919825" cy="4685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BB338C5D-E4FC-88CE-55B3-1EC5CA13F25F}"/>
              </a:ext>
            </a:extLst>
          </p:cNvPr>
          <p:cNvSpPr txBox="1"/>
          <p:nvPr/>
        </p:nvSpPr>
        <p:spPr>
          <a:xfrm>
            <a:off x="5392303" y="2430530"/>
            <a:ext cx="5538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</a:rPr>
              <a:t>a</a:t>
            </a:r>
            <a:endParaRPr lang="it-IT" sz="1200" dirty="0"/>
          </a:p>
        </p:txBody>
      </p: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069C4845-7EB8-821A-8068-5860AD2AC835}"/>
              </a:ext>
            </a:extLst>
          </p:cNvPr>
          <p:cNvSpPr txBox="1"/>
          <p:nvPr/>
        </p:nvSpPr>
        <p:spPr>
          <a:xfrm>
            <a:off x="6787466" y="3079869"/>
            <a:ext cx="57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</a:rPr>
              <a:t>b</a:t>
            </a:r>
            <a:endParaRPr lang="it-IT" sz="12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0167035-5AE6-3DC7-9CC6-992A1BC7C711}"/>
              </a:ext>
            </a:extLst>
          </p:cNvPr>
          <p:cNvSpPr txBox="1"/>
          <p:nvPr/>
        </p:nvSpPr>
        <p:spPr>
          <a:xfrm>
            <a:off x="6303941" y="2456449"/>
            <a:ext cx="400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FF0000"/>
                </a:solidFill>
              </a:rPr>
              <a:t>a’</a:t>
            </a:r>
            <a:r>
              <a:rPr lang="it-IT" sz="12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51DB85EB-4F51-BF45-7405-EA6933A67783}"/>
              </a:ext>
            </a:extLst>
          </p:cNvPr>
          <p:cNvSpPr txBox="1"/>
          <p:nvPr/>
        </p:nvSpPr>
        <p:spPr>
          <a:xfrm>
            <a:off x="6002815" y="3140321"/>
            <a:ext cx="4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3F0648FB-29B7-F13D-E350-FF252233A429}"/>
              </a:ext>
            </a:extLst>
          </p:cNvPr>
          <p:cNvSpPr txBox="1"/>
          <p:nvPr/>
        </p:nvSpPr>
        <p:spPr>
          <a:xfrm>
            <a:off x="4945162" y="2241014"/>
            <a:ext cx="54094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sz="1200" dirty="0"/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A2EC2ADE-D7E7-5102-85FF-1A898C0ADA7E}"/>
              </a:ext>
            </a:extLst>
          </p:cNvPr>
          <p:cNvCxnSpPr>
            <a:cxnSpLocks/>
          </p:cNvCxnSpPr>
          <p:nvPr/>
        </p:nvCxnSpPr>
        <p:spPr>
          <a:xfrm>
            <a:off x="5532022" y="3803701"/>
            <a:ext cx="3233365" cy="30012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AE9079C5-D0B5-971D-607E-17F60F31FE99}"/>
              </a:ext>
            </a:extLst>
          </p:cNvPr>
          <p:cNvCxnSpPr>
            <a:cxnSpLocks/>
          </p:cNvCxnSpPr>
          <p:nvPr/>
        </p:nvCxnSpPr>
        <p:spPr>
          <a:xfrm>
            <a:off x="7029811" y="3795021"/>
            <a:ext cx="3240875" cy="30082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3CFD0632-5944-C9F6-6C5C-856B2988AF5B}"/>
              </a:ext>
            </a:extLst>
          </p:cNvPr>
          <p:cNvSpPr txBox="1"/>
          <p:nvPr/>
        </p:nvSpPr>
        <p:spPr>
          <a:xfrm>
            <a:off x="8437995" y="6394466"/>
            <a:ext cx="400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FF0000"/>
                </a:solidFill>
              </a:rPr>
              <a:t>a’</a:t>
            </a:r>
            <a:endParaRPr lang="it-IT" sz="1200" dirty="0">
              <a:solidFill>
                <a:srgbClr val="FF0000"/>
              </a:solidFill>
            </a:endParaRP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E8510FA6-E686-6425-D613-FE1B79E9851D}"/>
              </a:ext>
            </a:extLst>
          </p:cNvPr>
          <p:cNvSpPr txBox="1"/>
          <p:nvPr/>
        </p:nvSpPr>
        <p:spPr>
          <a:xfrm>
            <a:off x="9965785" y="6416765"/>
            <a:ext cx="43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A42A62B7-D3BF-FC5A-4C9E-5ED112B8DFF6}"/>
              </a:ext>
            </a:extLst>
          </p:cNvPr>
          <p:cNvSpPr txBox="1"/>
          <p:nvPr/>
        </p:nvSpPr>
        <p:spPr>
          <a:xfrm>
            <a:off x="11025854" y="6368956"/>
            <a:ext cx="54094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sz="1200" dirty="0"/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3710CBB2-0FE3-391A-6542-0CE8C4CE9C6D}"/>
              </a:ext>
            </a:extLst>
          </p:cNvPr>
          <p:cNvSpPr txBox="1"/>
          <p:nvPr/>
        </p:nvSpPr>
        <p:spPr>
          <a:xfrm>
            <a:off x="6243754" y="6331903"/>
            <a:ext cx="57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29" name="CasellaDiTesto 228">
            <a:extLst>
              <a:ext uri="{FF2B5EF4-FFF2-40B4-BE49-F238E27FC236}">
                <a16:creationId xmlns:a16="http://schemas.microsoft.com/office/drawing/2014/main" id="{1E00374B-0D0D-052C-BCDC-36D1608088A4}"/>
              </a:ext>
            </a:extLst>
          </p:cNvPr>
          <p:cNvSpPr txBox="1"/>
          <p:nvPr/>
        </p:nvSpPr>
        <p:spPr>
          <a:xfrm>
            <a:off x="8975511" y="4088660"/>
            <a:ext cx="576000" cy="28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/>
              <a:t>T</a:t>
            </a:r>
            <a:r>
              <a:rPr lang="it-IT" sz="1200" baseline="-25000" dirty="0"/>
              <a:t>2</a:t>
            </a:r>
            <a:r>
              <a:rPr lang="it-IT" sz="1200" dirty="0"/>
              <a:t>x</a:t>
            </a:r>
          </a:p>
        </p:txBody>
      </p:sp>
      <p:sp>
        <p:nvSpPr>
          <p:cNvPr id="231" name="CasellaDiTesto 230">
            <a:extLst>
              <a:ext uri="{FF2B5EF4-FFF2-40B4-BE49-F238E27FC236}">
                <a16:creationId xmlns:a16="http://schemas.microsoft.com/office/drawing/2014/main" id="{0C351BE5-2892-1D6A-4B40-87466512AC20}"/>
              </a:ext>
            </a:extLst>
          </p:cNvPr>
          <p:cNvSpPr txBox="1"/>
          <p:nvPr/>
        </p:nvSpPr>
        <p:spPr>
          <a:xfrm>
            <a:off x="8883940" y="3452199"/>
            <a:ext cx="756000" cy="28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/>
              <a:t>(T</a:t>
            </a:r>
            <a:r>
              <a:rPr lang="it-IT" sz="1200" baseline="-25000" dirty="0"/>
              <a:t>2</a:t>
            </a:r>
            <a:r>
              <a:rPr lang="it-IT" sz="1200" dirty="0"/>
              <a:t>x)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006E2B9F-8599-C693-3C68-9FC6A903DE54}"/>
              </a:ext>
            </a:extLst>
          </p:cNvPr>
          <p:cNvSpPr txBox="1"/>
          <p:nvPr/>
        </p:nvSpPr>
        <p:spPr>
          <a:xfrm>
            <a:off x="4367197" y="4104958"/>
            <a:ext cx="68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200" dirty="0">
                <a:solidFill>
                  <a:srgbClr val="FF0000"/>
                </a:solidFill>
              </a:rPr>
              <a:t>)</a:t>
            </a:r>
            <a:endParaRPr lang="it-IT" sz="1200" dirty="0"/>
          </a:p>
        </p:txBody>
      </p:sp>
      <p:sp>
        <p:nvSpPr>
          <p:cNvPr id="7" name="Arco 6">
            <a:extLst>
              <a:ext uri="{FF2B5EF4-FFF2-40B4-BE49-F238E27FC236}">
                <a16:creationId xmlns:a16="http://schemas.microsoft.com/office/drawing/2014/main" id="{D46DB5B0-F5FA-CC38-4AE4-B483EED7E665}"/>
              </a:ext>
            </a:extLst>
          </p:cNvPr>
          <p:cNvSpPr/>
          <p:nvPr/>
        </p:nvSpPr>
        <p:spPr>
          <a:xfrm>
            <a:off x="5299344" y="1026435"/>
            <a:ext cx="5544000" cy="5544000"/>
          </a:xfrm>
          <a:prstGeom prst="arc">
            <a:avLst>
              <a:gd name="adj1" fmla="val 10470295"/>
              <a:gd name="adj2" fmla="val 1222054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07EA8953-9A3B-4D47-E22F-514B9515B7AB}"/>
              </a:ext>
            </a:extLst>
          </p:cNvPr>
          <p:cNvCxnSpPr>
            <a:cxnSpLocks/>
          </p:cNvCxnSpPr>
          <p:nvPr/>
        </p:nvCxnSpPr>
        <p:spPr>
          <a:xfrm>
            <a:off x="5314387" y="4066928"/>
            <a:ext cx="2955377" cy="27432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A805D599-CC24-89E6-BBE0-660BF07523E7}"/>
              </a:ext>
            </a:extLst>
          </p:cNvPr>
          <p:cNvSpPr txBox="1"/>
          <p:nvPr/>
        </p:nvSpPr>
        <p:spPr>
          <a:xfrm>
            <a:off x="5046566" y="3821458"/>
            <a:ext cx="720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</a:rPr>
              <a:t>a)</a:t>
            </a:r>
            <a:endParaRPr lang="it-IT" sz="1200" dirty="0"/>
          </a:p>
        </p:txBody>
      </p:sp>
      <p:sp>
        <p:nvSpPr>
          <p:cNvPr id="232" name="Arco 231">
            <a:extLst>
              <a:ext uri="{FF2B5EF4-FFF2-40B4-BE49-F238E27FC236}">
                <a16:creationId xmlns:a16="http://schemas.microsoft.com/office/drawing/2014/main" id="{72155448-8E4C-8C58-643F-53DA897A4C8E}"/>
              </a:ext>
            </a:extLst>
          </p:cNvPr>
          <p:cNvSpPr/>
          <p:nvPr/>
        </p:nvSpPr>
        <p:spPr>
          <a:xfrm>
            <a:off x="6936146" y="2665843"/>
            <a:ext cx="2275200" cy="2275200"/>
          </a:xfrm>
          <a:prstGeom prst="arc">
            <a:avLst>
              <a:gd name="adj1" fmla="val 10470295"/>
              <a:gd name="adj2" fmla="val 1222054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sp>
        <p:nvSpPr>
          <p:cNvPr id="233" name="CasellaDiTesto 232">
            <a:extLst>
              <a:ext uri="{FF2B5EF4-FFF2-40B4-BE49-F238E27FC236}">
                <a16:creationId xmlns:a16="http://schemas.microsoft.com/office/drawing/2014/main" id="{20D4FBD9-5346-B587-7ED8-972C09C873C6}"/>
              </a:ext>
            </a:extLst>
          </p:cNvPr>
          <p:cNvSpPr txBox="1"/>
          <p:nvPr/>
        </p:nvSpPr>
        <p:spPr>
          <a:xfrm>
            <a:off x="6649661" y="3644102"/>
            <a:ext cx="75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</a:rPr>
              <a:t>b)</a:t>
            </a:r>
            <a:endParaRPr lang="it-IT" sz="1200" dirty="0"/>
          </a:p>
        </p:txBody>
      </p: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6886E9E9-24A1-BF88-AED6-459BF7881D1B}"/>
              </a:ext>
            </a:extLst>
          </p:cNvPr>
          <p:cNvCxnSpPr>
            <a:cxnSpLocks/>
          </p:cNvCxnSpPr>
          <p:nvPr/>
        </p:nvCxnSpPr>
        <p:spPr>
          <a:xfrm>
            <a:off x="6945412" y="3912021"/>
            <a:ext cx="3130894" cy="29061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CasellaDiTesto 238">
            <a:extLst>
              <a:ext uri="{FF2B5EF4-FFF2-40B4-BE49-F238E27FC236}">
                <a16:creationId xmlns:a16="http://schemas.microsoft.com/office/drawing/2014/main" id="{E1A0AD65-41DD-0C3A-1998-8FF1FED9539A}"/>
              </a:ext>
            </a:extLst>
          </p:cNvPr>
          <p:cNvSpPr txBox="1"/>
          <p:nvPr/>
        </p:nvSpPr>
        <p:spPr>
          <a:xfrm>
            <a:off x="5839489" y="4766811"/>
            <a:ext cx="6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</a:t>
            </a:r>
            <a:r>
              <a:rPr lang="it-IT" sz="1200" dirty="0" err="1">
                <a:solidFill>
                  <a:srgbClr val="FF0000"/>
                </a:solidFill>
              </a:rPr>
              <a:t>a’</a:t>
            </a:r>
            <a:r>
              <a:rPr lang="it-IT" sz="1200" dirty="0">
                <a:solidFill>
                  <a:srgbClr val="FF0000"/>
                </a:solidFill>
              </a:rPr>
              <a:t>’)</a:t>
            </a:r>
          </a:p>
        </p:txBody>
      </p:sp>
      <p:sp>
        <p:nvSpPr>
          <p:cNvPr id="243" name="CasellaDiTesto 242">
            <a:extLst>
              <a:ext uri="{FF2B5EF4-FFF2-40B4-BE49-F238E27FC236}">
                <a16:creationId xmlns:a16="http://schemas.microsoft.com/office/drawing/2014/main" id="{D152FE81-BDB0-19FC-49DC-3328E4CF64F3}"/>
              </a:ext>
            </a:extLst>
          </p:cNvPr>
          <p:cNvSpPr txBox="1"/>
          <p:nvPr/>
        </p:nvSpPr>
        <p:spPr>
          <a:xfrm>
            <a:off x="6780589" y="3990777"/>
            <a:ext cx="6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(b’’)</a:t>
            </a:r>
          </a:p>
        </p:txBody>
      </p: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57B68EBC-BEAD-4F87-38E9-8AFF194176A8}"/>
              </a:ext>
            </a:extLst>
          </p:cNvPr>
          <p:cNvCxnSpPr>
            <a:cxnSpLocks/>
          </p:cNvCxnSpPr>
          <p:nvPr/>
        </p:nvCxnSpPr>
        <p:spPr>
          <a:xfrm flipH="1">
            <a:off x="6266252" y="4892815"/>
            <a:ext cx="963864" cy="10457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6BB67F4D-479E-BDA7-1E54-7B2C44892E76}"/>
              </a:ext>
            </a:extLst>
          </p:cNvPr>
          <p:cNvCxnSpPr>
            <a:cxnSpLocks/>
          </p:cNvCxnSpPr>
          <p:nvPr/>
        </p:nvCxnSpPr>
        <p:spPr>
          <a:xfrm flipH="1">
            <a:off x="7224887" y="5589920"/>
            <a:ext cx="1031663" cy="11192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EF6FDDC7-CA58-E2B4-CD37-984EFD4882DC}"/>
              </a:ext>
            </a:extLst>
          </p:cNvPr>
          <p:cNvCxnSpPr>
            <a:cxnSpLocks/>
          </p:cNvCxnSpPr>
          <p:nvPr/>
        </p:nvCxnSpPr>
        <p:spPr>
          <a:xfrm>
            <a:off x="7586298" y="4511060"/>
            <a:ext cx="70435" cy="17258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98F8BFFD-5BA4-F4D6-9191-1FAB26FB4B36}"/>
              </a:ext>
            </a:extLst>
          </p:cNvPr>
          <p:cNvCxnSpPr>
            <a:cxnSpLocks/>
          </p:cNvCxnSpPr>
          <p:nvPr/>
        </p:nvCxnSpPr>
        <p:spPr>
          <a:xfrm flipV="1">
            <a:off x="6755042" y="5342387"/>
            <a:ext cx="1736286" cy="676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e 25">
            <a:extLst>
              <a:ext uri="{FF2B5EF4-FFF2-40B4-BE49-F238E27FC236}">
                <a16:creationId xmlns:a16="http://schemas.microsoft.com/office/drawing/2014/main" id="{873AF6FD-BB64-948E-08EB-51BC0EDFC5A2}"/>
              </a:ext>
            </a:extLst>
          </p:cNvPr>
          <p:cNvSpPr/>
          <p:nvPr/>
        </p:nvSpPr>
        <p:spPr>
          <a:xfrm>
            <a:off x="7011728" y="4758222"/>
            <a:ext cx="1224000" cy="122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F6EF369E-5AE6-3EF1-0B49-9D68534CD67F}"/>
              </a:ext>
            </a:extLst>
          </p:cNvPr>
          <p:cNvCxnSpPr>
            <a:cxnSpLocks/>
          </p:cNvCxnSpPr>
          <p:nvPr/>
        </p:nvCxnSpPr>
        <p:spPr>
          <a:xfrm>
            <a:off x="6986116" y="1469402"/>
            <a:ext cx="14885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F6916E64-7B19-FBB1-FA7B-33090037C428}"/>
              </a:ext>
            </a:extLst>
          </p:cNvPr>
          <p:cNvCxnSpPr>
            <a:cxnSpLocks/>
          </p:cNvCxnSpPr>
          <p:nvPr/>
        </p:nvCxnSpPr>
        <p:spPr>
          <a:xfrm>
            <a:off x="6819754" y="2050042"/>
            <a:ext cx="22057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CasellaDiTesto 255">
            <a:extLst>
              <a:ext uri="{FF2B5EF4-FFF2-40B4-BE49-F238E27FC236}">
                <a16:creationId xmlns:a16="http://schemas.microsoft.com/office/drawing/2014/main" id="{D9C5B7BF-928D-840F-8E3B-94A034BC1B1D}"/>
              </a:ext>
            </a:extLst>
          </p:cNvPr>
          <p:cNvSpPr txBox="1"/>
          <p:nvPr/>
        </p:nvSpPr>
        <p:spPr>
          <a:xfrm>
            <a:off x="7192844" y="1231778"/>
            <a:ext cx="400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c’’</a:t>
            </a:r>
          </a:p>
        </p:txBody>
      </p:sp>
      <p:sp>
        <p:nvSpPr>
          <p:cNvPr id="258" name="CasellaDiTesto 257">
            <a:extLst>
              <a:ext uri="{FF2B5EF4-FFF2-40B4-BE49-F238E27FC236}">
                <a16:creationId xmlns:a16="http://schemas.microsoft.com/office/drawing/2014/main" id="{0D295D9F-BE8E-D885-3FB0-93DA4CB4E695}"/>
              </a:ext>
            </a:extLst>
          </p:cNvPr>
          <p:cNvSpPr txBox="1"/>
          <p:nvPr/>
        </p:nvSpPr>
        <p:spPr>
          <a:xfrm>
            <a:off x="6953864" y="1853504"/>
            <a:ext cx="4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d’’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381666D-B8C3-B2A4-96E3-CE1EFCD9010D}"/>
              </a:ext>
            </a:extLst>
          </p:cNvPr>
          <p:cNvSpPr txBox="1"/>
          <p:nvPr/>
        </p:nvSpPr>
        <p:spPr>
          <a:xfrm>
            <a:off x="12000" y="377111"/>
            <a:ext cx="6711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Eliminiamo, ora, tutte le costruzioni grafiche e lasciare solo la composizione delle tre sfere con la proiezione delle circonferenze di sezione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ACB49FB-0602-8158-8DF4-41DC3DC0C240}"/>
              </a:ext>
            </a:extLst>
          </p:cNvPr>
          <p:cNvSpPr txBox="1"/>
          <p:nvPr/>
        </p:nvSpPr>
        <p:spPr>
          <a:xfrm>
            <a:off x="12000" y="1291038"/>
            <a:ext cx="4731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Quindi dissolviamo le seguenti procedure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ECF7AE7-C7F7-4587-4F54-F4A71F8CA706}"/>
              </a:ext>
            </a:extLst>
          </p:cNvPr>
          <p:cNvSpPr txBox="1"/>
          <p:nvPr/>
        </p:nvSpPr>
        <p:spPr>
          <a:xfrm>
            <a:off x="0" y="1810443"/>
            <a:ext cx="4145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1. Operazioni di ribaltamento della </a:t>
            </a:r>
          </a:p>
          <a:p>
            <a:r>
              <a:rPr lang="it-IT" dirty="0">
                <a:solidFill>
                  <a:srgbClr val="FF0000"/>
                </a:solidFill>
              </a:rPr>
              <a:t>   circonferenza di sezione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2396627-5772-CB71-6D7A-20201BA6F52D}"/>
              </a:ext>
            </a:extLst>
          </p:cNvPr>
          <p:cNvSpPr txBox="1"/>
          <p:nvPr/>
        </p:nvSpPr>
        <p:spPr>
          <a:xfrm>
            <a:off x="0" y="2400733"/>
            <a:ext cx="442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2. Rette di richiamo delle proiezioni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EFC7D1E-7DE9-1E03-A72B-5B2BFA4995C4}"/>
              </a:ext>
            </a:extLst>
          </p:cNvPr>
          <p:cNvSpPr txBox="1"/>
          <p:nvPr/>
        </p:nvSpPr>
        <p:spPr>
          <a:xfrm>
            <a:off x="0" y="3364500"/>
            <a:ext cx="42250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4. Operazioni di ribaltamento dello </a:t>
            </a:r>
          </a:p>
          <a:p>
            <a:r>
              <a:rPr lang="it-IT" dirty="0">
                <a:solidFill>
                  <a:srgbClr val="FF0000"/>
                </a:solidFill>
              </a:rPr>
              <a:t>   scorcio totale della      </a:t>
            </a:r>
          </a:p>
          <a:p>
            <a:r>
              <a:rPr lang="it-IT" dirty="0">
                <a:solidFill>
                  <a:srgbClr val="FF0000"/>
                </a:solidFill>
              </a:rPr>
              <a:t>   compenetrazione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4804792-6FFF-1D21-4CD2-FDB84AB7FD9B}"/>
              </a:ext>
            </a:extLst>
          </p:cNvPr>
          <p:cNvSpPr txBox="1"/>
          <p:nvPr/>
        </p:nvSpPr>
        <p:spPr>
          <a:xfrm>
            <a:off x="-2144" y="2739927"/>
            <a:ext cx="3979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3. Rettangoli e parallelogrammi per </a:t>
            </a:r>
          </a:p>
          <a:p>
            <a:r>
              <a:rPr lang="it-IT" dirty="0">
                <a:solidFill>
                  <a:srgbClr val="FF0000"/>
                </a:solidFill>
              </a:rPr>
              <a:t>   la costruzione delle ellissi</a:t>
            </a: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8ED9AAEA-950B-2208-85A3-A54B4B77C5AB}"/>
              </a:ext>
            </a:extLst>
          </p:cNvPr>
          <p:cNvSpPr txBox="1"/>
          <p:nvPr/>
        </p:nvSpPr>
        <p:spPr>
          <a:xfrm>
            <a:off x="44992" y="4919048"/>
            <a:ext cx="541423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Dissolte  tutte le procedure grafiche di ricerca della compenetrazione restano evidenziati i seguenti elementi geometrici della composizione: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AAD92633-3BB9-597E-8771-68E8A7EB5B28}"/>
              </a:ext>
            </a:extLst>
          </p:cNvPr>
          <p:cNvSpPr txBox="1"/>
          <p:nvPr/>
        </p:nvSpPr>
        <p:spPr>
          <a:xfrm>
            <a:off x="53468" y="5784547"/>
            <a:ext cx="5185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A. Sfere di centri </a:t>
            </a:r>
            <a:r>
              <a:rPr lang="it-IT" dirty="0">
                <a:solidFill>
                  <a:srgbClr val="00B0F0"/>
                </a:solidFill>
              </a:rPr>
              <a:t>A</a:t>
            </a:r>
            <a:r>
              <a:rPr lang="it-IT" dirty="0"/>
              <a:t>; </a:t>
            </a:r>
            <a:r>
              <a:rPr lang="it-IT" dirty="0">
                <a:solidFill>
                  <a:srgbClr val="00B050"/>
                </a:solidFill>
              </a:rPr>
              <a:t>B</a:t>
            </a:r>
            <a:r>
              <a:rPr lang="it-IT" dirty="0"/>
              <a:t>; </a:t>
            </a:r>
            <a:r>
              <a:rPr lang="it-IT" dirty="0">
                <a:solidFill>
                  <a:srgbClr val="00B0F0"/>
                </a:solidFill>
              </a:rPr>
              <a:t>C</a:t>
            </a:r>
            <a:r>
              <a:rPr lang="it-IT" dirty="0"/>
              <a:t> della composizione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18F82C0-4E30-B7CA-EAC2-8B65D2B81848}"/>
              </a:ext>
            </a:extLst>
          </p:cNvPr>
          <p:cNvSpPr txBox="1"/>
          <p:nvPr/>
        </p:nvSpPr>
        <p:spPr>
          <a:xfrm>
            <a:off x="16505" y="6162074"/>
            <a:ext cx="4186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B. Ellissi in scorcio parziale delle due circonferenze di compenetrazione</a:t>
            </a:r>
          </a:p>
        </p:txBody>
      </p:sp>
      <p:sp>
        <p:nvSpPr>
          <p:cNvPr id="260" name="CasellaDiTesto 259">
            <a:extLst>
              <a:ext uri="{FF2B5EF4-FFF2-40B4-BE49-F238E27FC236}">
                <a16:creationId xmlns:a16="http://schemas.microsoft.com/office/drawing/2014/main" id="{8C216DF4-CBAF-3167-A82D-2475B7376495}"/>
              </a:ext>
            </a:extLst>
          </p:cNvPr>
          <p:cNvSpPr txBox="1"/>
          <p:nvPr/>
        </p:nvSpPr>
        <p:spPr>
          <a:xfrm>
            <a:off x="7434718" y="6174559"/>
            <a:ext cx="46800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(D’’)</a:t>
            </a:r>
          </a:p>
        </p:txBody>
      </p:sp>
      <p:sp>
        <p:nvSpPr>
          <p:cNvPr id="261" name="CasellaDiTesto 260">
            <a:extLst>
              <a:ext uri="{FF2B5EF4-FFF2-40B4-BE49-F238E27FC236}">
                <a16:creationId xmlns:a16="http://schemas.microsoft.com/office/drawing/2014/main" id="{E61F9B6B-5221-9D25-2D46-3746BB938AF3}"/>
              </a:ext>
            </a:extLst>
          </p:cNvPr>
          <p:cNvSpPr txBox="1"/>
          <p:nvPr/>
        </p:nvSpPr>
        <p:spPr>
          <a:xfrm>
            <a:off x="7194129" y="4354354"/>
            <a:ext cx="46800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(F’’)</a:t>
            </a:r>
          </a:p>
        </p:txBody>
      </p:sp>
      <p:sp>
        <p:nvSpPr>
          <p:cNvPr id="263" name="CasellaDiTesto 262">
            <a:extLst>
              <a:ext uri="{FF2B5EF4-FFF2-40B4-BE49-F238E27FC236}">
                <a16:creationId xmlns:a16="http://schemas.microsoft.com/office/drawing/2014/main" id="{34778821-6D3E-DE44-12C3-9D99DBED2D04}"/>
              </a:ext>
            </a:extLst>
          </p:cNvPr>
          <p:cNvSpPr txBox="1"/>
          <p:nvPr/>
        </p:nvSpPr>
        <p:spPr>
          <a:xfrm>
            <a:off x="8406188" y="5210753"/>
            <a:ext cx="5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(G’’)</a:t>
            </a:r>
          </a:p>
        </p:txBody>
      </p:sp>
      <p:sp>
        <p:nvSpPr>
          <p:cNvPr id="265" name="CasellaDiTesto 264">
            <a:extLst>
              <a:ext uri="{FF2B5EF4-FFF2-40B4-BE49-F238E27FC236}">
                <a16:creationId xmlns:a16="http://schemas.microsoft.com/office/drawing/2014/main" id="{49AC6429-BD95-C53A-A424-B0AE88E6F9B1}"/>
              </a:ext>
            </a:extLst>
          </p:cNvPr>
          <p:cNvSpPr txBox="1"/>
          <p:nvPr/>
        </p:nvSpPr>
        <p:spPr>
          <a:xfrm>
            <a:off x="6357919" y="5272720"/>
            <a:ext cx="46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(E’’)</a:t>
            </a:r>
          </a:p>
        </p:txBody>
      </p:sp>
      <p:sp>
        <p:nvSpPr>
          <p:cNvPr id="266" name="CasellaDiTesto 265">
            <a:extLst>
              <a:ext uri="{FF2B5EF4-FFF2-40B4-BE49-F238E27FC236}">
                <a16:creationId xmlns:a16="http://schemas.microsoft.com/office/drawing/2014/main" id="{2444CC58-1394-4714-2C56-2B8BC30CD3EB}"/>
              </a:ext>
            </a:extLst>
          </p:cNvPr>
          <p:cNvSpPr txBox="1"/>
          <p:nvPr/>
        </p:nvSpPr>
        <p:spPr>
          <a:xfrm>
            <a:off x="0" y="4243200"/>
            <a:ext cx="4374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5. Operazioni di ribaltamento dello </a:t>
            </a:r>
          </a:p>
          <a:p>
            <a:r>
              <a:rPr lang="it-IT" dirty="0"/>
              <a:t>   composizione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</a:p>
        </p:txBody>
      </p: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D80C1572-44C9-DC4F-8D9F-B3539588E573}"/>
              </a:ext>
            </a:extLst>
          </p:cNvPr>
          <p:cNvCxnSpPr>
            <a:cxnSpLocks/>
          </p:cNvCxnSpPr>
          <p:nvPr/>
        </p:nvCxnSpPr>
        <p:spPr>
          <a:xfrm flipH="1">
            <a:off x="6429414" y="3803499"/>
            <a:ext cx="2637433" cy="286136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41174A14-781A-CFC0-6B6C-B50E1BC04486}"/>
              </a:ext>
            </a:extLst>
          </p:cNvPr>
          <p:cNvCxnSpPr>
            <a:cxnSpLocks/>
          </p:cNvCxnSpPr>
          <p:nvPr/>
        </p:nvCxnSpPr>
        <p:spPr>
          <a:xfrm>
            <a:off x="9073279" y="79486"/>
            <a:ext cx="0" cy="3726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CasellaDiTesto 268">
            <a:extLst>
              <a:ext uri="{FF2B5EF4-FFF2-40B4-BE49-F238E27FC236}">
                <a16:creationId xmlns:a16="http://schemas.microsoft.com/office/drawing/2014/main" id="{80DDAB01-BA35-EB55-C4F2-E99A93412067}"/>
              </a:ext>
            </a:extLst>
          </p:cNvPr>
          <p:cNvSpPr txBox="1"/>
          <p:nvPr/>
        </p:nvSpPr>
        <p:spPr>
          <a:xfrm>
            <a:off x="7484749" y="2896051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270" name="CasellaDiTesto 269">
            <a:extLst>
              <a:ext uri="{FF2B5EF4-FFF2-40B4-BE49-F238E27FC236}">
                <a16:creationId xmlns:a16="http://schemas.microsoft.com/office/drawing/2014/main" id="{E4392EEC-5404-B319-4BA7-0DF46774C3DC}"/>
              </a:ext>
            </a:extLst>
          </p:cNvPr>
          <p:cNvSpPr txBox="1"/>
          <p:nvPr/>
        </p:nvSpPr>
        <p:spPr>
          <a:xfrm>
            <a:off x="7453596" y="5037022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272" name="CasellaDiTesto 271">
            <a:extLst>
              <a:ext uri="{FF2B5EF4-FFF2-40B4-BE49-F238E27FC236}">
                <a16:creationId xmlns:a16="http://schemas.microsoft.com/office/drawing/2014/main" id="{358D587B-5AEF-D395-9A94-23456F9A3026}"/>
              </a:ext>
            </a:extLst>
          </p:cNvPr>
          <p:cNvSpPr txBox="1"/>
          <p:nvPr/>
        </p:nvSpPr>
        <p:spPr>
          <a:xfrm>
            <a:off x="7814115" y="2154059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273" name="CasellaDiTesto 272">
            <a:extLst>
              <a:ext uri="{FF2B5EF4-FFF2-40B4-BE49-F238E27FC236}">
                <a16:creationId xmlns:a16="http://schemas.microsoft.com/office/drawing/2014/main" id="{BC3F3B8D-31EF-13F0-86E1-79F880B081F2}"/>
              </a:ext>
            </a:extLst>
          </p:cNvPr>
          <p:cNvSpPr txBox="1"/>
          <p:nvPr/>
        </p:nvSpPr>
        <p:spPr>
          <a:xfrm>
            <a:off x="7841711" y="4655776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275" name="CasellaDiTesto 274">
            <a:extLst>
              <a:ext uri="{FF2B5EF4-FFF2-40B4-BE49-F238E27FC236}">
                <a16:creationId xmlns:a16="http://schemas.microsoft.com/office/drawing/2014/main" id="{E98AACF1-D238-7A71-3C27-869903DEDAF6}"/>
              </a:ext>
            </a:extLst>
          </p:cNvPr>
          <p:cNvSpPr txBox="1"/>
          <p:nvPr/>
        </p:nvSpPr>
        <p:spPr>
          <a:xfrm>
            <a:off x="8186530" y="1243054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276" name="CasellaDiTesto 275">
            <a:extLst>
              <a:ext uri="{FF2B5EF4-FFF2-40B4-BE49-F238E27FC236}">
                <a16:creationId xmlns:a16="http://schemas.microsoft.com/office/drawing/2014/main" id="{FCB52DF4-1CC2-F416-F0FC-C65D419C98EB}"/>
              </a:ext>
            </a:extLst>
          </p:cNvPr>
          <p:cNvSpPr txBox="1"/>
          <p:nvPr/>
        </p:nvSpPr>
        <p:spPr>
          <a:xfrm>
            <a:off x="8200174" y="4236581"/>
            <a:ext cx="485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278" name="CasellaDiTesto 277">
            <a:extLst>
              <a:ext uri="{FF2B5EF4-FFF2-40B4-BE49-F238E27FC236}">
                <a16:creationId xmlns:a16="http://schemas.microsoft.com/office/drawing/2014/main" id="{FC7C4269-B5CF-45A7-B13D-CAE3783A501C}"/>
              </a:ext>
            </a:extLst>
          </p:cNvPr>
          <p:cNvSpPr txBox="1"/>
          <p:nvPr/>
        </p:nvSpPr>
        <p:spPr>
          <a:xfrm>
            <a:off x="6961283" y="5363624"/>
            <a:ext cx="50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1</a:t>
            </a:r>
            <a:r>
              <a:rPr lang="it-IT" sz="16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80" name="CasellaDiTesto 279">
            <a:extLst>
              <a:ext uri="{FF2B5EF4-FFF2-40B4-BE49-F238E27FC236}">
                <a16:creationId xmlns:a16="http://schemas.microsoft.com/office/drawing/2014/main" id="{4E497B16-E9BF-1F1C-1D76-1D313B352079}"/>
              </a:ext>
            </a:extLst>
          </p:cNvPr>
          <p:cNvSpPr txBox="1"/>
          <p:nvPr/>
        </p:nvSpPr>
        <p:spPr>
          <a:xfrm>
            <a:off x="8764245" y="212342"/>
            <a:ext cx="540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latin typeface="Comic Sans MS" panose="030F0702030302020204" pitchFamily="66" charset="0"/>
              </a:rPr>
              <a:t>2</a:t>
            </a:r>
            <a:r>
              <a:rPr lang="it-IT" sz="16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82" name="CasellaDiTesto 281">
            <a:extLst>
              <a:ext uri="{FF2B5EF4-FFF2-40B4-BE49-F238E27FC236}">
                <a16:creationId xmlns:a16="http://schemas.microsoft.com/office/drawing/2014/main" id="{0DD4B7E7-9EFE-92C1-4756-646FDEB7889B}"/>
              </a:ext>
            </a:extLst>
          </p:cNvPr>
          <p:cNvSpPr txBox="1"/>
          <p:nvPr/>
        </p:nvSpPr>
        <p:spPr>
          <a:xfrm>
            <a:off x="7255552" y="3350088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r>
              <a:rPr lang="it-IT" sz="1600" dirty="0"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284" name="CasellaDiTesto 283">
            <a:extLst>
              <a:ext uri="{FF2B5EF4-FFF2-40B4-BE49-F238E27FC236}">
                <a16:creationId xmlns:a16="http://schemas.microsoft.com/office/drawing/2014/main" id="{80FC8307-9FAC-23BD-126F-F4EA07B3F8A0}"/>
              </a:ext>
            </a:extLst>
          </p:cNvPr>
          <p:cNvSpPr txBox="1"/>
          <p:nvPr/>
        </p:nvSpPr>
        <p:spPr>
          <a:xfrm>
            <a:off x="6632777" y="6315817"/>
            <a:ext cx="3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Comic Sans MS" panose="030F0702030302020204" pitchFamily="66" charset="0"/>
              </a:rPr>
              <a:t>a’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grpSp>
        <p:nvGrpSpPr>
          <p:cNvPr id="285" name="Gruppo 284">
            <a:extLst>
              <a:ext uri="{FF2B5EF4-FFF2-40B4-BE49-F238E27FC236}">
                <a16:creationId xmlns:a16="http://schemas.microsoft.com/office/drawing/2014/main" id="{DFE9A270-5AA4-A5BA-3C3B-30411E3B4C49}"/>
              </a:ext>
            </a:extLst>
          </p:cNvPr>
          <p:cNvGrpSpPr/>
          <p:nvPr/>
        </p:nvGrpSpPr>
        <p:grpSpPr>
          <a:xfrm>
            <a:off x="7214583" y="4652173"/>
            <a:ext cx="1141505" cy="1068451"/>
            <a:chOff x="10386760" y="4077096"/>
            <a:chExt cx="2516286" cy="1183816"/>
          </a:xfrm>
        </p:grpSpPr>
        <p:grpSp>
          <p:nvGrpSpPr>
            <p:cNvPr id="287" name="Gruppo 286">
              <a:extLst>
                <a:ext uri="{FF2B5EF4-FFF2-40B4-BE49-F238E27FC236}">
                  <a16:creationId xmlns:a16="http://schemas.microsoft.com/office/drawing/2014/main" id="{0082D578-2D09-A32F-D7F1-5C2A7B5FE985}"/>
                </a:ext>
              </a:extLst>
            </p:cNvPr>
            <p:cNvGrpSpPr/>
            <p:nvPr/>
          </p:nvGrpSpPr>
          <p:grpSpPr>
            <a:xfrm>
              <a:off x="10386760" y="4077096"/>
              <a:ext cx="2509878" cy="1145251"/>
              <a:chOff x="10525651" y="4186657"/>
              <a:chExt cx="2509878" cy="1145251"/>
            </a:xfrm>
          </p:grpSpPr>
          <p:grpSp>
            <p:nvGrpSpPr>
              <p:cNvPr id="316" name="Gruppo 315">
                <a:extLst>
                  <a:ext uri="{FF2B5EF4-FFF2-40B4-BE49-F238E27FC236}">
                    <a16:creationId xmlns:a16="http://schemas.microsoft.com/office/drawing/2014/main" id="{4B28921F-F9BC-3D87-9E51-9360AAC33C76}"/>
                  </a:ext>
                </a:extLst>
              </p:cNvPr>
              <p:cNvGrpSpPr/>
              <p:nvPr/>
            </p:nvGrpSpPr>
            <p:grpSpPr>
              <a:xfrm>
                <a:off x="10532162" y="4186657"/>
                <a:ext cx="2503367" cy="1066800"/>
                <a:chOff x="10532162" y="4186657"/>
                <a:chExt cx="2503367" cy="1066800"/>
              </a:xfrm>
            </p:grpSpPr>
            <p:cxnSp>
              <p:nvCxnSpPr>
                <p:cNvPr id="327" name="Connettore diritto 326">
                  <a:extLst>
                    <a:ext uri="{FF2B5EF4-FFF2-40B4-BE49-F238E27FC236}">
                      <a16:creationId xmlns:a16="http://schemas.microsoft.com/office/drawing/2014/main" id="{92508A04-785E-7F20-E18B-B4C6605CF068}"/>
                    </a:ext>
                  </a:extLst>
                </p:cNvPr>
                <p:cNvCxnSpPr/>
                <p:nvPr/>
              </p:nvCxnSpPr>
              <p:spPr>
                <a:xfrm>
                  <a:off x="11296944" y="4186657"/>
                  <a:ext cx="55549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8" name="Connettore diritto 327">
                  <a:extLst>
                    <a:ext uri="{FF2B5EF4-FFF2-40B4-BE49-F238E27FC236}">
                      <a16:creationId xmlns:a16="http://schemas.microsoft.com/office/drawing/2014/main" id="{C9F8EAAF-E3F0-5A5B-BD9A-ED39843E1C68}"/>
                    </a:ext>
                  </a:extLst>
                </p:cNvPr>
                <p:cNvCxnSpPr/>
                <p:nvPr/>
              </p:nvCxnSpPr>
              <p:spPr>
                <a:xfrm>
                  <a:off x="10759932" y="4339057"/>
                  <a:ext cx="172998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Connettore diritto 328">
                  <a:extLst>
                    <a:ext uri="{FF2B5EF4-FFF2-40B4-BE49-F238E27FC236}">
                      <a16:creationId xmlns:a16="http://schemas.microsoft.com/office/drawing/2014/main" id="{3754191F-010C-B046-A328-2EAE6D9F137F}"/>
                    </a:ext>
                  </a:extLst>
                </p:cNvPr>
                <p:cNvCxnSpPr/>
                <p:nvPr/>
              </p:nvCxnSpPr>
              <p:spPr>
                <a:xfrm>
                  <a:off x="10601392" y="4491457"/>
                  <a:ext cx="215850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Connettore diritto 329">
                  <a:extLst>
                    <a:ext uri="{FF2B5EF4-FFF2-40B4-BE49-F238E27FC236}">
                      <a16:creationId xmlns:a16="http://schemas.microsoft.com/office/drawing/2014/main" id="{33968893-7654-7CB1-5568-A17F22E49AE4}"/>
                    </a:ext>
                  </a:extLst>
                </p:cNvPr>
                <p:cNvCxnSpPr/>
                <p:nvPr/>
              </p:nvCxnSpPr>
              <p:spPr>
                <a:xfrm>
                  <a:off x="10545013" y="4643857"/>
                  <a:ext cx="238070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Connettore diritto 330">
                  <a:extLst>
                    <a:ext uri="{FF2B5EF4-FFF2-40B4-BE49-F238E27FC236}">
                      <a16:creationId xmlns:a16="http://schemas.microsoft.com/office/drawing/2014/main" id="{B2D52D4F-B23A-97A6-B2C5-32760209FEF1}"/>
                    </a:ext>
                  </a:extLst>
                </p:cNvPr>
                <p:cNvCxnSpPr/>
                <p:nvPr/>
              </p:nvCxnSpPr>
              <p:spPr>
                <a:xfrm>
                  <a:off x="10532162" y="4796257"/>
                  <a:ext cx="248387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Connettore diritto 331">
                  <a:extLst>
                    <a:ext uri="{FF2B5EF4-FFF2-40B4-BE49-F238E27FC236}">
                      <a16:creationId xmlns:a16="http://schemas.microsoft.com/office/drawing/2014/main" id="{3BC410A3-E00E-51A1-9086-B76640656699}"/>
                    </a:ext>
                  </a:extLst>
                </p:cNvPr>
                <p:cNvCxnSpPr/>
                <p:nvPr/>
              </p:nvCxnSpPr>
              <p:spPr>
                <a:xfrm>
                  <a:off x="10638952" y="4948657"/>
                  <a:ext cx="239657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Connettore diritto 332">
                  <a:extLst>
                    <a:ext uri="{FF2B5EF4-FFF2-40B4-BE49-F238E27FC236}">
                      <a16:creationId xmlns:a16="http://schemas.microsoft.com/office/drawing/2014/main" id="{9D27F8B9-0666-AD26-A645-4277CB9EFE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827905" y="5101057"/>
                  <a:ext cx="214263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Connettore diritto 333">
                  <a:extLst>
                    <a:ext uri="{FF2B5EF4-FFF2-40B4-BE49-F238E27FC236}">
                      <a16:creationId xmlns:a16="http://schemas.microsoft.com/office/drawing/2014/main" id="{BE481106-0D7A-0544-2727-DB722CEC944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121215" y="5253457"/>
                  <a:ext cx="163475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7" name="Gruppo 316">
                <a:extLst>
                  <a:ext uri="{FF2B5EF4-FFF2-40B4-BE49-F238E27FC236}">
                    <a16:creationId xmlns:a16="http://schemas.microsoft.com/office/drawing/2014/main" id="{07D63EB7-E6C5-8EBF-5273-E5C4ECB30F31}"/>
                  </a:ext>
                </a:extLst>
              </p:cNvPr>
              <p:cNvGrpSpPr/>
              <p:nvPr/>
            </p:nvGrpSpPr>
            <p:grpSpPr>
              <a:xfrm>
                <a:off x="10525651" y="4265108"/>
                <a:ext cx="2503372" cy="1066800"/>
                <a:chOff x="10521217" y="4186657"/>
                <a:chExt cx="2503372" cy="1066800"/>
              </a:xfrm>
            </p:grpSpPr>
            <p:cxnSp>
              <p:nvCxnSpPr>
                <p:cNvPr id="318" name="Connettore diritto 317">
                  <a:extLst>
                    <a:ext uri="{FF2B5EF4-FFF2-40B4-BE49-F238E27FC236}">
                      <a16:creationId xmlns:a16="http://schemas.microsoft.com/office/drawing/2014/main" id="{6E7799FC-4D6E-29F8-02DA-6A8487798E5D}"/>
                    </a:ext>
                  </a:extLst>
                </p:cNvPr>
                <p:cNvCxnSpPr/>
                <p:nvPr/>
              </p:nvCxnSpPr>
              <p:spPr>
                <a:xfrm>
                  <a:off x="10926861" y="4186657"/>
                  <a:ext cx="134336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Connettore diritto 318">
                  <a:extLst>
                    <a:ext uri="{FF2B5EF4-FFF2-40B4-BE49-F238E27FC236}">
                      <a16:creationId xmlns:a16="http://schemas.microsoft.com/office/drawing/2014/main" id="{F642DD85-A3C3-8978-C227-8A09291883B9}"/>
                    </a:ext>
                  </a:extLst>
                </p:cNvPr>
                <p:cNvCxnSpPr/>
                <p:nvPr/>
              </p:nvCxnSpPr>
              <p:spPr>
                <a:xfrm>
                  <a:off x="10643407" y="4339057"/>
                  <a:ext cx="198392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Connettore diritto 319">
                  <a:extLst>
                    <a:ext uri="{FF2B5EF4-FFF2-40B4-BE49-F238E27FC236}">
                      <a16:creationId xmlns:a16="http://schemas.microsoft.com/office/drawing/2014/main" id="{A9C8F6B7-6744-09C7-A547-1FE0E7697DF9}"/>
                    </a:ext>
                  </a:extLst>
                </p:cNvPr>
                <p:cNvCxnSpPr/>
                <p:nvPr/>
              </p:nvCxnSpPr>
              <p:spPr>
                <a:xfrm>
                  <a:off x="10555453" y="4491457"/>
                  <a:ext cx="230135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Connettore diritto 320">
                  <a:extLst>
                    <a:ext uri="{FF2B5EF4-FFF2-40B4-BE49-F238E27FC236}">
                      <a16:creationId xmlns:a16="http://schemas.microsoft.com/office/drawing/2014/main" id="{38A3B510-4D94-048D-BE38-546FB0BA7F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521217" y="4643857"/>
                  <a:ext cx="246006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2" name="Connettore diritto 321">
                  <a:extLst>
                    <a:ext uri="{FF2B5EF4-FFF2-40B4-BE49-F238E27FC236}">
                      <a16:creationId xmlns:a16="http://schemas.microsoft.com/office/drawing/2014/main" id="{D6606355-F1C5-F1D3-175B-E6F231FC75BA}"/>
                    </a:ext>
                  </a:extLst>
                </p:cNvPr>
                <p:cNvCxnSpPr/>
                <p:nvPr/>
              </p:nvCxnSpPr>
              <p:spPr>
                <a:xfrm>
                  <a:off x="10580397" y="4796257"/>
                  <a:ext cx="244419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3" name="Connettore diritto 322">
                  <a:extLst>
                    <a:ext uri="{FF2B5EF4-FFF2-40B4-BE49-F238E27FC236}">
                      <a16:creationId xmlns:a16="http://schemas.microsoft.com/office/drawing/2014/main" id="{E37A5E3B-0E6C-72CE-EDCE-2A051809629A}"/>
                    </a:ext>
                  </a:extLst>
                </p:cNvPr>
                <p:cNvCxnSpPr/>
                <p:nvPr/>
              </p:nvCxnSpPr>
              <p:spPr>
                <a:xfrm>
                  <a:off x="10726233" y="4948657"/>
                  <a:ext cx="226167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4" name="Connettore diritto 323">
                  <a:extLst>
                    <a:ext uri="{FF2B5EF4-FFF2-40B4-BE49-F238E27FC236}">
                      <a16:creationId xmlns:a16="http://schemas.microsoft.com/office/drawing/2014/main" id="{2A7D55FE-B420-7007-735B-2B99201E52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942441" y="5101057"/>
                  <a:ext cx="194424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Connettore diritto 324">
                  <a:extLst>
                    <a:ext uri="{FF2B5EF4-FFF2-40B4-BE49-F238E27FC236}">
                      <a16:creationId xmlns:a16="http://schemas.microsoft.com/office/drawing/2014/main" id="{12743433-4A45-3ACE-60C3-51B604A6ED9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355170" y="5253457"/>
                  <a:ext cx="121416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90" name="Gruppo 289">
              <a:extLst>
                <a:ext uri="{FF2B5EF4-FFF2-40B4-BE49-F238E27FC236}">
                  <a16:creationId xmlns:a16="http://schemas.microsoft.com/office/drawing/2014/main" id="{0BAAA4F1-3EC1-4976-8148-833F7519C991}"/>
                </a:ext>
              </a:extLst>
            </p:cNvPr>
            <p:cNvGrpSpPr/>
            <p:nvPr/>
          </p:nvGrpSpPr>
          <p:grpSpPr>
            <a:xfrm>
              <a:off x="10386760" y="4115661"/>
              <a:ext cx="2516286" cy="1145251"/>
              <a:chOff x="10373251" y="4186657"/>
              <a:chExt cx="2516286" cy="1145251"/>
            </a:xfrm>
          </p:grpSpPr>
          <p:grpSp>
            <p:nvGrpSpPr>
              <p:cNvPr id="291" name="Gruppo 290">
                <a:extLst>
                  <a:ext uri="{FF2B5EF4-FFF2-40B4-BE49-F238E27FC236}">
                    <a16:creationId xmlns:a16="http://schemas.microsoft.com/office/drawing/2014/main" id="{B9873645-81C1-C1BD-BAEC-DF864001FA92}"/>
                  </a:ext>
                </a:extLst>
              </p:cNvPr>
              <p:cNvGrpSpPr/>
              <p:nvPr/>
            </p:nvGrpSpPr>
            <p:grpSpPr>
              <a:xfrm>
                <a:off x="10373253" y="4186657"/>
                <a:ext cx="2501821" cy="1066800"/>
                <a:chOff x="10373253" y="4186657"/>
                <a:chExt cx="2501821" cy="1066800"/>
              </a:xfrm>
            </p:grpSpPr>
            <p:cxnSp>
              <p:nvCxnSpPr>
                <p:cNvPr id="307" name="Connettore diritto 306">
                  <a:extLst>
                    <a:ext uri="{FF2B5EF4-FFF2-40B4-BE49-F238E27FC236}">
                      <a16:creationId xmlns:a16="http://schemas.microsoft.com/office/drawing/2014/main" id="{432CD930-59CD-417A-A522-CCB087F54BEE}"/>
                    </a:ext>
                  </a:extLst>
                </p:cNvPr>
                <p:cNvCxnSpPr/>
                <p:nvPr/>
              </p:nvCxnSpPr>
              <p:spPr>
                <a:xfrm>
                  <a:off x="10892200" y="4186657"/>
                  <a:ext cx="103934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Connettore diritto 307">
                  <a:extLst>
                    <a:ext uri="{FF2B5EF4-FFF2-40B4-BE49-F238E27FC236}">
                      <a16:creationId xmlns:a16="http://schemas.microsoft.com/office/drawing/2014/main" id="{F40D5C4C-17E3-5120-740A-54DB6A768748}"/>
                    </a:ext>
                  </a:extLst>
                </p:cNvPr>
                <p:cNvCxnSpPr/>
                <p:nvPr/>
              </p:nvCxnSpPr>
              <p:spPr>
                <a:xfrm>
                  <a:off x="10574180" y="4339057"/>
                  <a:ext cx="182520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Connettore diritto 308">
                  <a:extLst>
                    <a:ext uri="{FF2B5EF4-FFF2-40B4-BE49-F238E27FC236}">
                      <a16:creationId xmlns:a16="http://schemas.microsoft.com/office/drawing/2014/main" id="{A91669FA-265C-6DC7-233E-26291229ABB7}"/>
                    </a:ext>
                  </a:extLst>
                </p:cNvPr>
                <p:cNvCxnSpPr/>
                <p:nvPr/>
              </p:nvCxnSpPr>
              <p:spPr>
                <a:xfrm>
                  <a:off x="10407487" y="4491457"/>
                  <a:ext cx="225373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Connettore diritto 309">
                  <a:extLst>
                    <a:ext uri="{FF2B5EF4-FFF2-40B4-BE49-F238E27FC236}">
                      <a16:creationId xmlns:a16="http://schemas.microsoft.com/office/drawing/2014/main" id="{D8941A39-2570-87FB-9C46-20D72021CDCA}"/>
                    </a:ext>
                  </a:extLst>
                </p:cNvPr>
                <p:cNvCxnSpPr/>
                <p:nvPr/>
              </p:nvCxnSpPr>
              <p:spPr>
                <a:xfrm>
                  <a:off x="10373253" y="4643857"/>
                  <a:ext cx="242038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Connettore diritto 310">
                  <a:extLst>
                    <a:ext uri="{FF2B5EF4-FFF2-40B4-BE49-F238E27FC236}">
                      <a16:creationId xmlns:a16="http://schemas.microsoft.com/office/drawing/2014/main" id="{B9A5D002-D5CD-C9DC-12D2-FBCF2ABB32DD}"/>
                    </a:ext>
                  </a:extLst>
                </p:cNvPr>
                <p:cNvCxnSpPr/>
                <p:nvPr/>
              </p:nvCxnSpPr>
              <p:spPr>
                <a:xfrm>
                  <a:off x="10415010" y="4796257"/>
                  <a:ext cx="246006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Connettore diritto 311">
                  <a:extLst>
                    <a:ext uri="{FF2B5EF4-FFF2-40B4-BE49-F238E27FC236}">
                      <a16:creationId xmlns:a16="http://schemas.microsoft.com/office/drawing/2014/main" id="{28494BAB-5E6C-B387-FD91-E00E47A2613E}"/>
                    </a:ext>
                  </a:extLst>
                </p:cNvPr>
                <p:cNvCxnSpPr/>
                <p:nvPr/>
              </p:nvCxnSpPr>
              <p:spPr>
                <a:xfrm>
                  <a:off x="10534881" y="4948657"/>
                  <a:ext cx="232515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Connettore diritto 312">
                  <a:extLst>
                    <a:ext uri="{FF2B5EF4-FFF2-40B4-BE49-F238E27FC236}">
                      <a16:creationId xmlns:a16="http://schemas.microsoft.com/office/drawing/2014/main" id="{4345EBBA-38C5-5DD9-97F8-72C1AF3D6E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50835" y="5101057"/>
                  <a:ext cx="202360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Connettore diritto 313">
                  <a:extLst>
                    <a:ext uri="{FF2B5EF4-FFF2-40B4-BE49-F238E27FC236}">
                      <a16:creationId xmlns:a16="http://schemas.microsoft.com/office/drawing/2014/main" id="{A2F13A47-D887-D9CA-5C8C-A2FE79BA9D7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054682" y="5253457"/>
                  <a:ext cx="146810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2" name="Gruppo 291">
                <a:extLst>
                  <a:ext uri="{FF2B5EF4-FFF2-40B4-BE49-F238E27FC236}">
                    <a16:creationId xmlns:a16="http://schemas.microsoft.com/office/drawing/2014/main" id="{314DA91C-9B46-1E88-FF1C-6B127B6A7765}"/>
                  </a:ext>
                </a:extLst>
              </p:cNvPr>
              <p:cNvGrpSpPr/>
              <p:nvPr/>
            </p:nvGrpSpPr>
            <p:grpSpPr>
              <a:xfrm>
                <a:off x="10373251" y="4265108"/>
                <a:ext cx="2516286" cy="1066800"/>
                <a:chOff x="10368817" y="4186657"/>
                <a:chExt cx="2516286" cy="1066800"/>
              </a:xfrm>
            </p:grpSpPr>
            <p:cxnSp>
              <p:nvCxnSpPr>
                <p:cNvPr id="293" name="Connettore diritto 292">
                  <a:extLst>
                    <a:ext uri="{FF2B5EF4-FFF2-40B4-BE49-F238E27FC236}">
                      <a16:creationId xmlns:a16="http://schemas.microsoft.com/office/drawing/2014/main" id="{6206494A-2AF6-E2D4-6023-02BC54E86C39}"/>
                    </a:ext>
                  </a:extLst>
                </p:cNvPr>
                <p:cNvCxnSpPr/>
                <p:nvPr/>
              </p:nvCxnSpPr>
              <p:spPr>
                <a:xfrm>
                  <a:off x="10678774" y="4186657"/>
                  <a:ext cx="156333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Connettore diritto 293">
                  <a:extLst>
                    <a:ext uri="{FF2B5EF4-FFF2-40B4-BE49-F238E27FC236}">
                      <a16:creationId xmlns:a16="http://schemas.microsoft.com/office/drawing/2014/main" id="{231DE5DC-89ED-D976-AD7B-EDA20C5B0B81}"/>
                    </a:ext>
                  </a:extLst>
                </p:cNvPr>
                <p:cNvCxnSpPr/>
                <p:nvPr/>
              </p:nvCxnSpPr>
              <p:spPr>
                <a:xfrm>
                  <a:off x="10462405" y="4339057"/>
                  <a:ext cx="208708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Connettore diritto 297">
                  <a:extLst>
                    <a:ext uri="{FF2B5EF4-FFF2-40B4-BE49-F238E27FC236}">
                      <a16:creationId xmlns:a16="http://schemas.microsoft.com/office/drawing/2014/main" id="{4328064B-6FB3-553E-271F-41D115F39595}"/>
                    </a:ext>
                  </a:extLst>
                </p:cNvPr>
                <p:cNvCxnSpPr/>
                <p:nvPr/>
              </p:nvCxnSpPr>
              <p:spPr>
                <a:xfrm>
                  <a:off x="10368817" y="4491457"/>
                  <a:ext cx="235690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Connettore diritto 298">
                  <a:extLst>
                    <a:ext uri="{FF2B5EF4-FFF2-40B4-BE49-F238E27FC236}">
                      <a16:creationId xmlns:a16="http://schemas.microsoft.com/office/drawing/2014/main" id="{AE4215A6-B55C-3D35-8525-162CB86789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91520" y="4643857"/>
                  <a:ext cx="246006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Connettore diritto 299">
                  <a:extLst>
                    <a:ext uri="{FF2B5EF4-FFF2-40B4-BE49-F238E27FC236}">
                      <a16:creationId xmlns:a16="http://schemas.microsoft.com/office/drawing/2014/main" id="{0D66CDBD-0489-4E56-9432-F462C22F0B55}"/>
                    </a:ext>
                  </a:extLst>
                </p:cNvPr>
                <p:cNvCxnSpPr/>
                <p:nvPr/>
              </p:nvCxnSpPr>
              <p:spPr>
                <a:xfrm>
                  <a:off x="10448846" y="4796257"/>
                  <a:ext cx="243625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Connettore diritto 301">
                  <a:extLst>
                    <a:ext uri="{FF2B5EF4-FFF2-40B4-BE49-F238E27FC236}">
                      <a16:creationId xmlns:a16="http://schemas.microsoft.com/office/drawing/2014/main" id="{95B3966E-938A-40AE-67E5-74C3FA1AD9EF}"/>
                    </a:ext>
                  </a:extLst>
                </p:cNvPr>
                <p:cNvCxnSpPr/>
                <p:nvPr/>
              </p:nvCxnSpPr>
              <p:spPr>
                <a:xfrm>
                  <a:off x="10617788" y="4948657"/>
                  <a:ext cx="220612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Connettore diritto 302">
                  <a:extLst>
                    <a:ext uri="{FF2B5EF4-FFF2-40B4-BE49-F238E27FC236}">
                      <a16:creationId xmlns:a16="http://schemas.microsoft.com/office/drawing/2014/main" id="{959DB97A-4109-F332-4ABA-6A2FA5A8D7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844401" y="5101057"/>
                  <a:ext cx="182520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Connettore diritto 303">
                  <a:extLst>
                    <a:ext uri="{FF2B5EF4-FFF2-40B4-BE49-F238E27FC236}">
                      <a16:creationId xmlns:a16="http://schemas.microsoft.com/office/drawing/2014/main" id="{6C397B3C-C633-BFC4-D92A-D7E944E2FA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386814" y="5253457"/>
                  <a:ext cx="87572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36" name="Gruppo 335">
            <a:extLst>
              <a:ext uri="{FF2B5EF4-FFF2-40B4-BE49-F238E27FC236}">
                <a16:creationId xmlns:a16="http://schemas.microsoft.com/office/drawing/2014/main" id="{BB6E920E-1626-1673-A203-E26FAF9CCFD3}"/>
              </a:ext>
            </a:extLst>
          </p:cNvPr>
          <p:cNvGrpSpPr/>
          <p:nvPr/>
        </p:nvGrpSpPr>
        <p:grpSpPr>
          <a:xfrm>
            <a:off x="7859335" y="1501937"/>
            <a:ext cx="975208" cy="518257"/>
            <a:chOff x="10418395" y="4229496"/>
            <a:chExt cx="2149702" cy="574216"/>
          </a:xfrm>
        </p:grpSpPr>
        <p:grpSp>
          <p:nvGrpSpPr>
            <p:cNvPr id="337" name="Gruppo 336">
              <a:extLst>
                <a:ext uri="{FF2B5EF4-FFF2-40B4-BE49-F238E27FC236}">
                  <a16:creationId xmlns:a16="http://schemas.microsoft.com/office/drawing/2014/main" id="{DEFEFC8D-0D92-D76D-4959-6D7A80FC8238}"/>
                </a:ext>
              </a:extLst>
            </p:cNvPr>
            <p:cNvGrpSpPr/>
            <p:nvPr/>
          </p:nvGrpSpPr>
          <p:grpSpPr>
            <a:xfrm>
              <a:off x="10421261" y="4229496"/>
              <a:ext cx="2146836" cy="535651"/>
              <a:chOff x="10560152" y="4339057"/>
              <a:chExt cx="2146836" cy="535651"/>
            </a:xfrm>
          </p:grpSpPr>
          <p:grpSp>
            <p:nvGrpSpPr>
              <p:cNvPr id="359" name="Gruppo 358">
                <a:extLst>
                  <a:ext uri="{FF2B5EF4-FFF2-40B4-BE49-F238E27FC236}">
                    <a16:creationId xmlns:a16="http://schemas.microsoft.com/office/drawing/2014/main" id="{1EA4B350-2328-0364-CBF7-3455437E3651}"/>
                  </a:ext>
                </a:extLst>
              </p:cNvPr>
              <p:cNvGrpSpPr/>
              <p:nvPr/>
            </p:nvGrpSpPr>
            <p:grpSpPr>
              <a:xfrm>
                <a:off x="10578166" y="4339057"/>
                <a:ext cx="2128822" cy="457200"/>
                <a:chOff x="10578166" y="4339057"/>
                <a:chExt cx="2128822" cy="457200"/>
              </a:xfrm>
            </p:grpSpPr>
            <p:cxnSp>
              <p:nvCxnSpPr>
                <p:cNvPr id="371" name="Connettore diritto 370">
                  <a:extLst>
                    <a:ext uri="{FF2B5EF4-FFF2-40B4-BE49-F238E27FC236}">
                      <a16:creationId xmlns:a16="http://schemas.microsoft.com/office/drawing/2014/main" id="{EBC27743-3E5B-D17D-ED80-CFBEE5B225CB}"/>
                    </a:ext>
                  </a:extLst>
                </p:cNvPr>
                <p:cNvCxnSpPr/>
                <p:nvPr/>
              </p:nvCxnSpPr>
              <p:spPr>
                <a:xfrm>
                  <a:off x="10674946" y="4339057"/>
                  <a:ext cx="79356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Connettore diritto 371">
                  <a:extLst>
                    <a:ext uri="{FF2B5EF4-FFF2-40B4-BE49-F238E27FC236}">
                      <a16:creationId xmlns:a16="http://schemas.microsoft.com/office/drawing/2014/main" id="{F77C8697-8832-EC91-C87E-7F2B3D061968}"/>
                    </a:ext>
                  </a:extLst>
                </p:cNvPr>
                <p:cNvCxnSpPr/>
                <p:nvPr/>
              </p:nvCxnSpPr>
              <p:spPr>
                <a:xfrm>
                  <a:off x="10578166" y="4491457"/>
                  <a:ext cx="154745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Connettore diritto 372">
                  <a:extLst>
                    <a:ext uri="{FF2B5EF4-FFF2-40B4-BE49-F238E27FC236}">
                      <a16:creationId xmlns:a16="http://schemas.microsoft.com/office/drawing/2014/main" id="{DAFD338A-8AB2-2214-B782-FECB1B50008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802477" y="4643857"/>
                  <a:ext cx="172204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Connettore diritto 373">
                  <a:extLst>
                    <a:ext uri="{FF2B5EF4-FFF2-40B4-BE49-F238E27FC236}">
                      <a16:creationId xmlns:a16="http://schemas.microsoft.com/office/drawing/2014/main" id="{4724BBD8-6CEC-0835-273B-15124F3A46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278568" y="4796257"/>
                  <a:ext cx="142842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0" name="Gruppo 359">
                <a:extLst>
                  <a:ext uri="{FF2B5EF4-FFF2-40B4-BE49-F238E27FC236}">
                    <a16:creationId xmlns:a16="http://schemas.microsoft.com/office/drawing/2014/main" id="{B8F76434-25C9-8850-1C67-3E585069EF58}"/>
                  </a:ext>
                </a:extLst>
              </p:cNvPr>
              <p:cNvGrpSpPr/>
              <p:nvPr/>
            </p:nvGrpSpPr>
            <p:grpSpPr>
              <a:xfrm>
                <a:off x="10560152" y="4417508"/>
                <a:ext cx="2092456" cy="457200"/>
                <a:chOff x="10555718" y="4339057"/>
                <a:chExt cx="2092456" cy="457200"/>
              </a:xfrm>
            </p:grpSpPr>
            <p:cxnSp>
              <p:nvCxnSpPr>
                <p:cNvPr id="362" name="Connettore diritto 361">
                  <a:extLst>
                    <a:ext uri="{FF2B5EF4-FFF2-40B4-BE49-F238E27FC236}">
                      <a16:creationId xmlns:a16="http://schemas.microsoft.com/office/drawing/2014/main" id="{E2E30D7B-E8B0-8586-93B6-B931C3C4922D}"/>
                    </a:ext>
                  </a:extLst>
                </p:cNvPr>
                <p:cNvCxnSpPr/>
                <p:nvPr/>
              </p:nvCxnSpPr>
              <p:spPr>
                <a:xfrm>
                  <a:off x="10555718" y="4339057"/>
                  <a:ext cx="129351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3" name="Connettore diritto 362">
                  <a:extLst>
                    <a:ext uri="{FF2B5EF4-FFF2-40B4-BE49-F238E27FC236}">
                      <a16:creationId xmlns:a16="http://schemas.microsoft.com/office/drawing/2014/main" id="{37098663-45E4-D57E-FFAD-77E62ECC5AC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670512" y="4491457"/>
                  <a:ext cx="166649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4" name="Connettore diritto 363">
                  <a:extLst>
                    <a:ext uri="{FF2B5EF4-FFF2-40B4-BE49-F238E27FC236}">
                      <a16:creationId xmlns:a16="http://schemas.microsoft.com/office/drawing/2014/main" id="{46613F9C-E0B1-8705-748C-F948E40C4E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006063" y="4643857"/>
                  <a:ext cx="163474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5" name="Connettore diritto 364">
                  <a:extLst>
                    <a:ext uri="{FF2B5EF4-FFF2-40B4-BE49-F238E27FC236}">
                      <a16:creationId xmlns:a16="http://schemas.microsoft.com/office/drawing/2014/main" id="{157EFE63-5325-189E-295C-6C90AC08AB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616538" y="4796257"/>
                  <a:ext cx="103163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8" name="Gruppo 337">
              <a:extLst>
                <a:ext uri="{FF2B5EF4-FFF2-40B4-BE49-F238E27FC236}">
                  <a16:creationId xmlns:a16="http://schemas.microsoft.com/office/drawing/2014/main" id="{6AF8DEDF-A66D-31BB-379C-96F2FACAF2DE}"/>
                </a:ext>
              </a:extLst>
            </p:cNvPr>
            <p:cNvGrpSpPr/>
            <p:nvPr/>
          </p:nvGrpSpPr>
          <p:grpSpPr>
            <a:xfrm>
              <a:off x="10418395" y="4268061"/>
              <a:ext cx="2132907" cy="535651"/>
              <a:chOff x="10404886" y="4339057"/>
              <a:chExt cx="2132907" cy="535651"/>
            </a:xfrm>
          </p:grpSpPr>
          <p:grpSp>
            <p:nvGrpSpPr>
              <p:cNvPr id="339" name="Gruppo 338">
                <a:extLst>
                  <a:ext uri="{FF2B5EF4-FFF2-40B4-BE49-F238E27FC236}">
                    <a16:creationId xmlns:a16="http://schemas.microsoft.com/office/drawing/2014/main" id="{7DAF8E5A-0F2D-20F2-23CF-4110B86CE3FD}"/>
                  </a:ext>
                </a:extLst>
              </p:cNvPr>
              <p:cNvGrpSpPr/>
              <p:nvPr/>
            </p:nvGrpSpPr>
            <p:grpSpPr>
              <a:xfrm>
                <a:off x="10453280" y="4339057"/>
                <a:ext cx="2084513" cy="457200"/>
                <a:chOff x="10453280" y="4339057"/>
                <a:chExt cx="2084513" cy="457200"/>
              </a:xfrm>
            </p:grpSpPr>
            <p:cxnSp>
              <p:nvCxnSpPr>
                <p:cNvPr id="351" name="Connettore diritto 350">
                  <a:extLst>
                    <a:ext uri="{FF2B5EF4-FFF2-40B4-BE49-F238E27FC236}">
                      <a16:creationId xmlns:a16="http://schemas.microsoft.com/office/drawing/2014/main" id="{14B28F1A-3105-99A5-2711-4B6DFC5D819C}"/>
                    </a:ext>
                  </a:extLst>
                </p:cNvPr>
                <p:cNvCxnSpPr/>
                <p:nvPr/>
              </p:nvCxnSpPr>
              <p:spPr>
                <a:xfrm>
                  <a:off x="10453280" y="4339057"/>
                  <a:ext cx="105544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2" name="Connettore diritto 351">
                  <a:extLst>
                    <a:ext uri="{FF2B5EF4-FFF2-40B4-BE49-F238E27FC236}">
                      <a16:creationId xmlns:a16="http://schemas.microsoft.com/office/drawing/2014/main" id="{74BF0EF8-77A8-8D75-609A-04615DAA29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453280" y="4491457"/>
                  <a:ext cx="166649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3" name="Connettore diritto 352">
                  <a:extLst>
                    <a:ext uri="{FF2B5EF4-FFF2-40B4-BE49-F238E27FC236}">
                      <a16:creationId xmlns:a16="http://schemas.microsoft.com/office/drawing/2014/main" id="{3FD1B69A-A545-3DFE-3609-569E5A9E91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48681" y="4643857"/>
                  <a:ext cx="169029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Connettore diritto 353">
                  <a:extLst>
                    <a:ext uri="{FF2B5EF4-FFF2-40B4-BE49-F238E27FC236}">
                      <a16:creationId xmlns:a16="http://schemas.microsoft.com/office/drawing/2014/main" id="{96264250-D587-9BA9-B842-B1B1278D05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268086" y="4796257"/>
                  <a:ext cx="126970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0" name="Gruppo 339">
                <a:extLst>
                  <a:ext uri="{FF2B5EF4-FFF2-40B4-BE49-F238E27FC236}">
                    <a16:creationId xmlns:a16="http://schemas.microsoft.com/office/drawing/2014/main" id="{1B846BF3-1648-FFDB-C39A-1EC7E03BB046}"/>
                  </a:ext>
                </a:extLst>
              </p:cNvPr>
              <p:cNvGrpSpPr/>
              <p:nvPr/>
            </p:nvGrpSpPr>
            <p:grpSpPr>
              <a:xfrm>
                <a:off x="10404886" y="4417508"/>
                <a:ext cx="2123629" cy="457200"/>
                <a:chOff x="10400452" y="4339057"/>
                <a:chExt cx="2123629" cy="457200"/>
              </a:xfrm>
            </p:grpSpPr>
            <p:cxnSp>
              <p:nvCxnSpPr>
                <p:cNvPr id="342" name="Connettore diritto 341">
                  <a:extLst>
                    <a:ext uri="{FF2B5EF4-FFF2-40B4-BE49-F238E27FC236}">
                      <a16:creationId xmlns:a16="http://schemas.microsoft.com/office/drawing/2014/main" id="{82E4E830-F5CB-1787-25BB-685494BBE1E4}"/>
                    </a:ext>
                  </a:extLst>
                </p:cNvPr>
                <p:cNvCxnSpPr/>
                <p:nvPr/>
              </p:nvCxnSpPr>
              <p:spPr>
                <a:xfrm>
                  <a:off x="10400452" y="4339057"/>
                  <a:ext cx="145222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Connettore diritto 342">
                  <a:extLst>
                    <a:ext uri="{FF2B5EF4-FFF2-40B4-BE49-F238E27FC236}">
                      <a16:creationId xmlns:a16="http://schemas.microsoft.com/office/drawing/2014/main" id="{FE9F9ADD-2833-7E9F-8D2C-FDF1D42914E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576972" y="4491458"/>
                  <a:ext cx="172204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Connettore diritto 343">
                  <a:extLst>
                    <a:ext uri="{FF2B5EF4-FFF2-40B4-BE49-F238E27FC236}">
                      <a16:creationId xmlns:a16="http://schemas.microsoft.com/office/drawing/2014/main" id="{21B3AD57-C16D-3413-536E-3BD7040317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976626" y="4643857"/>
                  <a:ext cx="154745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Connettore diritto 344">
                  <a:extLst>
                    <a:ext uri="{FF2B5EF4-FFF2-40B4-BE49-F238E27FC236}">
                      <a16:creationId xmlns:a16="http://schemas.microsoft.com/office/drawing/2014/main" id="{33C7CB57-66F0-F482-B3D8-9FF77F49712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654217" y="4796257"/>
                  <a:ext cx="71421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79" name="Gruppo 378">
            <a:extLst>
              <a:ext uri="{FF2B5EF4-FFF2-40B4-BE49-F238E27FC236}">
                <a16:creationId xmlns:a16="http://schemas.microsoft.com/office/drawing/2014/main" id="{DEEF7EDE-B9EB-9B19-AA38-B2094495B845}"/>
              </a:ext>
            </a:extLst>
          </p:cNvPr>
          <p:cNvGrpSpPr/>
          <p:nvPr/>
        </p:nvGrpSpPr>
        <p:grpSpPr>
          <a:xfrm>
            <a:off x="7209856" y="2717663"/>
            <a:ext cx="1132443" cy="586190"/>
            <a:chOff x="10336315" y="4268061"/>
            <a:chExt cx="2496310" cy="649486"/>
          </a:xfrm>
        </p:grpSpPr>
        <p:grpSp>
          <p:nvGrpSpPr>
            <p:cNvPr id="380" name="Gruppo 379">
              <a:extLst>
                <a:ext uri="{FF2B5EF4-FFF2-40B4-BE49-F238E27FC236}">
                  <a16:creationId xmlns:a16="http://schemas.microsoft.com/office/drawing/2014/main" id="{877946A3-967E-972E-F449-991644561F01}"/>
                </a:ext>
              </a:extLst>
            </p:cNvPr>
            <p:cNvGrpSpPr/>
            <p:nvPr/>
          </p:nvGrpSpPr>
          <p:grpSpPr>
            <a:xfrm>
              <a:off x="10370470" y="4307947"/>
              <a:ext cx="2462155" cy="609600"/>
              <a:chOff x="10509361" y="4417508"/>
              <a:chExt cx="2462155" cy="609600"/>
            </a:xfrm>
          </p:grpSpPr>
          <p:grpSp>
            <p:nvGrpSpPr>
              <p:cNvPr id="402" name="Gruppo 401">
                <a:extLst>
                  <a:ext uri="{FF2B5EF4-FFF2-40B4-BE49-F238E27FC236}">
                    <a16:creationId xmlns:a16="http://schemas.microsoft.com/office/drawing/2014/main" id="{31714114-2C79-F1DD-0081-9A96D6F88A07}"/>
                  </a:ext>
                </a:extLst>
              </p:cNvPr>
              <p:cNvGrpSpPr/>
              <p:nvPr/>
            </p:nvGrpSpPr>
            <p:grpSpPr>
              <a:xfrm>
                <a:off x="10509361" y="4491457"/>
                <a:ext cx="2462155" cy="457200"/>
                <a:chOff x="10509361" y="4491457"/>
                <a:chExt cx="2462155" cy="457200"/>
              </a:xfrm>
            </p:grpSpPr>
            <p:cxnSp>
              <p:nvCxnSpPr>
                <p:cNvPr id="415" name="Connettore diritto 414">
                  <a:extLst>
                    <a:ext uri="{FF2B5EF4-FFF2-40B4-BE49-F238E27FC236}">
                      <a16:creationId xmlns:a16="http://schemas.microsoft.com/office/drawing/2014/main" id="{B73A9206-4784-C128-962E-ED3B374C84A3}"/>
                    </a:ext>
                  </a:extLst>
                </p:cNvPr>
                <p:cNvCxnSpPr/>
                <p:nvPr/>
              </p:nvCxnSpPr>
              <p:spPr>
                <a:xfrm>
                  <a:off x="10509361" y="4491457"/>
                  <a:ext cx="158713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" name="Connettore diritto 415">
                  <a:extLst>
                    <a:ext uri="{FF2B5EF4-FFF2-40B4-BE49-F238E27FC236}">
                      <a16:creationId xmlns:a16="http://schemas.microsoft.com/office/drawing/2014/main" id="{5EF75E20-AAEA-FDCD-9CE5-4A82AB3093A8}"/>
                    </a:ext>
                  </a:extLst>
                </p:cNvPr>
                <p:cNvCxnSpPr/>
                <p:nvPr/>
              </p:nvCxnSpPr>
              <p:spPr>
                <a:xfrm>
                  <a:off x="10644153" y="4643857"/>
                  <a:ext cx="196011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7" name="Connettore diritto 416">
                  <a:extLst>
                    <a:ext uri="{FF2B5EF4-FFF2-40B4-BE49-F238E27FC236}">
                      <a16:creationId xmlns:a16="http://schemas.microsoft.com/office/drawing/2014/main" id="{600FC0DD-F3CA-8F1D-A44D-D957CFAB9F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970900" y="4796257"/>
                  <a:ext cx="191080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8" name="Connettore diritto 417">
                  <a:extLst>
                    <a:ext uri="{FF2B5EF4-FFF2-40B4-BE49-F238E27FC236}">
                      <a16:creationId xmlns:a16="http://schemas.microsoft.com/office/drawing/2014/main" id="{12D84DC8-1F07-5528-1EE2-075A595737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503618" y="4948657"/>
                  <a:ext cx="146789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3" name="Gruppo 402">
                <a:extLst>
                  <a:ext uri="{FF2B5EF4-FFF2-40B4-BE49-F238E27FC236}">
                    <a16:creationId xmlns:a16="http://schemas.microsoft.com/office/drawing/2014/main" id="{5E555D12-DA7E-5AC3-1833-0E0A60487CA7}"/>
                  </a:ext>
                </a:extLst>
              </p:cNvPr>
              <p:cNvGrpSpPr/>
              <p:nvPr/>
            </p:nvGrpSpPr>
            <p:grpSpPr>
              <a:xfrm>
                <a:off x="10539632" y="4417508"/>
                <a:ext cx="2412263" cy="609600"/>
                <a:chOff x="10535198" y="4339057"/>
                <a:chExt cx="2412263" cy="609600"/>
              </a:xfrm>
            </p:grpSpPr>
            <p:cxnSp>
              <p:nvCxnSpPr>
                <p:cNvPr id="405" name="Connettore diritto 404">
                  <a:extLst>
                    <a:ext uri="{FF2B5EF4-FFF2-40B4-BE49-F238E27FC236}">
                      <a16:creationId xmlns:a16="http://schemas.microsoft.com/office/drawing/2014/main" id="{048931FC-07E3-954D-06C9-B289B737203B}"/>
                    </a:ext>
                  </a:extLst>
                </p:cNvPr>
                <p:cNvCxnSpPr/>
                <p:nvPr/>
              </p:nvCxnSpPr>
              <p:spPr>
                <a:xfrm>
                  <a:off x="10535198" y="4339057"/>
                  <a:ext cx="124590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6" name="Connettore diritto 405">
                  <a:extLst>
                    <a:ext uri="{FF2B5EF4-FFF2-40B4-BE49-F238E27FC236}">
                      <a16:creationId xmlns:a16="http://schemas.microsoft.com/office/drawing/2014/main" id="{7828AC21-1F31-8AD4-1E3E-7A139FB266E0}"/>
                    </a:ext>
                  </a:extLst>
                </p:cNvPr>
                <p:cNvCxnSpPr/>
                <p:nvPr/>
              </p:nvCxnSpPr>
              <p:spPr>
                <a:xfrm>
                  <a:off x="10556931" y="4491457"/>
                  <a:ext cx="182520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7" name="Connettore diritto 406">
                  <a:extLst>
                    <a:ext uri="{FF2B5EF4-FFF2-40B4-BE49-F238E27FC236}">
                      <a16:creationId xmlns:a16="http://schemas.microsoft.com/office/drawing/2014/main" id="{55E531BB-10EE-3AAB-65E2-42BE4851B2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83457" y="4643858"/>
                  <a:ext cx="199475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8" name="Connettore diritto 407">
                  <a:extLst>
                    <a:ext uri="{FF2B5EF4-FFF2-40B4-BE49-F238E27FC236}">
                      <a16:creationId xmlns:a16="http://schemas.microsoft.com/office/drawing/2014/main" id="{164E1651-7AD3-251D-2A04-1931136CA96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224687" y="4796257"/>
                  <a:ext cx="172277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9" name="Connettore diritto 408">
                  <a:extLst>
                    <a:ext uri="{FF2B5EF4-FFF2-40B4-BE49-F238E27FC236}">
                      <a16:creationId xmlns:a16="http://schemas.microsoft.com/office/drawing/2014/main" id="{66ABC245-0852-94A1-618A-9C8270CF9BC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922255" y="4948657"/>
                  <a:ext cx="92176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81" name="Gruppo 380">
              <a:extLst>
                <a:ext uri="{FF2B5EF4-FFF2-40B4-BE49-F238E27FC236}">
                  <a16:creationId xmlns:a16="http://schemas.microsoft.com/office/drawing/2014/main" id="{04AA588C-6BE9-14BA-1863-F307CFD083A7}"/>
                </a:ext>
              </a:extLst>
            </p:cNvPr>
            <p:cNvGrpSpPr/>
            <p:nvPr/>
          </p:nvGrpSpPr>
          <p:grpSpPr>
            <a:xfrm>
              <a:off x="10336315" y="4268061"/>
              <a:ext cx="2485942" cy="609600"/>
              <a:chOff x="10322806" y="4339057"/>
              <a:chExt cx="2485942" cy="609600"/>
            </a:xfrm>
          </p:grpSpPr>
          <p:grpSp>
            <p:nvGrpSpPr>
              <p:cNvPr id="382" name="Gruppo 381">
                <a:extLst>
                  <a:ext uri="{FF2B5EF4-FFF2-40B4-BE49-F238E27FC236}">
                    <a16:creationId xmlns:a16="http://schemas.microsoft.com/office/drawing/2014/main" id="{DA951A39-F463-B489-4466-2A8F050D8A26}"/>
                  </a:ext>
                </a:extLst>
              </p:cNvPr>
              <p:cNvGrpSpPr/>
              <p:nvPr/>
            </p:nvGrpSpPr>
            <p:grpSpPr>
              <a:xfrm>
                <a:off x="10355925" y="4339057"/>
                <a:ext cx="2426410" cy="609600"/>
                <a:chOff x="10355925" y="4339057"/>
                <a:chExt cx="2426410" cy="609600"/>
              </a:xfrm>
            </p:grpSpPr>
            <p:cxnSp>
              <p:nvCxnSpPr>
                <p:cNvPr id="394" name="Connettore diritto 393">
                  <a:extLst>
                    <a:ext uri="{FF2B5EF4-FFF2-40B4-BE49-F238E27FC236}">
                      <a16:creationId xmlns:a16="http://schemas.microsoft.com/office/drawing/2014/main" id="{2B6C0D3E-FB32-8F69-C199-6B1C24B52BBD}"/>
                    </a:ext>
                  </a:extLst>
                </p:cNvPr>
                <p:cNvCxnSpPr/>
                <p:nvPr/>
              </p:nvCxnSpPr>
              <p:spPr>
                <a:xfrm>
                  <a:off x="10453280" y="4339057"/>
                  <a:ext cx="93641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5" name="Connettore diritto 394">
                  <a:extLst>
                    <a:ext uri="{FF2B5EF4-FFF2-40B4-BE49-F238E27FC236}">
                      <a16:creationId xmlns:a16="http://schemas.microsoft.com/office/drawing/2014/main" id="{ED13FC70-62B2-1951-95C1-14D7BDAA3B58}"/>
                    </a:ext>
                  </a:extLst>
                </p:cNvPr>
                <p:cNvCxnSpPr/>
                <p:nvPr/>
              </p:nvCxnSpPr>
              <p:spPr>
                <a:xfrm>
                  <a:off x="10355925" y="4491457"/>
                  <a:ext cx="174585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6" name="Connettore diritto 395">
                  <a:extLst>
                    <a:ext uri="{FF2B5EF4-FFF2-40B4-BE49-F238E27FC236}">
                      <a16:creationId xmlns:a16="http://schemas.microsoft.com/office/drawing/2014/main" id="{496C8114-BFD5-60C8-6D9A-E414B93FD462}"/>
                    </a:ext>
                  </a:extLst>
                </p:cNvPr>
                <p:cNvCxnSpPr/>
                <p:nvPr/>
              </p:nvCxnSpPr>
              <p:spPr>
                <a:xfrm>
                  <a:off x="10561596" y="4643858"/>
                  <a:ext cx="198392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7" name="Connettore diritto 396">
                  <a:extLst>
                    <a:ext uri="{FF2B5EF4-FFF2-40B4-BE49-F238E27FC236}">
                      <a16:creationId xmlns:a16="http://schemas.microsoft.com/office/drawing/2014/main" id="{A155E997-9EB4-0840-36EF-FD8922EA63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954537" y="4796257"/>
                  <a:ext cx="180933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8" name="Connettore diritto 397">
                  <a:extLst>
                    <a:ext uri="{FF2B5EF4-FFF2-40B4-BE49-F238E27FC236}">
                      <a16:creationId xmlns:a16="http://schemas.microsoft.com/office/drawing/2014/main" id="{A0772BF3-CB4D-7AF8-1BE0-1FC6A4A070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542964" y="4948657"/>
                  <a:ext cx="123937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3" name="Gruppo 382">
                <a:extLst>
                  <a:ext uri="{FF2B5EF4-FFF2-40B4-BE49-F238E27FC236}">
                    <a16:creationId xmlns:a16="http://schemas.microsoft.com/office/drawing/2014/main" id="{71C45AB9-CFB9-E4AF-2AAA-051666507A8B}"/>
                  </a:ext>
                </a:extLst>
              </p:cNvPr>
              <p:cNvGrpSpPr/>
              <p:nvPr/>
            </p:nvGrpSpPr>
            <p:grpSpPr>
              <a:xfrm>
                <a:off x="10322806" y="4417508"/>
                <a:ext cx="2485942" cy="457200"/>
                <a:chOff x="10318372" y="4339057"/>
                <a:chExt cx="2485942" cy="457200"/>
              </a:xfrm>
            </p:grpSpPr>
            <p:cxnSp>
              <p:nvCxnSpPr>
                <p:cNvPr id="385" name="Connettore diritto 384">
                  <a:extLst>
                    <a:ext uri="{FF2B5EF4-FFF2-40B4-BE49-F238E27FC236}">
                      <a16:creationId xmlns:a16="http://schemas.microsoft.com/office/drawing/2014/main" id="{CA6A58D4-56C0-BF18-9CD5-467633512CEC}"/>
                    </a:ext>
                  </a:extLst>
                </p:cNvPr>
                <p:cNvCxnSpPr/>
                <p:nvPr/>
              </p:nvCxnSpPr>
              <p:spPr>
                <a:xfrm>
                  <a:off x="10318372" y="4339057"/>
                  <a:ext cx="150778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6" name="Connettore diritto 385">
                  <a:extLst>
                    <a:ext uri="{FF2B5EF4-FFF2-40B4-BE49-F238E27FC236}">
                      <a16:creationId xmlns:a16="http://schemas.microsoft.com/office/drawing/2014/main" id="{BAE03D89-B143-CA51-BB95-408515C10233}"/>
                    </a:ext>
                  </a:extLst>
                </p:cNvPr>
                <p:cNvCxnSpPr/>
                <p:nvPr/>
              </p:nvCxnSpPr>
              <p:spPr>
                <a:xfrm>
                  <a:off x="10442089" y="4491457"/>
                  <a:ext cx="190456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7" name="Connettore diritto 386">
                  <a:extLst>
                    <a:ext uri="{FF2B5EF4-FFF2-40B4-BE49-F238E27FC236}">
                      <a16:creationId xmlns:a16="http://schemas.microsoft.com/office/drawing/2014/main" id="{53A02794-34AA-93D7-ECE9-3B615329D69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31857" y="4643857"/>
                  <a:ext cx="194424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8" name="Connettore diritto 387">
                  <a:extLst>
                    <a:ext uri="{FF2B5EF4-FFF2-40B4-BE49-F238E27FC236}">
                      <a16:creationId xmlns:a16="http://schemas.microsoft.com/office/drawing/2014/main" id="{3A94A34A-4DE5-EBB1-DA65-8C59211E0D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185436" y="4796257"/>
                  <a:ext cx="161887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22" name="Gruppo 421">
            <a:extLst>
              <a:ext uri="{FF2B5EF4-FFF2-40B4-BE49-F238E27FC236}">
                <a16:creationId xmlns:a16="http://schemas.microsoft.com/office/drawing/2014/main" id="{FA1C0096-4B20-D7E9-5D7B-EAAB5D2D20C3}"/>
              </a:ext>
            </a:extLst>
          </p:cNvPr>
          <p:cNvGrpSpPr/>
          <p:nvPr/>
        </p:nvGrpSpPr>
        <p:grpSpPr>
          <a:xfrm>
            <a:off x="7851305" y="4139306"/>
            <a:ext cx="982262" cy="892033"/>
            <a:chOff x="10244163" y="4155547"/>
            <a:chExt cx="2165253" cy="988349"/>
          </a:xfrm>
        </p:grpSpPr>
        <p:grpSp>
          <p:nvGrpSpPr>
            <p:cNvPr id="423" name="Gruppo 422">
              <a:extLst>
                <a:ext uri="{FF2B5EF4-FFF2-40B4-BE49-F238E27FC236}">
                  <a16:creationId xmlns:a16="http://schemas.microsoft.com/office/drawing/2014/main" id="{2434B49F-6DF4-7E0A-77D1-BC4FAB59ED57}"/>
                </a:ext>
              </a:extLst>
            </p:cNvPr>
            <p:cNvGrpSpPr/>
            <p:nvPr/>
          </p:nvGrpSpPr>
          <p:grpSpPr>
            <a:xfrm>
              <a:off x="10244163" y="4155547"/>
              <a:ext cx="2150538" cy="988349"/>
              <a:chOff x="10383054" y="4265108"/>
              <a:chExt cx="2150538" cy="988349"/>
            </a:xfrm>
          </p:grpSpPr>
          <p:grpSp>
            <p:nvGrpSpPr>
              <p:cNvPr id="445" name="Gruppo 444">
                <a:extLst>
                  <a:ext uri="{FF2B5EF4-FFF2-40B4-BE49-F238E27FC236}">
                    <a16:creationId xmlns:a16="http://schemas.microsoft.com/office/drawing/2014/main" id="{B278C583-8B7C-F4E4-6768-B58E7CFF2B81}"/>
                  </a:ext>
                </a:extLst>
              </p:cNvPr>
              <p:cNvGrpSpPr/>
              <p:nvPr/>
            </p:nvGrpSpPr>
            <p:grpSpPr>
              <a:xfrm>
                <a:off x="10390169" y="4339057"/>
                <a:ext cx="2140892" cy="914400"/>
                <a:chOff x="10390169" y="4339057"/>
                <a:chExt cx="2140892" cy="914400"/>
              </a:xfrm>
            </p:grpSpPr>
            <p:cxnSp>
              <p:nvCxnSpPr>
                <p:cNvPr id="457" name="Connettore diritto 456">
                  <a:extLst>
                    <a:ext uri="{FF2B5EF4-FFF2-40B4-BE49-F238E27FC236}">
                      <a16:creationId xmlns:a16="http://schemas.microsoft.com/office/drawing/2014/main" id="{F70B71E5-BD59-6A5B-6381-74877D331B51}"/>
                    </a:ext>
                  </a:extLst>
                </p:cNvPr>
                <p:cNvCxnSpPr/>
                <p:nvPr/>
              </p:nvCxnSpPr>
              <p:spPr>
                <a:xfrm>
                  <a:off x="10674945" y="4339057"/>
                  <a:ext cx="128558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8" name="Connettore diritto 457">
                  <a:extLst>
                    <a:ext uri="{FF2B5EF4-FFF2-40B4-BE49-F238E27FC236}">
                      <a16:creationId xmlns:a16="http://schemas.microsoft.com/office/drawing/2014/main" id="{D270F6DB-DD12-D9CB-B34C-4F26A5457AE4}"/>
                    </a:ext>
                  </a:extLst>
                </p:cNvPr>
                <p:cNvCxnSpPr/>
                <p:nvPr/>
              </p:nvCxnSpPr>
              <p:spPr>
                <a:xfrm>
                  <a:off x="10470996" y="4491457"/>
                  <a:ext cx="182520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9" name="Connettore diritto 458">
                  <a:extLst>
                    <a:ext uri="{FF2B5EF4-FFF2-40B4-BE49-F238E27FC236}">
                      <a16:creationId xmlns:a16="http://schemas.microsoft.com/office/drawing/2014/main" id="{78E8156B-5D5F-EF47-6E14-84140316E8B0}"/>
                    </a:ext>
                  </a:extLst>
                </p:cNvPr>
                <p:cNvCxnSpPr/>
                <p:nvPr/>
              </p:nvCxnSpPr>
              <p:spPr>
                <a:xfrm>
                  <a:off x="10390169" y="4643857"/>
                  <a:ext cx="206327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0" name="Connettore diritto 459">
                  <a:extLst>
                    <a:ext uri="{FF2B5EF4-FFF2-40B4-BE49-F238E27FC236}">
                      <a16:creationId xmlns:a16="http://schemas.microsoft.com/office/drawing/2014/main" id="{0551D601-A220-AF9F-044D-53B2BA5E3B60}"/>
                    </a:ext>
                  </a:extLst>
                </p:cNvPr>
                <p:cNvCxnSpPr/>
                <p:nvPr/>
              </p:nvCxnSpPr>
              <p:spPr>
                <a:xfrm>
                  <a:off x="10420170" y="4796257"/>
                  <a:ext cx="211089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1" name="Connettore diritto 460">
                  <a:extLst>
                    <a:ext uri="{FF2B5EF4-FFF2-40B4-BE49-F238E27FC236}">
                      <a16:creationId xmlns:a16="http://schemas.microsoft.com/office/drawing/2014/main" id="{A73FEB01-9B82-DDDA-2421-33728B39B666}"/>
                    </a:ext>
                  </a:extLst>
                </p:cNvPr>
                <p:cNvCxnSpPr/>
                <p:nvPr/>
              </p:nvCxnSpPr>
              <p:spPr>
                <a:xfrm>
                  <a:off x="10543786" y="4948657"/>
                  <a:ext cx="198392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2" name="Connettore diritto 461">
                  <a:extLst>
                    <a:ext uri="{FF2B5EF4-FFF2-40B4-BE49-F238E27FC236}">
                      <a16:creationId xmlns:a16="http://schemas.microsoft.com/office/drawing/2014/main" id="{5510A88C-A2C4-3924-F057-98592A9E3855}"/>
                    </a:ext>
                  </a:extLst>
                </p:cNvPr>
                <p:cNvCxnSpPr/>
                <p:nvPr/>
              </p:nvCxnSpPr>
              <p:spPr>
                <a:xfrm>
                  <a:off x="10781162" y="5103195"/>
                  <a:ext cx="162681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3" name="Connettore diritto 462">
                  <a:extLst>
                    <a:ext uri="{FF2B5EF4-FFF2-40B4-BE49-F238E27FC236}">
                      <a16:creationId xmlns:a16="http://schemas.microsoft.com/office/drawing/2014/main" id="{8C0CFBBA-5627-6FA1-97A3-B45DA95B0042}"/>
                    </a:ext>
                  </a:extLst>
                </p:cNvPr>
                <p:cNvCxnSpPr/>
                <p:nvPr/>
              </p:nvCxnSpPr>
              <p:spPr>
                <a:xfrm>
                  <a:off x="11240823" y="5253457"/>
                  <a:ext cx="79356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6" name="Gruppo 445">
                <a:extLst>
                  <a:ext uri="{FF2B5EF4-FFF2-40B4-BE49-F238E27FC236}">
                    <a16:creationId xmlns:a16="http://schemas.microsoft.com/office/drawing/2014/main" id="{D40BDC94-71C7-E062-E381-AF7B3A35C3ED}"/>
                  </a:ext>
                </a:extLst>
              </p:cNvPr>
              <p:cNvGrpSpPr/>
              <p:nvPr/>
            </p:nvGrpSpPr>
            <p:grpSpPr>
              <a:xfrm>
                <a:off x="10383054" y="4265108"/>
                <a:ext cx="2150538" cy="910126"/>
                <a:chOff x="10378620" y="4186657"/>
                <a:chExt cx="2150538" cy="910126"/>
              </a:xfrm>
            </p:grpSpPr>
            <p:cxnSp>
              <p:nvCxnSpPr>
                <p:cNvPr id="447" name="Connettore diritto 446">
                  <a:extLst>
                    <a:ext uri="{FF2B5EF4-FFF2-40B4-BE49-F238E27FC236}">
                      <a16:creationId xmlns:a16="http://schemas.microsoft.com/office/drawing/2014/main" id="{B7D9C5A7-EB06-F390-2E20-30977D1B4CC0}"/>
                    </a:ext>
                  </a:extLst>
                </p:cNvPr>
                <p:cNvCxnSpPr/>
                <p:nvPr/>
              </p:nvCxnSpPr>
              <p:spPr>
                <a:xfrm>
                  <a:off x="10929336" y="4186657"/>
                  <a:ext cx="75388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8" name="Connettore diritto 447">
                  <a:extLst>
                    <a:ext uri="{FF2B5EF4-FFF2-40B4-BE49-F238E27FC236}">
                      <a16:creationId xmlns:a16="http://schemas.microsoft.com/office/drawing/2014/main" id="{E7CA3807-F47B-F7F9-7C46-D2948DEC1098}"/>
                    </a:ext>
                  </a:extLst>
                </p:cNvPr>
                <p:cNvCxnSpPr/>
                <p:nvPr/>
              </p:nvCxnSpPr>
              <p:spPr>
                <a:xfrm>
                  <a:off x="10535198" y="4339057"/>
                  <a:ext cx="161094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9" name="Connettore diritto 448">
                  <a:extLst>
                    <a:ext uri="{FF2B5EF4-FFF2-40B4-BE49-F238E27FC236}">
                      <a16:creationId xmlns:a16="http://schemas.microsoft.com/office/drawing/2014/main" id="{3867E07A-78D9-348A-FF28-1B4B69C1A4BD}"/>
                    </a:ext>
                  </a:extLst>
                </p:cNvPr>
                <p:cNvCxnSpPr/>
                <p:nvPr/>
              </p:nvCxnSpPr>
              <p:spPr>
                <a:xfrm>
                  <a:off x="10415737" y="4491457"/>
                  <a:ext cx="196011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0" name="Connettore diritto 449">
                  <a:extLst>
                    <a:ext uri="{FF2B5EF4-FFF2-40B4-BE49-F238E27FC236}">
                      <a16:creationId xmlns:a16="http://schemas.microsoft.com/office/drawing/2014/main" id="{A63A30C8-42F7-325A-BF7E-9DC76E4EDE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78620" y="4643857"/>
                  <a:ext cx="212676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1" name="Connettore diritto 450">
                  <a:extLst>
                    <a:ext uri="{FF2B5EF4-FFF2-40B4-BE49-F238E27FC236}">
                      <a16:creationId xmlns:a16="http://schemas.microsoft.com/office/drawing/2014/main" id="{3E55C4DA-40C4-8702-E115-0EFDB88E8FEA}"/>
                    </a:ext>
                  </a:extLst>
                </p:cNvPr>
                <p:cNvCxnSpPr/>
                <p:nvPr/>
              </p:nvCxnSpPr>
              <p:spPr>
                <a:xfrm>
                  <a:off x="10481753" y="4796257"/>
                  <a:ext cx="204740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2" name="Connettore diritto 451">
                  <a:extLst>
                    <a:ext uri="{FF2B5EF4-FFF2-40B4-BE49-F238E27FC236}">
                      <a16:creationId xmlns:a16="http://schemas.microsoft.com/office/drawing/2014/main" id="{0D8BF51B-90A3-D8C9-04C7-AB4FDE24804B}"/>
                    </a:ext>
                  </a:extLst>
                </p:cNvPr>
                <p:cNvCxnSpPr/>
                <p:nvPr/>
              </p:nvCxnSpPr>
              <p:spPr>
                <a:xfrm>
                  <a:off x="10622314" y="4946520"/>
                  <a:ext cx="184901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3" name="Connettore diritto 452">
                  <a:extLst>
                    <a:ext uri="{FF2B5EF4-FFF2-40B4-BE49-F238E27FC236}">
                      <a16:creationId xmlns:a16="http://schemas.microsoft.com/office/drawing/2014/main" id="{15001D56-4529-BB65-2AEE-E132CF5CD93D}"/>
                    </a:ext>
                  </a:extLst>
                </p:cNvPr>
                <p:cNvCxnSpPr/>
                <p:nvPr/>
              </p:nvCxnSpPr>
              <p:spPr>
                <a:xfrm>
                  <a:off x="10944562" y="5096783"/>
                  <a:ext cx="134906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24" name="Gruppo 423">
              <a:extLst>
                <a:ext uri="{FF2B5EF4-FFF2-40B4-BE49-F238E27FC236}">
                  <a16:creationId xmlns:a16="http://schemas.microsoft.com/office/drawing/2014/main" id="{91D3C037-B8B5-15CA-4956-4E777B9F9DD0}"/>
                </a:ext>
              </a:extLst>
            </p:cNvPr>
            <p:cNvGrpSpPr/>
            <p:nvPr/>
          </p:nvGrpSpPr>
          <p:grpSpPr>
            <a:xfrm>
              <a:off x="10258306" y="4194112"/>
              <a:ext cx="2151110" cy="912263"/>
              <a:chOff x="10244797" y="4265108"/>
              <a:chExt cx="2151110" cy="912263"/>
            </a:xfrm>
          </p:grpSpPr>
          <p:grpSp>
            <p:nvGrpSpPr>
              <p:cNvPr id="425" name="Gruppo 424">
                <a:extLst>
                  <a:ext uri="{FF2B5EF4-FFF2-40B4-BE49-F238E27FC236}">
                    <a16:creationId xmlns:a16="http://schemas.microsoft.com/office/drawing/2014/main" id="{99DD7C69-6AA6-A74D-5DC3-ACC89E7F0FDC}"/>
                  </a:ext>
                </a:extLst>
              </p:cNvPr>
              <p:cNvGrpSpPr/>
              <p:nvPr/>
            </p:nvGrpSpPr>
            <p:grpSpPr>
              <a:xfrm>
                <a:off x="10244797" y="4339057"/>
                <a:ext cx="2151110" cy="759863"/>
                <a:chOff x="10244797" y="4339057"/>
                <a:chExt cx="2151110" cy="759863"/>
              </a:xfrm>
            </p:grpSpPr>
            <p:cxnSp>
              <p:nvCxnSpPr>
                <p:cNvPr id="437" name="Connettore diritto 436">
                  <a:extLst>
                    <a:ext uri="{FF2B5EF4-FFF2-40B4-BE49-F238E27FC236}">
                      <a16:creationId xmlns:a16="http://schemas.microsoft.com/office/drawing/2014/main" id="{AF42F578-A88C-6C57-100D-723B1C737E5A}"/>
                    </a:ext>
                  </a:extLst>
                </p:cNvPr>
                <p:cNvCxnSpPr/>
                <p:nvPr/>
              </p:nvCxnSpPr>
              <p:spPr>
                <a:xfrm>
                  <a:off x="10453281" y="4339057"/>
                  <a:ext cx="145223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8" name="Connettore diritto 437">
                  <a:extLst>
                    <a:ext uri="{FF2B5EF4-FFF2-40B4-BE49-F238E27FC236}">
                      <a16:creationId xmlns:a16="http://schemas.microsoft.com/office/drawing/2014/main" id="{188A4987-FAB5-191F-F180-ED4A54115B87}"/>
                    </a:ext>
                  </a:extLst>
                </p:cNvPr>
                <p:cNvCxnSpPr/>
                <p:nvPr/>
              </p:nvCxnSpPr>
              <p:spPr>
                <a:xfrm>
                  <a:off x="10280137" y="4491457"/>
                  <a:ext cx="191249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9" name="Connettore diritto 438">
                  <a:extLst>
                    <a:ext uri="{FF2B5EF4-FFF2-40B4-BE49-F238E27FC236}">
                      <a16:creationId xmlns:a16="http://schemas.microsoft.com/office/drawing/2014/main" id="{6048F35D-0199-6145-B2E6-CD5AFE47914B}"/>
                    </a:ext>
                  </a:extLst>
                </p:cNvPr>
                <p:cNvCxnSpPr/>
                <p:nvPr/>
              </p:nvCxnSpPr>
              <p:spPr>
                <a:xfrm>
                  <a:off x="10244797" y="4643857"/>
                  <a:ext cx="208708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0" name="Connettore diritto 439">
                  <a:extLst>
                    <a:ext uri="{FF2B5EF4-FFF2-40B4-BE49-F238E27FC236}">
                      <a16:creationId xmlns:a16="http://schemas.microsoft.com/office/drawing/2014/main" id="{631018F6-E80C-32E9-8463-086A71151A98}"/>
                    </a:ext>
                  </a:extLst>
                </p:cNvPr>
                <p:cNvCxnSpPr/>
                <p:nvPr/>
              </p:nvCxnSpPr>
              <p:spPr>
                <a:xfrm>
                  <a:off x="10300887" y="4796257"/>
                  <a:ext cx="209502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1" name="Connettore diritto 440">
                  <a:extLst>
                    <a:ext uri="{FF2B5EF4-FFF2-40B4-BE49-F238E27FC236}">
                      <a16:creationId xmlns:a16="http://schemas.microsoft.com/office/drawing/2014/main" id="{3A4D6EDB-46A3-9BFD-EFE2-E4BBD6320A29}"/>
                    </a:ext>
                  </a:extLst>
                </p:cNvPr>
                <p:cNvCxnSpPr/>
                <p:nvPr/>
              </p:nvCxnSpPr>
              <p:spPr>
                <a:xfrm>
                  <a:off x="10424851" y="4946519"/>
                  <a:ext cx="192837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2" name="Connettore diritto 441">
                  <a:extLst>
                    <a:ext uri="{FF2B5EF4-FFF2-40B4-BE49-F238E27FC236}">
                      <a16:creationId xmlns:a16="http://schemas.microsoft.com/office/drawing/2014/main" id="{60D99469-232F-465B-0949-4E76EBF42319}"/>
                    </a:ext>
                  </a:extLst>
                </p:cNvPr>
                <p:cNvCxnSpPr/>
                <p:nvPr/>
              </p:nvCxnSpPr>
              <p:spPr>
                <a:xfrm>
                  <a:off x="10701213" y="5098920"/>
                  <a:ext cx="150777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6" name="Gruppo 425">
                <a:extLst>
                  <a:ext uri="{FF2B5EF4-FFF2-40B4-BE49-F238E27FC236}">
                    <a16:creationId xmlns:a16="http://schemas.microsoft.com/office/drawing/2014/main" id="{08F2B4CF-0963-924B-AE63-8C7B39BA4C9D}"/>
                  </a:ext>
                </a:extLst>
              </p:cNvPr>
              <p:cNvGrpSpPr/>
              <p:nvPr/>
            </p:nvGrpSpPr>
            <p:grpSpPr>
              <a:xfrm>
                <a:off x="10251225" y="4265108"/>
                <a:ext cx="2133384" cy="912263"/>
                <a:chOff x="10246791" y="4186657"/>
                <a:chExt cx="2133384" cy="912263"/>
              </a:xfrm>
            </p:grpSpPr>
            <p:cxnSp>
              <p:nvCxnSpPr>
                <p:cNvPr id="427" name="Connettore diritto 426">
                  <a:extLst>
                    <a:ext uri="{FF2B5EF4-FFF2-40B4-BE49-F238E27FC236}">
                      <a16:creationId xmlns:a16="http://schemas.microsoft.com/office/drawing/2014/main" id="{0726F056-C6E7-E169-862F-26637BC2697A}"/>
                    </a:ext>
                  </a:extLst>
                </p:cNvPr>
                <p:cNvCxnSpPr/>
                <p:nvPr/>
              </p:nvCxnSpPr>
              <p:spPr>
                <a:xfrm>
                  <a:off x="10632864" y="4186657"/>
                  <a:ext cx="105544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8" name="Connettore diritto 427">
                  <a:extLst>
                    <a:ext uri="{FF2B5EF4-FFF2-40B4-BE49-F238E27FC236}">
                      <a16:creationId xmlns:a16="http://schemas.microsoft.com/office/drawing/2014/main" id="{4BCA154B-DB0D-F35C-70E4-686CB4849A12}"/>
                    </a:ext>
                  </a:extLst>
                </p:cNvPr>
                <p:cNvCxnSpPr/>
                <p:nvPr/>
              </p:nvCxnSpPr>
              <p:spPr>
                <a:xfrm>
                  <a:off x="10350107" y="4339056"/>
                  <a:ext cx="172204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9" name="Connettore diritto 428">
                  <a:extLst>
                    <a:ext uri="{FF2B5EF4-FFF2-40B4-BE49-F238E27FC236}">
                      <a16:creationId xmlns:a16="http://schemas.microsoft.com/office/drawing/2014/main" id="{0DFA2BE1-6596-E712-8A1D-6EDA1A90A3B3}"/>
                    </a:ext>
                  </a:extLst>
                </p:cNvPr>
                <p:cNvCxnSpPr/>
                <p:nvPr/>
              </p:nvCxnSpPr>
              <p:spPr>
                <a:xfrm>
                  <a:off x="10246791" y="4491457"/>
                  <a:ext cx="203153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0" name="Connettore diritto 429">
                  <a:extLst>
                    <a:ext uri="{FF2B5EF4-FFF2-40B4-BE49-F238E27FC236}">
                      <a16:creationId xmlns:a16="http://schemas.microsoft.com/office/drawing/2014/main" id="{D6F0DCC3-5FFF-967E-0229-AFDA51D1C9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247157" y="4643857"/>
                  <a:ext cx="212676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1" name="Connettore diritto 430">
                  <a:extLst>
                    <a:ext uri="{FF2B5EF4-FFF2-40B4-BE49-F238E27FC236}">
                      <a16:creationId xmlns:a16="http://schemas.microsoft.com/office/drawing/2014/main" id="{1CB0CBBB-B0CE-FA67-0714-A7FDAED5225B}"/>
                    </a:ext>
                  </a:extLst>
                </p:cNvPr>
                <p:cNvCxnSpPr/>
                <p:nvPr/>
              </p:nvCxnSpPr>
              <p:spPr>
                <a:xfrm>
                  <a:off x="10348641" y="4794120"/>
                  <a:ext cx="203153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2" name="Connettore diritto 431">
                  <a:extLst>
                    <a:ext uri="{FF2B5EF4-FFF2-40B4-BE49-F238E27FC236}">
                      <a16:creationId xmlns:a16="http://schemas.microsoft.com/office/drawing/2014/main" id="{BA1D4E35-A03F-9DF8-85B6-9B892300A163}"/>
                    </a:ext>
                  </a:extLst>
                </p:cNvPr>
                <p:cNvCxnSpPr/>
                <p:nvPr/>
              </p:nvCxnSpPr>
              <p:spPr>
                <a:xfrm>
                  <a:off x="10994001" y="4948657"/>
                  <a:ext cx="129351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3" name="Connettore diritto 432">
                  <a:extLst>
                    <a:ext uri="{FF2B5EF4-FFF2-40B4-BE49-F238E27FC236}">
                      <a16:creationId xmlns:a16="http://schemas.microsoft.com/office/drawing/2014/main" id="{D2D55DA2-EE03-4BE4-1D22-1E60CDDC106E}"/>
                    </a:ext>
                  </a:extLst>
                </p:cNvPr>
                <p:cNvCxnSpPr/>
                <p:nvPr/>
              </p:nvCxnSpPr>
              <p:spPr>
                <a:xfrm>
                  <a:off x="10916386" y="5098920"/>
                  <a:ext cx="111099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15" name="Pulsante di azione: vuoto 3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2662753-30D5-E0FA-6C72-381534B3F18F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id="{49D0BAA8-3627-2FEA-2BE7-50EB8C85E203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69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10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10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10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6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10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1000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1000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1000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00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1000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1000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8"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2" dur="10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10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6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0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4"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8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2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6" dur="10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10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0" dur="10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10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1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8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1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4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2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1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7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3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6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8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0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6"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2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7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8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8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1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4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7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1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4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3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6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9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5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8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1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4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0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1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" fill="hold">
                      <p:stCondLst>
                        <p:cond delay="indefinite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2"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5"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8" dur="1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1"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4"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7"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0" dur="1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3"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6"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9"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6" fill="hold">
                      <p:stCondLst>
                        <p:cond delay="indefinite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0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1" fill="hold">
                      <p:stCondLst>
                        <p:cond delay="indefinite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5" dur="10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0" dur="10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1" fill="hold">
                      <p:stCondLst>
                        <p:cond delay="indefinite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5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6" fill="hold">
                      <p:stCondLst>
                        <p:cond delay="indefinite"/>
                      </p:stCondLst>
                      <p:childTnLst>
                        <p:par>
                          <p:cTn id="557" fill="hold">
                            <p:stCondLst>
                              <p:cond delay="0"/>
                            </p:stCondLst>
                            <p:childTnLst>
                              <p:par>
                                <p:cTn id="5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0" dur="5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176" grpId="0" animBg="1"/>
      <p:bldP spid="178" grpId="0" animBg="1"/>
      <p:bldP spid="180" grpId="0" animBg="1"/>
      <p:bldP spid="189" grpId="0" animBg="1"/>
      <p:bldP spid="190" grpId="0" animBg="1"/>
      <p:bldP spid="241" grpId="0" animBg="1"/>
      <p:bldP spid="244" grpId="0" animBg="1"/>
      <p:bldP spid="277" grpId="0" animBg="1"/>
      <p:bldP spid="283" grpId="0" animBg="1"/>
      <p:bldP spid="240" grpId="0" animBg="1"/>
      <p:bldP spid="153" grpId="0"/>
      <p:bldP spid="154" grpId="0"/>
      <p:bldP spid="9" grpId="0"/>
      <p:bldP spid="156" grpId="0"/>
      <p:bldP spid="160" grpId="0"/>
      <p:bldP spid="195" grpId="0"/>
      <p:bldP spid="197" grpId="0"/>
      <p:bldP spid="199" grpId="0"/>
      <p:bldP spid="200" grpId="0"/>
      <p:bldP spid="229" grpId="0"/>
      <p:bldP spid="231" grpId="0"/>
      <p:bldP spid="164" grpId="0"/>
      <p:bldP spid="7" grpId="0" animBg="1"/>
      <p:bldP spid="168" grpId="0"/>
      <p:bldP spid="232" grpId="0" animBg="1"/>
      <p:bldP spid="233" grpId="0"/>
      <p:bldP spid="239" grpId="0"/>
      <p:bldP spid="243" grpId="0"/>
      <p:bldP spid="26" grpId="0" animBg="1"/>
      <p:bldP spid="256" grpId="0"/>
      <p:bldP spid="258" grpId="0"/>
      <p:bldP spid="2" grpId="0"/>
      <p:bldP spid="6" grpId="0"/>
      <p:bldP spid="8" grpId="0"/>
      <p:bldP spid="10" grpId="0"/>
      <p:bldP spid="11" grpId="0"/>
      <p:bldP spid="12" grpId="0"/>
      <p:bldP spid="203" grpId="0"/>
      <p:bldP spid="22" grpId="0"/>
      <p:bldP spid="23" grpId="0"/>
      <p:bldP spid="260" grpId="0"/>
      <p:bldP spid="261" grpId="0"/>
      <p:bldP spid="263" grpId="0"/>
      <p:bldP spid="265" grpId="0"/>
      <p:bldP spid="266" grpId="0"/>
      <p:bldP spid="269" grpId="0"/>
      <p:bldP spid="270" grpId="0"/>
      <p:bldP spid="272" grpId="0"/>
      <p:bldP spid="273" grpId="0"/>
      <p:bldP spid="275" grpId="0"/>
      <p:bldP spid="276" grpId="0"/>
      <p:bldP spid="278" grpId="0"/>
      <p:bldP spid="280" grpId="0"/>
      <p:bldP spid="282" grpId="0"/>
      <p:bldP spid="2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4267200" y="3800510"/>
            <a:ext cx="778795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0AD49FA4-489E-485D-B0C6-9507A628D147}"/>
              </a:ext>
            </a:extLst>
          </p:cNvPr>
          <p:cNvCxnSpPr>
            <a:cxnSpLocks/>
          </p:cNvCxnSpPr>
          <p:nvPr/>
        </p:nvCxnSpPr>
        <p:spPr>
          <a:xfrm>
            <a:off x="8048811" y="2407030"/>
            <a:ext cx="0" cy="25415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9EBA6C40-B088-4FAD-BC85-CC6B1B80421B}"/>
              </a:ext>
            </a:extLst>
          </p:cNvPr>
          <p:cNvCxnSpPr>
            <a:cxnSpLocks/>
          </p:cNvCxnSpPr>
          <p:nvPr/>
        </p:nvCxnSpPr>
        <p:spPr>
          <a:xfrm flipH="1">
            <a:off x="7522430" y="4942771"/>
            <a:ext cx="509362" cy="73901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809729" y="3502497"/>
            <a:ext cx="388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+mj-lt"/>
              </a:rPr>
              <a:t>lt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804134DC-CD96-47E4-AF2F-201FA90BDC48}"/>
              </a:ext>
            </a:extLst>
          </p:cNvPr>
          <p:cNvSpPr/>
          <p:nvPr/>
        </p:nvSpPr>
        <p:spPr>
          <a:xfrm>
            <a:off x="7102579" y="1459665"/>
            <a:ext cx="1889030" cy="1889044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94D0899E-0699-4F04-9D16-C428020B3E69}"/>
              </a:ext>
            </a:extLst>
          </p:cNvPr>
          <p:cNvGrpSpPr/>
          <p:nvPr/>
        </p:nvGrpSpPr>
        <p:grpSpPr>
          <a:xfrm>
            <a:off x="7996822" y="2357687"/>
            <a:ext cx="95877" cy="95877"/>
            <a:chOff x="8050901" y="2305017"/>
            <a:chExt cx="108000" cy="108000"/>
          </a:xfrm>
        </p:grpSpPr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7AD1FC68-9EBE-410E-AA75-491F17B9CB17}"/>
                </a:ext>
              </a:extLst>
            </p:cNvPr>
            <p:cNvCxnSpPr>
              <a:cxnSpLocks/>
            </p:cNvCxnSpPr>
            <p:nvPr/>
          </p:nvCxnSpPr>
          <p:spPr>
            <a:xfrm>
              <a:off x="8050901" y="2356674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ttore diritto 146">
              <a:extLst>
                <a:ext uri="{FF2B5EF4-FFF2-40B4-BE49-F238E27FC236}">
                  <a16:creationId xmlns:a16="http://schemas.microsoft.com/office/drawing/2014/main" id="{1F3481B9-6286-4A66-A610-010ED9663E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12008" y="2305017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09BADDB6-2B36-42A0-AB2E-7482C6F5D260}"/>
              </a:ext>
            </a:extLst>
          </p:cNvPr>
          <p:cNvCxnSpPr>
            <a:cxnSpLocks/>
          </p:cNvCxnSpPr>
          <p:nvPr/>
        </p:nvCxnSpPr>
        <p:spPr>
          <a:xfrm>
            <a:off x="8049529" y="1839687"/>
            <a:ext cx="0" cy="150223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e 75">
            <a:extLst>
              <a:ext uri="{FF2B5EF4-FFF2-40B4-BE49-F238E27FC236}">
                <a16:creationId xmlns:a16="http://schemas.microsoft.com/office/drawing/2014/main" id="{2C1BB6BC-5304-443E-B464-9860CC2C4717}"/>
              </a:ext>
            </a:extLst>
          </p:cNvPr>
          <p:cNvSpPr/>
          <p:nvPr/>
        </p:nvSpPr>
        <p:spPr>
          <a:xfrm>
            <a:off x="7836933" y="3801834"/>
            <a:ext cx="1277502" cy="1277507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4C026855-B2C6-49F9-A465-4941C8F61F3D}"/>
              </a:ext>
            </a:extLst>
          </p:cNvPr>
          <p:cNvCxnSpPr>
            <a:cxnSpLocks/>
          </p:cNvCxnSpPr>
          <p:nvPr/>
        </p:nvCxnSpPr>
        <p:spPr>
          <a:xfrm>
            <a:off x="7826712" y="4445231"/>
            <a:ext cx="128772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3FD040B9-8006-4AEB-BA18-A678B8902BA3}"/>
              </a:ext>
            </a:extLst>
          </p:cNvPr>
          <p:cNvCxnSpPr>
            <a:cxnSpLocks/>
          </p:cNvCxnSpPr>
          <p:nvPr/>
        </p:nvCxnSpPr>
        <p:spPr>
          <a:xfrm flipH="1">
            <a:off x="8390469" y="3801834"/>
            <a:ext cx="170872" cy="12775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EA6FBECE-10E6-4B8F-8010-EE12F07DF2DB}"/>
              </a:ext>
            </a:extLst>
          </p:cNvPr>
          <p:cNvCxnSpPr>
            <a:cxnSpLocks/>
          </p:cNvCxnSpPr>
          <p:nvPr/>
        </p:nvCxnSpPr>
        <p:spPr>
          <a:xfrm flipH="1">
            <a:off x="8294506" y="3828334"/>
            <a:ext cx="367268" cy="12266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1DCF3437-62E0-4376-A383-1A254469E905}"/>
              </a:ext>
            </a:extLst>
          </p:cNvPr>
          <p:cNvCxnSpPr>
            <a:cxnSpLocks/>
          </p:cNvCxnSpPr>
          <p:nvPr/>
        </p:nvCxnSpPr>
        <p:spPr>
          <a:xfrm flipH="1">
            <a:off x="8197089" y="3868944"/>
            <a:ext cx="561421" cy="115049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62335B08-04CE-4C84-8C2D-79B33272E2A0}"/>
              </a:ext>
            </a:extLst>
          </p:cNvPr>
          <p:cNvCxnSpPr>
            <a:cxnSpLocks/>
          </p:cNvCxnSpPr>
          <p:nvPr/>
        </p:nvCxnSpPr>
        <p:spPr>
          <a:xfrm flipH="1">
            <a:off x="8120195" y="3917339"/>
            <a:ext cx="724036" cy="105047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63F9A2F1-F4E9-4286-A3DE-648E79E510A5}"/>
              </a:ext>
            </a:extLst>
          </p:cNvPr>
          <p:cNvCxnSpPr>
            <a:cxnSpLocks/>
          </p:cNvCxnSpPr>
          <p:nvPr/>
        </p:nvCxnSpPr>
        <p:spPr>
          <a:xfrm flipH="1">
            <a:off x="8036462" y="3972850"/>
            <a:ext cx="877316" cy="9518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500CF848-4C08-4C5A-A3F2-7BCBC7067237}"/>
              </a:ext>
            </a:extLst>
          </p:cNvPr>
          <p:cNvCxnSpPr>
            <a:cxnSpLocks/>
          </p:cNvCxnSpPr>
          <p:nvPr/>
        </p:nvCxnSpPr>
        <p:spPr>
          <a:xfrm flipH="1">
            <a:off x="7968457" y="4052813"/>
            <a:ext cx="1020406" cy="7852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F244F69C-B6C5-4A34-9A59-12B5ED5E2597}"/>
              </a:ext>
            </a:extLst>
          </p:cNvPr>
          <p:cNvCxnSpPr>
            <a:cxnSpLocks/>
          </p:cNvCxnSpPr>
          <p:nvPr/>
        </p:nvCxnSpPr>
        <p:spPr>
          <a:xfrm flipH="1">
            <a:off x="7908360" y="4135789"/>
            <a:ext cx="1133835" cy="6214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8E05B620-1B68-4BFE-BDBD-C1C0B691DABE}"/>
              </a:ext>
            </a:extLst>
          </p:cNvPr>
          <p:cNvCxnSpPr>
            <a:cxnSpLocks/>
          </p:cNvCxnSpPr>
          <p:nvPr/>
        </p:nvCxnSpPr>
        <p:spPr>
          <a:xfrm flipH="1">
            <a:off x="7864231" y="4242796"/>
            <a:ext cx="1223111" cy="40144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2F4C9446-B7A6-4013-91C5-445DD99E73CD}"/>
              </a:ext>
            </a:extLst>
          </p:cNvPr>
          <p:cNvCxnSpPr>
            <a:cxnSpLocks/>
          </p:cNvCxnSpPr>
          <p:nvPr/>
        </p:nvCxnSpPr>
        <p:spPr>
          <a:xfrm flipH="1">
            <a:off x="7853126" y="4338224"/>
            <a:ext cx="1260908" cy="2104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83C7F91E-EFFF-404D-BAAA-D5EA2B6EC279}"/>
              </a:ext>
            </a:extLst>
          </p:cNvPr>
          <p:cNvCxnSpPr>
            <a:cxnSpLocks/>
          </p:cNvCxnSpPr>
          <p:nvPr/>
        </p:nvCxnSpPr>
        <p:spPr>
          <a:xfrm flipH="1" flipV="1">
            <a:off x="7840995" y="4352072"/>
            <a:ext cx="1265583" cy="18563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3FEE8E30-422C-483D-94B2-183703EE63D3}"/>
              </a:ext>
            </a:extLst>
          </p:cNvPr>
          <p:cNvCxnSpPr>
            <a:cxnSpLocks/>
          </p:cNvCxnSpPr>
          <p:nvPr/>
        </p:nvCxnSpPr>
        <p:spPr>
          <a:xfrm flipH="1" flipV="1">
            <a:off x="7864232" y="4248981"/>
            <a:ext cx="1221026" cy="38263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973CE4A6-23B0-4B13-90F2-775AC7420CE9}"/>
              </a:ext>
            </a:extLst>
          </p:cNvPr>
          <p:cNvCxnSpPr>
            <a:cxnSpLocks/>
          </p:cNvCxnSpPr>
          <p:nvPr/>
        </p:nvCxnSpPr>
        <p:spPr>
          <a:xfrm flipH="1" flipV="1">
            <a:off x="7902827" y="4155648"/>
            <a:ext cx="1145550" cy="5709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8BCA776E-95C2-402F-A2D9-A3C90C6D8192}"/>
              </a:ext>
            </a:extLst>
          </p:cNvPr>
          <p:cNvCxnSpPr>
            <a:cxnSpLocks/>
          </p:cNvCxnSpPr>
          <p:nvPr/>
        </p:nvCxnSpPr>
        <p:spPr>
          <a:xfrm rot="5400000" flipH="1">
            <a:off x="8119631" y="3913302"/>
            <a:ext cx="716044" cy="10539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ACD497DB-99AF-4191-829B-FE1C13954ED1}"/>
              </a:ext>
            </a:extLst>
          </p:cNvPr>
          <p:cNvCxnSpPr>
            <a:cxnSpLocks/>
          </p:cNvCxnSpPr>
          <p:nvPr/>
        </p:nvCxnSpPr>
        <p:spPr>
          <a:xfrm flipH="1" flipV="1">
            <a:off x="7998657" y="4009531"/>
            <a:ext cx="950076" cy="8602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E0876905-2395-4B02-BF5B-CFE59A03D851}"/>
              </a:ext>
            </a:extLst>
          </p:cNvPr>
          <p:cNvCxnSpPr>
            <a:cxnSpLocks/>
          </p:cNvCxnSpPr>
          <p:nvPr/>
        </p:nvCxnSpPr>
        <p:spPr>
          <a:xfrm rot="5400000" flipH="1">
            <a:off x="7967893" y="4046327"/>
            <a:ext cx="1011221" cy="7912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E5EDD964-261C-4025-A299-D4B1B1F97C55}"/>
              </a:ext>
            </a:extLst>
          </p:cNvPr>
          <p:cNvCxnSpPr>
            <a:cxnSpLocks/>
          </p:cNvCxnSpPr>
          <p:nvPr/>
        </p:nvCxnSpPr>
        <p:spPr>
          <a:xfrm flipH="1" flipV="1">
            <a:off x="8170543" y="3881796"/>
            <a:ext cx="611297" cy="11226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108B7AD3-8892-45D1-9C10-E8321220A9B6}"/>
              </a:ext>
            </a:extLst>
          </p:cNvPr>
          <p:cNvCxnSpPr>
            <a:cxnSpLocks/>
          </p:cNvCxnSpPr>
          <p:nvPr/>
        </p:nvCxnSpPr>
        <p:spPr>
          <a:xfrm rot="5400000" flipH="1">
            <a:off x="7871072" y="4250728"/>
            <a:ext cx="1215712" cy="3888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5734BF9C-EFC3-4933-9F94-3598EF2096FD}"/>
              </a:ext>
            </a:extLst>
          </p:cNvPr>
          <p:cNvCxnSpPr>
            <a:cxnSpLocks/>
          </p:cNvCxnSpPr>
          <p:nvPr/>
        </p:nvCxnSpPr>
        <p:spPr>
          <a:xfrm rot="5400000" flipH="1">
            <a:off x="7844875" y="4346158"/>
            <a:ext cx="1268597" cy="19948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5DB901D0-EEF6-4AF7-917E-C354FEE643D4}"/>
              </a:ext>
            </a:extLst>
          </p:cNvPr>
          <p:cNvCxnSpPr>
            <a:cxnSpLocks/>
          </p:cNvCxnSpPr>
          <p:nvPr/>
        </p:nvCxnSpPr>
        <p:spPr>
          <a:xfrm>
            <a:off x="8475934" y="3801834"/>
            <a:ext cx="0" cy="12763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B7B31F2A-481B-4ECE-9A74-AC68FCF10ACE}"/>
              </a:ext>
            </a:extLst>
          </p:cNvPr>
          <p:cNvCxnSpPr/>
          <p:nvPr/>
        </p:nvCxnSpPr>
        <p:spPr>
          <a:xfrm>
            <a:off x="9144672" y="4906518"/>
            <a:ext cx="2416" cy="1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AD177C3B-B395-437C-8CC5-5C041A8EBD25}"/>
              </a:ext>
            </a:extLst>
          </p:cNvPr>
          <p:cNvCxnSpPr>
            <a:cxnSpLocks/>
          </p:cNvCxnSpPr>
          <p:nvPr/>
        </p:nvCxnSpPr>
        <p:spPr>
          <a:xfrm flipV="1">
            <a:off x="8476220" y="1452726"/>
            <a:ext cx="0" cy="299875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Gruppo 111">
            <a:extLst>
              <a:ext uri="{FF2B5EF4-FFF2-40B4-BE49-F238E27FC236}">
                <a16:creationId xmlns:a16="http://schemas.microsoft.com/office/drawing/2014/main" id="{AE221063-BB6C-4580-AE75-1DF2D0BDAE78}"/>
              </a:ext>
            </a:extLst>
          </p:cNvPr>
          <p:cNvGrpSpPr/>
          <p:nvPr/>
        </p:nvGrpSpPr>
        <p:grpSpPr>
          <a:xfrm>
            <a:off x="7080066" y="2519888"/>
            <a:ext cx="1278000" cy="1278001"/>
            <a:chOff x="8624673" y="1441510"/>
            <a:chExt cx="1439589" cy="1439591"/>
          </a:xfrm>
        </p:grpSpPr>
        <p:sp>
          <p:nvSpPr>
            <p:cNvPr id="114" name="Ovale 113">
              <a:extLst>
                <a:ext uri="{FF2B5EF4-FFF2-40B4-BE49-F238E27FC236}">
                  <a16:creationId xmlns:a16="http://schemas.microsoft.com/office/drawing/2014/main" id="{21BA5437-EDB7-4366-BD7C-5786297CFFC8}"/>
                </a:ext>
              </a:extLst>
            </p:cNvPr>
            <p:cNvSpPr/>
            <p:nvPr/>
          </p:nvSpPr>
          <p:spPr>
            <a:xfrm>
              <a:off x="8624673" y="1441510"/>
              <a:ext cx="1439589" cy="1439591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1" dirty="0"/>
            </a:p>
          </p:txBody>
        </p:sp>
        <p:cxnSp>
          <p:nvCxnSpPr>
            <p:cNvPr id="125" name="Connettore diritto 124">
              <a:extLst>
                <a:ext uri="{FF2B5EF4-FFF2-40B4-BE49-F238E27FC236}">
                  <a16:creationId xmlns:a16="http://schemas.microsoft.com/office/drawing/2014/main" id="{A5E4C32C-0011-496E-910C-ADC194642DCB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ttore diritto 126">
              <a:extLst>
                <a:ext uri="{FF2B5EF4-FFF2-40B4-BE49-F238E27FC236}">
                  <a16:creationId xmlns:a16="http://schemas.microsoft.com/office/drawing/2014/main" id="{748C91E9-2258-4204-830E-69CBA6BD0AB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4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C7F24F5B-9FC9-46A1-B149-466FE1EAB1E5}"/>
              </a:ext>
            </a:extLst>
          </p:cNvPr>
          <p:cNvCxnSpPr>
            <a:cxnSpLocks/>
          </p:cNvCxnSpPr>
          <p:nvPr/>
        </p:nvCxnSpPr>
        <p:spPr>
          <a:xfrm>
            <a:off x="7714547" y="3159533"/>
            <a:ext cx="0" cy="212189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DD6929C9-9BEF-4ED1-978E-356297D7C4FE}"/>
              </a:ext>
            </a:extLst>
          </p:cNvPr>
          <p:cNvSpPr/>
          <p:nvPr/>
        </p:nvSpPr>
        <p:spPr>
          <a:xfrm rot="2566824">
            <a:off x="7822754" y="4150390"/>
            <a:ext cx="1044979" cy="879723"/>
          </a:xfrm>
          <a:prstGeom prst="ellipse">
            <a:avLst/>
          </a:pr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9" name="Ovale 288">
            <a:extLst>
              <a:ext uri="{FF2B5EF4-FFF2-40B4-BE49-F238E27FC236}">
                <a16:creationId xmlns:a16="http://schemas.microsoft.com/office/drawing/2014/main" id="{8240EBF6-0047-46CF-A52A-319FAA5E3A7D}"/>
              </a:ext>
            </a:extLst>
          </p:cNvPr>
          <p:cNvSpPr/>
          <p:nvPr/>
        </p:nvSpPr>
        <p:spPr>
          <a:xfrm rot="18765758">
            <a:off x="7273242" y="4584539"/>
            <a:ext cx="1022400" cy="1224775"/>
          </a:xfrm>
          <a:prstGeom prst="ellipse">
            <a:avLst/>
          </a:pr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374B7F4-BB8D-4A0D-BAD3-F903D8E3F90E}"/>
              </a:ext>
            </a:extLst>
          </p:cNvPr>
          <p:cNvCxnSpPr>
            <a:cxnSpLocks/>
          </p:cNvCxnSpPr>
          <p:nvPr/>
        </p:nvCxnSpPr>
        <p:spPr>
          <a:xfrm flipV="1">
            <a:off x="7716535" y="5781675"/>
            <a:ext cx="0" cy="12982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6062FAF9-C51B-445D-8B32-D63029E07BB7}"/>
              </a:ext>
            </a:extLst>
          </p:cNvPr>
          <p:cNvCxnSpPr>
            <a:cxnSpLocks/>
          </p:cNvCxnSpPr>
          <p:nvPr/>
        </p:nvCxnSpPr>
        <p:spPr>
          <a:xfrm>
            <a:off x="7077784" y="5272747"/>
            <a:ext cx="8999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e 270">
            <a:extLst>
              <a:ext uri="{FF2B5EF4-FFF2-40B4-BE49-F238E27FC236}">
                <a16:creationId xmlns:a16="http://schemas.microsoft.com/office/drawing/2014/main" id="{E0432821-8E04-4CCB-B3F8-F99461788470}"/>
              </a:ext>
            </a:extLst>
          </p:cNvPr>
          <p:cNvSpPr/>
          <p:nvPr/>
        </p:nvSpPr>
        <p:spPr>
          <a:xfrm>
            <a:off x="7082314" y="4630183"/>
            <a:ext cx="1277501" cy="1277507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EB05A475-AC21-4730-9B10-A8C726CD3C35}"/>
              </a:ext>
            </a:extLst>
          </p:cNvPr>
          <p:cNvCxnSpPr>
            <a:cxnSpLocks/>
          </p:cNvCxnSpPr>
          <p:nvPr/>
        </p:nvCxnSpPr>
        <p:spPr>
          <a:xfrm flipH="1">
            <a:off x="7635849" y="5761585"/>
            <a:ext cx="19542" cy="1461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77A25944-8AD0-4E27-9D2C-B332D701C600}"/>
              </a:ext>
            </a:extLst>
          </p:cNvPr>
          <p:cNvCxnSpPr>
            <a:cxnSpLocks/>
          </p:cNvCxnSpPr>
          <p:nvPr/>
        </p:nvCxnSpPr>
        <p:spPr>
          <a:xfrm flipH="1">
            <a:off x="7539886" y="5720636"/>
            <a:ext cx="48723" cy="1627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F9A4B41A-B61F-4A95-814E-3165369119B6}"/>
              </a:ext>
            </a:extLst>
          </p:cNvPr>
          <p:cNvCxnSpPr>
            <a:cxnSpLocks/>
          </p:cNvCxnSpPr>
          <p:nvPr/>
        </p:nvCxnSpPr>
        <p:spPr>
          <a:xfrm flipH="1">
            <a:off x="7442469" y="5689998"/>
            <a:ext cx="76999" cy="1577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E7154D13-8F90-45D2-B0C5-DB5DA5E7C61E}"/>
              </a:ext>
            </a:extLst>
          </p:cNvPr>
          <p:cNvCxnSpPr>
            <a:cxnSpLocks/>
          </p:cNvCxnSpPr>
          <p:nvPr/>
        </p:nvCxnSpPr>
        <p:spPr>
          <a:xfrm flipH="1">
            <a:off x="7365575" y="5645553"/>
            <a:ext cx="103806" cy="15060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5B16DACF-1AC5-43ED-88D1-22B0C04D169E}"/>
              </a:ext>
            </a:extLst>
          </p:cNvPr>
          <p:cNvCxnSpPr>
            <a:cxnSpLocks/>
            <a:stCxn id="17" idx="4"/>
          </p:cNvCxnSpPr>
          <p:nvPr/>
        </p:nvCxnSpPr>
        <p:spPr>
          <a:xfrm flipH="1">
            <a:off x="7404831" y="4913094"/>
            <a:ext cx="644288" cy="6971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9BA041E4-7E69-4AB7-9DF1-2DEE9996B03F}"/>
              </a:ext>
            </a:extLst>
          </p:cNvPr>
          <p:cNvCxnSpPr>
            <a:cxnSpLocks/>
          </p:cNvCxnSpPr>
          <p:nvPr/>
        </p:nvCxnSpPr>
        <p:spPr>
          <a:xfrm flipH="1">
            <a:off x="7213838" y="5549347"/>
            <a:ext cx="152168" cy="1171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A2FFE109-CE6B-41FF-B0DC-6205476599BA}"/>
              </a:ext>
            </a:extLst>
          </p:cNvPr>
          <p:cNvCxnSpPr>
            <a:cxnSpLocks/>
          </p:cNvCxnSpPr>
          <p:nvPr/>
        </p:nvCxnSpPr>
        <p:spPr>
          <a:xfrm flipH="1">
            <a:off x="7165127" y="5497474"/>
            <a:ext cx="149303" cy="818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3E7129A3-6DDA-448F-8712-C377753AFCB4}"/>
              </a:ext>
            </a:extLst>
          </p:cNvPr>
          <p:cNvCxnSpPr>
            <a:cxnSpLocks/>
          </p:cNvCxnSpPr>
          <p:nvPr/>
        </p:nvCxnSpPr>
        <p:spPr>
          <a:xfrm flipH="1">
            <a:off x="7109611" y="5422834"/>
            <a:ext cx="151604" cy="497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D81D10E4-08C9-43E6-93F0-906C102A6E3F}"/>
              </a:ext>
            </a:extLst>
          </p:cNvPr>
          <p:cNvCxnSpPr>
            <a:cxnSpLocks/>
          </p:cNvCxnSpPr>
          <p:nvPr/>
        </p:nvCxnSpPr>
        <p:spPr>
          <a:xfrm flipH="1">
            <a:off x="7092791" y="5357216"/>
            <a:ext cx="129977" cy="216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53ACCFD2-E890-47C7-B7DB-915C4D76A7A3}"/>
              </a:ext>
            </a:extLst>
          </p:cNvPr>
          <p:cNvCxnSpPr>
            <a:cxnSpLocks/>
          </p:cNvCxnSpPr>
          <p:nvPr/>
        </p:nvCxnSpPr>
        <p:spPr>
          <a:xfrm flipH="1" flipV="1">
            <a:off x="7086375" y="5180421"/>
            <a:ext cx="71404" cy="1047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id="{ED852044-F2E0-4676-9C0F-CB44D8314B37}"/>
              </a:ext>
            </a:extLst>
          </p:cNvPr>
          <p:cNvCxnSpPr>
            <a:cxnSpLocks/>
          </p:cNvCxnSpPr>
          <p:nvPr/>
        </p:nvCxnSpPr>
        <p:spPr>
          <a:xfrm flipH="1" flipV="1">
            <a:off x="7904833" y="5837927"/>
            <a:ext cx="13886" cy="434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F214F040-EB24-4D56-BE2A-13463241F776}"/>
              </a:ext>
            </a:extLst>
          </p:cNvPr>
          <p:cNvCxnSpPr>
            <a:cxnSpLocks/>
          </p:cNvCxnSpPr>
          <p:nvPr/>
        </p:nvCxnSpPr>
        <p:spPr>
          <a:xfrm flipH="1" flipV="1">
            <a:off x="7809882" y="5816886"/>
            <a:ext cx="14413" cy="916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Titolo 3">
            <a:extLst>
              <a:ext uri="{FF2B5EF4-FFF2-40B4-BE49-F238E27FC236}">
                <a16:creationId xmlns:a16="http://schemas.microsoft.com/office/drawing/2014/main" id="{C0A2BB06-691C-3838-212A-0C552576AD38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(5)</a:t>
            </a:r>
            <a:endParaRPr lang="it-IT" sz="1700" dirty="0"/>
          </a:p>
        </p:txBody>
      </p:sp>
      <p:sp>
        <p:nvSpPr>
          <p:cNvPr id="232" name="CasellaDiTesto 231">
            <a:extLst>
              <a:ext uri="{FF2B5EF4-FFF2-40B4-BE49-F238E27FC236}">
                <a16:creationId xmlns:a16="http://schemas.microsoft.com/office/drawing/2014/main" id="{810E008D-01B6-3EEA-EBDE-FA4FB67557F0}"/>
              </a:ext>
            </a:extLst>
          </p:cNvPr>
          <p:cNvSpPr txBox="1"/>
          <p:nvPr/>
        </p:nvSpPr>
        <p:spPr>
          <a:xfrm>
            <a:off x="12000" y="920565"/>
            <a:ext cx="493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Liberata l’immagine da tutte le costruzioni grafiche si può intervenire con  le campiture dinamiche per aumentare la leggibilità della composizione e del rapporto tra le due sfere</a:t>
            </a:r>
          </a:p>
        </p:txBody>
      </p:sp>
      <p:sp>
        <p:nvSpPr>
          <p:cNvPr id="233" name="CasellaDiTesto 232">
            <a:extLst>
              <a:ext uri="{FF2B5EF4-FFF2-40B4-BE49-F238E27FC236}">
                <a16:creationId xmlns:a16="http://schemas.microsoft.com/office/drawing/2014/main" id="{93B55B57-18AA-6C64-2CBB-68F29772B283}"/>
              </a:ext>
            </a:extLst>
          </p:cNvPr>
          <p:cNvSpPr txBox="1"/>
          <p:nvPr/>
        </p:nvSpPr>
        <p:spPr>
          <a:xfrm>
            <a:off x="43735" y="2758005"/>
            <a:ext cx="3701988" cy="380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Sfera di centro </a:t>
            </a:r>
            <a:r>
              <a:rPr lang="it-IT" dirty="0">
                <a:solidFill>
                  <a:srgbClr val="00B0F0"/>
                </a:solidFill>
              </a:rPr>
              <a:t>A(A’; A’’)</a:t>
            </a:r>
          </a:p>
        </p:txBody>
      </p:sp>
      <p:sp>
        <p:nvSpPr>
          <p:cNvPr id="238" name="CasellaDiTesto 237">
            <a:extLst>
              <a:ext uri="{FF2B5EF4-FFF2-40B4-BE49-F238E27FC236}">
                <a16:creationId xmlns:a16="http://schemas.microsoft.com/office/drawing/2014/main" id="{0077E504-7270-1D43-A178-85CEF1A20B90}"/>
              </a:ext>
            </a:extLst>
          </p:cNvPr>
          <p:cNvSpPr txBox="1"/>
          <p:nvPr/>
        </p:nvSpPr>
        <p:spPr>
          <a:xfrm>
            <a:off x="43735" y="3128478"/>
            <a:ext cx="3701988" cy="380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Sfera di centro </a:t>
            </a:r>
            <a:r>
              <a:rPr lang="it-IT" dirty="0">
                <a:solidFill>
                  <a:srgbClr val="00B050"/>
                </a:solidFill>
              </a:rPr>
              <a:t>B(B’; B’’)</a:t>
            </a:r>
          </a:p>
        </p:txBody>
      </p:sp>
      <p:sp>
        <p:nvSpPr>
          <p:cNvPr id="246" name="CasellaDiTesto 245">
            <a:extLst>
              <a:ext uri="{FF2B5EF4-FFF2-40B4-BE49-F238E27FC236}">
                <a16:creationId xmlns:a16="http://schemas.microsoft.com/office/drawing/2014/main" id="{AB490D33-BB86-5DC1-A76B-20D9E2EC2A28}"/>
              </a:ext>
            </a:extLst>
          </p:cNvPr>
          <p:cNvSpPr txBox="1"/>
          <p:nvPr/>
        </p:nvSpPr>
        <p:spPr>
          <a:xfrm>
            <a:off x="-13801" y="3534950"/>
            <a:ext cx="3701988" cy="380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Sfera di centro </a:t>
            </a:r>
            <a:r>
              <a:rPr lang="it-IT" dirty="0">
                <a:solidFill>
                  <a:srgbClr val="00B0F0"/>
                </a:solidFill>
              </a:rPr>
              <a:t>C(C’; C’’)</a:t>
            </a:r>
          </a:p>
        </p:txBody>
      </p:sp>
      <p:sp>
        <p:nvSpPr>
          <p:cNvPr id="254" name="Ovale 253">
            <a:extLst>
              <a:ext uri="{FF2B5EF4-FFF2-40B4-BE49-F238E27FC236}">
                <a16:creationId xmlns:a16="http://schemas.microsoft.com/office/drawing/2014/main" id="{FFB27720-C021-413C-DC13-162631E17FF3}"/>
              </a:ext>
            </a:extLst>
          </p:cNvPr>
          <p:cNvSpPr/>
          <p:nvPr/>
        </p:nvSpPr>
        <p:spPr>
          <a:xfrm>
            <a:off x="7103572" y="3957660"/>
            <a:ext cx="1889029" cy="188904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ABCD4C8E-FA9E-1B60-1E56-6F08B1E0A177}"/>
              </a:ext>
            </a:extLst>
          </p:cNvPr>
          <p:cNvCxnSpPr>
            <a:cxnSpLocks/>
            <a:endCxn id="17" idx="4"/>
          </p:cNvCxnSpPr>
          <p:nvPr/>
        </p:nvCxnSpPr>
        <p:spPr>
          <a:xfrm>
            <a:off x="7103572" y="4909049"/>
            <a:ext cx="942922" cy="40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C649A1A2-90D4-199A-E60D-1EC079A9E018}"/>
              </a:ext>
            </a:extLst>
          </p:cNvPr>
          <p:cNvCxnSpPr>
            <a:cxnSpLocks/>
          </p:cNvCxnSpPr>
          <p:nvPr/>
        </p:nvCxnSpPr>
        <p:spPr>
          <a:xfrm flipH="1">
            <a:off x="7922082" y="4876647"/>
            <a:ext cx="129748" cy="9700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D77D3F17-725E-389C-1562-E74F69399E98}"/>
              </a:ext>
            </a:extLst>
          </p:cNvPr>
          <p:cNvCxnSpPr>
            <a:cxnSpLocks/>
          </p:cNvCxnSpPr>
          <p:nvPr/>
        </p:nvCxnSpPr>
        <p:spPr>
          <a:xfrm flipH="1">
            <a:off x="7780182" y="4909049"/>
            <a:ext cx="269965" cy="90169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941D1B30-3FEF-467B-1CF0-B69BFBB06191}"/>
              </a:ext>
            </a:extLst>
          </p:cNvPr>
          <p:cNvCxnSpPr>
            <a:cxnSpLocks/>
          </p:cNvCxnSpPr>
          <p:nvPr/>
        </p:nvCxnSpPr>
        <p:spPr>
          <a:xfrm flipH="1">
            <a:off x="7636131" y="4915502"/>
            <a:ext cx="411183" cy="84262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91D7A743-EF7A-F63D-BB8C-BA1B0A3CD04A}"/>
              </a:ext>
            </a:extLst>
          </p:cNvPr>
          <p:cNvCxnSpPr>
            <a:cxnSpLocks/>
          </p:cNvCxnSpPr>
          <p:nvPr/>
        </p:nvCxnSpPr>
        <p:spPr>
          <a:xfrm flipH="1">
            <a:off x="7298058" y="4900796"/>
            <a:ext cx="765592" cy="58919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EA81403D-400D-C007-98FD-F4849D40D7FD}"/>
              </a:ext>
            </a:extLst>
          </p:cNvPr>
          <p:cNvCxnSpPr>
            <a:cxnSpLocks/>
          </p:cNvCxnSpPr>
          <p:nvPr/>
        </p:nvCxnSpPr>
        <p:spPr>
          <a:xfrm flipH="1">
            <a:off x="7222266" y="4910228"/>
            <a:ext cx="826468" cy="45295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493B5EBF-BB88-2763-1D19-7244C6331FB2}"/>
              </a:ext>
            </a:extLst>
          </p:cNvPr>
          <p:cNvCxnSpPr>
            <a:cxnSpLocks/>
          </p:cNvCxnSpPr>
          <p:nvPr/>
        </p:nvCxnSpPr>
        <p:spPr>
          <a:xfrm flipH="1">
            <a:off x="7143940" y="4902530"/>
            <a:ext cx="916454" cy="3007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94E06DFE-0F35-E477-9D3F-98E6CBB698D7}"/>
              </a:ext>
            </a:extLst>
          </p:cNvPr>
          <p:cNvCxnSpPr>
            <a:cxnSpLocks/>
            <a:stCxn id="17" idx="4"/>
          </p:cNvCxnSpPr>
          <p:nvPr/>
        </p:nvCxnSpPr>
        <p:spPr>
          <a:xfrm flipH="1">
            <a:off x="7104781" y="4913094"/>
            <a:ext cx="941713" cy="1526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06B37A56-CA49-0D1D-84F3-475CB4EC27A2}"/>
              </a:ext>
            </a:extLst>
          </p:cNvPr>
          <p:cNvCxnSpPr>
            <a:cxnSpLocks/>
          </p:cNvCxnSpPr>
          <p:nvPr/>
        </p:nvCxnSpPr>
        <p:spPr>
          <a:xfrm flipH="1" flipV="1">
            <a:off x="7109581" y="4771295"/>
            <a:ext cx="926847" cy="13595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E7EF6D38-E87A-6DB8-8F57-1DE60C32EC70}"/>
              </a:ext>
            </a:extLst>
          </p:cNvPr>
          <p:cNvCxnSpPr>
            <a:cxnSpLocks/>
          </p:cNvCxnSpPr>
          <p:nvPr/>
        </p:nvCxnSpPr>
        <p:spPr>
          <a:xfrm flipH="1" flipV="1">
            <a:off x="7143941" y="4618855"/>
            <a:ext cx="920484" cy="2965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E047D5BB-A087-8E5A-9A43-C4938FD662F3}"/>
              </a:ext>
            </a:extLst>
          </p:cNvPr>
          <p:cNvCxnSpPr>
            <a:cxnSpLocks/>
            <a:stCxn id="17" idx="4"/>
          </p:cNvCxnSpPr>
          <p:nvPr/>
        </p:nvCxnSpPr>
        <p:spPr>
          <a:xfrm flipH="1" flipV="1">
            <a:off x="7201013" y="4480844"/>
            <a:ext cx="845481" cy="43225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D1CFC96C-5DD5-C096-9E1B-21E1E8033B34}"/>
              </a:ext>
            </a:extLst>
          </p:cNvPr>
          <p:cNvCxnSpPr>
            <a:cxnSpLocks/>
          </p:cNvCxnSpPr>
          <p:nvPr/>
        </p:nvCxnSpPr>
        <p:spPr>
          <a:xfrm flipH="1" flipV="1">
            <a:off x="7271772" y="4372314"/>
            <a:ext cx="720841" cy="4897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BFA1A98F-ED85-42DD-EC96-700F79C939F3}"/>
              </a:ext>
            </a:extLst>
          </p:cNvPr>
          <p:cNvCxnSpPr>
            <a:cxnSpLocks/>
            <a:endCxn id="17" idx="4"/>
          </p:cNvCxnSpPr>
          <p:nvPr/>
        </p:nvCxnSpPr>
        <p:spPr>
          <a:xfrm flipH="1" flipV="1">
            <a:off x="8046494" y="4913094"/>
            <a:ext cx="583343" cy="7387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626F97CC-B82F-9329-7128-092FAEB46868}"/>
              </a:ext>
            </a:extLst>
          </p:cNvPr>
          <p:cNvCxnSpPr>
            <a:cxnSpLocks/>
          </p:cNvCxnSpPr>
          <p:nvPr/>
        </p:nvCxnSpPr>
        <p:spPr>
          <a:xfrm flipH="1" flipV="1">
            <a:off x="8047676" y="4903796"/>
            <a:ext cx="453118" cy="83215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9AF874A3-470B-6834-0388-9B8426D0DA21}"/>
              </a:ext>
            </a:extLst>
          </p:cNvPr>
          <p:cNvCxnSpPr>
            <a:cxnSpLocks/>
          </p:cNvCxnSpPr>
          <p:nvPr/>
        </p:nvCxnSpPr>
        <p:spPr>
          <a:xfrm flipH="1" flipV="1">
            <a:off x="8056953" y="4921642"/>
            <a:ext cx="283401" cy="88610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0D864B3F-0D81-965A-ED6F-3F3C7B8D2A5E}"/>
              </a:ext>
            </a:extLst>
          </p:cNvPr>
          <p:cNvCxnSpPr>
            <a:cxnSpLocks/>
          </p:cNvCxnSpPr>
          <p:nvPr/>
        </p:nvCxnSpPr>
        <p:spPr>
          <a:xfrm flipH="1" flipV="1">
            <a:off x="8048702" y="4881162"/>
            <a:ext cx="152027" cy="9668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96A2E29D-2BAE-2425-7227-721D97CF4F5A}"/>
              </a:ext>
            </a:extLst>
          </p:cNvPr>
          <p:cNvCxnSpPr>
            <a:cxnSpLocks/>
          </p:cNvCxnSpPr>
          <p:nvPr/>
        </p:nvCxnSpPr>
        <p:spPr>
          <a:xfrm flipH="1" flipV="1">
            <a:off x="7332665" y="4264780"/>
            <a:ext cx="694994" cy="6292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uppo 67">
            <a:extLst>
              <a:ext uri="{FF2B5EF4-FFF2-40B4-BE49-F238E27FC236}">
                <a16:creationId xmlns:a16="http://schemas.microsoft.com/office/drawing/2014/main" id="{E2CCC85D-7C24-42D8-A5BE-D15E4582F654}"/>
              </a:ext>
            </a:extLst>
          </p:cNvPr>
          <p:cNvGrpSpPr/>
          <p:nvPr/>
        </p:nvGrpSpPr>
        <p:grpSpPr>
          <a:xfrm>
            <a:off x="7841236" y="811272"/>
            <a:ext cx="1277999" cy="1278000"/>
            <a:chOff x="8624673" y="1445319"/>
            <a:chExt cx="1439589" cy="1439591"/>
          </a:xfrm>
        </p:grpSpPr>
        <p:sp>
          <p:nvSpPr>
            <p:cNvPr id="56" name="Ovale 55">
              <a:extLst>
                <a:ext uri="{FF2B5EF4-FFF2-40B4-BE49-F238E27FC236}">
                  <a16:creationId xmlns:a16="http://schemas.microsoft.com/office/drawing/2014/main" id="{14500BB0-8FE2-458D-AF0E-65818126A165}"/>
                </a:ext>
              </a:extLst>
            </p:cNvPr>
            <p:cNvSpPr/>
            <p:nvPr/>
          </p:nvSpPr>
          <p:spPr>
            <a:xfrm>
              <a:off x="8624673" y="1445319"/>
              <a:ext cx="1439589" cy="1439591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1"/>
            </a:p>
          </p:txBody>
        </p:sp>
        <p:cxnSp>
          <p:nvCxnSpPr>
            <p:cNvPr id="65" name="Connettore diritto 64">
              <a:extLst>
                <a:ext uri="{FF2B5EF4-FFF2-40B4-BE49-F238E27FC236}">
                  <a16:creationId xmlns:a16="http://schemas.microsoft.com/office/drawing/2014/main" id="{0642508B-4EAA-4913-A4B9-9C020BA9DA72}"/>
                </a:ext>
              </a:extLst>
            </p:cNvPr>
            <p:cNvCxnSpPr>
              <a:cxnSpLocks/>
            </p:cNvCxnSpPr>
            <p:nvPr/>
          </p:nvCxnSpPr>
          <p:spPr>
            <a:xfrm>
              <a:off x="9300572" y="2167879"/>
              <a:ext cx="80084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3D7CD59F-D8D1-48CB-A3FE-D0166AE06255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299665" y="2167878"/>
              <a:ext cx="8008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F3BC81AA-2E92-40C4-8E4C-3B5E025D6BB3}"/>
              </a:ext>
            </a:extLst>
          </p:cNvPr>
          <p:cNvCxnSpPr>
            <a:cxnSpLocks/>
          </p:cNvCxnSpPr>
          <p:nvPr/>
        </p:nvCxnSpPr>
        <p:spPr>
          <a:xfrm>
            <a:off x="8474284" y="814803"/>
            <a:ext cx="0" cy="121593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o 14">
            <a:extLst>
              <a:ext uri="{FF2B5EF4-FFF2-40B4-BE49-F238E27FC236}">
                <a16:creationId xmlns:a16="http://schemas.microsoft.com/office/drawing/2014/main" id="{2E6AF819-B095-65A3-9C61-2F53AED82CDC}"/>
              </a:ext>
            </a:extLst>
          </p:cNvPr>
          <p:cNvSpPr/>
          <p:nvPr/>
        </p:nvSpPr>
        <p:spPr>
          <a:xfrm>
            <a:off x="8399599" y="809329"/>
            <a:ext cx="158400" cy="1274400"/>
          </a:xfrm>
          <a:prstGeom prst="arc">
            <a:avLst>
              <a:gd name="adj1" fmla="val 5595630"/>
              <a:gd name="adj2" fmla="val 523478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3" name="Arco 132">
            <a:extLst>
              <a:ext uri="{FF2B5EF4-FFF2-40B4-BE49-F238E27FC236}">
                <a16:creationId xmlns:a16="http://schemas.microsoft.com/office/drawing/2014/main" id="{CD48FFAD-AB97-1D96-6B5A-79AE08FEC4CC}"/>
              </a:ext>
            </a:extLst>
          </p:cNvPr>
          <p:cNvSpPr/>
          <p:nvPr/>
        </p:nvSpPr>
        <p:spPr>
          <a:xfrm>
            <a:off x="8290578" y="808650"/>
            <a:ext cx="367200" cy="1274400"/>
          </a:xfrm>
          <a:prstGeom prst="arc">
            <a:avLst>
              <a:gd name="adj1" fmla="val 5953300"/>
              <a:gd name="adj2" fmla="val 504767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5" name="Arco 134">
            <a:extLst>
              <a:ext uri="{FF2B5EF4-FFF2-40B4-BE49-F238E27FC236}">
                <a16:creationId xmlns:a16="http://schemas.microsoft.com/office/drawing/2014/main" id="{A3ADD7E2-7F8E-84BB-7F88-E33AA2DDF15C}"/>
              </a:ext>
            </a:extLst>
          </p:cNvPr>
          <p:cNvSpPr/>
          <p:nvPr/>
        </p:nvSpPr>
        <p:spPr>
          <a:xfrm>
            <a:off x="8194355" y="814803"/>
            <a:ext cx="558000" cy="1274400"/>
          </a:xfrm>
          <a:prstGeom prst="arc">
            <a:avLst>
              <a:gd name="adj1" fmla="val 6389429"/>
              <a:gd name="adj2" fmla="val 487537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6" name="Arco 135">
            <a:extLst>
              <a:ext uri="{FF2B5EF4-FFF2-40B4-BE49-F238E27FC236}">
                <a16:creationId xmlns:a16="http://schemas.microsoft.com/office/drawing/2014/main" id="{028C7B71-D09F-C32D-95C2-63C69FEFDA4B}"/>
              </a:ext>
            </a:extLst>
          </p:cNvPr>
          <p:cNvSpPr/>
          <p:nvPr/>
        </p:nvSpPr>
        <p:spPr>
          <a:xfrm>
            <a:off x="8114246" y="808444"/>
            <a:ext cx="716400" cy="1274400"/>
          </a:xfrm>
          <a:prstGeom prst="arc">
            <a:avLst>
              <a:gd name="adj1" fmla="val 6792866"/>
              <a:gd name="adj2" fmla="val 476027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7" name="Arco 136">
            <a:extLst>
              <a:ext uri="{FF2B5EF4-FFF2-40B4-BE49-F238E27FC236}">
                <a16:creationId xmlns:a16="http://schemas.microsoft.com/office/drawing/2014/main" id="{9BEB4008-A2E5-CE77-014C-6EFB5CE25523}"/>
              </a:ext>
            </a:extLst>
          </p:cNvPr>
          <p:cNvSpPr/>
          <p:nvPr/>
        </p:nvSpPr>
        <p:spPr>
          <a:xfrm>
            <a:off x="7970907" y="813159"/>
            <a:ext cx="1004400" cy="1274400"/>
          </a:xfrm>
          <a:prstGeom prst="arc">
            <a:avLst>
              <a:gd name="adj1" fmla="val 8004793"/>
              <a:gd name="adj2" fmla="val 447998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9" name="Arco 138">
            <a:extLst>
              <a:ext uri="{FF2B5EF4-FFF2-40B4-BE49-F238E27FC236}">
                <a16:creationId xmlns:a16="http://schemas.microsoft.com/office/drawing/2014/main" id="{001DC2A8-C8C7-4705-1796-A9F5BED63132}"/>
              </a:ext>
            </a:extLst>
          </p:cNvPr>
          <p:cNvSpPr/>
          <p:nvPr/>
        </p:nvSpPr>
        <p:spPr>
          <a:xfrm>
            <a:off x="8043478" y="808444"/>
            <a:ext cx="860400" cy="1274400"/>
          </a:xfrm>
          <a:prstGeom prst="arc">
            <a:avLst>
              <a:gd name="adj1" fmla="val 7254866"/>
              <a:gd name="adj2" fmla="val 469788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0" name="Arco 139">
            <a:extLst>
              <a:ext uri="{FF2B5EF4-FFF2-40B4-BE49-F238E27FC236}">
                <a16:creationId xmlns:a16="http://schemas.microsoft.com/office/drawing/2014/main" id="{5C753A25-2F40-A5D2-205E-E4F24D59B663}"/>
              </a:ext>
            </a:extLst>
          </p:cNvPr>
          <p:cNvSpPr/>
          <p:nvPr/>
        </p:nvSpPr>
        <p:spPr>
          <a:xfrm>
            <a:off x="7914677" y="811214"/>
            <a:ext cx="1116000" cy="1274400"/>
          </a:xfrm>
          <a:prstGeom prst="arc">
            <a:avLst>
              <a:gd name="adj1" fmla="val 8606742"/>
              <a:gd name="adj2" fmla="val 439636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1" name="Arco 140">
            <a:extLst>
              <a:ext uri="{FF2B5EF4-FFF2-40B4-BE49-F238E27FC236}">
                <a16:creationId xmlns:a16="http://schemas.microsoft.com/office/drawing/2014/main" id="{CA0D931C-F197-2501-E171-F95F2265B983}"/>
              </a:ext>
            </a:extLst>
          </p:cNvPr>
          <p:cNvSpPr/>
          <p:nvPr/>
        </p:nvSpPr>
        <p:spPr>
          <a:xfrm>
            <a:off x="7874423" y="811318"/>
            <a:ext cx="1198800" cy="1274400"/>
          </a:xfrm>
          <a:prstGeom prst="arc">
            <a:avLst>
              <a:gd name="adj1" fmla="val 9015161"/>
              <a:gd name="adj2" fmla="val 4340213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2" name="Arco 141">
            <a:extLst>
              <a:ext uri="{FF2B5EF4-FFF2-40B4-BE49-F238E27FC236}">
                <a16:creationId xmlns:a16="http://schemas.microsoft.com/office/drawing/2014/main" id="{6677623B-15D0-6F94-2DEB-7DEF9FC5F48E}"/>
              </a:ext>
            </a:extLst>
          </p:cNvPr>
          <p:cNvSpPr/>
          <p:nvPr/>
        </p:nvSpPr>
        <p:spPr>
          <a:xfrm>
            <a:off x="7852906" y="808068"/>
            <a:ext cx="1249200" cy="1274400"/>
          </a:xfrm>
          <a:prstGeom prst="arc">
            <a:avLst>
              <a:gd name="adj1" fmla="val 9507227"/>
              <a:gd name="adj2" fmla="val 38528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2164C886-73FE-3C6A-714F-E5E26E9CB3B0}"/>
              </a:ext>
            </a:extLst>
          </p:cNvPr>
          <p:cNvSpPr/>
          <p:nvPr/>
        </p:nvSpPr>
        <p:spPr>
          <a:xfrm>
            <a:off x="7931258" y="1458467"/>
            <a:ext cx="237600" cy="1890000"/>
          </a:xfrm>
          <a:prstGeom prst="arc">
            <a:avLst>
              <a:gd name="adj1" fmla="val 16885376"/>
              <a:gd name="adj2" fmla="val 1572196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5" name="Arco 144">
            <a:extLst>
              <a:ext uri="{FF2B5EF4-FFF2-40B4-BE49-F238E27FC236}">
                <a16:creationId xmlns:a16="http://schemas.microsoft.com/office/drawing/2014/main" id="{C184415B-005E-808F-AC4C-F81F34C9A34A}"/>
              </a:ext>
            </a:extLst>
          </p:cNvPr>
          <p:cNvSpPr/>
          <p:nvPr/>
        </p:nvSpPr>
        <p:spPr>
          <a:xfrm>
            <a:off x="7781184" y="1461216"/>
            <a:ext cx="543600" cy="1890000"/>
          </a:xfrm>
          <a:prstGeom prst="arc">
            <a:avLst>
              <a:gd name="adj1" fmla="val 17900882"/>
              <a:gd name="adj2" fmla="val 1545423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6" name="Arco 145">
            <a:extLst>
              <a:ext uri="{FF2B5EF4-FFF2-40B4-BE49-F238E27FC236}">
                <a16:creationId xmlns:a16="http://schemas.microsoft.com/office/drawing/2014/main" id="{3E763CB4-2457-5436-961E-84217255E0AC}"/>
              </a:ext>
            </a:extLst>
          </p:cNvPr>
          <p:cNvSpPr/>
          <p:nvPr/>
        </p:nvSpPr>
        <p:spPr>
          <a:xfrm>
            <a:off x="7637762" y="1459672"/>
            <a:ext cx="828000" cy="1890000"/>
          </a:xfrm>
          <a:prstGeom prst="arc">
            <a:avLst>
              <a:gd name="adj1" fmla="val 18842176"/>
              <a:gd name="adj2" fmla="val 1540835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8" name="Arco 147">
            <a:extLst>
              <a:ext uri="{FF2B5EF4-FFF2-40B4-BE49-F238E27FC236}">
                <a16:creationId xmlns:a16="http://schemas.microsoft.com/office/drawing/2014/main" id="{00B8D6F8-CE05-3738-AF62-5D6F2319BFC2}"/>
              </a:ext>
            </a:extLst>
          </p:cNvPr>
          <p:cNvSpPr/>
          <p:nvPr/>
        </p:nvSpPr>
        <p:spPr>
          <a:xfrm>
            <a:off x="7520392" y="1460323"/>
            <a:ext cx="1062000" cy="1890000"/>
          </a:xfrm>
          <a:prstGeom prst="arc">
            <a:avLst>
              <a:gd name="adj1" fmla="val 19416869"/>
              <a:gd name="adj2" fmla="val 1540718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9" name="Arco 148">
            <a:extLst>
              <a:ext uri="{FF2B5EF4-FFF2-40B4-BE49-F238E27FC236}">
                <a16:creationId xmlns:a16="http://schemas.microsoft.com/office/drawing/2014/main" id="{4926701E-5BE2-C098-27D0-8979CC25A6C2}"/>
              </a:ext>
            </a:extLst>
          </p:cNvPr>
          <p:cNvSpPr/>
          <p:nvPr/>
        </p:nvSpPr>
        <p:spPr>
          <a:xfrm>
            <a:off x="7416185" y="1460516"/>
            <a:ext cx="1274400" cy="1890000"/>
          </a:xfrm>
          <a:prstGeom prst="arc">
            <a:avLst>
              <a:gd name="adj1" fmla="val 19761185"/>
              <a:gd name="adj2" fmla="val 1540718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0" name="Arco 149">
            <a:extLst>
              <a:ext uri="{FF2B5EF4-FFF2-40B4-BE49-F238E27FC236}">
                <a16:creationId xmlns:a16="http://schemas.microsoft.com/office/drawing/2014/main" id="{F613D3FE-5CE0-E8E1-632D-DDED755AD409}"/>
              </a:ext>
            </a:extLst>
          </p:cNvPr>
          <p:cNvSpPr/>
          <p:nvPr/>
        </p:nvSpPr>
        <p:spPr>
          <a:xfrm>
            <a:off x="7309136" y="1460607"/>
            <a:ext cx="1486800" cy="1890000"/>
          </a:xfrm>
          <a:prstGeom prst="arc">
            <a:avLst>
              <a:gd name="adj1" fmla="val 19871923"/>
              <a:gd name="adj2" fmla="val 1540718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1" name="Arco 150">
            <a:extLst>
              <a:ext uri="{FF2B5EF4-FFF2-40B4-BE49-F238E27FC236}">
                <a16:creationId xmlns:a16="http://schemas.microsoft.com/office/drawing/2014/main" id="{3C2A26A3-B526-65E0-4C98-E782A02DF8C7}"/>
              </a:ext>
            </a:extLst>
          </p:cNvPr>
          <p:cNvSpPr/>
          <p:nvPr/>
        </p:nvSpPr>
        <p:spPr>
          <a:xfrm>
            <a:off x="7225779" y="1459490"/>
            <a:ext cx="1652400" cy="1890000"/>
          </a:xfrm>
          <a:prstGeom prst="arc">
            <a:avLst>
              <a:gd name="adj1" fmla="val 19903819"/>
              <a:gd name="adj2" fmla="val 1540718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2" name="Arco 151">
            <a:extLst>
              <a:ext uri="{FF2B5EF4-FFF2-40B4-BE49-F238E27FC236}">
                <a16:creationId xmlns:a16="http://schemas.microsoft.com/office/drawing/2014/main" id="{B7031229-C446-3803-533F-1E5827B15414}"/>
              </a:ext>
            </a:extLst>
          </p:cNvPr>
          <p:cNvSpPr/>
          <p:nvPr/>
        </p:nvSpPr>
        <p:spPr>
          <a:xfrm>
            <a:off x="7167780" y="1460028"/>
            <a:ext cx="1764000" cy="1890000"/>
          </a:xfrm>
          <a:prstGeom prst="arc">
            <a:avLst>
              <a:gd name="adj1" fmla="val 19906683"/>
              <a:gd name="adj2" fmla="val 1540718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79F9C111-EBEF-D831-A205-54ADE52310A1}"/>
              </a:ext>
            </a:extLst>
          </p:cNvPr>
          <p:cNvSpPr/>
          <p:nvPr/>
        </p:nvSpPr>
        <p:spPr>
          <a:xfrm>
            <a:off x="7639674" y="2527178"/>
            <a:ext cx="158400" cy="1274400"/>
          </a:xfrm>
          <a:prstGeom prst="arc">
            <a:avLst>
              <a:gd name="adj1" fmla="val 3687592"/>
              <a:gd name="adj2" fmla="val 825129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5" name="Arco 154">
            <a:extLst>
              <a:ext uri="{FF2B5EF4-FFF2-40B4-BE49-F238E27FC236}">
                <a16:creationId xmlns:a16="http://schemas.microsoft.com/office/drawing/2014/main" id="{24DFBDD3-EB1E-3145-4FAA-B094150ED22F}"/>
              </a:ext>
            </a:extLst>
          </p:cNvPr>
          <p:cNvSpPr/>
          <p:nvPr/>
        </p:nvSpPr>
        <p:spPr>
          <a:xfrm>
            <a:off x="7437769" y="2524766"/>
            <a:ext cx="558000" cy="1274400"/>
          </a:xfrm>
          <a:prstGeom prst="arc">
            <a:avLst>
              <a:gd name="adj1" fmla="val 2123716"/>
              <a:gd name="adj2" fmla="val 1151744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6" name="Arco 155">
            <a:extLst>
              <a:ext uri="{FF2B5EF4-FFF2-40B4-BE49-F238E27FC236}">
                <a16:creationId xmlns:a16="http://schemas.microsoft.com/office/drawing/2014/main" id="{E2E27744-B9E8-C98E-AD0E-1D2F7B15EA1B}"/>
              </a:ext>
            </a:extLst>
          </p:cNvPr>
          <p:cNvSpPr/>
          <p:nvPr/>
        </p:nvSpPr>
        <p:spPr>
          <a:xfrm>
            <a:off x="7533681" y="2527834"/>
            <a:ext cx="367200" cy="1274400"/>
          </a:xfrm>
          <a:prstGeom prst="arc">
            <a:avLst>
              <a:gd name="adj1" fmla="val 2594080"/>
              <a:gd name="adj2" fmla="val 10446700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7" name="Arco 156">
            <a:extLst>
              <a:ext uri="{FF2B5EF4-FFF2-40B4-BE49-F238E27FC236}">
                <a16:creationId xmlns:a16="http://schemas.microsoft.com/office/drawing/2014/main" id="{40B7FE1D-ABC6-3279-826A-D4228C7CC590}"/>
              </a:ext>
            </a:extLst>
          </p:cNvPr>
          <p:cNvSpPr/>
          <p:nvPr/>
        </p:nvSpPr>
        <p:spPr>
          <a:xfrm>
            <a:off x="7358348" y="2527513"/>
            <a:ext cx="716400" cy="1274400"/>
          </a:xfrm>
          <a:prstGeom prst="arc">
            <a:avLst>
              <a:gd name="adj1" fmla="val 1720177"/>
              <a:gd name="adj2" fmla="val 1203733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8" name="Arco 157">
            <a:extLst>
              <a:ext uri="{FF2B5EF4-FFF2-40B4-BE49-F238E27FC236}">
                <a16:creationId xmlns:a16="http://schemas.microsoft.com/office/drawing/2014/main" id="{3CDBB888-6FB0-750D-DF18-C57CC0F6BEC1}"/>
              </a:ext>
            </a:extLst>
          </p:cNvPr>
          <p:cNvSpPr/>
          <p:nvPr/>
        </p:nvSpPr>
        <p:spPr>
          <a:xfrm>
            <a:off x="7287343" y="2526768"/>
            <a:ext cx="860400" cy="1274400"/>
          </a:xfrm>
          <a:prstGeom prst="arc">
            <a:avLst>
              <a:gd name="adj1" fmla="val 1353345"/>
              <a:gd name="adj2" fmla="val 1227215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9" name="Arco 158">
            <a:extLst>
              <a:ext uri="{FF2B5EF4-FFF2-40B4-BE49-F238E27FC236}">
                <a16:creationId xmlns:a16="http://schemas.microsoft.com/office/drawing/2014/main" id="{BEF3706F-1CD5-069A-DFF2-7975D20A967C}"/>
              </a:ext>
            </a:extLst>
          </p:cNvPr>
          <p:cNvSpPr/>
          <p:nvPr/>
        </p:nvSpPr>
        <p:spPr>
          <a:xfrm>
            <a:off x="7213392" y="2526495"/>
            <a:ext cx="1004400" cy="1274400"/>
          </a:xfrm>
          <a:prstGeom prst="arc">
            <a:avLst>
              <a:gd name="adj1" fmla="val 1169468"/>
              <a:gd name="adj2" fmla="val 1248102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0" name="Arco 159">
            <a:extLst>
              <a:ext uri="{FF2B5EF4-FFF2-40B4-BE49-F238E27FC236}">
                <a16:creationId xmlns:a16="http://schemas.microsoft.com/office/drawing/2014/main" id="{8B79DC7B-B947-66E4-78A6-F9CBB3C5DB7D}"/>
              </a:ext>
            </a:extLst>
          </p:cNvPr>
          <p:cNvSpPr/>
          <p:nvPr/>
        </p:nvSpPr>
        <p:spPr>
          <a:xfrm>
            <a:off x="7155902" y="2528490"/>
            <a:ext cx="1116000" cy="1274400"/>
          </a:xfrm>
          <a:prstGeom prst="arc">
            <a:avLst>
              <a:gd name="adj1" fmla="val 993627"/>
              <a:gd name="adj2" fmla="val 1275580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1" name="Arco 160">
            <a:extLst>
              <a:ext uri="{FF2B5EF4-FFF2-40B4-BE49-F238E27FC236}">
                <a16:creationId xmlns:a16="http://schemas.microsoft.com/office/drawing/2014/main" id="{2F20CB74-47B9-46C2-D816-5936E3D68EAF}"/>
              </a:ext>
            </a:extLst>
          </p:cNvPr>
          <p:cNvSpPr/>
          <p:nvPr/>
        </p:nvSpPr>
        <p:spPr>
          <a:xfrm>
            <a:off x="7110710" y="2526900"/>
            <a:ext cx="1206000" cy="1274400"/>
          </a:xfrm>
          <a:prstGeom prst="arc">
            <a:avLst>
              <a:gd name="adj1" fmla="val 873397"/>
              <a:gd name="adj2" fmla="val 1285387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2" name="Arco 161">
            <a:extLst>
              <a:ext uri="{FF2B5EF4-FFF2-40B4-BE49-F238E27FC236}">
                <a16:creationId xmlns:a16="http://schemas.microsoft.com/office/drawing/2014/main" id="{368F429C-1B64-8D93-16FF-1911FAC02179}"/>
              </a:ext>
            </a:extLst>
          </p:cNvPr>
          <p:cNvSpPr/>
          <p:nvPr/>
        </p:nvSpPr>
        <p:spPr>
          <a:xfrm>
            <a:off x="7095090" y="2527922"/>
            <a:ext cx="1242000" cy="1274400"/>
          </a:xfrm>
          <a:prstGeom prst="arc">
            <a:avLst>
              <a:gd name="adj1" fmla="val 873397"/>
              <a:gd name="adj2" fmla="val 1285387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5E498381-7FB4-E043-5636-A9CE9448C538}"/>
              </a:ext>
            </a:extLst>
          </p:cNvPr>
          <p:cNvCxnSpPr>
            <a:cxnSpLocks/>
          </p:cNvCxnSpPr>
          <p:nvPr/>
        </p:nvCxnSpPr>
        <p:spPr>
          <a:xfrm flipH="1" flipV="1">
            <a:off x="7903176" y="3966082"/>
            <a:ext cx="23091" cy="1468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37AEA834-D86E-9C7F-0E3B-085BFA3E683B}"/>
              </a:ext>
            </a:extLst>
          </p:cNvPr>
          <p:cNvCxnSpPr>
            <a:cxnSpLocks/>
          </p:cNvCxnSpPr>
          <p:nvPr/>
        </p:nvCxnSpPr>
        <p:spPr>
          <a:xfrm flipH="1" flipV="1">
            <a:off x="7761479" y="4004391"/>
            <a:ext cx="90777" cy="2838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281606E3-CB1C-5E3F-1B3F-716AC153ADF7}"/>
              </a:ext>
            </a:extLst>
          </p:cNvPr>
          <p:cNvCxnSpPr>
            <a:cxnSpLocks/>
          </p:cNvCxnSpPr>
          <p:nvPr/>
        </p:nvCxnSpPr>
        <p:spPr>
          <a:xfrm flipH="1" flipV="1">
            <a:off x="7591113" y="4060863"/>
            <a:ext cx="247670" cy="4548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966BB6BC-240B-B7C9-6AF5-0FA4BAA7C0BA}"/>
              </a:ext>
            </a:extLst>
          </p:cNvPr>
          <p:cNvCxnSpPr>
            <a:cxnSpLocks/>
          </p:cNvCxnSpPr>
          <p:nvPr/>
        </p:nvCxnSpPr>
        <p:spPr>
          <a:xfrm flipH="1" flipV="1">
            <a:off x="7453398" y="4163861"/>
            <a:ext cx="455105" cy="5763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E62EBE1D-D9DA-D7E0-F609-B5912C23FC81}"/>
              </a:ext>
            </a:extLst>
          </p:cNvPr>
          <p:cNvCxnSpPr>
            <a:cxnSpLocks/>
          </p:cNvCxnSpPr>
          <p:nvPr/>
        </p:nvCxnSpPr>
        <p:spPr>
          <a:xfrm flipH="1" flipV="1">
            <a:off x="8245916" y="5034692"/>
            <a:ext cx="587361" cy="3990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83CE071D-DE29-E9DA-2939-806A460A5229}"/>
              </a:ext>
            </a:extLst>
          </p:cNvPr>
          <p:cNvCxnSpPr>
            <a:cxnSpLocks/>
          </p:cNvCxnSpPr>
          <p:nvPr/>
        </p:nvCxnSpPr>
        <p:spPr>
          <a:xfrm flipH="1" flipV="1">
            <a:off x="8402110" y="5078347"/>
            <a:ext cx="498900" cy="2473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45C9F729-49F1-FF4C-DF6A-BEE3E344E7BB}"/>
              </a:ext>
            </a:extLst>
          </p:cNvPr>
          <p:cNvCxnSpPr>
            <a:cxnSpLocks/>
          </p:cNvCxnSpPr>
          <p:nvPr/>
        </p:nvCxnSpPr>
        <p:spPr>
          <a:xfrm flipH="1" flipV="1">
            <a:off x="8573891" y="5079586"/>
            <a:ext cx="374808" cy="1207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FF7B38D7-1569-6355-3934-040E225A57B7}"/>
              </a:ext>
            </a:extLst>
          </p:cNvPr>
          <p:cNvCxnSpPr>
            <a:cxnSpLocks/>
          </p:cNvCxnSpPr>
          <p:nvPr/>
        </p:nvCxnSpPr>
        <p:spPr>
          <a:xfrm flipH="1" flipV="1">
            <a:off x="8757059" y="5011992"/>
            <a:ext cx="224442" cy="329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A8A473EF-A466-9234-4641-F4CF65C9429A}"/>
              </a:ext>
            </a:extLst>
          </p:cNvPr>
          <p:cNvCxnSpPr>
            <a:cxnSpLocks/>
          </p:cNvCxnSpPr>
          <p:nvPr/>
        </p:nvCxnSpPr>
        <p:spPr>
          <a:xfrm>
            <a:off x="8913744" y="4910228"/>
            <a:ext cx="7508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31C32188-19C4-D2AD-AD02-C9D5FBEC274B}"/>
              </a:ext>
            </a:extLst>
          </p:cNvPr>
          <p:cNvCxnSpPr>
            <a:cxnSpLocks/>
          </p:cNvCxnSpPr>
          <p:nvPr/>
        </p:nvCxnSpPr>
        <p:spPr>
          <a:xfrm>
            <a:off x="8052456" y="4913673"/>
            <a:ext cx="0" cy="9330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52483FFC-D08C-1C31-BC06-24CD22A25833}"/>
              </a:ext>
            </a:extLst>
          </p:cNvPr>
          <p:cNvCxnSpPr>
            <a:cxnSpLocks/>
          </p:cNvCxnSpPr>
          <p:nvPr/>
        </p:nvCxnSpPr>
        <p:spPr>
          <a:xfrm flipV="1">
            <a:off x="7287343" y="5602605"/>
            <a:ext cx="121021" cy="1309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Gruppo 177">
            <a:extLst>
              <a:ext uri="{FF2B5EF4-FFF2-40B4-BE49-F238E27FC236}">
                <a16:creationId xmlns:a16="http://schemas.microsoft.com/office/drawing/2014/main" id="{31DAD08B-1244-6D87-BE8E-AB2BF3FF93E7}"/>
              </a:ext>
            </a:extLst>
          </p:cNvPr>
          <p:cNvGrpSpPr/>
          <p:nvPr/>
        </p:nvGrpSpPr>
        <p:grpSpPr>
          <a:xfrm>
            <a:off x="7680185" y="5234752"/>
            <a:ext cx="71095" cy="71096"/>
            <a:chOff x="9841750" y="1466843"/>
            <a:chExt cx="71095" cy="71096"/>
          </a:xfrm>
        </p:grpSpPr>
        <p:cxnSp>
          <p:nvCxnSpPr>
            <p:cNvPr id="227" name="Connettore diritto 226">
              <a:extLst>
                <a:ext uri="{FF2B5EF4-FFF2-40B4-BE49-F238E27FC236}">
                  <a16:creationId xmlns:a16="http://schemas.microsoft.com/office/drawing/2014/main" id="{1EB73133-38C2-054D-D1EE-10081CFB5F5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841750" y="1502391"/>
              <a:ext cx="7109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ttore diritto 228">
              <a:extLst>
                <a:ext uri="{FF2B5EF4-FFF2-40B4-BE49-F238E27FC236}">
                  <a16:creationId xmlns:a16="http://schemas.microsoft.com/office/drawing/2014/main" id="{15E1E5AC-8F6D-4230-CF8A-676CB3ACE0FC}"/>
                </a:ext>
              </a:extLst>
            </p:cNvPr>
            <p:cNvCxnSpPr>
              <a:cxnSpLocks/>
            </p:cNvCxnSpPr>
            <p:nvPr/>
          </p:nvCxnSpPr>
          <p:spPr>
            <a:xfrm>
              <a:off x="9841750" y="1505857"/>
              <a:ext cx="7109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C7762293-6CE3-A729-9EAC-73A9F4126991}"/>
              </a:ext>
            </a:extLst>
          </p:cNvPr>
          <p:cNvCxnSpPr>
            <a:cxnSpLocks/>
            <a:endCxn id="17" idx="4"/>
          </p:cNvCxnSpPr>
          <p:nvPr/>
        </p:nvCxnSpPr>
        <p:spPr>
          <a:xfrm flipH="1" flipV="1">
            <a:off x="8046494" y="4913094"/>
            <a:ext cx="696767" cy="6296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C4AD937B-C7E5-60AF-7640-1B41E5124388}"/>
              </a:ext>
            </a:extLst>
          </p:cNvPr>
          <p:cNvGrpSpPr/>
          <p:nvPr/>
        </p:nvGrpSpPr>
        <p:grpSpPr>
          <a:xfrm>
            <a:off x="7217013" y="2676743"/>
            <a:ext cx="1131581" cy="654817"/>
            <a:chOff x="7214399" y="2682008"/>
            <a:chExt cx="1131581" cy="654817"/>
          </a:xfrm>
        </p:grpSpPr>
        <p:sp>
          <p:nvSpPr>
            <p:cNvPr id="6" name="Figura a mano libera: forma 5">
              <a:extLst>
                <a:ext uri="{FF2B5EF4-FFF2-40B4-BE49-F238E27FC236}">
                  <a16:creationId xmlns:a16="http://schemas.microsoft.com/office/drawing/2014/main" id="{E7BA5CA9-D083-07E8-4D13-B0860465FC05}"/>
                </a:ext>
              </a:extLst>
            </p:cNvPr>
            <p:cNvSpPr/>
            <p:nvPr/>
          </p:nvSpPr>
          <p:spPr>
            <a:xfrm>
              <a:off x="7214399" y="2682008"/>
              <a:ext cx="1131581" cy="652581"/>
            </a:xfrm>
            <a:custGeom>
              <a:avLst/>
              <a:gdLst>
                <a:gd name="connsiteX0" fmla="*/ 0 w 1133274"/>
                <a:gd name="connsiteY0" fmla="*/ 130054 h 643654"/>
                <a:gd name="connsiteX1" fmla="*/ 52800 w 1133274"/>
                <a:gd name="connsiteY1" fmla="*/ 36454 h 643654"/>
                <a:gd name="connsiteX2" fmla="*/ 223200 w 1133274"/>
                <a:gd name="connsiteY2" fmla="*/ 454 h 643654"/>
                <a:gd name="connsiteX3" fmla="*/ 446400 w 1133274"/>
                <a:gd name="connsiteY3" fmla="*/ 24454 h 643654"/>
                <a:gd name="connsiteX4" fmla="*/ 732000 w 1133274"/>
                <a:gd name="connsiteY4" fmla="*/ 132454 h 643654"/>
                <a:gd name="connsiteX5" fmla="*/ 945600 w 1133274"/>
                <a:gd name="connsiteY5" fmla="*/ 257254 h 643654"/>
                <a:gd name="connsiteX6" fmla="*/ 1108800 w 1133274"/>
                <a:gd name="connsiteY6" fmla="*/ 427654 h 643654"/>
                <a:gd name="connsiteX7" fmla="*/ 1130400 w 1133274"/>
                <a:gd name="connsiteY7" fmla="*/ 542854 h 643654"/>
                <a:gd name="connsiteX8" fmla="*/ 1087200 w 1133274"/>
                <a:gd name="connsiteY8" fmla="*/ 610054 h 643654"/>
                <a:gd name="connsiteX9" fmla="*/ 960000 w 1133274"/>
                <a:gd name="connsiteY9" fmla="*/ 643654 h 643654"/>
                <a:gd name="connsiteX0" fmla="*/ 0 w 1133274"/>
                <a:gd name="connsiteY0" fmla="*/ 130054 h 643654"/>
                <a:gd name="connsiteX1" fmla="*/ 52800 w 1133274"/>
                <a:gd name="connsiteY1" fmla="*/ 36454 h 643654"/>
                <a:gd name="connsiteX2" fmla="*/ 223200 w 1133274"/>
                <a:gd name="connsiteY2" fmla="*/ 454 h 643654"/>
                <a:gd name="connsiteX3" fmla="*/ 446400 w 1133274"/>
                <a:gd name="connsiteY3" fmla="*/ 24454 h 643654"/>
                <a:gd name="connsiteX4" fmla="*/ 732000 w 1133274"/>
                <a:gd name="connsiteY4" fmla="*/ 132454 h 643654"/>
                <a:gd name="connsiteX5" fmla="*/ 945600 w 1133274"/>
                <a:gd name="connsiteY5" fmla="*/ 257254 h 643654"/>
                <a:gd name="connsiteX6" fmla="*/ 1108800 w 1133274"/>
                <a:gd name="connsiteY6" fmla="*/ 427654 h 643654"/>
                <a:gd name="connsiteX7" fmla="*/ 1130400 w 1133274"/>
                <a:gd name="connsiteY7" fmla="*/ 542854 h 643654"/>
                <a:gd name="connsiteX8" fmla="*/ 1087200 w 1133274"/>
                <a:gd name="connsiteY8" fmla="*/ 610054 h 643654"/>
                <a:gd name="connsiteX9" fmla="*/ 957600 w 1133274"/>
                <a:gd name="connsiteY9" fmla="*/ 643654 h 643654"/>
                <a:gd name="connsiteX0" fmla="*/ 0 w 1133274"/>
                <a:gd name="connsiteY0" fmla="*/ 130054 h 636454"/>
                <a:gd name="connsiteX1" fmla="*/ 52800 w 1133274"/>
                <a:gd name="connsiteY1" fmla="*/ 36454 h 636454"/>
                <a:gd name="connsiteX2" fmla="*/ 223200 w 1133274"/>
                <a:gd name="connsiteY2" fmla="*/ 454 h 636454"/>
                <a:gd name="connsiteX3" fmla="*/ 446400 w 1133274"/>
                <a:gd name="connsiteY3" fmla="*/ 24454 h 636454"/>
                <a:gd name="connsiteX4" fmla="*/ 732000 w 1133274"/>
                <a:gd name="connsiteY4" fmla="*/ 132454 h 636454"/>
                <a:gd name="connsiteX5" fmla="*/ 945600 w 1133274"/>
                <a:gd name="connsiteY5" fmla="*/ 257254 h 636454"/>
                <a:gd name="connsiteX6" fmla="*/ 1108800 w 1133274"/>
                <a:gd name="connsiteY6" fmla="*/ 427654 h 636454"/>
                <a:gd name="connsiteX7" fmla="*/ 1130400 w 1133274"/>
                <a:gd name="connsiteY7" fmla="*/ 542854 h 636454"/>
                <a:gd name="connsiteX8" fmla="*/ 1087200 w 1133274"/>
                <a:gd name="connsiteY8" fmla="*/ 610054 h 636454"/>
                <a:gd name="connsiteX9" fmla="*/ 952800 w 1133274"/>
                <a:gd name="connsiteY9" fmla="*/ 636454 h 636454"/>
                <a:gd name="connsiteX0" fmla="*/ 0 w 1133274"/>
                <a:gd name="connsiteY0" fmla="*/ 130054 h 650854"/>
                <a:gd name="connsiteX1" fmla="*/ 52800 w 1133274"/>
                <a:gd name="connsiteY1" fmla="*/ 36454 h 650854"/>
                <a:gd name="connsiteX2" fmla="*/ 223200 w 1133274"/>
                <a:gd name="connsiteY2" fmla="*/ 454 h 650854"/>
                <a:gd name="connsiteX3" fmla="*/ 446400 w 1133274"/>
                <a:gd name="connsiteY3" fmla="*/ 24454 h 650854"/>
                <a:gd name="connsiteX4" fmla="*/ 732000 w 1133274"/>
                <a:gd name="connsiteY4" fmla="*/ 132454 h 650854"/>
                <a:gd name="connsiteX5" fmla="*/ 945600 w 1133274"/>
                <a:gd name="connsiteY5" fmla="*/ 257254 h 650854"/>
                <a:gd name="connsiteX6" fmla="*/ 1108800 w 1133274"/>
                <a:gd name="connsiteY6" fmla="*/ 427654 h 650854"/>
                <a:gd name="connsiteX7" fmla="*/ 1130400 w 1133274"/>
                <a:gd name="connsiteY7" fmla="*/ 542854 h 650854"/>
                <a:gd name="connsiteX8" fmla="*/ 1087200 w 1133274"/>
                <a:gd name="connsiteY8" fmla="*/ 610054 h 650854"/>
                <a:gd name="connsiteX9" fmla="*/ 974400 w 1133274"/>
                <a:gd name="connsiteY9" fmla="*/ 650854 h 650854"/>
                <a:gd name="connsiteX0" fmla="*/ 0 w 1133274"/>
                <a:gd name="connsiteY0" fmla="*/ 130054 h 647044"/>
                <a:gd name="connsiteX1" fmla="*/ 52800 w 1133274"/>
                <a:gd name="connsiteY1" fmla="*/ 36454 h 647044"/>
                <a:gd name="connsiteX2" fmla="*/ 223200 w 1133274"/>
                <a:gd name="connsiteY2" fmla="*/ 454 h 647044"/>
                <a:gd name="connsiteX3" fmla="*/ 446400 w 1133274"/>
                <a:gd name="connsiteY3" fmla="*/ 24454 h 647044"/>
                <a:gd name="connsiteX4" fmla="*/ 732000 w 1133274"/>
                <a:gd name="connsiteY4" fmla="*/ 132454 h 647044"/>
                <a:gd name="connsiteX5" fmla="*/ 945600 w 1133274"/>
                <a:gd name="connsiteY5" fmla="*/ 257254 h 647044"/>
                <a:gd name="connsiteX6" fmla="*/ 1108800 w 1133274"/>
                <a:gd name="connsiteY6" fmla="*/ 427654 h 647044"/>
                <a:gd name="connsiteX7" fmla="*/ 1130400 w 1133274"/>
                <a:gd name="connsiteY7" fmla="*/ 542854 h 647044"/>
                <a:gd name="connsiteX8" fmla="*/ 1087200 w 1133274"/>
                <a:gd name="connsiteY8" fmla="*/ 610054 h 647044"/>
                <a:gd name="connsiteX9" fmla="*/ 974400 w 1133274"/>
                <a:gd name="connsiteY9" fmla="*/ 647044 h 647044"/>
                <a:gd name="connsiteX0" fmla="*/ 0 w 1133274"/>
                <a:gd name="connsiteY0" fmla="*/ 130054 h 647044"/>
                <a:gd name="connsiteX1" fmla="*/ 52800 w 1133274"/>
                <a:gd name="connsiteY1" fmla="*/ 36454 h 647044"/>
                <a:gd name="connsiteX2" fmla="*/ 223200 w 1133274"/>
                <a:gd name="connsiteY2" fmla="*/ 454 h 647044"/>
                <a:gd name="connsiteX3" fmla="*/ 446400 w 1133274"/>
                <a:gd name="connsiteY3" fmla="*/ 24454 h 647044"/>
                <a:gd name="connsiteX4" fmla="*/ 732000 w 1133274"/>
                <a:gd name="connsiteY4" fmla="*/ 132454 h 647044"/>
                <a:gd name="connsiteX5" fmla="*/ 945600 w 1133274"/>
                <a:gd name="connsiteY5" fmla="*/ 257254 h 647044"/>
                <a:gd name="connsiteX6" fmla="*/ 1108800 w 1133274"/>
                <a:gd name="connsiteY6" fmla="*/ 427654 h 647044"/>
                <a:gd name="connsiteX7" fmla="*/ 1130400 w 1133274"/>
                <a:gd name="connsiteY7" fmla="*/ 542854 h 647044"/>
                <a:gd name="connsiteX8" fmla="*/ 1087200 w 1133274"/>
                <a:gd name="connsiteY8" fmla="*/ 610054 h 647044"/>
                <a:gd name="connsiteX9" fmla="*/ 974400 w 1133274"/>
                <a:gd name="connsiteY9" fmla="*/ 647044 h 647044"/>
                <a:gd name="connsiteX0" fmla="*/ 0 w 1133274"/>
                <a:gd name="connsiteY0" fmla="*/ 130054 h 647044"/>
                <a:gd name="connsiteX1" fmla="*/ 52800 w 1133274"/>
                <a:gd name="connsiteY1" fmla="*/ 36454 h 647044"/>
                <a:gd name="connsiteX2" fmla="*/ 223200 w 1133274"/>
                <a:gd name="connsiteY2" fmla="*/ 454 h 647044"/>
                <a:gd name="connsiteX3" fmla="*/ 446400 w 1133274"/>
                <a:gd name="connsiteY3" fmla="*/ 24454 h 647044"/>
                <a:gd name="connsiteX4" fmla="*/ 732000 w 1133274"/>
                <a:gd name="connsiteY4" fmla="*/ 132454 h 647044"/>
                <a:gd name="connsiteX5" fmla="*/ 945600 w 1133274"/>
                <a:gd name="connsiteY5" fmla="*/ 257254 h 647044"/>
                <a:gd name="connsiteX6" fmla="*/ 1108800 w 1133274"/>
                <a:gd name="connsiteY6" fmla="*/ 427654 h 647044"/>
                <a:gd name="connsiteX7" fmla="*/ 1130400 w 1133274"/>
                <a:gd name="connsiteY7" fmla="*/ 542854 h 647044"/>
                <a:gd name="connsiteX8" fmla="*/ 1087200 w 1133274"/>
                <a:gd name="connsiteY8" fmla="*/ 610054 h 647044"/>
                <a:gd name="connsiteX9" fmla="*/ 974400 w 1133274"/>
                <a:gd name="connsiteY9" fmla="*/ 647044 h 647044"/>
                <a:gd name="connsiteX0" fmla="*/ 0 w 1133274"/>
                <a:gd name="connsiteY0" fmla="*/ 130054 h 647044"/>
                <a:gd name="connsiteX1" fmla="*/ 52800 w 1133274"/>
                <a:gd name="connsiteY1" fmla="*/ 36454 h 647044"/>
                <a:gd name="connsiteX2" fmla="*/ 223200 w 1133274"/>
                <a:gd name="connsiteY2" fmla="*/ 454 h 647044"/>
                <a:gd name="connsiteX3" fmla="*/ 446400 w 1133274"/>
                <a:gd name="connsiteY3" fmla="*/ 24454 h 647044"/>
                <a:gd name="connsiteX4" fmla="*/ 732000 w 1133274"/>
                <a:gd name="connsiteY4" fmla="*/ 132454 h 647044"/>
                <a:gd name="connsiteX5" fmla="*/ 945600 w 1133274"/>
                <a:gd name="connsiteY5" fmla="*/ 257254 h 647044"/>
                <a:gd name="connsiteX6" fmla="*/ 1108800 w 1133274"/>
                <a:gd name="connsiteY6" fmla="*/ 427654 h 647044"/>
                <a:gd name="connsiteX7" fmla="*/ 1130400 w 1133274"/>
                <a:gd name="connsiteY7" fmla="*/ 542854 h 647044"/>
                <a:gd name="connsiteX8" fmla="*/ 1087200 w 1133274"/>
                <a:gd name="connsiteY8" fmla="*/ 610054 h 647044"/>
                <a:gd name="connsiteX9" fmla="*/ 974400 w 1133274"/>
                <a:gd name="connsiteY9" fmla="*/ 647044 h 647044"/>
                <a:gd name="connsiteX0" fmla="*/ 0 w 1133274"/>
                <a:gd name="connsiteY0" fmla="*/ 130054 h 647044"/>
                <a:gd name="connsiteX1" fmla="*/ 52800 w 1133274"/>
                <a:gd name="connsiteY1" fmla="*/ 36454 h 647044"/>
                <a:gd name="connsiteX2" fmla="*/ 223200 w 1133274"/>
                <a:gd name="connsiteY2" fmla="*/ 454 h 647044"/>
                <a:gd name="connsiteX3" fmla="*/ 446400 w 1133274"/>
                <a:gd name="connsiteY3" fmla="*/ 24454 h 647044"/>
                <a:gd name="connsiteX4" fmla="*/ 732000 w 1133274"/>
                <a:gd name="connsiteY4" fmla="*/ 132454 h 647044"/>
                <a:gd name="connsiteX5" fmla="*/ 945600 w 1133274"/>
                <a:gd name="connsiteY5" fmla="*/ 257254 h 647044"/>
                <a:gd name="connsiteX6" fmla="*/ 1108800 w 1133274"/>
                <a:gd name="connsiteY6" fmla="*/ 427654 h 647044"/>
                <a:gd name="connsiteX7" fmla="*/ 1130400 w 1133274"/>
                <a:gd name="connsiteY7" fmla="*/ 542854 h 647044"/>
                <a:gd name="connsiteX8" fmla="*/ 1087200 w 1133274"/>
                <a:gd name="connsiteY8" fmla="*/ 610054 h 647044"/>
                <a:gd name="connsiteX9" fmla="*/ 974400 w 1133274"/>
                <a:gd name="connsiteY9" fmla="*/ 647044 h 647044"/>
                <a:gd name="connsiteX0" fmla="*/ 0 w 1133274"/>
                <a:gd name="connsiteY0" fmla="*/ 130054 h 647044"/>
                <a:gd name="connsiteX1" fmla="*/ 52800 w 1133274"/>
                <a:gd name="connsiteY1" fmla="*/ 36454 h 647044"/>
                <a:gd name="connsiteX2" fmla="*/ 223200 w 1133274"/>
                <a:gd name="connsiteY2" fmla="*/ 454 h 647044"/>
                <a:gd name="connsiteX3" fmla="*/ 446400 w 1133274"/>
                <a:gd name="connsiteY3" fmla="*/ 24454 h 647044"/>
                <a:gd name="connsiteX4" fmla="*/ 732000 w 1133274"/>
                <a:gd name="connsiteY4" fmla="*/ 132454 h 647044"/>
                <a:gd name="connsiteX5" fmla="*/ 945600 w 1133274"/>
                <a:gd name="connsiteY5" fmla="*/ 257254 h 647044"/>
                <a:gd name="connsiteX6" fmla="*/ 1108800 w 1133274"/>
                <a:gd name="connsiteY6" fmla="*/ 427654 h 647044"/>
                <a:gd name="connsiteX7" fmla="*/ 1130400 w 1133274"/>
                <a:gd name="connsiteY7" fmla="*/ 542854 h 647044"/>
                <a:gd name="connsiteX8" fmla="*/ 1087200 w 1133274"/>
                <a:gd name="connsiteY8" fmla="*/ 610054 h 647044"/>
                <a:gd name="connsiteX9" fmla="*/ 974400 w 1133274"/>
                <a:gd name="connsiteY9" fmla="*/ 647044 h 647044"/>
                <a:gd name="connsiteX0" fmla="*/ 0 w 1133274"/>
                <a:gd name="connsiteY0" fmla="*/ 135591 h 652581"/>
                <a:gd name="connsiteX1" fmla="*/ 52800 w 1133274"/>
                <a:gd name="connsiteY1" fmla="*/ 41991 h 652581"/>
                <a:gd name="connsiteX2" fmla="*/ 223200 w 1133274"/>
                <a:gd name="connsiteY2" fmla="*/ 276 h 652581"/>
                <a:gd name="connsiteX3" fmla="*/ 446400 w 1133274"/>
                <a:gd name="connsiteY3" fmla="*/ 29991 h 652581"/>
                <a:gd name="connsiteX4" fmla="*/ 732000 w 1133274"/>
                <a:gd name="connsiteY4" fmla="*/ 137991 h 652581"/>
                <a:gd name="connsiteX5" fmla="*/ 945600 w 1133274"/>
                <a:gd name="connsiteY5" fmla="*/ 262791 h 652581"/>
                <a:gd name="connsiteX6" fmla="*/ 1108800 w 1133274"/>
                <a:gd name="connsiteY6" fmla="*/ 433191 h 652581"/>
                <a:gd name="connsiteX7" fmla="*/ 1130400 w 1133274"/>
                <a:gd name="connsiteY7" fmla="*/ 548391 h 652581"/>
                <a:gd name="connsiteX8" fmla="*/ 1087200 w 1133274"/>
                <a:gd name="connsiteY8" fmla="*/ 615591 h 652581"/>
                <a:gd name="connsiteX9" fmla="*/ 974400 w 1133274"/>
                <a:gd name="connsiteY9" fmla="*/ 652581 h 652581"/>
                <a:gd name="connsiteX0" fmla="*/ 0 w 1131581"/>
                <a:gd name="connsiteY0" fmla="*/ 135591 h 652581"/>
                <a:gd name="connsiteX1" fmla="*/ 52800 w 1131581"/>
                <a:gd name="connsiteY1" fmla="*/ 41991 h 652581"/>
                <a:gd name="connsiteX2" fmla="*/ 223200 w 1131581"/>
                <a:gd name="connsiteY2" fmla="*/ 276 h 652581"/>
                <a:gd name="connsiteX3" fmla="*/ 446400 w 1131581"/>
                <a:gd name="connsiteY3" fmla="*/ 29991 h 652581"/>
                <a:gd name="connsiteX4" fmla="*/ 732000 w 1131581"/>
                <a:gd name="connsiteY4" fmla="*/ 137991 h 652581"/>
                <a:gd name="connsiteX5" fmla="*/ 945600 w 1131581"/>
                <a:gd name="connsiteY5" fmla="*/ 262791 h 652581"/>
                <a:gd name="connsiteX6" fmla="*/ 1103085 w 1131581"/>
                <a:gd name="connsiteY6" fmla="*/ 433191 h 652581"/>
                <a:gd name="connsiteX7" fmla="*/ 1130400 w 1131581"/>
                <a:gd name="connsiteY7" fmla="*/ 548391 h 652581"/>
                <a:gd name="connsiteX8" fmla="*/ 1087200 w 1131581"/>
                <a:gd name="connsiteY8" fmla="*/ 615591 h 652581"/>
                <a:gd name="connsiteX9" fmla="*/ 974400 w 1131581"/>
                <a:gd name="connsiteY9" fmla="*/ 652581 h 652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1581" h="652581">
                  <a:moveTo>
                    <a:pt x="0" y="135591"/>
                  </a:moveTo>
                  <a:cubicBezTo>
                    <a:pt x="2085" y="78636"/>
                    <a:pt x="15600" y="64544"/>
                    <a:pt x="52800" y="41991"/>
                  </a:cubicBezTo>
                  <a:cubicBezTo>
                    <a:pt x="90000" y="19439"/>
                    <a:pt x="157600" y="2276"/>
                    <a:pt x="223200" y="276"/>
                  </a:cubicBezTo>
                  <a:cubicBezTo>
                    <a:pt x="288800" y="-1724"/>
                    <a:pt x="361600" y="7038"/>
                    <a:pt x="446400" y="29991"/>
                  </a:cubicBezTo>
                  <a:cubicBezTo>
                    <a:pt x="531200" y="52944"/>
                    <a:pt x="648800" y="99191"/>
                    <a:pt x="732000" y="137991"/>
                  </a:cubicBezTo>
                  <a:cubicBezTo>
                    <a:pt x="815200" y="176791"/>
                    <a:pt x="883753" y="213591"/>
                    <a:pt x="945600" y="262791"/>
                  </a:cubicBezTo>
                  <a:cubicBezTo>
                    <a:pt x="1007448" y="311991"/>
                    <a:pt x="1072285" y="385591"/>
                    <a:pt x="1103085" y="433191"/>
                  </a:cubicBezTo>
                  <a:cubicBezTo>
                    <a:pt x="1133885" y="480791"/>
                    <a:pt x="1133048" y="517991"/>
                    <a:pt x="1130400" y="548391"/>
                  </a:cubicBezTo>
                  <a:cubicBezTo>
                    <a:pt x="1127753" y="578791"/>
                    <a:pt x="1115600" y="598791"/>
                    <a:pt x="1087200" y="615591"/>
                  </a:cubicBezTo>
                  <a:cubicBezTo>
                    <a:pt x="1058800" y="632391"/>
                    <a:pt x="1023800" y="644181"/>
                    <a:pt x="974400" y="652581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rgbClr val="FF0000"/>
                </a:solidFill>
              </a:endParaRPr>
            </a:p>
          </p:txBody>
        </p:sp>
        <p:sp>
          <p:nvSpPr>
            <p:cNvPr id="7" name="Figura a mano libera: forma 6">
              <a:extLst>
                <a:ext uri="{FF2B5EF4-FFF2-40B4-BE49-F238E27FC236}">
                  <a16:creationId xmlns:a16="http://schemas.microsoft.com/office/drawing/2014/main" id="{113D60C9-F446-CF7A-DD7A-E7C3E90C8F0B}"/>
                </a:ext>
              </a:extLst>
            </p:cNvPr>
            <p:cNvSpPr/>
            <p:nvPr/>
          </p:nvSpPr>
          <p:spPr>
            <a:xfrm>
              <a:off x="7216800" y="2820000"/>
              <a:ext cx="967200" cy="516825"/>
            </a:xfrm>
            <a:custGeom>
              <a:avLst/>
              <a:gdLst>
                <a:gd name="connsiteX0" fmla="*/ 0 w 962400"/>
                <a:gd name="connsiteY0" fmla="*/ 0 h 516022"/>
                <a:gd name="connsiteX1" fmla="*/ 81600 w 962400"/>
                <a:gd name="connsiteY1" fmla="*/ 153600 h 516022"/>
                <a:gd name="connsiteX2" fmla="*/ 218400 w 962400"/>
                <a:gd name="connsiteY2" fmla="*/ 278400 h 516022"/>
                <a:gd name="connsiteX3" fmla="*/ 336000 w 962400"/>
                <a:gd name="connsiteY3" fmla="*/ 348000 h 516022"/>
                <a:gd name="connsiteX4" fmla="*/ 494400 w 962400"/>
                <a:gd name="connsiteY4" fmla="*/ 432000 h 516022"/>
                <a:gd name="connsiteX5" fmla="*/ 664800 w 962400"/>
                <a:gd name="connsiteY5" fmla="*/ 482400 h 516022"/>
                <a:gd name="connsiteX6" fmla="*/ 763200 w 962400"/>
                <a:gd name="connsiteY6" fmla="*/ 504000 h 516022"/>
                <a:gd name="connsiteX7" fmla="*/ 866400 w 962400"/>
                <a:gd name="connsiteY7" fmla="*/ 516000 h 516022"/>
                <a:gd name="connsiteX8" fmla="*/ 962400 w 962400"/>
                <a:gd name="connsiteY8" fmla="*/ 506400 h 516022"/>
                <a:gd name="connsiteX0" fmla="*/ 0 w 962400"/>
                <a:gd name="connsiteY0" fmla="*/ 0 h 516040"/>
                <a:gd name="connsiteX1" fmla="*/ 81600 w 962400"/>
                <a:gd name="connsiteY1" fmla="*/ 153600 h 516040"/>
                <a:gd name="connsiteX2" fmla="*/ 218400 w 962400"/>
                <a:gd name="connsiteY2" fmla="*/ 278400 h 516040"/>
                <a:gd name="connsiteX3" fmla="*/ 336000 w 962400"/>
                <a:gd name="connsiteY3" fmla="*/ 348000 h 516040"/>
                <a:gd name="connsiteX4" fmla="*/ 494400 w 962400"/>
                <a:gd name="connsiteY4" fmla="*/ 432000 h 516040"/>
                <a:gd name="connsiteX5" fmla="*/ 664800 w 962400"/>
                <a:gd name="connsiteY5" fmla="*/ 482400 h 516040"/>
                <a:gd name="connsiteX6" fmla="*/ 763200 w 962400"/>
                <a:gd name="connsiteY6" fmla="*/ 504000 h 516040"/>
                <a:gd name="connsiteX7" fmla="*/ 866400 w 962400"/>
                <a:gd name="connsiteY7" fmla="*/ 516000 h 516040"/>
                <a:gd name="connsiteX8" fmla="*/ 962400 w 962400"/>
                <a:gd name="connsiteY8" fmla="*/ 508800 h 516040"/>
                <a:gd name="connsiteX0" fmla="*/ 0 w 962400"/>
                <a:gd name="connsiteY0" fmla="*/ 0 h 516040"/>
                <a:gd name="connsiteX1" fmla="*/ 81600 w 962400"/>
                <a:gd name="connsiteY1" fmla="*/ 153600 h 516040"/>
                <a:gd name="connsiteX2" fmla="*/ 218400 w 962400"/>
                <a:gd name="connsiteY2" fmla="*/ 278400 h 516040"/>
                <a:gd name="connsiteX3" fmla="*/ 331200 w 962400"/>
                <a:gd name="connsiteY3" fmla="*/ 352800 h 516040"/>
                <a:gd name="connsiteX4" fmla="*/ 494400 w 962400"/>
                <a:gd name="connsiteY4" fmla="*/ 432000 h 516040"/>
                <a:gd name="connsiteX5" fmla="*/ 664800 w 962400"/>
                <a:gd name="connsiteY5" fmla="*/ 482400 h 516040"/>
                <a:gd name="connsiteX6" fmla="*/ 763200 w 962400"/>
                <a:gd name="connsiteY6" fmla="*/ 504000 h 516040"/>
                <a:gd name="connsiteX7" fmla="*/ 866400 w 962400"/>
                <a:gd name="connsiteY7" fmla="*/ 516000 h 516040"/>
                <a:gd name="connsiteX8" fmla="*/ 962400 w 962400"/>
                <a:gd name="connsiteY8" fmla="*/ 508800 h 516040"/>
                <a:gd name="connsiteX0" fmla="*/ 0 w 962400"/>
                <a:gd name="connsiteY0" fmla="*/ 0 h 516040"/>
                <a:gd name="connsiteX1" fmla="*/ 81600 w 962400"/>
                <a:gd name="connsiteY1" fmla="*/ 153600 h 516040"/>
                <a:gd name="connsiteX2" fmla="*/ 218400 w 962400"/>
                <a:gd name="connsiteY2" fmla="*/ 278400 h 516040"/>
                <a:gd name="connsiteX3" fmla="*/ 331200 w 962400"/>
                <a:gd name="connsiteY3" fmla="*/ 352800 h 516040"/>
                <a:gd name="connsiteX4" fmla="*/ 494400 w 962400"/>
                <a:gd name="connsiteY4" fmla="*/ 432000 h 516040"/>
                <a:gd name="connsiteX5" fmla="*/ 664800 w 962400"/>
                <a:gd name="connsiteY5" fmla="*/ 482400 h 516040"/>
                <a:gd name="connsiteX6" fmla="*/ 763200 w 962400"/>
                <a:gd name="connsiteY6" fmla="*/ 504000 h 516040"/>
                <a:gd name="connsiteX7" fmla="*/ 866400 w 962400"/>
                <a:gd name="connsiteY7" fmla="*/ 516000 h 516040"/>
                <a:gd name="connsiteX8" fmla="*/ 962400 w 962400"/>
                <a:gd name="connsiteY8" fmla="*/ 508800 h 516040"/>
                <a:gd name="connsiteX0" fmla="*/ 0 w 967200"/>
                <a:gd name="connsiteY0" fmla="*/ 0 h 516825"/>
                <a:gd name="connsiteX1" fmla="*/ 81600 w 967200"/>
                <a:gd name="connsiteY1" fmla="*/ 153600 h 516825"/>
                <a:gd name="connsiteX2" fmla="*/ 218400 w 967200"/>
                <a:gd name="connsiteY2" fmla="*/ 278400 h 516825"/>
                <a:gd name="connsiteX3" fmla="*/ 331200 w 967200"/>
                <a:gd name="connsiteY3" fmla="*/ 352800 h 516825"/>
                <a:gd name="connsiteX4" fmla="*/ 494400 w 967200"/>
                <a:gd name="connsiteY4" fmla="*/ 432000 h 516825"/>
                <a:gd name="connsiteX5" fmla="*/ 664800 w 967200"/>
                <a:gd name="connsiteY5" fmla="*/ 482400 h 516825"/>
                <a:gd name="connsiteX6" fmla="*/ 763200 w 967200"/>
                <a:gd name="connsiteY6" fmla="*/ 504000 h 516825"/>
                <a:gd name="connsiteX7" fmla="*/ 866400 w 967200"/>
                <a:gd name="connsiteY7" fmla="*/ 516000 h 516825"/>
                <a:gd name="connsiteX8" fmla="*/ 967200 w 967200"/>
                <a:gd name="connsiteY8" fmla="*/ 513600 h 516825"/>
                <a:gd name="connsiteX0" fmla="*/ 0 w 967200"/>
                <a:gd name="connsiteY0" fmla="*/ 0 h 516825"/>
                <a:gd name="connsiteX1" fmla="*/ 81600 w 967200"/>
                <a:gd name="connsiteY1" fmla="*/ 153600 h 516825"/>
                <a:gd name="connsiteX2" fmla="*/ 218400 w 967200"/>
                <a:gd name="connsiteY2" fmla="*/ 278400 h 516825"/>
                <a:gd name="connsiteX3" fmla="*/ 335010 w 967200"/>
                <a:gd name="connsiteY3" fmla="*/ 347085 h 516825"/>
                <a:gd name="connsiteX4" fmla="*/ 494400 w 967200"/>
                <a:gd name="connsiteY4" fmla="*/ 432000 h 516825"/>
                <a:gd name="connsiteX5" fmla="*/ 664800 w 967200"/>
                <a:gd name="connsiteY5" fmla="*/ 482400 h 516825"/>
                <a:gd name="connsiteX6" fmla="*/ 763200 w 967200"/>
                <a:gd name="connsiteY6" fmla="*/ 504000 h 516825"/>
                <a:gd name="connsiteX7" fmla="*/ 866400 w 967200"/>
                <a:gd name="connsiteY7" fmla="*/ 516000 h 516825"/>
                <a:gd name="connsiteX8" fmla="*/ 967200 w 967200"/>
                <a:gd name="connsiteY8" fmla="*/ 513600 h 516825"/>
                <a:gd name="connsiteX0" fmla="*/ 0 w 967200"/>
                <a:gd name="connsiteY0" fmla="*/ 0 h 516825"/>
                <a:gd name="connsiteX1" fmla="*/ 81600 w 967200"/>
                <a:gd name="connsiteY1" fmla="*/ 153600 h 516825"/>
                <a:gd name="connsiteX2" fmla="*/ 218400 w 967200"/>
                <a:gd name="connsiteY2" fmla="*/ 278400 h 516825"/>
                <a:gd name="connsiteX3" fmla="*/ 332239 w 967200"/>
                <a:gd name="connsiteY3" fmla="*/ 352627 h 516825"/>
                <a:gd name="connsiteX4" fmla="*/ 494400 w 967200"/>
                <a:gd name="connsiteY4" fmla="*/ 432000 h 516825"/>
                <a:gd name="connsiteX5" fmla="*/ 664800 w 967200"/>
                <a:gd name="connsiteY5" fmla="*/ 482400 h 516825"/>
                <a:gd name="connsiteX6" fmla="*/ 763200 w 967200"/>
                <a:gd name="connsiteY6" fmla="*/ 504000 h 516825"/>
                <a:gd name="connsiteX7" fmla="*/ 866400 w 967200"/>
                <a:gd name="connsiteY7" fmla="*/ 516000 h 516825"/>
                <a:gd name="connsiteX8" fmla="*/ 967200 w 967200"/>
                <a:gd name="connsiteY8" fmla="*/ 513600 h 516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7200" h="516825">
                  <a:moveTo>
                    <a:pt x="0" y="0"/>
                  </a:moveTo>
                  <a:cubicBezTo>
                    <a:pt x="10600" y="53600"/>
                    <a:pt x="45200" y="107200"/>
                    <a:pt x="81600" y="153600"/>
                  </a:cubicBezTo>
                  <a:cubicBezTo>
                    <a:pt x="118000" y="200000"/>
                    <a:pt x="176627" y="245229"/>
                    <a:pt x="218400" y="278400"/>
                  </a:cubicBezTo>
                  <a:cubicBezTo>
                    <a:pt x="260173" y="311571"/>
                    <a:pt x="286239" y="327027"/>
                    <a:pt x="332239" y="352627"/>
                  </a:cubicBezTo>
                  <a:cubicBezTo>
                    <a:pt x="378239" y="378227"/>
                    <a:pt x="438973" y="410371"/>
                    <a:pt x="494400" y="432000"/>
                  </a:cubicBezTo>
                  <a:cubicBezTo>
                    <a:pt x="549827" y="453629"/>
                    <a:pt x="620000" y="470400"/>
                    <a:pt x="664800" y="482400"/>
                  </a:cubicBezTo>
                  <a:cubicBezTo>
                    <a:pt x="709600" y="494400"/>
                    <a:pt x="729600" y="498400"/>
                    <a:pt x="763200" y="504000"/>
                  </a:cubicBezTo>
                  <a:cubicBezTo>
                    <a:pt x="796800" y="509600"/>
                    <a:pt x="833200" y="515600"/>
                    <a:pt x="866400" y="516000"/>
                  </a:cubicBezTo>
                  <a:cubicBezTo>
                    <a:pt x="899600" y="516400"/>
                    <a:pt x="935800" y="518600"/>
                    <a:pt x="967200" y="51360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rgbClr val="FF0000"/>
                </a:solidFill>
              </a:endParaRPr>
            </a:p>
          </p:txBody>
        </p:sp>
      </p:grpSp>
      <p:grpSp>
        <p:nvGrpSpPr>
          <p:cNvPr id="134" name="Gruppo 133">
            <a:extLst>
              <a:ext uri="{FF2B5EF4-FFF2-40B4-BE49-F238E27FC236}">
                <a16:creationId xmlns:a16="http://schemas.microsoft.com/office/drawing/2014/main" id="{757878A8-89A9-54C2-4059-797A061D0784}"/>
              </a:ext>
            </a:extLst>
          </p:cNvPr>
          <p:cNvGrpSpPr/>
          <p:nvPr/>
        </p:nvGrpSpPr>
        <p:grpSpPr>
          <a:xfrm>
            <a:off x="7870162" y="1470481"/>
            <a:ext cx="973423" cy="580852"/>
            <a:chOff x="7862023" y="1470481"/>
            <a:chExt cx="973423" cy="580852"/>
          </a:xfrm>
        </p:grpSpPr>
        <p:sp>
          <p:nvSpPr>
            <p:cNvPr id="143" name="Figura a mano libera: forma 142">
              <a:extLst>
                <a:ext uri="{FF2B5EF4-FFF2-40B4-BE49-F238E27FC236}">
                  <a16:creationId xmlns:a16="http://schemas.microsoft.com/office/drawing/2014/main" id="{3B142E30-EE24-9486-93F8-999905EADB60}"/>
                </a:ext>
              </a:extLst>
            </p:cNvPr>
            <p:cNvSpPr/>
            <p:nvPr/>
          </p:nvSpPr>
          <p:spPr>
            <a:xfrm>
              <a:off x="7862023" y="1470481"/>
              <a:ext cx="973423" cy="556439"/>
            </a:xfrm>
            <a:custGeom>
              <a:avLst/>
              <a:gdLst>
                <a:gd name="connsiteX0" fmla="*/ 4892 w 972688"/>
                <a:gd name="connsiteY0" fmla="*/ 164009 h 556439"/>
                <a:gd name="connsiteX1" fmla="*/ 1082 w 972688"/>
                <a:gd name="connsiteY1" fmla="*/ 87809 h 556439"/>
                <a:gd name="connsiteX2" fmla="*/ 22037 w 972688"/>
                <a:gd name="connsiteY2" fmla="*/ 59234 h 556439"/>
                <a:gd name="connsiteX3" fmla="*/ 56327 w 972688"/>
                <a:gd name="connsiteY3" fmla="*/ 30659 h 556439"/>
                <a:gd name="connsiteX4" fmla="*/ 105857 w 972688"/>
                <a:gd name="connsiteY4" fmla="*/ 9704 h 556439"/>
                <a:gd name="connsiteX5" fmla="*/ 183962 w 972688"/>
                <a:gd name="connsiteY5" fmla="*/ 179 h 556439"/>
                <a:gd name="connsiteX6" fmla="*/ 334457 w 972688"/>
                <a:gd name="connsiteY6" fmla="*/ 17324 h 556439"/>
                <a:gd name="connsiteX7" fmla="*/ 540197 w 972688"/>
                <a:gd name="connsiteY7" fmla="*/ 85904 h 556439"/>
                <a:gd name="connsiteX8" fmla="*/ 700217 w 972688"/>
                <a:gd name="connsiteY8" fmla="*/ 164009 h 556439"/>
                <a:gd name="connsiteX9" fmla="*/ 862142 w 972688"/>
                <a:gd name="connsiteY9" fmla="*/ 278309 h 556439"/>
                <a:gd name="connsiteX10" fmla="*/ 944057 w 972688"/>
                <a:gd name="connsiteY10" fmla="*/ 383084 h 556439"/>
                <a:gd name="connsiteX11" fmla="*/ 972632 w 972688"/>
                <a:gd name="connsiteY11" fmla="*/ 457379 h 556439"/>
                <a:gd name="connsiteX12" fmla="*/ 938342 w 972688"/>
                <a:gd name="connsiteY12" fmla="*/ 520244 h 556439"/>
                <a:gd name="connsiteX13" fmla="*/ 875477 w 972688"/>
                <a:gd name="connsiteY13" fmla="*/ 556439 h 556439"/>
                <a:gd name="connsiteX0" fmla="*/ 961 w 968757"/>
                <a:gd name="connsiteY0" fmla="*/ 164009 h 556439"/>
                <a:gd name="connsiteX1" fmla="*/ 6676 w 968757"/>
                <a:gd name="connsiteY1" fmla="*/ 89714 h 556439"/>
                <a:gd name="connsiteX2" fmla="*/ 18106 w 968757"/>
                <a:gd name="connsiteY2" fmla="*/ 59234 h 556439"/>
                <a:gd name="connsiteX3" fmla="*/ 52396 w 968757"/>
                <a:gd name="connsiteY3" fmla="*/ 30659 h 556439"/>
                <a:gd name="connsiteX4" fmla="*/ 101926 w 968757"/>
                <a:gd name="connsiteY4" fmla="*/ 9704 h 556439"/>
                <a:gd name="connsiteX5" fmla="*/ 180031 w 968757"/>
                <a:gd name="connsiteY5" fmla="*/ 179 h 556439"/>
                <a:gd name="connsiteX6" fmla="*/ 330526 w 968757"/>
                <a:gd name="connsiteY6" fmla="*/ 17324 h 556439"/>
                <a:gd name="connsiteX7" fmla="*/ 536266 w 968757"/>
                <a:gd name="connsiteY7" fmla="*/ 85904 h 556439"/>
                <a:gd name="connsiteX8" fmla="*/ 696286 w 968757"/>
                <a:gd name="connsiteY8" fmla="*/ 164009 h 556439"/>
                <a:gd name="connsiteX9" fmla="*/ 858211 w 968757"/>
                <a:gd name="connsiteY9" fmla="*/ 278309 h 556439"/>
                <a:gd name="connsiteX10" fmla="*/ 940126 w 968757"/>
                <a:gd name="connsiteY10" fmla="*/ 383084 h 556439"/>
                <a:gd name="connsiteX11" fmla="*/ 968701 w 968757"/>
                <a:gd name="connsiteY11" fmla="*/ 457379 h 556439"/>
                <a:gd name="connsiteX12" fmla="*/ 934411 w 968757"/>
                <a:gd name="connsiteY12" fmla="*/ 520244 h 556439"/>
                <a:gd name="connsiteX13" fmla="*/ 871546 w 968757"/>
                <a:gd name="connsiteY13" fmla="*/ 556439 h 556439"/>
                <a:gd name="connsiteX0" fmla="*/ 2523 w 970319"/>
                <a:gd name="connsiteY0" fmla="*/ 164009 h 556439"/>
                <a:gd name="connsiteX1" fmla="*/ 8238 w 970319"/>
                <a:gd name="connsiteY1" fmla="*/ 89714 h 556439"/>
                <a:gd name="connsiteX2" fmla="*/ 19668 w 970319"/>
                <a:gd name="connsiteY2" fmla="*/ 59234 h 556439"/>
                <a:gd name="connsiteX3" fmla="*/ 53958 w 970319"/>
                <a:gd name="connsiteY3" fmla="*/ 30659 h 556439"/>
                <a:gd name="connsiteX4" fmla="*/ 103488 w 970319"/>
                <a:gd name="connsiteY4" fmla="*/ 9704 h 556439"/>
                <a:gd name="connsiteX5" fmla="*/ 181593 w 970319"/>
                <a:gd name="connsiteY5" fmla="*/ 179 h 556439"/>
                <a:gd name="connsiteX6" fmla="*/ 332088 w 970319"/>
                <a:gd name="connsiteY6" fmla="*/ 17324 h 556439"/>
                <a:gd name="connsiteX7" fmla="*/ 537828 w 970319"/>
                <a:gd name="connsiteY7" fmla="*/ 85904 h 556439"/>
                <a:gd name="connsiteX8" fmla="*/ 697848 w 970319"/>
                <a:gd name="connsiteY8" fmla="*/ 164009 h 556439"/>
                <a:gd name="connsiteX9" fmla="*/ 859773 w 970319"/>
                <a:gd name="connsiteY9" fmla="*/ 278309 h 556439"/>
                <a:gd name="connsiteX10" fmla="*/ 941688 w 970319"/>
                <a:gd name="connsiteY10" fmla="*/ 383084 h 556439"/>
                <a:gd name="connsiteX11" fmla="*/ 970263 w 970319"/>
                <a:gd name="connsiteY11" fmla="*/ 457379 h 556439"/>
                <a:gd name="connsiteX12" fmla="*/ 935973 w 970319"/>
                <a:gd name="connsiteY12" fmla="*/ 520244 h 556439"/>
                <a:gd name="connsiteX13" fmla="*/ 873108 w 970319"/>
                <a:gd name="connsiteY13" fmla="*/ 556439 h 556439"/>
                <a:gd name="connsiteX0" fmla="*/ 3317 w 971113"/>
                <a:gd name="connsiteY0" fmla="*/ 164009 h 556439"/>
                <a:gd name="connsiteX1" fmla="*/ 5222 w 971113"/>
                <a:gd name="connsiteY1" fmla="*/ 89714 h 556439"/>
                <a:gd name="connsiteX2" fmla="*/ 20462 w 971113"/>
                <a:gd name="connsiteY2" fmla="*/ 59234 h 556439"/>
                <a:gd name="connsiteX3" fmla="*/ 54752 w 971113"/>
                <a:gd name="connsiteY3" fmla="*/ 30659 h 556439"/>
                <a:gd name="connsiteX4" fmla="*/ 104282 w 971113"/>
                <a:gd name="connsiteY4" fmla="*/ 9704 h 556439"/>
                <a:gd name="connsiteX5" fmla="*/ 182387 w 971113"/>
                <a:gd name="connsiteY5" fmla="*/ 179 h 556439"/>
                <a:gd name="connsiteX6" fmla="*/ 332882 w 971113"/>
                <a:gd name="connsiteY6" fmla="*/ 17324 h 556439"/>
                <a:gd name="connsiteX7" fmla="*/ 538622 w 971113"/>
                <a:gd name="connsiteY7" fmla="*/ 85904 h 556439"/>
                <a:gd name="connsiteX8" fmla="*/ 698642 w 971113"/>
                <a:gd name="connsiteY8" fmla="*/ 164009 h 556439"/>
                <a:gd name="connsiteX9" fmla="*/ 860567 w 971113"/>
                <a:gd name="connsiteY9" fmla="*/ 278309 h 556439"/>
                <a:gd name="connsiteX10" fmla="*/ 942482 w 971113"/>
                <a:gd name="connsiteY10" fmla="*/ 383084 h 556439"/>
                <a:gd name="connsiteX11" fmla="*/ 971057 w 971113"/>
                <a:gd name="connsiteY11" fmla="*/ 457379 h 556439"/>
                <a:gd name="connsiteX12" fmla="*/ 936767 w 971113"/>
                <a:gd name="connsiteY12" fmla="*/ 520244 h 556439"/>
                <a:gd name="connsiteX13" fmla="*/ 873902 w 971113"/>
                <a:gd name="connsiteY13" fmla="*/ 556439 h 556439"/>
                <a:gd name="connsiteX0" fmla="*/ 3246 w 971042"/>
                <a:gd name="connsiteY0" fmla="*/ 164009 h 556439"/>
                <a:gd name="connsiteX1" fmla="*/ 5151 w 971042"/>
                <a:gd name="connsiteY1" fmla="*/ 89714 h 556439"/>
                <a:gd name="connsiteX2" fmla="*/ 18486 w 971042"/>
                <a:gd name="connsiteY2" fmla="*/ 59234 h 556439"/>
                <a:gd name="connsiteX3" fmla="*/ 54681 w 971042"/>
                <a:gd name="connsiteY3" fmla="*/ 30659 h 556439"/>
                <a:gd name="connsiteX4" fmla="*/ 104211 w 971042"/>
                <a:gd name="connsiteY4" fmla="*/ 9704 h 556439"/>
                <a:gd name="connsiteX5" fmla="*/ 182316 w 971042"/>
                <a:gd name="connsiteY5" fmla="*/ 179 h 556439"/>
                <a:gd name="connsiteX6" fmla="*/ 332811 w 971042"/>
                <a:gd name="connsiteY6" fmla="*/ 17324 h 556439"/>
                <a:gd name="connsiteX7" fmla="*/ 538551 w 971042"/>
                <a:gd name="connsiteY7" fmla="*/ 85904 h 556439"/>
                <a:gd name="connsiteX8" fmla="*/ 698571 w 971042"/>
                <a:gd name="connsiteY8" fmla="*/ 164009 h 556439"/>
                <a:gd name="connsiteX9" fmla="*/ 860496 w 971042"/>
                <a:gd name="connsiteY9" fmla="*/ 278309 h 556439"/>
                <a:gd name="connsiteX10" fmla="*/ 942411 w 971042"/>
                <a:gd name="connsiteY10" fmla="*/ 383084 h 556439"/>
                <a:gd name="connsiteX11" fmla="*/ 970986 w 971042"/>
                <a:gd name="connsiteY11" fmla="*/ 457379 h 556439"/>
                <a:gd name="connsiteX12" fmla="*/ 936696 w 971042"/>
                <a:gd name="connsiteY12" fmla="*/ 520244 h 556439"/>
                <a:gd name="connsiteX13" fmla="*/ 873831 w 971042"/>
                <a:gd name="connsiteY13" fmla="*/ 556439 h 556439"/>
                <a:gd name="connsiteX0" fmla="*/ 4590 w 972386"/>
                <a:gd name="connsiteY0" fmla="*/ 164009 h 556439"/>
                <a:gd name="connsiteX1" fmla="*/ 2685 w 972386"/>
                <a:gd name="connsiteY1" fmla="*/ 87809 h 556439"/>
                <a:gd name="connsiteX2" fmla="*/ 19830 w 972386"/>
                <a:gd name="connsiteY2" fmla="*/ 59234 h 556439"/>
                <a:gd name="connsiteX3" fmla="*/ 56025 w 972386"/>
                <a:gd name="connsiteY3" fmla="*/ 30659 h 556439"/>
                <a:gd name="connsiteX4" fmla="*/ 105555 w 972386"/>
                <a:gd name="connsiteY4" fmla="*/ 9704 h 556439"/>
                <a:gd name="connsiteX5" fmla="*/ 183660 w 972386"/>
                <a:gd name="connsiteY5" fmla="*/ 179 h 556439"/>
                <a:gd name="connsiteX6" fmla="*/ 334155 w 972386"/>
                <a:gd name="connsiteY6" fmla="*/ 17324 h 556439"/>
                <a:gd name="connsiteX7" fmla="*/ 539895 w 972386"/>
                <a:gd name="connsiteY7" fmla="*/ 85904 h 556439"/>
                <a:gd name="connsiteX8" fmla="*/ 699915 w 972386"/>
                <a:gd name="connsiteY8" fmla="*/ 164009 h 556439"/>
                <a:gd name="connsiteX9" fmla="*/ 861840 w 972386"/>
                <a:gd name="connsiteY9" fmla="*/ 278309 h 556439"/>
                <a:gd name="connsiteX10" fmla="*/ 943755 w 972386"/>
                <a:gd name="connsiteY10" fmla="*/ 383084 h 556439"/>
                <a:gd name="connsiteX11" fmla="*/ 972330 w 972386"/>
                <a:gd name="connsiteY11" fmla="*/ 457379 h 556439"/>
                <a:gd name="connsiteX12" fmla="*/ 938040 w 972386"/>
                <a:gd name="connsiteY12" fmla="*/ 520244 h 556439"/>
                <a:gd name="connsiteX13" fmla="*/ 875175 w 972386"/>
                <a:gd name="connsiteY13" fmla="*/ 556439 h 556439"/>
                <a:gd name="connsiteX0" fmla="*/ 4590 w 972386"/>
                <a:gd name="connsiteY0" fmla="*/ 154484 h 556439"/>
                <a:gd name="connsiteX1" fmla="*/ 2685 w 972386"/>
                <a:gd name="connsiteY1" fmla="*/ 87809 h 556439"/>
                <a:gd name="connsiteX2" fmla="*/ 19830 w 972386"/>
                <a:gd name="connsiteY2" fmla="*/ 59234 h 556439"/>
                <a:gd name="connsiteX3" fmla="*/ 56025 w 972386"/>
                <a:gd name="connsiteY3" fmla="*/ 30659 h 556439"/>
                <a:gd name="connsiteX4" fmla="*/ 105555 w 972386"/>
                <a:gd name="connsiteY4" fmla="*/ 9704 h 556439"/>
                <a:gd name="connsiteX5" fmla="*/ 183660 w 972386"/>
                <a:gd name="connsiteY5" fmla="*/ 179 h 556439"/>
                <a:gd name="connsiteX6" fmla="*/ 334155 w 972386"/>
                <a:gd name="connsiteY6" fmla="*/ 17324 h 556439"/>
                <a:gd name="connsiteX7" fmla="*/ 539895 w 972386"/>
                <a:gd name="connsiteY7" fmla="*/ 85904 h 556439"/>
                <a:gd name="connsiteX8" fmla="*/ 699915 w 972386"/>
                <a:gd name="connsiteY8" fmla="*/ 164009 h 556439"/>
                <a:gd name="connsiteX9" fmla="*/ 861840 w 972386"/>
                <a:gd name="connsiteY9" fmla="*/ 278309 h 556439"/>
                <a:gd name="connsiteX10" fmla="*/ 943755 w 972386"/>
                <a:gd name="connsiteY10" fmla="*/ 383084 h 556439"/>
                <a:gd name="connsiteX11" fmla="*/ 972330 w 972386"/>
                <a:gd name="connsiteY11" fmla="*/ 457379 h 556439"/>
                <a:gd name="connsiteX12" fmla="*/ 938040 w 972386"/>
                <a:gd name="connsiteY12" fmla="*/ 520244 h 556439"/>
                <a:gd name="connsiteX13" fmla="*/ 875175 w 972386"/>
                <a:gd name="connsiteY13" fmla="*/ 556439 h 556439"/>
                <a:gd name="connsiteX0" fmla="*/ 5627 w 973423"/>
                <a:gd name="connsiteY0" fmla="*/ 154484 h 556439"/>
                <a:gd name="connsiteX1" fmla="*/ 1817 w 973423"/>
                <a:gd name="connsiteY1" fmla="*/ 101144 h 556439"/>
                <a:gd name="connsiteX2" fmla="*/ 20867 w 973423"/>
                <a:gd name="connsiteY2" fmla="*/ 59234 h 556439"/>
                <a:gd name="connsiteX3" fmla="*/ 57062 w 973423"/>
                <a:gd name="connsiteY3" fmla="*/ 30659 h 556439"/>
                <a:gd name="connsiteX4" fmla="*/ 106592 w 973423"/>
                <a:gd name="connsiteY4" fmla="*/ 9704 h 556439"/>
                <a:gd name="connsiteX5" fmla="*/ 184697 w 973423"/>
                <a:gd name="connsiteY5" fmla="*/ 179 h 556439"/>
                <a:gd name="connsiteX6" fmla="*/ 335192 w 973423"/>
                <a:gd name="connsiteY6" fmla="*/ 17324 h 556439"/>
                <a:gd name="connsiteX7" fmla="*/ 540932 w 973423"/>
                <a:gd name="connsiteY7" fmla="*/ 85904 h 556439"/>
                <a:gd name="connsiteX8" fmla="*/ 700952 w 973423"/>
                <a:gd name="connsiteY8" fmla="*/ 164009 h 556439"/>
                <a:gd name="connsiteX9" fmla="*/ 862877 w 973423"/>
                <a:gd name="connsiteY9" fmla="*/ 278309 h 556439"/>
                <a:gd name="connsiteX10" fmla="*/ 944792 w 973423"/>
                <a:gd name="connsiteY10" fmla="*/ 383084 h 556439"/>
                <a:gd name="connsiteX11" fmla="*/ 973367 w 973423"/>
                <a:gd name="connsiteY11" fmla="*/ 457379 h 556439"/>
                <a:gd name="connsiteX12" fmla="*/ 939077 w 973423"/>
                <a:gd name="connsiteY12" fmla="*/ 520244 h 556439"/>
                <a:gd name="connsiteX13" fmla="*/ 876212 w 973423"/>
                <a:gd name="connsiteY13" fmla="*/ 556439 h 55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973423" h="556439">
                  <a:moveTo>
                    <a:pt x="5627" y="154484"/>
                  </a:moveTo>
                  <a:cubicBezTo>
                    <a:pt x="-1517" y="102255"/>
                    <a:pt x="-723" y="117019"/>
                    <a:pt x="1817" y="101144"/>
                  </a:cubicBezTo>
                  <a:cubicBezTo>
                    <a:pt x="4357" y="85269"/>
                    <a:pt x="11660" y="70982"/>
                    <a:pt x="20867" y="59234"/>
                  </a:cubicBezTo>
                  <a:cubicBezTo>
                    <a:pt x="30075" y="47487"/>
                    <a:pt x="42775" y="38914"/>
                    <a:pt x="57062" y="30659"/>
                  </a:cubicBezTo>
                  <a:cubicBezTo>
                    <a:pt x="71350" y="22404"/>
                    <a:pt x="85320" y="14784"/>
                    <a:pt x="106592" y="9704"/>
                  </a:cubicBezTo>
                  <a:cubicBezTo>
                    <a:pt x="127864" y="4624"/>
                    <a:pt x="146597" y="-1091"/>
                    <a:pt x="184697" y="179"/>
                  </a:cubicBezTo>
                  <a:cubicBezTo>
                    <a:pt x="222797" y="1449"/>
                    <a:pt x="275819" y="3036"/>
                    <a:pt x="335192" y="17324"/>
                  </a:cubicBezTo>
                  <a:cubicBezTo>
                    <a:pt x="394565" y="31612"/>
                    <a:pt x="479972" y="61457"/>
                    <a:pt x="540932" y="85904"/>
                  </a:cubicBezTo>
                  <a:cubicBezTo>
                    <a:pt x="601892" y="110351"/>
                    <a:pt x="647295" y="131942"/>
                    <a:pt x="700952" y="164009"/>
                  </a:cubicBezTo>
                  <a:cubicBezTo>
                    <a:pt x="754609" y="196076"/>
                    <a:pt x="822237" y="241796"/>
                    <a:pt x="862877" y="278309"/>
                  </a:cubicBezTo>
                  <a:cubicBezTo>
                    <a:pt x="903517" y="314822"/>
                    <a:pt x="926377" y="353239"/>
                    <a:pt x="944792" y="383084"/>
                  </a:cubicBezTo>
                  <a:cubicBezTo>
                    <a:pt x="963207" y="412929"/>
                    <a:pt x="974319" y="434519"/>
                    <a:pt x="973367" y="457379"/>
                  </a:cubicBezTo>
                  <a:cubicBezTo>
                    <a:pt x="972415" y="480239"/>
                    <a:pt x="955269" y="503734"/>
                    <a:pt x="939077" y="520244"/>
                  </a:cubicBezTo>
                  <a:cubicBezTo>
                    <a:pt x="922885" y="536754"/>
                    <a:pt x="899548" y="546596"/>
                    <a:pt x="876212" y="55643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4" name="Figura a mano libera: forma 143">
              <a:extLst>
                <a:ext uri="{FF2B5EF4-FFF2-40B4-BE49-F238E27FC236}">
                  <a16:creationId xmlns:a16="http://schemas.microsoft.com/office/drawing/2014/main" id="{4B6D355C-6BF5-4FB6-ED75-E6ECEA63AB66}"/>
                </a:ext>
              </a:extLst>
            </p:cNvPr>
            <p:cNvSpPr/>
            <p:nvPr/>
          </p:nvSpPr>
          <p:spPr>
            <a:xfrm>
              <a:off x="7869555" y="1640206"/>
              <a:ext cx="870585" cy="411127"/>
            </a:xfrm>
            <a:custGeom>
              <a:avLst/>
              <a:gdLst>
                <a:gd name="connsiteX0" fmla="*/ 0 w 876300"/>
                <a:gd name="connsiteY0" fmla="*/ 0 h 414937"/>
                <a:gd name="connsiteX1" fmla="*/ 74295 w 876300"/>
                <a:gd name="connsiteY1" fmla="*/ 108585 h 414937"/>
                <a:gd name="connsiteX2" fmla="*/ 184785 w 876300"/>
                <a:gd name="connsiteY2" fmla="*/ 207645 h 414937"/>
                <a:gd name="connsiteX3" fmla="*/ 293370 w 876300"/>
                <a:gd name="connsiteY3" fmla="*/ 268605 h 414937"/>
                <a:gd name="connsiteX4" fmla="*/ 432435 w 876300"/>
                <a:gd name="connsiteY4" fmla="*/ 333375 h 414937"/>
                <a:gd name="connsiteX5" fmla="*/ 565785 w 876300"/>
                <a:gd name="connsiteY5" fmla="*/ 382905 h 414937"/>
                <a:gd name="connsiteX6" fmla="*/ 681990 w 876300"/>
                <a:gd name="connsiteY6" fmla="*/ 409575 h 414937"/>
                <a:gd name="connsiteX7" fmla="*/ 784860 w 876300"/>
                <a:gd name="connsiteY7" fmla="*/ 413385 h 414937"/>
                <a:gd name="connsiteX8" fmla="*/ 876300 w 876300"/>
                <a:gd name="connsiteY8" fmla="*/ 390525 h 414937"/>
                <a:gd name="connsiteX0" fmla="*/ 0 w 868680"/>
                <a:gd name="connsiteY0" fmla="*/ 0 h 413032"/>
                <a:gd name="connsiteX1" fmla="*/ 66675 w 868680"/>
                <a:gd name="connsiteY1" fmla="*/ 106680 h 413032"/>
                <a:gd name="connsiteX2" fmla="*/ 177165 w 868680"/>
                <a:gd name="connsiteY2" fmla="*/ 205740 h 413032"/>
                <a:gd name="connsiteX3" fmla="*/ 285750 w 868680"/>
                <a:gd name="connsiteY3" fmla="*/ 266700 h 413032"/>
                <a:gd name="connsiteX4" fmla="*/ 424815 w 868680"/>
                <a:gd name="connsiteY4" fmla="*/ 331470 h 413032"/>
                <a:gd name="connsiteX5" fmla="*/ 558165 w 868680"/>
                <a:gd name="connsiteY5" fmla="*/ 381000 h 413032"/>
                <a:gd name="connsiteX6" fmla="*/ 674370 w 868680"/>
                <a:gd name="connsiteY6" fmla="*/ 407670 h 413032"/>
                <a:gd name="connsiteX7" fmla="*/ 777240 w 868680"/>
                <a:gd name="connsiteY7" fmla="*/ 411480 h 413032"/>
                <a:gd name="connsiteX8" fmla="*/ 868680 w 868680"/>
                <a:gd name="connsiteY8" fmla="*/ 388620 h 413032"/>
                <a:gd name="connsiteX0" fmla="*/ 0 w 876300"/>
                <a:gd name="connsiteY0" fmla="*/ 0 h 411127"/>
                <a:gd name="connsiteX1" fmla="*/ 74295 w 876300"/>
                <a:gd name="connsiteY1" fmla="*/ 104775 h 411127"/>
                <a:gd name="connsiteX2" fmla="*/ 184785 w 876300"/>
                <a:gd name="connsiteY2" fmla="*/ 203835 h 411127"/>
                <a:gd name="connsiteX3" fmla="*/ 293370 w 876300"/>
                <a:gd name="connsiteY3" fmla="*/ 264795 h 411127"/>
                <a:gd name="connsiteX4" fmla="*/ 432435 w 876300"/>
                <a:gd name="connsiteY4" fmla="*/ 329565 h 411127"/>
                <a:gd name="connsiteX5" fmla="*/ 565785 w 876300"/>
                <a:gd name="connsiteY5" fmla="*/ 379095 h 411127"/>
                <a:gd name="connsiteX6" fmla="*/ 681990 w 876300"/>
                <a:gd name="connsiteY6" fmla="*/ 405765 h 411127"/>
                <a:gd name="connsiteX7" fmla="*/ 784860 w 876300"/>
                <a:gd name="connsiteY7" fmla="*/ 409575 h 411127"/>
                <a:gd name="connsiteX8" fmla="*/ 876300 w 876300"/>
                <a:gd name="connsiteY8" fmla="*/ 386715 h 411127"/>
                <a:gd name="connsiteX0" fmla="*/ 0 w 870585"/>
                <a:gd name="connsiteY0" fmla="*/ 0 h 411127"/>
                <a:gd name="connsiteX1" fmla="*/ 68580 w 870585"/>
                <a:gd name="connsiteY1" fmla="*/ 104775 h 411127"/>
                <a:gd name="connsiteX2" fmla="*/ 179070 w 870585"/>
                <a:gd name="connsiteY2" fmla="*/ 203835 h 411127"/>
                <a:gd name="connsiteX3" fmla="*/ 287655 w 870585"/>
                <a:gd name="connsiteY3" fmla="*/ 264795 h 411127"/>
                <a:gd name="connsiteX4" fmla="*/ 426720 w 870585"/>
                <a:gd name="connsiteY4" fmla="*/ 329565 h 411127"/>
                <a:gd name="connsiteX5" fmla="*/ 560070 w 870585"/>
                <a:gd name="connsiteY5" fmla="*/ 379095 h 411127"/>
                <a:gd name="connsiteX6" fmla="*/ 676275 w 870585"/>
                <a:gd name="connsiteY6" fmla="*/ 405765 h 411127"/>
                <a:gd name="connsiteX7" fmla="*/ 779145 w 870585"/>
                <a:gd name="connsiteY7" fmla="*/ 409575 h 411127"/>
                <a:gd name="connsiteX8" fmla="*/ 870585 w 870585"/>
                <a:gd name="connsiteY8" fmla="*/ 386715 h 411127"/>
                <a:gd name="connsiteX0" fmla="*/ 0 w 870585"/>
                <a:gd name="connsiteY0" fmla="*/ 0 h 411127"/>
                <a:gd name="connsiteX1" fmla="*/ 68580 w 870585"/>
                <a:gd name="connsiteY1" fmla="*/ 100965 h 411127"/>
                <a:gd name="connsiteX2" fmla="*/ 179070 w 870585"/>
                <a:gd name="connsiteY2" fmla="*/ 203835 h 411127"/>
                <a:gd name="connsiteX3" fmla="*/ 287655 w 870585"/>
                <a:gd name="connsiteY3" fmla="*/ 264795 h 411127"/>
                <a:gd name="connsiteX4" fmla="*/ 426720 w 870585"/>
                <a:gd name="connsiteY4" fmla="*/ 329565 h 411127"/>
                <a:gd name="connsiteX5" fmla="*/ 560070 w 870585"/>
                <a:gd name="connsiteY5" fmla="*/ 379095 h 411127"/>
                <a:gd name="connsiteX6" fmla="*/ 676275 w 870585"/>
                <a:gd name="connsiteY6" fmla="*/ 405765 h 411127"/>
                <a:gd name="connsiteX7" fmla="*/ 779145 w 870585"/>
                <a:gd name="connsiteY7" fmla="*/ 409575 h 411127"/>
                <a:gd name="connsiteX8" fmla="*/ 870585 w 870585"/>
                <a:gd name="connsiteY8" fmla="*/ 386715 h 411127"/>
                <a:gd name="connsiteX0" fmla="*/ 0 w 870585"/>
                <a:gd name="connsiteY0" fmla="*/ 0 h 411127"/>
                <a:gd name="connsiteX1" fmla="*/ 68580 w 870585"/>
                <a:gd name="connsiteY1" fmla="*/ 100965 h 411127"/>
                <a:gd name="connsiteX2" fmla="*/ 182880 w 870585"/>
                <a:gd name="connsiteY2" fmla="*/ 201930 h 411127"/>
                <a:gd name="connsiteX3" fmla="*/ 287655 w 870585"/>
                <a:gd name="connsiteY3" fmla="*/ 264795 h 411127"/>
                <a:gd name="connsiteX4" fmla="*/ 426720 w 870585"/>
                <a:gd name="connsiteY4" fmla="*/ 329565 h 411127"/>
                <a:gd name="connsiteX5" fmla="*/ 560070 w 870585"/>
                <a:gd name="connsiteY5" fmla="*/ 379095 h 411127"/>
                <a:gd name="connsiteX6" fmla="*/ 676275 w 870585"/>
                <a:gd name="connsiteY6" fmla="*/ 405765 h 411127"/>
                <a:gd name="connsiteX7" fmla="*/ 779145 w 870585"/>
                <a:gd name="connsiteY7" fmla="*/ 409575 h 411127"/>
                <a:gd name="connsiteX8" fmla="*/ 870585 w 870585"/>
                <a:gd name="connsiteY8" fmla="*/ 386715 h 411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0585" h="411127">
                  <a:moveTo>
                    <a:pt x="0" y="0"/>
                  </a:moveTo>
                  <a:cubicBezTo>
                    <a:pt x="21749" y="36989"/>
                    <a:pt x="38100" y="67310"/>
                    <a:pt x="68580" y="100965"/>
                  </a:cubicBezTo>
                  <a:cubicBezTo>
                    <a:pt x="99060" y="134620"/>
                    <a:pt x="146368" y="174625"/>
                    <a:pt x="182880" y="201930"/>
                  </a:cubicBezTo>
                  <a:cubicBezTo>
                    <a:pt x="219393" y="229235"/>
                    <a:pt x="247015" y="243523"/>
                    <a:pt x="287655" y="264795"/>
                  </a:cubicBezTo>
                  <a:cubicBezTo>
                    <a:pt x="328295" y="286067"/>
                    <a:pt x="381318" y="310515"/>
                    <a:pt x="426720" y="329565"/>
                  </a:cubicBezTo>
                  <a:cubicBezTo>
                    <a:pt x="472122" y="348615"/>
                    <a:pt x="518478" y="366395"/>
                    <a:pt x="560070" y="379095"/>
                  </a:cubicBezTo>
                  <a:cubicBezTo>
                    <a:pt x="601662" y="391795"/>
                    <a:pt x="639763" y="400685"/>
                    <a:pt x="676275" y="405765"/>
                  </a:cubicBezTo>
                  <a:cubicBezTo>
                    <a:pt x="712788" y="410845"/>
                    <a:pt x="746760" y="412750"/>
                    <a:pt x="779145" y="409575"/>
                  </a:cubicBezTo>
                  <a:cubicBezTo>
                    <a:pt x="811530" y="406400"/>
                    <a:pt x="841057" y="396557"/>
                    <a:pt x="870585" y="38671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53" name="Arco 152">
            <a:extLst>
              <a:ext uri="{FF2B5EF4-FFF2-40B4-BE49-F238E27FC236}">
                <a16:creationId xmlns:a16="http://schemas.microsoft.com/office/drawing/2014/main" id="{8B9E32E1-3EF4-396B-67A6-140A80A28C42}"/>
              </a:ext>
            </a:extLst>
          </p:cNvPr>
          <p:cNvSpPr/>
          <p:nvPr/>
        </p:nvSpPr>
        <p:spPr>
          <a:xfrm>
            <a:off x="7130570" y="1460708"/>
            <a:ext cx="1836000" cy="1890000"/>
          </a:xfrm>
          <a:prstGeom prst="arc">
            <a:avLst>
              <a:gd name="adj1" fmla="val 19867387"/>
              <a:gd name="adj2" fmla="val 1540718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4" name="Pulsante di azione: vuoto 15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81B905B-9432-EDFC-1893-555D4B024F75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93B5B403-1C0C-2E4E-C3C5-C99F9840A523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73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500"/>
                            </p:stCondLst>
                            <p:childTnLst>
                              <p:par>
                                <p:cTn id="86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500"/>
                            </p:stCondLst>
                            <p:childTnLst>
                              <p:par>
                                <p:cTn id="90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500"/>
                            </p:stCondLst>
                            <p:childTnLst>
                              <p:par>
                                <p:cTn id="94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500"/>
                            </p:stCondLst>
                            <p:childTnLst>
                              <p:par>
                                <p:cTn id="98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7500"/>
                            </p:stCondLst>
                            <p:childTnLst>
                              <p:par>
                                <p:cTn id="106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500"/>
                            </p:stCondLst>
                            <p:childTnLst>
                              <p:par>
                                <p:cTn id="110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0"/>
                            </p:stCondLst>
                            <p:childTnLst>
                              <p:par>
                                <p:cTn id="1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000"/>
                            </p:stCondLst>
                            <p:childTnLst>
                              <p:par>
                                <p:cTn id="1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500"/>
                            </p:stCondLst>
                            <p:childTnLst>
                              <p:par>
                                <p:cTn id="1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4000"/>
                            </p:stCondLst>
                            <p:childTnLst>
                              <p:par>
                                <p:cTn id="1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500"/>
                            </p:stCondLst>
                            <p:childTnLst>
                              <p:par>
                                <p:cTn id="1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0"/>
                            </p:stCondLst>
                            <p:childTnLst>
                              <p:par>
                                <p:cTn id="1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500"/>
                            </p:stCondLst>
                            <p:childTnLst>
                              <p:par>
                                <p:cTn id="1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6000"/>
                            </p:stCondLst>
                            <p:childTnLst>
                              <p:par>
                                <p:cTn id="1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6500"/>
                            </p:stCondLst>
                            <p:childTnLst>
                              <p:par>
                                <p:cTn id="1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7500"/>
                            </p:stCondLst>
                            <p:childTnLst>
                              <p:par>
                                <p:cTn id="1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8000"/>
                            </p:stCondLst>
                            <p:childTnLst>
                              <p:par>
                                <p:cTn id="1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8500"/>
                            </p:stCondLst>
                            <p:childTnLst>
                              <p:par>
                                <p:cTn id="1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9000"/>
                            </p:stCondLst>
                            <p:childTnLst>
                              <p:par>
                                <p:cTn id="1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9500"/>
                            </p:stCondLst>
                            <p:childTnLst>
                              <p:par>
                                <p:cTn id="1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1500"/>
                            </p:stCondLst>
                            <p:childTnLst>
                              <p:par>
                                <p:cTn id="2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2500"/>
                            </p:stCondLst>
                            <p:childTnLst>
                              <p:par>
                                <p:cTn id="2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3500"/>
                            </p:stCondLst>
                            <p:childTnLst>
                              <p:par>
                                <p:cTn id="2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2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4500"/>
                            </p:stCondLst>
                            <p:childTnLst>
                              <p:par>
                                <p:cTn id="2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00"/>
                            </p:stCondLst>
                            <p:childTnLst>
                              <p:par>
                                <p:cTn id="246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1500"/>
                            </p:stCondLst>
                            <p:childTnLst>
                              <p:par>
                                <p:cTn id="250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2500"/>
                            </p:stCondLst>
                            <p:childTnLst>
                              <p:par>
                                <p:cTn id="254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3500"/>
                            </p:stCondLst>
                            <p:childTnLst>
                              <p:par>
                                <p:cTn id="258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4500"/>
                            </p:stCondLst>
                            <p:childTnLst>
                              <p:par>
                                <p:cTn id="262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6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6500"/>
                            </p:stCondLst>
                            <p:childTnLst>
                              <p:par>
                                <p:cTn id="270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7500"/>
                            </p:stCondLst>
                            <p:childTnLst>
                              <p:par>
                                <p:cTn id="274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8500"/>
                            </p:stCondLst>
                            <p:childTnLst>
                              <p:par>
                                <p:cTn id="278" presetID="22" presetClass="entr" presetSubtype="2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9500"/>
                            </p:stCondLst>
                            <p:childTnLst>
                              <p:par>
                                <p:cTn id="2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500"/>
                            </p:stCondLst>
                            <p:childTnLst>
                              <p:par>
                                <p:cTn id="2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1000"/>
                            </p:stCondLst>
                            <p:childTnLst>
                              <p:par>
                                <p:cTn id="3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1500"/>
                            </p:stCondLst>
                            <p:childTnLst>
                              <p:par>
                                <p:cTn id="3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2000"/>
                            </p:stCondLst>
                            <p:childTnLst>
                              <p:par>
                                <p:cTn id="3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2500"/>
                            </p:stCondLst>
                            <p:childTnLst>
                              <p:par>
                                <p:cTn id="3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3000"/>
                            </p:stCondLst>
                            <p:childTnLst>
                              <p:par>
                                <p:cTn id="3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3500"/>
                            </p:stCondLst>
                            <p:childTnLst>
                              <p:par>
                                <p:cTn id="3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4000"/>
                            </p:stCondLst>
                            <p:childTnLst>
                              <p:par>
                                <p:cTn id="3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4500"/>
                            </p:stCondLst>
                            <p:childTnLst>
                              <p:par>
                                <p:cTn id="3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6000"/>
                            </p:stCondLst>
                            <p:childTnLst>
                              <p:par>
                                <p:cTn id="3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6500"/>
                            </p:stCondLst>
                            <p:childTnLst>
                              <p:par>
                                <p:cTn id="3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7000"/>
                            </p:stCondLst>
                            <p:childTnLst>
                              <p:par>
                                <p:cTn id="3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7500"/>
                            </p:stCondLst>
                            <p:childTnLst>
                              <p:par>
                                <p:cTn id="3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8000"/>
                            </p:stCondLst>
                            <p:childTnLst>
                              <p:par>
                                <p:cTn id="3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8500"/>
                            </p:stCondLst>
                            <p:childTnLst>
                              <p:par>
                                <p:cTn id="3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9000"/>
                            </p:stCondLst>
                            <p:childTnLst>
                              <p:par>
                                <p:cTn id="3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9500"/>
                            </p:stCondLst>
                            <p:childTnLst>
                              <p:par>
                                <p:cTn id="3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500"/>
                            </p:stCondLst>
                            <p:childTnLst>
                              <p:par>
                                <p:cTn id="3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1000"/>
                            </p:stCondLst>
                            <p:childTnLst>
                              <p:par>
                                <p:cTn id="382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2000"/>
                            </p:stCondLst>
                            <p:childTnLst>
                              <p:par>
                                <p:cTn id="386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3000"/>
                            </p:stCondLst>
                            <p:childTnLst>
                              <p:par>
                                <p:cTn id="390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4000"/>
                            </p:stCondLst>
                            <p:childTnLst>
                              <p:par>
                                <p:cTn id="394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5000"/>
                            </p:stCondLst>
                            <p:childTnLst>
                              <p:par>
                                <p:cTn id="398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6000"/>
                            </p:stCondLst>
                            <p:childTnLst>
                              <p:par>
                                <p:cTn id="402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7000"/>
                            </p:stCondLst>
                            <p:childTnLst>
                              <p:par>
                                <p:cTn id="406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8000"/>
                            </p:stCondLst>
                            <p:childTnLst>
                              <p:par>
                                <p:cTn id="410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9000"/>
                            </p:stCondLst>
                            <p:childTnLst>
                              <p:par>
                                <p:cTn id="414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1" dur="5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" grpId="0"/>
      <p:bldP spid="233" grpId="0"/>
      <p:bldP spid="238" grpId="0"/>
      <p:bldP spid="246" grpId="0"/>
      <p:bldP spid="15" grpId="0" animBg="1"/>
      <p:bldP spid="133" grpId="0" animBg="1"/>
      <p:bldP spid="135" grpId="0" animBg="1"/>
      <p:bldP spid="136" grpId="0" animBg="1"/>
      <p:bldP spid="137" grpId="0" animBg="1"/>
      <p:bldP spid="139" grpId="0" animBg="1"/>
      <p:bldP spid="140" grpId="0" animBg="1"/>
      <p:bldP spid="141" grpId="0" animBg="1"/>
      <p:bldP spid="142" grpId="0" animBg="1"/>
      <p:bldP spid="19" grpId="0" animBg="1"/>
      <p:bldP spid="145" grpId="0" animBg="1"/>
      <p:bldP spid="146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20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4267200" y="3800510"/>
            <a:ext cx="782527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0AD49FA4-489E-485D-B0C6-9507A628D147}"/>
              </a:ext>
            </a:extLst>
          </p:cNvPr>
          <p:cNvCxnSpPr>
            <a:cxnSpLocks/>
          </p:cNvCxnSpPr>
          <p:nvPr/>
        </p:nvCxnSpPr>
        <p:spPr>
          <a:xfrm>
            <a:off x="8048811" y="2407030"/>
            <a:ext cx="0" cy="25415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9EBA6C40-B088-4FAD-BC85-CC6B1B80421B}"/>
              </a:ext>
            </a:extLst>
          </p:cNvPr>
          <p:cNvCxnSpPr>
            <a:cxnSpLocks/>
          </p:cNvCxnSpPr>
          <p:nvPr/>
        </p:nvCxnSpPr>
        <p:spPr>
          <a:xfrm flipH="1">
            <a:off x="7522430" y="4942771"/>
            <a:ext cx="509362" cy="73901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11809729" y="3502497"/>
            <a:ext cx="388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+mj-lt"/>
              </a:rPr>
              <a:t>lt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804134DC-CD96-47E4-AF2F-201FA90BDC48}"/>
              </a:ext>
            </a:extLst>
          </p:cNvPr>
          <p:cNvSpPr/>
          <p:nvPr/>
        </p:nvSpPr>
        <p:spPr>
          <a:xfrm>
            <a:off x="7102579" y="1459665"/>
            <a:ext cx="1889030" cy="1889044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94D0899E-0699-4F04-9D16-C428020B3E69}"/>
              </a:ext>
            </a:extLst>
          </p:cNvPr>
          <p:cNvGrpSpPr/>
          <p:nvPr/>
        </p:nvGrpSpPr>
        <p:grpSpPr>
          <a:xfrm>
            <a:off x="7996822" y="2357687"/>
            <a:ext cx="95877" cy="95877"/>
            <a:chOff x="8050901" y="2305017"/>
            <a:chExt cx="108000" cy="108000"/>
          </a:xfrm>
        </p:grpSpPr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7AD1FC68-9EBE-410E-AA75-491F17B9CB17}"/>
                </a:ext>
              </a:extLst>
            </p:cNvPr>
            <p:cNvCxnSpPr>
              <a:cxnSpLocks/>
            </p:cNvCxnSpPr>
            <p:nvPr/>
          </p:nvCxnSpPr>
          <p:spPr>
            <a:xfrm>
              <a:off x="8050901" y="2356674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ttore diritto 146">
              <a:extLst>
                <a:ext uri="{FF2B5EF4-FFF2-40B4-BE49-F238E27FC236}">
                  <a16:creationId xmlns:a16="http://schemas.microsoft.com/office/drawing/2014/main" id="{1F3481B9-6286-4A66-A610-010ED9663E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12008" y="2305017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09BADDB6-2B36-42A0-AB2E-7482C6F5D260}"/>
              </a:ext>
            </a:extLst>
          </p:cNvPr>
          <p:cNvCxnSpPr>
            <a:cxnSpLocks/>
          </p:cNvCxnSpPr>
          <p:nvPr/>
        </p:nvCxnSpPr>
        <p:spPr>
          <a:xfrm>
            <a:off x="8049529" y="1839687"/>
            <a:ext cx="0" cy="150223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BEBC9E95-325C-C0E0-1C69-6A6538B9627E}"/>
              </a:ext>
            </a:extLst>
          </p:cNvPr>
          <p:cNvGrpSpPr/>
          <p:nvPr/>
        </p:nvGrpSpPr>
        <p:grpSpPr>
          <a:xfrm>
            <a:off x="7826712" y="3801834"/>
            <a:ext cx="1320376" cy="1278364"/>
            <a:chOff x="7826678" y="3801834"/>
            <a:chExt cx="1320376" cy="1278364"/>
          </a:xfrm>
        </p:grpSpPr>
        <p:sp>
          <p:nvSpPr>
            <p:cNvPr id="76" name="Ovale 75">
              <a:extLst>
                <a:ext uri="{FF2B5EF4-FFF2-40B4-BE49-F238E27FC236}">
                  <a16:creationId xmlns:a16="http://schemas.microsoft.com/office/drawing/2014/main" id="{2C1BB6BC-5304-443E-B464-9860CC2C4717}"/>
                </a:ext>
              </a:extLst>
            </p:cNvPr>
            <p:cNvSpPr/>
            <p:nvPr/>
          </p:nvSpPr>
          <p:spPr>
            <a:xfrm>
              <a:off x="7836899" y="3801834"/>
              <a:ext cx="1277502" cy="1277507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1"/>
            </a:p>
          </p:txBody>
        </p:sp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8F7EAA86-34B6-E5E6-2A45-3E4BF4A60D80}"/>
                </a:ext>
              </a:extLst>
            </p:cNvPr>
            <p:cNvGrpSpPr/>
            <p:nvPr/>
          </p:nvGrpSpPr>
          <p:grpSpPr>
            <a:xfrm>
              <a:off x="7826678" y="3801834"/>
              <a:ext cx="1320376" cy="1278364"/>
              <a:chOff x="7826678" y="3801834"/>
              <a:chExt cx="1320376" cy="1278364"/>
            </a:xfrm>
          </p:grpSpPr>
          <p:cxnSp>
            <p:nvCxnSpPr>
              <p:cNvPr id="78" name="Connettore diritto 77">
                <a:extLst>
                  <a:ext uri="{FF2B5EF4-FFF2-40B4-BE49-F238E27FC236}">
                    <a16:creationId xmlns:a16="http://schemas.microsoft.com/office/drawing/2014/main" id="{4C026855-B2C6-49F9-A465-4941C8F61F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26678" y="4445231"/>
                <a:ext cx="1287722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Connettore diritto 78">
                <a:extLst>
                  <a:ext uri="{FF2B5EF4-FFF2-40B4-BE49-F238E27FC236}">
                    <a16:creationId xmlns:a16="http://schemas.microsoft.com/office/drawing/2014/main" id="{3FD040B9-8006-4AEB-BA18-A678B8902B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90435" y="3801834"/>
                <a:ext cx="170872" cy="1277507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Connettore diritto 79">
                <a:extLst>
                  <a:ext uri="{FF2B5EF4-FFF2-40B4-BE49-F238E27FC236}">
                    <a16:creationId xmlns:a16="http://schemas.microsoft.com/office/drawing/2014/main" id="{EA6FBECE-10E6-4B8F-8010-EE12F07DF2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294472" y="3828334"/>
                <a:ext cx="367268" cy="1226689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Connettore diritto 80">
                <a:extLst>
                  <a:ext uri="{FF2B5EF4-FFF2-40B4-BE49-F238E27FC236}">
                    <a16:creationId xmlns:a16="http://schemas.microsoft.com/office/drawing/2014/main" id="{1DCF3437-62E0-4376-A383-1A254469E90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197055" y="3868944"/>
                <a:ext cx="561421" cy="1150495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Connettore diritto 81">
                <a:extLst>
                  <a:ext uri="{FF2B5EF4-FFF2-40B4-BE49-F238E27FC236}">
                    <a16:creationId xmlns:a16="http://schemas.microsoft.com/office/drawing/2014/main" id="{62335B08-04CE-4C84-8C2D-79B33272E2A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120161" y="3917339"/>
                <a:ext cx="724036" cy="1050473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Connettore diritto 82">
                <a:extLst>
                  <a:ext uri="{FF2B5EF4-FFF2-40B4-BE49-F238E27FC236}">
                    <a16:creationId xmlns:a16="http://schemas.microsoft.com/office/drawing/2014/main" id="{63F9A2F1-F4E9-4286-A3DE-648E79E510A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36428" y="3972850"/>
                <a:ext cx="877316" cy="951803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Connettore diritto 83">
                <a:extLst>
                  <a:ext uri="{FF2B5EF4-FFF2-40B4-BE49-F238E27FC236}">
                    <a16:creationId xmlns:a16="http://schemas.microsoft.com/office/drawing/2014/main" id="{500CF848-4C08-4C5A-A3F2-7BCBC706723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968423" y="4052813"/>
                <a:ext cx="1020406" cy="785292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Connettore diritto 84">
                <a:extLst>
                  <a:ext uri="{FF2B5EF4-FFF2-40B4-BE49-F238E27FC236}">
                    <a16:creationId xmlns:a16="http://schemas.microsoft.com/office/drawing/2014/main" id="{F244F69C-B6C5-4A34-9A59-12B5ED5E259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908326" y="4135789"/>
                <a:ext cx="1133835" cy="621403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Connettore diritto 86">
                <a:extLst>
                  <a:ext uri="{FF2B5EF4-FFF2-40B4-BE49-F238E27FC236}">
                    <a16:creationId xmlns:a16="http://schemas.microsoft.com/office/drawing/2014/main" id="{8E05B620-1B68-4BFE-BDBD-C1C0B691DAB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864197" y="4242796"/>
                <a:ext cx="1223111" cy="401448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Connettore diritto 87">
                <a:extLst>
                  <a:ext uri="{FF2B5EF4-FFF2-40B4-BE49-F238E27FC236}">
                    <a16:creationId xmlns:a16="http://schemas.microsoft.com/office/drawing/2014/main" id="{2F4C9446-B7A6-4013-91C5-445DD99E73C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853092" y="4338224"/>
                <a:ext cx="1260908" cy="21043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Connettore diritto 88">
                <a:extLst>
                  <a:ext uri="{FF2B5EF4-FFF2-40B4-BE49-F238E27FC236}">
                    <a16:creationId xmlns:a16="http://schemas.microsoft.com/office/drawing/2014/main" id="{83C7F91E-EFFF-404D-BAAA-D5EA2B6EC27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840961" y="4352072"/>
                <a:ext cx="1265583" cy="185635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Connettore diritto 89">
                <a:extLst>
                  <a:ext uri="{FF2B5EF4-FFF2-40B4-BE49-F238E27FC236}">
                    <a16:creationId xmlns:a16="http://schemas.microsoft.com/office/drawing/2014/main" id="{3FEE8E30-422C-483D-94B2-183703EE63D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864198" y="4248981"/>
                <a:ext cx="1221026" cy="382635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Connettore diritto 90">
                <a:extLst>
                  <a:ext uri="{FF2B5EF4-FFF2-40B4-BE49-F238E27FC236}">
                    <a16:creationId xmlns:a16="http://schemas.microsoft.com/office/drawing/2014/main" id="{973CE4A6-23B0-4B13-90F2-775AC7420CE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902793" y="4155648"/>
                <a:ext cx="1145550" cy="570971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Connettore diritto 92">
                <a:extLst>
                  <a:ext uri="{FF2B5EF4-FFF2-40B4-BE49-F238E27FC236}">
                    <a16:creationId xmlns:a16="http://schemas.microsoft.com/office/drawing/2014/main" id="{8BCA776E-95C2-402F-A2D9-A3C90C6D819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8119597" y="3913302"/>
                <a:ext cx="716044" cy="1053943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Connettore diritto 93">
                <a:extLst>
                  <a:ext uri="{FF2B5EF4-FFF2-40B4-BE49-F238E27FC236}">
                    <a16:creationId xmlns:a16="http://schemas.microsoft.com/office/drawing/2014/main" id="{ACD497DB-99AF-4191-829B-FE1C13954ED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998623" y="4009531"/>
                <a:ext cx="950076" cy="86024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Connettore diritto 95">
                <a:extLst>
                  <a:ext uri="{FF2B5EF4-FFF2-40B4-BE49-F238E27FC236}">
                    <a16:creationId xmlns:a16="http://schemas.microsoft.com/office/drawing/2014/main" id="{E0876905-2395-4B02-BF5B-CFE59A03D85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967859" y="4046327"/>
                <a:ext cx="1011221" cy="791213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Connettore diritto 96">
                <a:extLst>
                  <a:ext uri="{FF2B5EF4-FFF2-40B4-BE49-F238E27FC236}">
                    <a16:creationId xmlns:a16="http://schemas.microsoft.com/office/drawing/2014/main" id="{E5EDD964-261C-4025-A299-D4B1B1F97C5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170509" y="3881796"/>
                <a:ext cx="611297" cy="1122645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Connettore diritto 97">
                <a:extLst>
                  <a:ext uri="{FF2B5EF4-FFF2-40B4-BE49-F238E27FC236}">
                    <a16:creationId xmlns:a16="http://schemas.microsoft.com/office/drawing/2014/main" id="{108B7AD3-8892-45D1-9C10-E8321220A9B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871038" y="4250728"/>
                <a:ext cx="1215712" cy="388822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Connettore diritto 98">
                <a:extLst>
                  <a:ext uri="{FF2B5EF4-FFF2-40B4-BE49-F238E27FC236}">
                    <a16:creationId xmlns:a16="http://schemas.microsoft.com/office/drawing/2014/main" id="{5734BF9C-EFC3-4933-9F94-3598EF2096F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844841" y="4346158"/>
                <a:ext cx="1268597" cy="199483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Connettore diritto 99">
                <a:extLst>
                  <a:ext uri="{FF2B5EF4-FFF2-40B4-BE49-F238E27FC236}">
                    <a16:creationId xmlns:a16="http://schemas.microsoft.com/office/drawing/2014/main" id="{5DB901D0-EEF6-4AF7-917E-C354FEE643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75900" y="3801834"/>
                <a:ext cx="0" cy="1276316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onnettore diritto 39">
                <a:extLst>
                  <a:ext uri="{FF2B5EF4-FFF2-40B4-BE49-F238E27FC236}">
                    <a16:creationId xmlns:a16="http://schemas.microsoft.com/office/drawing/2014/main" id="{B7B31F2A-481B-4ECE-9A74-AC68FCF10ACE}"/>
                  </a:ext>
                </a:extLst>
              </p:cNvPr>
              <p:cNvCxnSpPr/>
              <p:nvPr/>
            </p:nvCxnSpPr>
            <p:spPr>
              <a:xfrm>
                <a:off x="9144638" y="4906518"/>
                <a:ext cx="2416" cy="175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AD177C3B-B395-437C-8CC5-5C041A8EBD25}"/>
              </a:ext>
            </a:extLst>
          </p:cNvPr>
          <p:cNvCxnSpPr>
            <a:cxnSpLocks/>
          </p:cNvCxnSpPr>
          <p:nvPr/>
        </p:nvCxnSpPr>
        <p:spPr>
          <a:xfrm flipV="1">
            <a:off x="8476220" y="1452726"/>
            <a:ext cx="0" cy="299875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C7F24F5B-9FC9-46A1-B149-466FE1EAB1E5}"/>
              </a:ext>
            </a:extLst>
          </p:cNvPr>
          <p:cNvCxnSpPr>
            <a:cxnSpLocks/>
          </p:cNvCxnSpPr>
          <p:nvPr/>
        </p:nvCxnSpPr>
        <p:spPr>
          <a:xfrm>
            <a:off x="7714547" y="3159533"/>
            <a:ext cx="0" cy="212189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DD6929C9-9BEF-4ED1-978E-356297D7C4FE}"/>
              </a:ext>
            </a:extLst>
          </p:cNvPr>
          <p:cNvSpPr/>
          <p:nvPr/>
        </p:nvSpPr>
        <p:spPr>
          <a:xfrm rot="2566824">
            <a:off x="7822754" y="4150390"/>
            <a:ext cx="1044979" cy="879723"/>
          </a:xfrm>
          <a:prstGeom prst="ellipse">
            <a:avLst/>
          </a:pr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9" name="Ovale 288">
            <a:extLst>
              <a:ext uri="{FF2B5EF4-FFF2-40B4-BE49-F238E27FC236}">
                <a16:creationId xmlns:a16="http://schemas.microsoft.com/office/drawing/2014/main" id="{8240EBF6-0047-46CF-A52A-319FAA5E3A7D}"/>
              </a:ext>
            </a:extLst>
          </p:cNvPr>
          <p:cNvSpPr/>
          <p:nvPr/>
        </p:nvSpPr>
        <p:spPr>
          <a:xfrm rot="18765758">
            <a:off x="7273242" y="4584539"/>
            <a:ext cx="1022400" cy="1224775"/>
          </a:xfrm>
          <a:prstGeom prst="ellipse">
            <a:avLst/>
          </a:pr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5B16DACF-1AC5-43ED-88D1-22B0C04D169E}"/>
              </a:ext>
            </a:extLst>
          </p:cNvPr>
          <p:cNvCxnSpPr>
            <a:cxnSpLocks/>
            <a:stCxn id="17" idx="4"/>
          </p:cNvCxnSpPr>
          <p:nvPr/>
        </p:nvCxnSpPr>
        <p:spPr>
          <a:xfrm flipH="1">
            <a:off x="7404831" y="4913094"/>
            <a:ext cx="644288" cy="6971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Titolo 3">
            <a:extLst>
              <a:ext uri="{FF2B5EF4-FFF2-40B4-BE49-F238E27FC236}">
                <a16:creationId xmlns:a16="http://schemas.microsoft.com/office/drawing/2014/main" id="{C0A2BB06-691C-3838-212A-0C552576AD38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(6)</a:t>
            </a:r>
            <a:endParaRPr lang="it-IT" sz="1700" dirty="0"/>
          </a:p>
        </p:txBody>
      </p:sp>
      <p:sp>
        <p:nvSpPr>
          <p:cNvPr id="233" name="CasellaDiTesto 232">
            <a:extLst>
              <a:ext uri="{FF2B5EF4-FFF2-40B4-BE49-F238E27FC236}">
                <a16:creationId xmlns:a16="http://schemas.microsoft.com/office/drawing/2014/main" id="{93B55B57-18AA-6C64-2CBB-68F29772B283}"/>
              </a:ext>
            </a:extLst>
          </p:cNvPr>
          <p:cNvSpPr txBox="1"/>
          <p:nvPr/>
        </p:nvSpPr>
        <p:spPr>
          <a:xfrm>
            <a:off x="0" y="4284945"/>
            <a:ext cx="4471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Dissolvimento sfera di centro </a:t>
            </a:r>
            <a:r>
              <a:rPr lang="it-IT" dirty="0">
                <a:solidFill>
                  <a:srgbClr val="00B0F0"/>
                </a:solidFill>
              </a:rPr>
              <a:t>A(A’; A’’)</a:t>
            </a:r>
          </a:p>
        </p:txBody>
      </p:sp>
      <p:sp>
        <p:nvSpPr>
          <p:cNvPr id="243" name="CasellaDiTesto 242">
            <a:extLst>
              <a:ext uri="{FF2B5EF4-FFF2-40B4-BE49-F238E27FC236}">
                <a16:creationId xmlns:a16="http://schemas.microsoft.com/office/drawing/2014/main" id="{44471108-652A-185B-B74F-93696CD1B889}"/>
              </a:ext>
            </a:extLst>
          </p:cNvPr>
          <p:cNvSpPr txBox="1"/>
          <p:nvPr/>
        </p:nvSpPr>
        <p:spPr>
          <a:xfrm>
            <a:off x="0" y="1747881"/>
            <a:ext cx="48894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 immaginiamo di dissolvere le sfere piccole di colore blu staccandole da quella centrale più grande di colore verde si evidenziano le due curve di compenetrazione tra la sfera centrale e le altre due poste nello spazio con i centri appartenenti alla medesima retta generica</a:t>
            </a:r>
          </a:p>
        </p:txBody>
      </p:sp>
      <p:sp>
        <p:nvSpPr>
          <p:cNvPr id="246" name="CasellaDiTesto 245">
            <a:extLst>
              <a:ext uri="{FF2B5EF4-FFF2-40B4-BE49-F238E27FC236}">
                <a16:creationId xmlns:a16="http://schemas.microsoft.com/office/drawing/2014/main" id="{AB490D33-BB86-5DC1-A76B-20D9E2EC2A28}"/>
              </a:ext>
            </a:extLst>
          </p:cNvPr>
          <p:cNvSpPr txBox="1"/>
          <p:nvPr/>
        </p:nvSpPr>
        <p:spPr>
          <a:xfrm>
            <a:off x="0" y="4709895"/>
            <a:ext cx="4319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Dissolvimento sfera di centro </a:t>
            </a:r>
            <a:r>
              <a:rPr lang="it-IT" dirty="0">
                <a:solidFill>
                  <a:srgbClr val="00B0F0"/>
                </a:solidFill>
              </a:rPr>
              <a:t>C(C’; C’’)</a:t>
            </a:r>
          </a:p>
        </p:txBody>
      </p:sp>
      <p:sp>
        <p:nvSpPr>
          <p:cNvPr id="254" name="Ovale 253">
            <a:extLst>
              <a:ext uri="{FF2B5EF4-FFF2-40B4-BE49-F238E27FC236}">
                <a16:creationId xmlns:a16="http://schemas.microsoft.com/office/drawing/2014/main" id="{FFB27720-C021-413C-DC13-162631E17FF3}"/>
              </a:ext>
            </a:extLst>
          </p:cNvPr>
          <p:cNvSpPr/>
          <p:nvPr/>
        </p:nvSpPr>
        <p:spPr>
          <a:xfrm>
            <a:off x="7103572" y="3957660"/>
            <a:ext cx="1889029" cy="1889045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ABCD4C8E-FA9E-1B60-1E56-6F08B1E0A177}"/>
              </a:ext>
            </a:extLst>
          </p:cNvPr>
          <p:cNvCxnSpPr>
            <a:cxnSpLocks/>
            <a:endCxn id="17" idx="4"/>
          </p:cNvCxnSpPr>
          <p:nvPr/>
        </p:nvCxnSpPr>
        <p:spPr>
          <a:xfrm>
            <a:off x="7103572" y="4909049"/>
            <a:ext cx="942922" cy="40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C649A1A2-90D4-199A-E60D-1EC079A9E018}"/>
              </a:ext>
            </a:extLst>
          </p:cNvPr>
          <p:cNvCxnSpPr>
            <a:cxnSpLocks/>
          </p:cNvCxnSpPr>
          <p:nvPr/>
        </p:nvCxnSpPr>
        <p:spPr>
          <a:xfrm flipH="1">
            <a:off x="7922082" y="4876647"/>
            <a:ext cx="129748" cy="9700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D77D3F17-725E-389C-1562-E74F69399E98}"/>
              </a:ext>
            </a:extLst>
          </p:cNvPr>
          <p:cNvCxnSpPr>
            <a:cxnSpLocks/>
          </p:cNvCxnSpPr>
          <p:nvPr/>
        </p:nvCxnSpPr>
        <p:spPr>
          <a:xfrm flipH="1">
            <a:off x="7780182" y="4909049"/>
            <a:ext cx="269965" cy="90169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941D1B30-3FEF-467B-1CF0-B69BFBB06191}"/>
              </a:ext>
            </a:extLst>
          </p:cNvPr>
          <p:cNvCxnSpPr>
            <a:cxnSpLocks/>
          </p:cNvCxnSpPr>
          <p:nvPr/>
        </p:nvCxnSpPr>
        <p:spPr>
          <a:xfrm flipH="1">
            <a:off x="7636131" y="4915502"/>
            <a:ext cx="411183" cy="84262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91D7A743-EF7A-F63D-BB8C-BA1B0A3CD04A}"/>
              </a:ext>
            </a:extLst>
          </p:cNvPr>
          <p:cNvCxnSpPr>
            <a:cxnSpLocks/>
          </p:cNvCxnSpPr>
          <p:nvPr/>
        </p:nvCxnSpPr>
        <p:spPr>
          <a:xfrm flipH="1">
            <a:off x="7298058" y="4900796"/>
            <a:ext cx="765592" cy="58919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EA81403D-400D-C007-98FD-F4849D40D7FD}"/>
              </a:ext>
            </a:extLst>
          </p:cNvPr>
          <p:cNvCxnSpPr>
            <a:cxnSpLocks/>
          </p:cNvCxnSpPr>
          <p:nvPr/>
        </p:nvCxnSpPr>
        <p:spPr>
          <a:xfrm flipH="1">
            <a:off x="7222266" y="4910228"/>
            <a:ext cx="826468" cy="45295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493B5EBF-BB88-2763-1D19-7244C6331FB2}"/>
              </a:ext>
            </a:extLst>
          </p:cNvPr>
          <p:cNvCxnSpPr>
            <a:cxnSpLocks/>
          </p:cNvCxnSpPr>
          <p:nvPr/>
        </p:nvCxnSpPr>
        <p:spPr>
          <a:xfrm flipH="1">
            <a:off x="7143940" y="4902530"/>
            <a:ext cx="916454" cy="3007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94E06DFE-0F35-E477-9D3F-98E6CBB698D7}"/>
              </a:ext>
            </a:extLst>
          </p:cNvPr>
          <p:cNvCxnSpPr>
            <a:cxnSpLocks/>
            <a:stCxn id="17" idx="4"/>
          </p:cNvCxnSpPr>
          <p:nvPr/>
        </p:nvCxnSpPr>
        <p:spPr>
          <a:xfrm flipH="1">
            <a:off x="7104781" y="4913094"/>
            <a:ext cx="941713" cy="1526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06B37A56-CA49-0D1D-84F3-475CB4EC27A2}"/>
              </a:ext>
            </a:extLst>
          </p:cNvPr>
          <p:cNvCxnSpPr>
            <a:cxnSpLocks/>
          </p:cNvCxnSpPr>
          <p:nvPr/>
        </p:nvCxnSpPr>
        <p:spPr>
          <a:xfrm flipH="1" flipV="1">
            <a:off x="7109581" y="4771295"/>
            <a:ext cx="926847" cy="13595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E7EF6D38-E87A-6DB8-8F57-1DE60C32EC70}"/>
              </a:ext>
            </a:extLst>
          </p:cNvPr>
          <p:cNvCxnSpPr>
            <a:cxnSpLocks/>
          </p:cNvCxnSpPr>
          <p:nvPr/>
        </p:nvCxnSpPr>
        <p:spPr>
          <a:xfrm flipH="1" flipV="1">
            <a:off x="7143941" y="4618855"/>
            <a:ext cx="920484" cy="2965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E047D5BB-A087-8E5A-9A43-C4938FD662F3}"/>
              </a:ext>
            </a:extLst>
          </p:cNvPr>
          <p:cNvCxnSpPr>
            <a:cxnSpLocks/>
            <a:stCxn id="17" idx="4"/>
          </p:cNvCxnSpPr>
          <p:nvPr/>
        </p:nvCxnSpPr>
        <p:spPr>
          <a:xfrm flipH="1" flipV="1">
            <a:off x="7201013" y="4480844"/>
            <a:ext cx="845481" cy="43225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D1CFC96C-5DD5-C096-9E1B-21E1E8033B34}"/>
              </a:ext>
            </a:extLst>
          </p:cNvPr>
          <p:cNvCxnSpPr>
            <a:cxnSpLocks/>
          </p:cNvCxnSpPr>
          <p:nvPr/>
        </p:nvCxnSpPr>
        <p:spPr>
          <a:xfrm flipH="1" flipV="1">
            <a:off x="7271772" y="4372314"/>
            <a:ext cx="720841" cy="4897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BFA1A98F-ED85-42DD-EC96-700F79C939F3}"/>
              </a:ext>
            </a:extLst>
          </p:cNvPr>
          <p:cNvCxnSpPr>
            <a:cxnSpLocks/>
            <a:endCxn id="17" idx="4"/>
          </p:cNvCxnSpPr>
          <p:nvPr/>
        </p:nvCxnSpPr>
        <p:spPr>
          <a:xfrm flipH="1" flipV="1">
            <a:off x="8046494" y="4913094"/>
            <a:ext cx="583343" cy="7387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626F97CC-B82F-9329-7128-092FAEB46868}"/>
              </a:ext>
            </a:extLst>
          </p:cNvPr>
          <p:cNvCxnSpPr>
            <a:cxnSpLocks/>
          </p:cNvCxnSpPr>
          <p:nvPr/>
        </p:nvCxnSpPr>
        <p:spPr>
          <a:xfrm flipH="1" flipV="1">
            <a:off x="8047676" y="4903796"/>
            <a:ext cx="453118" cy="83215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9AF874A3-470B-6834-0388-9B8426D0DA21}"/>
              </a:ext>
            </a:extLst>
          </p:cNvPr>
          <p:cNvCxnSpPr>
            <a:cxnSpLocks/>
          </p:cNvCxnSpPr>
          <p:nvPr/>
        </p:nvCxnSpPr>
        <p:spPr>
          <a:xfrm flipH="1" flipV="1">
            <a:off x="8056953" y="4921642"/>
            <a:ext cx="283401" cy="88610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0D864B3F-0D81-965A-ED6F-3F3C7B8D2A5E}"/>
              </a:ext>
            </a:extLst>
          </p:cNvPr>
          <p:cNvCxnSpPr>
            <a:cxnSpLocks/>
          </p:cNvCxnSpPr>
          <p:nvPr/>
        </p:nvCxnSpPr>
        <p:spPr>
          <a:xfrm flipH="1" flipV="1">
            <a:off x="8048702" y="4881162"/>
            <a:ext cx="152027" cy="9668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96A2E29D-2BAE-2425-7227-721D97CF4F5A}"/>
              </a:ext>
            </a:extLst>
          </p:cNvPr>
          <p:cNvCxnSpPr>
            <a:cxnSpLocks/>
          </p:cNvCxnSpPr>
          <p:nvPr/>
        </p:nvCxnSpPr>
        <p:spPr>
          <a:xfrm flipH="1" flipV="1">
            <a:off x="7332665" y="4264780"/>
            <a:ext cx="694994" cy="6292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po 8">
            <a:extLst>
              <a:ext uri="{FF2B5EF4-FFF2-40B4-BE49-F238E27FC236}">
                <a16:creationId xmlns:a16="http://schemas.microsoft.com/office/drawing/2014/main" id="{A1FF32AF-54EB-ECA1-A41F-97AF328FEEBB}"/>
              </a:ext>
            </a:extLst>
          </p:cNvPr>
          <p:cNvGrpSpPr/>
          <p:nvPr/>
        </p:nvGrpSpPr>
        <p:grpSpPr>
          <a:xfrm>
            <a:off x="7841236" y="808068"/>
            <a:ext cx="1277999" cy="1281204"/>
            <a:chOff x="7841616" y="808068"/>
            <a:chExt cx="1277999" cy="1281204"/>
          </a:xfrm>
        </p:grpSpPr>
        <p:grpSp>
          <p:nvGrpSpPr>
            <p:cNvPr id="68" name="Gruppo 67">
              <a:extLst>
                <a:ext uri="{FF2B5EF4-FFF2-40B4-BE49-F238E27FC236}">
                  <a16:creationId xmlns:a16="http://schemas.microsoft.com/office/drawing/2014/main" id="{E2CCC85D-7C24-42D8-A5BE-D15E4582F654}"/>
                </a:ext>
              </a:extLst>
            </p:cNvPr>
            <p:cNvGrpSpPr/>
            <p:nvPr/>
          </p:nvGrpSpPr>
          <p:grpSpPr>
            <a:xfrm>
              <a:off x="7841616" y="811272"/>
              <a:ext cx="1277999" cy="1278000"/>
              <a:chOff x="8624673" y="1445319"/>
              <a:chExt cx="1439589" cy="1439591"/>
            </a:xfrm>
          </p:grpSpPr>
          <p:sp>
            <p:nvSpPr>
              <p:cNvPr id="56" name="Ovale 55">
                <a:extLst>
                  <a:ext uri="{FF2B5EF4-FFF2-40B4-BE49-F238E27FC236}">
                    <a16:creationId xmlns:a16="http://schemas.microsoft.com/office/drawing/2014/main" id="{14500BB0-8FE2-458D-AF0E-65818126A165}"/>
                  </a:ext>
                </a:extLst>
              </p:cNvPr>
              <p:cNvSpPr/>
              <p:nvPr/>
            </p:nvSpPr>
            <p:spPr>
              <a:xfrm>
                <a:off x="8624673" y="1445319"/>
                <a:ext cx="1439589" cy="1439591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201"/>
              </a:p>
            </p:txBody>
          </p:sp>
          <p:cxnSp>
            <p:nvCxnSpPr>
              <p:cNvPr id="65" name="Connettore diritto 64">
                <a:extLst>
                  <a:ext uri="{FF2B5EF4-FFF2-40B4-BE49-F238E27FC236}">
                    <a16:creationId xmlns:a16="http://schemas.microsoft.com/office/drawing/2014/main" id="{0642508B-4EAA-4913-A4B9-9C020BA9DA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00572" y="2167879"/>
                <a:ext cx="80084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Connettore diritto 66">
                <a:extLst>
                  <a:ext uri="{FF2B5EF4-FFF2-40B4-BE49-F238E27FC236}">
                    <a16:creationId xmlns:a16="http://schemas.microsoft.com/office/drawing/2014/main" id="{3D7CD59F-D8D1-48CB-A3FE-D0166AE06255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9299665" y="2167878"/>
                <a:ext cx="80085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Connettore diritto 36">
              <a:extLst>
                <a:ext uri="{FF2B5EF4-FFF2-40B4-BE49-F238E27FC236}">
                  <a16:creationId xmlns:a16="http://schemas.microsoft.com/office/drawing/2014/main" id="{F3BC81AA-2E92-40C4-8E4C-3B5E025D6BB3}"/>
                </a:ext>
              </a:extLst>
            </p:cNvPr>
            <p:cNvCxnSpPr>
              <a:cxnSpLocks/>
            </p:cNvCxnSpPr>
            <p:nvPr/>
          </p:nvCxnSpPr>
          <p:spPr>
            <a:xfrm>
              <a:off x="8474664" y="814803"/>
              <a:ext cx="0" cy="121593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Arco 14">
              <a:extLst>
                <a:ext uri="{FF2B5EF4-FFF2-40B4-BE49-F238E27FC236}">
                  <a16:creationId xmlns:a16="http://schemas.microsoft.com/office/drawing/2014/main" id="{2E6AF819-B095-65A3-9C61-2F53AED82CDC}"/>
                </a:ext>
              </a:extLst>
            </p:cNvPr>
            <p:cNvSpPr/>
            <p:nvPr/>
          </p:nvSpPr>
          <p:spPr>
            <a:xfrm>
              <a:off x="8399979" y="809329"/>
              <a:ext cx="158400" cy="1274400"/>
            </a:xfrm>
            <a:prstGeom prst="arc">
              <a:avLst>
                <a:gd name="adj1" fmla="val 5595630"/>
                <a:gd name="adj2" fmla="val 5234782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3" name="Arco 132">
              <a:extLst>
                <a:ext uri="{FF2B5EF4-FFF2-40B4-BE49-F238E27FC236}">
                  <a16:creationId xmlns:a16="http://schemas.microsoft.com/office/drawing/2014/main" id="{CD48FFAD-AB97-1D96-6B5A-79AE08FEC4CC}"/>
                </a:ext>
              </a:extLst>
            </p:cNvPr>
            <p:cNvSpPr/>
            <p:nvPr/>
          </p:nvSpPr>
          <p:spPr>
            <a:xfrm>
              <a:off x="8290958" y="808650"/>
              <a:ext cx="367200" cy="1274400"/>
            </a:xfrm>
            <a:prstGeom prst="arc">
              <a:avLst>
                <a:gd name="adj1" fmla="val 5953300"/>
                <a:gd name="adj2" fmla="val 5047671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5" name="Arco 134">
              <a:extLst>
                <a:ext uri="{FF2B5EF4-FFF2-40B4-BE49-F238E27FC236}">
                  <a16:creationId xmlns:a16="http://schemas.microsoft.com/office/drawing/2014/main" id="{A3ADD7E2-7F8E-84BB-7F88-E33AA2DDF15C}"/>
                </a:ext>
              </a:extLst>
            </p:cNvPr>
            <p:cNvSpPr/>
            <p:nvPr/>
          </p:nvSpPr>
          <p:spPr>
            <a:xfrm>
              <a:off x="8194735" y="814803"/>
              <a:ext cx="558000" cy="1274400"/>
            </a:xfrm>
            <a:prstGeom prst="arc">
              <a:avLst>
                <a:gd name="adj1" fmla="val 6389429"/>
                <a:gd name="adj2" fmla="val 4875377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6" name="Arco 135">
              <a:extLst>
                <a:ext uri="{FF2B5EF4-FFF2-40B4-BE49-F238E27FC236}">
                  <a16:creationId xmlns:a16="http://schemas.microsoft.com/office/drawing/2014/main" id="{028C7B71-D09F-C32D-95C2-63C69FEFDA4B}"/>
                </a:ext>
              </a:extLst>
            </p:cNvPr>
            <p:cNvSpPr/>
            <p:nvPr/>
          </p:nvSpPr>
          <p:spPr>
            <a:xfrm>
              <a:off x="8114626" y="808444"/>
              <a:ext cx="716400" cy="1274400"/>
            </a:xfrm>
            <a:prstGeom prst="arc">
              <a:avLst>
                <a:gd name="adj1" fmla="val 6792866"/>
                <a:gd name="adj2" fmla="val 4760276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7" name="Arco 136">
              <a:extLst>
                <a:ext uri="{FF2B5EF4-FFF2-40B4-BE49-F238E27FC236}">
                  <a16:creationId xmlns:a16="http://schemas.microsoft.com/office/drawing/2014/main" id="{9BEB4008-A2E5-CE77-014C-6EFB5CE25523}"/>
                </a:ext>
              </a:extLst>
            </p:cNvPr>
            <p:cNvSpPr/>
            <p:nvPr/>
          </p:nvSpPr>
          <p:spPr>
            <a:xfrm>
              <a:off x="7971287" y="813159"/>
              <a:ext cx="1004400" cy="1274400"/>
            </a:xfrm>
            <a:prstGeom prst="arc">
              <a:avLst>
                <a:gd name="adj1" fmla="val 8004793"/>
                <a:gd name="adj2" fmla="val 4479985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9" name="Arco 138">
              <a:extLst>
                <a:ext uri="{FF2B5EF4-FFF2-40B4-BE49-F238E27FC236}">
                  <a16:creationId xmlns:a16="http://schemas.microsoft.com/office/drawing/2014/main" id="{001DC2A8-C8C7-4705-1796-A9F5BED63132}"/>
                </a:ext>
              </a:extLst>
            </p:cNvPr>
            <p:cNvSpPr/>
            <p:nvPr/>
          </p:nvSpPr>
          <p:spPr>
            <a:xfrm>
              <a:off x="8043858" y="808444"/>
              <a:ext cx="860400" cy="1274400"/>
            </a:xfrm>
            <a:prstGeom prst="arc">
              <a:avLst>
                <a:gd name="adj1" fmla="val 7254866"/>
                <a:gd name="adj2" fmla="val 4697884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0" name="Arco 139">
              <a:extLst>
                <a:ext uri="{FF2B5EF4-FFF2-40B4-BE49-F238E27FC236}">
                  <a16:creationId xmlns:a16="http://schemas.microsoft.com/office/drawing/2014/main" id="{5C753A25-2F40-A5D2-205E-E4F24D59B663}"/>
                </a:ext>
              </a:extLst>
            </p:cNvPr>
            <p:cNvSpPr/>
            <p:nvPr/>
          </p:nvSpPr>
          <p:spPr>
            <a:xfrm>
              <a:off x="7915057" y="811214"/>
              <a:ext cx="1116000" cy="1274400"/>
            </a:xfrm>
            <a:prstGeom prst="arc">
              <a:avLst>
                <a:gd name="adj1" fmla="val 8606742"/>
                <a:gd name="adj2" fmla="val 4396369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1" name="Arco 140">
              <a:extLst>
                <a:ext uri="{FF2B5EF4-FFF2-40B4-BE49-F238E27FC236}">
                  <a16:creationId xmlns:a16="http://schemas.microsoft.com/office/drawing/2014/main" id="{CA0D931C-F197-2501-E171-F95F2265B983}"/>
                </a:ext>
              </a:extLst>
            </p:cNvPr>
            <p:cNvSpPr/>
            <p:nvPr/>
          </p:nvSpPr>
          <p:spPr>
            <a:xfrm>
              <a:off x="7874803" y="811318"/>
              <a:ext cx="1198800" cy="1274400"/>
            </a:xfrm>
            <a:prstGeom prst="arc">
              <a:avLst>
                <a:gd name="adj1" fmla="val 9015161"/>
                <a:gd name="adj2" fmla="val 4340213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2" name="Arco 141">
              <a:extLst>
                <a:ext uri="{FF2B5EF4-FFF2-40B4-BE49-F238E27FC236}">
                  <a16:creationId xmlns:a16="http://schemas.microsoft.com/office/drawing/2014/main" id="{6677623B-15D0-6F94-2DEB-7DEF9FC5F48E}"/>
                </a:ext>
              </a:extLst>
            </p:cNvPr>
            <p:cNvSpPr/>
            <p:nvPr/>
          </p:nvSpPr>
          <p:spPr>
            <a:xfrm>
              <a:off x="7853286" y="808068"/>
              <a:ext cx="1249200" cy="1274400"/>
            </a:xfrm>
            <a:prstGeom prst="arc">
              <a:avLst>
                <a:gd name="adj1" fmla="val 9507227"/>
                <a:gd name="adj2" fmla="val 3852897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9" name="Arco 18">
            <a:extLst>
              <a:ext uri="{FF2B5EF4-FFF2-40B4-BE49-F238E27FC236}">
                <a16:creationId xmlns:a16="http://schemas.microsoft.com/office/drawing/2014/main" id="{2164C886-73FE-3C6A-714F-E5E26E9CB3B0}"/>
              </a:ext>
            </a:extLst>
          </p:cNvPr>
          <p:cNvSpPr/>
          <p:nvPr/>
        </p:nvSpPr>
        <p:spPr>
          <a:xfrm>
            <a:off x="7931258" y="1458467"/>
            <a:ext cx="237600" cy="1890000"/>
          </a:xfrm>
          <a:prstGeom prst="arc">
            <a:avLst>
              <a:gd name="adj1" fmla="val 16885376"/>
              <a:gd name="adj2" fmla="val 1572196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5" name="Arco 144">
            <a:extLst>
              <a:ext uri="{FF2B5EF4-FFF2-40B4-BE49-F238E27FC236}">
                <a16:creationId xmlns:a16="http://schemas.microsoft.com/office/drawing/2014/main" id="{C184415B-005E-808F-AC4C-F81F34C9A34A}"/>
              </a:ext>
            </a:extLst>
          </p:cNvPr>
          <p:cNvSpPr/>
          <p:nvPr/>
        </p:nvSpPr>
        <p:spPr>
          <a:xfrm>
            <a:off x="7781184" y="1461216"/>
            <a:ext cx="543600" cy="1890000"/>
          </a:xfrm>
          <a:prstGeom prst="arc">
            <a:avLst>
              <a:gd name="adj1" fmla="val 17900882"/>
              <a:gd name="adj2" fmla="val 1545423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6" name="Arco 145">
            <a:extLst>
              <a:ext uri="{FF2B5EF4-FFF2-40B4-BE49-F238E27FC236}">
                <a16:creationId xmlns:a16="http://schemas.microsoft.com/office/drawing/2014/main" id="{3E763CB4-2457-5436-961E-84217255E0AC}"/>
              </a:ext>
            </a:extLst>
          </p:cNvPr>
          <p:cNvSpPr/>
          <p:nvPr/>
        </p:nvSpPr>
        <p:spPr>
          <a:xfrm>
            <a:off x="7637762" y="1459672"/>
            <a:ext cx="828000" cy="1890000"/>
          </a:xfrm>
          <a:prstGeom prst="arc">
            <a:avLst>
              <a:gd name="adj1" fmla="val 18842176"/>
              <a:gd name="adj2" fmla="val 15408355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8" name="Arco 147">
            <a:extLst>
              <a:ext uri="{FF2B5EF4-FFF2-40B4-BE49-F238E27FC236}">
                <a16:creationId xmlns:a16="http://schemas.microsoft.com/office/drawing/2014/main" id="{00B8D6F8-CE05-3738-AF62-5D6F2319BFC2}"/>
              </a:ext>
            </a:extLst>
          </p:cNvPr>
          <p:cNvSpPr/>
          <p:nvPr/>
        </p:nvSpPr>
        <p:spPr>
          <a:xfrm>
            <a:off x="7520392" y="1460323"/>
            <a:ext cx="1062000" cy="1890000"/>
          </a:xfrm>
          <a:prstGeom prst="arc">
            <a:avLst>
              <a:gd name="adj1" fmla="val 19416869"/>
              <a:gd name="adj2" fmla="val 1540718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9" name="Arco 148">
            <a:extLst>
              <a:ext uri="{FF2B5EF4-FFF2-40B4-BE49-F238E27FC236}">
                <a16:creationId xmlns:a16="http://schemas.microsoft.com/office/drawing/2014/main" id="{4926701E-5BE2-C098-27D0-8979CC25A6C2}"/>
              </a:ext>
            </a:extLst>
          </p:cNvPr>
          <p:cNvSpPr/>
          <p:nvPr/>
        </p:nvSpPr>
        <p:spPr>
          <a:xfrm>
            <a:off x="7416185" y="1460516"/>
            <a:ext cx="1274400" cy="1890000"/>
          </a:xfrm>
          <a:prstGeom prst="arc">
            <a:avLst>
              <a:gd name="adj1" fmla="val 19761185"/>
              <a:gd name="adj2" fmla="val 1540718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0" name="Arco 149">
            <a:extLst>
              <a:ext uri="{FF2B5EF4-FFF2-40B4-BE49-F238E27FC236}">
                <a16:creationId xmlns:a16="http://schemas.microsoft.com/office/drawing/2014/main" id="{F613D3FE-5CE0-E8E1-632D-DDED755AD409}"/>
              </a:ext>
            </a:extLst>
          </p:cNvPr>
          <p:cNvSpPr/>
          <p:nvPr/>
        </p:nvSpPr>
        <p:spPr>
          <a:xfrm>
            <a:off x="7309136" y="1460607"/>
            <a:ext cx="1486800" cy="1890000"/>
          </a:xfrm>
          <a:prstGeom prst="arc">
            <a:avLst>
              <a:gd name="adj1" fmla="val 19871923"/>
              <a:gd name="adj2" fmla="val 1540718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1" name="Arco 150">
            <a:extLst>
              <a:ext uri="{FF2B5EF4-FFF2-40B4-BE49-F238E27FC236}">
                <a16:creationId xmlns:a16="http://schemas.microsoft.com/office/drawing/2014/main" id="{3C2A26A3-B526-65E0-4C98-E782A02DF8C7}"/>
              </a:ext>
            </a:extLst>
          </p:cNvPr>
          <p:cNvSpPr/>
          <p:nvPr/>
        </p:nvSpPr>
        <p:spPr>
          <a:xfrm>
            <a:off x="7225779" y="1459490"/>
            <a:ext cx="1652400" cy="1890000"/>
          </a:xfrm>
          <a:prstGeom prst="arc">
            <a:avLst>
              <a:gd name="adj1" fmla="val 19903819"/>
              <a:gd name="adj2" fmla="val 1540718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2" name="Arco 151">
            <a:extLst>
              <a:ext uri="{FF2B5EF4-FFF2-40B4-BE49-F238E27FC236}">
                <a16:creationId xmlns:a16="http://schemas.microsoft.com/office/drawing/2014/main" id="{B7031229-C446-3803-533F-1E5827B15414}"/>
              </a:ext>
            </a:extLst>
          </p:cNvPr>
          <p:cNvSpPr/>
          <p:nvPr/>
        </p:nvSpPr>
        <p:spPr>
          <a:xfrm>
            <a:off x="7167780" y="1460028"/>
            <a:ext cx="1764000" cy="1890000"/>
          </a:xfrm>
          <a:prstGeom prst="arc">
            <a:avLst>
              <a:gd name="adj1" fmla="val 19906683"/>
              <a:gd name="adj2" fmla="val 1540718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9F1F319D-9889-9322-622C-E08038E58E6B}"/>
              </a:ext>
            </a:extLst>
          </p:cNvPr>
          <p:cNvGrpSpPr/>
          <p:nvPr/>
        </p:nvGrpSpPr>
        <p:grpSpPr>
          <a:xfrm>
            <a:off x="7080066" y="2519888"/>
            <a:ext cx="1278000" cy="1283002"/>
            <a:chOff x="7080066" y="2519888"/>
            <a:chExt cx="1278000" cy="1283002"/>
          </a:xfrm>
        </p:grpSpPr>
        <p:grpSp>
          <p:nvGrpSpPr>
            <p:cNvPr id="112" name="Gruppo 111">
              <a:extLst>
                <a:ext uri="{FF2B5EF4-FFF2-40B4-BE49-F238E27FC236}">
                  <a16:creationId xmlns:a16="http://schemas.microsoft.com/office/drawing/2014/main" id="{AE221063-BB6C-4580-AE75-1DF2D0BDAE78}"/>
                </a:ext>
              </a:extLst>
            </p:cNvPr>
            <p:cNvGrpSpPr/>
            <p:nvPr/>
          </p:nvGrpSpPr>
          <p:grpSpPr>
            <a:xfrm>
              <a:off x="7080066" y="2519888"/>
              <a:ext cx="1278000" cy="1278001"/>
              <a:chOff x="8624673" y="1441510"/>
              <a:chExt cx="1439589" cy="1439591"/>
            </a:xfrm>
          </p:grpSpPr>
          <p:sp>
            <p:nvSpPr>
              <p:cNvPr id="114" name="Ovale 113">
                <a:extLst>
                  <a:ext uri="{FF2B5EF4-FFF2-40B4-BE49-F238E27FC236}">
                    <a16:creationId xmlns:a16="http://schemas.microsoft.com/office/drawing/2014/main" id="{21BA5437-EDB7-4366-BD7C-5786297CFFC8}"/>
                  </a:ext>
                </a:extLst>
              </p:cNvPr>
              <p:cNvSpPr/>
              <p:nvPr/>
            </p:nvSpPr>
            <p:spPr>
              <a:xfrm>
                <a:off x="8624673" y="1441510"/>
                <a:ext cx="1439589" cy="1439591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sz="201" dirty="0"/>
              </a:p>
            </p:txBody>
          </p:sp>
          <p:cxnSp>
            <p:nvCxnSpPr>
              <p:cNvPr id="125" name="Connettore diritto 124">
                <a:extLst>
                  <a:ext uri="{FF2B5EF4-FFF2-40B4-BE49-F238E27FC236}">
                    <a16:creationId xmlns:a16="http://schemas.microsoft.com/office/drawing/2014/main" id="{A5E4C32C-0011-496E-910C-ADC194642D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00572" y="2167879"/>
                <a:ext cx="80084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Connettore diritto 126">
                <a:extLst>
                  <a:ext uri="{FF2B5EF4-FFF2-40B4-BE49-F238E27FC236}">
                    <a16:creationId xmlns:a16="http://schemas.microsoft.com/office/drawing/2014/main" id="{748C91E9-2258-4204-830E-69CBA6BD0ABA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9299664" y="2167878"/>
                <a:ext cx="80085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Arco 19">
              <a:extLst>
                <a:ext uri="{FF2B5EF4-FFF2-40B4-BE49-F238E27FC236}">
                  <a16:creationId xmlns:a16="http://schemas.microsoft.com/office/drawing/2014/main" id="{79F9C111-EBEF-D831-A205-54ADE52310A1}"/>
                </a:ext>
              </a:extLst>
            </p:cNvPr>
            <p:cNvSpPr/>
            <p:nvPr/>
          </p:nvSpPr>
          <p:spPr>
            <a:xfrm>
              <a:off x="7639674" y="2527178"/>
              <a:ext cx="158400" cy="1274400"/>
            </a:xfrm>
            <a:prstGeom prst="arc">
              <a:avLst>
                <a:gd name="adj1" fmla="val 3687592"/>
                <a:gd name="adj2" fmla="val 7711678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5" name="Arco 154">
              <a:extLst>
                <a:ext uri="{FF2B5EF4-FFF2-40B4-BE49-F238E27FC236}">
                  <a16:creationId xmlns:a16="http://schemas.microsoft.com/office/drawing/2014/main" id="{24DFBDD3-EB1E-3145-4FAA-B094150ED22F}"/>
                </a:ext>
              </a:extLst>
            </p:cNvPr>
            <p:cNvSpPr/>
            <p:nvPr/>
          </p:nvSpPr>
          <p:spPr>
            <a:xfrm>
              <a:off x="7437769" y="2524766"/>
              <a:ext cx="558000" cy="1274400"/>
            </a:xfrm>
            <a:prstGeom prst="arc">
              <a:avLst>
                <a:gd name="adj1" fmla="val 2123716"/>
                <a:gd name="adj2" fmla="val 11203627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6" name="Arco 155">
              <a:extLst>
                <a:ext uri="{FF2B5EF4-FFF2-40B4-BE49-F238E27FC236}">
                  <a16:creationId xmlns:a16="http://schemas.microsoft.com/office/drawing/2014/main" id="{E2E27744-B9E8-C98E-AD0E-1D2F7B15EA1B}"/>
                </a:ext>
              </a:extLst>
            </p:cNvPr>
            <p:cNvSpPr/>
            <p:nvPr/>
          </p:nvSpPr>
          <p:spPr>
            <a:xfrm>
              <a:off x="7533681" y="2527834"/>
              <a:ext cx="367200" cy="1274400"/>
            </a:xfrm>
            <a:prstGeom prst="arc">
              <a:avLst>
                <a:gd name="adj1" fmla="val 2594080"/>
                <a:gd name="adj2" fmla="val 10290625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7" name="Arco 156">
              <a:extLst>
                <a:ext uri="{FF2B5EF4-FFF2-40B4-BE49-F238E27FC236}">
                  <a16:creationId xmlns:a16="http://schemas.microsoft.com/office/drawing/2014/main" id="{40B7FE1D-ABC6-3279-826A-D4228C7CC590}"/>
                </a:ext>
              </a:extLst>
            </p:cNvPr>
            <p:cNvSpPr/>
            <p:nvPr/>
          </p:nvSpPr>
          <p:spPr>
            <a:xfrm>
              <a:off x="7358348" y="2527513"/>
              <a:ext cx="716400" cy="1274400"/>
            </a:xfrm>
            <a:prstGeom prst="arc">
              <a:avLst>
                <a:gd name="adj1" fmla="val 1720177"/>
                <a:gd name="adj2" fmla="val 11914317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8" name="Arco 157">
              <a:extLst>
                <a:ext uri="{FF2B5EF4-FFF2-40B4-BE49-F238E27FC236}">
                  <a16:creationId xmlns:a16="http://schemas.microsoft.com/office/drawing/2014/main" id="{3CDBB888-6FB0-750D-DF18-C57CC0F6BEC1}"/>
                </a:ext>
              </a:extLst>
            </p:cNvPr>
            <p:cNvSpPr/>
            <p:nvPr/>
          </p:nvSpPr>
          <p:spPr>
            <a:xfrm>
              <a:off x="7287343" y="2526768"/>
              <a:ext cx="860400" cy="1274400"/>
            </a:xfrm>
            <a:prstGeom prst="arc">
              <a:avLst>
                <a:gd name="adj1" fmla="val 1353345"/>
                <a:gd name="adj2" fmla="val 12272156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9" name="Arco 158">
              <a:extLst>
                <a:ext uri="{FF2B5EF4-FFF2-40B4-BE49-F238E27FC236}">
                  <a16:creationId xmlns:a16="http://schemas.microsoft.com/office/drawing/2014/main" id="{BEF3706F-1CD5-069A-DFF2-7975D20A967C}"/>
                </a:ext>
              </a:extLst>
            </p:cNvPr>
            <p:cNvSpPr/>
            <p:nvPr/>
          </p:nvSpPr>
          <p:spPr>
            <a:xfrm>
              <a:off x="7213392" y="2526495"/>
              <a:ext cx="1004400" cy="1274400"/>
            </a:xfrm>
            <a:prstGeom prst="arc">
              <a:avLst>
                <a:gd name="adj1" fmla="val 1169468"/>
                <a:gd name="adj2" fmla="val 12481027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0" name="Arco 159">
              <a:extLst>
                <a:ext uri="{FF2B5EF4-FFF2-40B4-BE49-F238E27FC236}">
                  <a16:creationId xmlns:a16="http://schemas.microsoft.com/office/drawing/2014/main" id="{8B79DC7B-B947-66E4-78A6-F9CBB3C5DB7D}"/>
                </a:ext>
              </a:extLst>
            </p:cNvPr>
            <p:cNvSpPr/>
            <p:nvPr/>
          </p:nvSpPr>
          <p:spPr>
            <a:xfrm>
              <a:off x="7155902" y="2528490"/>
              <a:ext cx="1116000" cy="1274400"/>
            </a:xfrm>
            <a:prstGeom prst="arc">
              <a:avLst>
                <a:gd name="adj1" fmla="val 993627"/>
                <a:gd name="adj2" fmla="val 12755802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1" name="Arco 160">
              <a:extLst>
                <a:ext uri="{FF2B5EF4-FFF2-40B4-BE49-F238E27FC236}">
                  <a16:creationId xmlns:a16="http://schemas.microsoft.com/office/drawing/2014/main" id="{2F20CB74-47B9-46C2-D816-5936E3D68EAF}"/>
                </a:ext>
              </a:extLst>
            </p:cNvPr>
            <p:cNvSpPr/>
            <p:nvPr/>
          </p:nvSpPr>
          <p:spPr>
            <a:xfrm>
              <a:off x="7110710" y="2526900"/>
              <a:ext cx="1206000" cy="1274400"/>
            </a:xfrm>
            <a:prstGeom prst="arc">
              <a:avLst>
                <a:gd name="adj1" fmla="val 873397"/>
                <a:gd name="adj2" fmla="val 12853871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2" name="Arco 161">
              <a:extLst>
                <a:ext uri="{FF2B5EF4-FFF2-40B4-BE49-F238E27FC236}">
                  <a16:creationId xmlns:a16="http://schemas.microsoft.com/office/drawing/2014/main" id="{368F429C-1B64-8D93-16FF-1911FAC02179}"/>
                </a:ext>
              </a:extLst>
            </p:cNvPr>
            <p:cNvSpPr/>
            <p:nvPr/>
          </p:nvSpPr>
          <p:spPr>
            <a:xfrm>
              <a:off x="7095090" y="2527922"/>
              <a:ext cx="1242000" cy="1274400"/>
            </a:xfrm>
            <a:prstGeom prst="arc">
              <a:avLst>
                <a:gd name="adj1" fmla="val 804654"/>
                <a:gd name="adj2" fmla="val 12853871"/>
              </a:avLst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5E498381-7FB4-E043-5636-A9CE9448C538}"/>
              </a:ext>
            </a:extLst>
          </p:cNvPr>
          <p:cNvCxnSpPr>
            <a:cxnSpLocks/>
          </p:cNvCxnSpPr>
          <p:nvPr/>
        </p:nvCxnSpPr>
        <p:spPr>
          <a:xfrm flipH="1" flipV="1">
            <a:off x="7903176" y="3966082"/>
            <a:ext cx="23091" cy="1468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37AEA834-D86E-9C7F-0E3B-085BFA3E683B}"/>
              </a:ext>
            </a:extLst>
          </p:cNvPr>
          <p:cNvCxnSpPr>
            <a:cxnSpLocks/>
          </p:cNvCxnSpPr>
          <p:nvPr/>
        </p:nvCxnSpPr>
        <p:spPr>
          <a:xfrm flipH="1" flipV="1">
            <a:off x="7761479" y="4004391"/>
            <a:ext cx="90777" cy="2838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281606E3-CB1C-5E3F-1B3F-716AC153ADF7}"/>
              </a:ext>
            </a:extLst>
          </p:cNvPr>
          <p:cNvCxnSpPr>
            <a:cxnSpLocks/>
          </p:cNvCxnSpPr>
          <p:nvPr/>
        </p:nvCxnSpPr>
        <p:spPr>
          <a:xfrm flipH="1" flipV="1">
            <a:off x="7591113" y="4060863"/>
            <a:ext cx="247670" cy="4548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966BB6BC-240B-B7C9-6AF5-0FA4BAA7C0BA}"/>
              </a:ext>
            </a:extLst>
          </p:cNvPr>
          <p:cNvCxnSpPr>
            <a:cxnSpLocks/>
          </p:cNvCxnSpPr>
          <p:nvPr/>
        </p:nvCxnSpPr>
        <p:spPr>
          <a:xfrm flipH="1" flipV="1">
            <a:off x="7453398" y="4163861"/>
            <a:ext cx="455105" cy="5763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E62EBE1D-D9DA-D7E0-F609-B5912C23FC81}"/>
              </a:ext>
            </a:extLst>
          </p:cNvPr>
          <p:cNvCxnSpPr>
            <a:cxnSpLocks/>
          </p:cNvCxnSpPr>
          <p:nvPr/>
        </p:nvCxnSpPr>
        <p:spPr>
          <a:xfrm flipH="1" flipV="1">
            <a:off x="8245916" y="5034692"/>
            <a:ext cx="587361" cy="3990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83CE071D-DE29-E9DA-2939-806A460A5229}"/>
              </a:ext>
            </a:extLst>
          </p:cNvPr>
          <p:cNvCxnSpPr>
            <a:cxnSpLocks/>
          </p:cNvCxnSpPr>
          <p:nvPr/>
        </p:nvCxnSpPr>
        <p:spPr>
          <a:xfrm flipH="1" flipV="1">
            <a:off x="8402110" y="5078347"/>
            <a:ext cx="498900" cy="2473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45C9F729-49F1-FF4C-DF6A-BEE3E344E7BB}"/>
              </a:ext>
            </a:extLst>
          </p:cNvPr>
          <p:cNvCxnSpPr>
            <a:cxnSpLocks/>
          </p:cNvCxnSpPr>
          <p:nvPr/>
        </p:nvCxnSpPr>
        <p:spPr>
          <a:xfrm flipH="1" flipV="1">
            <a:off x="8573891" y="5079586"/>
            <a:ext cx="374808" cy="1207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FF7B38D7-1569-6355-3934-040E225A57B7}"/>
              </a:ext>
            </a:extLst>
          </p:cNvPr>
          <p:cNvCxnSpPr>
            <a:cxnSpLocks/>
          </p:cNvCxnSpPr>
          <p:nvPr/>
        </p:nvCxnSpPr>
        <p:spPr>
          <a:xfrm flipH="1" flipV="1">
            <a:off x="8757059" y="5011992"/>
            <a:ext cx="224442" cy="329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A8A473EF-A466-9234-4641-F4CF65C9429A}"/>
              </a:ext>
            </a:extLst>
          </p:cNvPr>
          <p:cNvCxnSpPr>
            <a:cxnSpLocks/>
          </p:cNvCxnSpPr>
          <p:nvPr/>
        </p:nvCxnSpPr>
        <p:spPr>
          <a:xfrm>
            <a:off x="8913744" y="4910228"/>
            <a:ext cx="7508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31C32188-19C4-D2AD-AD02-C9D5FBEC274B}"/>
              </a:ext>
            </a:extLst>
          </p:cNvPr>
          <p:cNvCxnSpPr>
            <a:cxnSpLocks/>
          </p:cNvCxnSpPr>
          <p:nvPr/>
        </p:nvCxnSpPr>
        <p:spPr>
          <a:xfrm>
            <a:off x="8052456" y="4913673"/>
            <a:ext cx="0" cy="9330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96763653-D551-C5CF-8147-C822A7223268}"/>
              </a:ext>
            </a:extLst>
          </p:cNvPr>
          <p:cNvGrpSpPr/>
          <p:nvPr/>
        </p:nvGrpSpPr>
        <p:grpSpPr>
          <a:xfrm>
            <a:off x="7077784" y="4630183"/>
            <a:ext cx="1282031" cy="1281317"/>
            <a:chOff x="7077784" y="4630183"/>
            <a:chExt cx="1282031" cy="1281317"/>
          </a:xfrm>
        </p:grpSpPr>
        <p:cxnSp>
          <p:nvCxnSpPr>
            <p:cNvPr id="24" name="Connettore diritto 23">
              <a:extLst>
                <a:ext uri="{FF2B5EF4-FFF2-40B4-BE49-F238E27FC236}">
                  <a16:creationId xmlns:a16="http://schemas.microsoft.com/office/drawing/2014/main" id="{F374B7F4-BB8D-4A0D-BAD3-F903D8E3F9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16535" y="5781675"/>
              <a:ext cx="0" cy="12982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6062FAF9-C51B-445D-8B32-D63029E07B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7784" y="5272747"/>
              <a:ext cx="8999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1" name="Ovale 270">
              <a:extLst>
                <a:ext uri="{FF2B5EF4-FFF2-40B4-BE49-F238E27FC236}">
                  <a16:creationId xmlns:a16="http://schemas.microsoft.com/office/drawing/2014/main" id="{E0432821-8E04-4CCB-B3F8-F99461788470}"/>
                </a:ext>
              </a:extLst>
            </p:cNvPr>
            <p:cNvSpPr/>
            <p:nvPr/>
          </p:nvSpPr>
          <p:spPr>
            <a:xfrm>
              <a:off x="7082314" y="4630183"/>
              <a:ext cx="1277501" cy="1277507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1"/>
            </a:p>
          </p:txBody>
        </p:sp>
        <p:cxnSp>
          <p:nvCxnSpPr>
            <p:cNvPr id="275" name="Connettore diritto 274">
              <a:extLst>
                <a:ext uri="{FF2B5EF4-FFF2-40B4-BE49-F238E27FC236}">
                  <a16:creationId xmlns:a16="http://schemas.microsoft.com/office/drawing/2014/main" id="{EB05A475-AC21-4730-9B10-A8C726CD3C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35849" y="5761585"/>
              <a:ext cx="19542" cy="146105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Connettore diritto 275">
              <a:extLst>
                <a:ext uri="{FF2B5EF4-FFF2-40B4-BE49-F238E27FC236}">
                  <a16:creationId xmlns:a16="http://schemas.microsoft.com/office/drawing/2014/main" id="{77A25944-8AD0-4E27-9D2C-B332D701C60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39886" y="5720636"/>
              <a:ext cx="48723" cy="16273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ttore diritto 277">
              <a:extLst>
                <a:ext uri="{FF2B5EF4-FFF2-40B4-BE49-F238E27FC236}">
                  <a16:creationId xmlns:a16="http://schemas.microsoft.com/office/drawing/2014/main" id="{F9A4B41A-B61F-4A95-814E-3165369119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42469" y="5689998"/>
              <a:ext cx="76999" cy="15779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Connettore diritto 279">
              <a:extLst>
                <a:ext uri="{FF2B5EF4-FFF2-40B4-BE49-F238E27FC236}">
                  <a16:creationId xmlns:a16="http://schemas.microsoft.com/office/drawing/2014/main" id="{E7154D13-8F90-45D2-B0C5-DB5DA5E7C6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65575" y="5645553"/>
              <a:ext cx="103806" cy="150608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Connettore diritto 283">
              <a:extLst>
                <a:ext uri="{FF2B5EF4-FFF2-40B4-BE49-F238E27FC236}">
                  <a16:creationId xmlns:a16="http://schemas.microsoft.com/office/drawing/2014/main" id="{9BA041E4-7E69-4AB7-9DF1-2DEE9996B0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13838" y="5549347"/>
              <a:ext cx="152168" cy="117107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Connettore diritto 284">
              <a:extLst>
                <a:ext uri="{FF2B5EF4-FFF2-40B4-BE49-F238E27FC236}">
                  <a16:creationId xmlns:a16="http://schemas.microsoft.com/office/drawing/2014/main" id="{A2FFE109-CE6B-41FF-B0DC-6205476599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65127" y="5497474"/>
              <a:ext cx="149303" cy="8182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Connettore diritto 286">
              <a:extLst>
                <a:ext uri="{FF2B5EF4-FFF2-40B4-BE49-F238E27FC236}">
                  <a16:creationId xmlns:a16="http://schemas.microsoft.com/office/drawing/2014/main" id="{3E7129A3-6DDA-448F-8712-C377753AFC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09611" y="5422834"/>
              <a:ext cx="151604" cy="49759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Connettore diritto 289">
              <a:extLst>
                <a:ext uri="{FF2B5EF4-FFF2-40B4-BE49-F238E27FC236}">
                  <a16:creationId xmlns:a16="http://schemas.microsoft.com/office/drawing/2014/main" id="{D81D10E4-08C9-43E6-93F0-906C102A6E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92791" y="5357216"/>
              <a:ext cx="129977" cy="2169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Connettore diritto 290">
              <a:extLst>
                <a:ext uri="{FF2B5EF4-FFF2-40B4-BE49-F238E27FC236}">
                  <a16:creationId xmlns:a16="http://schemas.microsoft.com/office/drawing/2014/main" id="{53ACCFD2-E890-47C7-B7DB-915C4D76A7A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086375" y="5180421"/>
              <a:ext cx="71404" cy="1047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Connettore diritto 302">
              <a:extLst>
                <a:ext uri="{FF2B5EF4-FFF2-40B4-BE49-F238E27FC236}">
                  <a16:creationId xmlns:a16="http://schemas.microsoft.com/office/drawing/2014/main" id="{ED852044-F2E0-4676-9C0F-CB44D8314B3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904833" y="5837927"/>
              <a:ext cx="13886" cy="43417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Connettore diritto 303">
              <a:extLst>
                <a:ext uri="{FF2B5EF4-FFF2-40B4-BE49-F238E27FC236}">
                  <a16:creationId xmlns:a16="http://schemas.microsoft.com/office/drawing/2014/main" id="{F214F040-EB24-4D56-BE2A-13463241F77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809882" y="5816886"/>
              <a:ext cx="14413" cy="9166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Connettore diritto 213">
              <a:extLst>
                <a:ext uri="{FF2B5EF4-FFF2-40B4-BE49-F238E27FC236}">
                  <a16:creationId xmlns:a16="http://schemas.microsoft.com/office/drawing/2014/main" id="{52483FFC-D08C-1C31-BC06-24CD22A258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87343" y="5602605"/>
              <a:ext cx="121021" cy="13095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8" name="Gruppo 177">
            <a:extLst>
              <a:ext uri="{FF2B5EF4-FFF2-40B4-BE49-F238E27FC236}">
                <a16:creationId xmlns:a16="http://schemas.microsoft.com/office/drawing/2014/main" id="{31DAD08B-1244-6D87-BE8E-AB2BF3FF93E7}"/>
              </a:ext>
            </a:extLst>
          </p:cNvPr>
          <p:cNvGrpSpPr/>
          <p:nvPr/>
        </p:nvGrpSpPr>
        <p:grpSpPr>
          <a:xfrm>
            <a:off x="7680185" y="5234752"/>
            <a:ext cx="71095" cy="71096"/>
            <a:chOff x="9841750" y="1466843"/>
            <a:chExt cx="71095" cy="71096"/>
          </a:xfrm>
        </p:grpSpPr>
        <p:cxnSp>
          <p:nvCxnSpPr>
            <p:cNvPr id="227" name="Connettore diritto 226">
              <a:extLst>
                <a:ext uri="{FF2B5EF4-FFF2-40B4-BE49-F238E27FC236}">
                  <a16:creationId xmlns:a16="http://schemas.microsoft.com/office/drawing/2014/main" id="{1EB73133-38C2-054D-D1EE-10081CFB5F5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841750" y="1502391"/>
              <a:ext cx="7109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ttore diritto 228">
              <a:extLst>
                <a:ext uri="{FF2B5EF4-FFF2-40B4-BE49-F238E27FC236}">
                  <a16:creationId xmlns:a16="http://schemas.microsoft.com/office/drawing/2014/main" id="{15E1E5AC-8F6D-4230-CF8A-676CB3ACE0FC}"/>
                </a:ext>
              </a:extLst>
            </p:cNvPr>
            <p:cNvCxnSpPr>
              <a:cxnSpLocks/>
            </p:cNvCxnSpPr>
            <p:nvPr/>
          </p:nvCxnSpPr>
          <p:spPr>
            <a:xfrm>
              <a:off x="9841750" y="1505857"/>
              <a:ext cx="71095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C7762293-6CE3-A729-9EAC-73A9F4126991}"/>
              </a:ext>
            </a:extLst>
          </p:cNvPr>
          <p:cNvCxnSpPr>
            <a:cxnSpLocks/>
            <a:endCxn id="17" idx="4"/>
          </p:cNvCxnSpPr>
          <p:nvPr/>
        </p:nvCxnSpPr>
        <p:spPr>
          <a:xfrm flipH="1" flipV="1">
            <a:off x="8046494" y="4913094"/>
            <a:ext cx="696767" cy="6296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Figura a mano libera: forma 130">
            <a:extLst>
              <a:ext uri="{FF2B5EF4-FFF2-40B4-BE49-F238E27FC236}">
                <a16:creationId xmlns:a16="http://schemas.microsoft.com/office/drawing/2014/main" id="{075D54F3-7783-1E40-C5D4-5C5900A2979B}"/>
              </a:ext>
            </a:extLst>
          </p:cNvPr>
          <p:cNvSpPr/>
          <p:nvPr/>
        </p:nvSpPr>
        <p:spPr>
          <a:xfrm>
            <a:off x="7866211" y="1468946"/>
            <a:ext cx="975120" cy="586231"/>
          </a:xfrm>
          <a:custGeom>
            <a:avLst/>
            <a:gdLst>
              <a:gd name="connsiteX0" fmla="*/ 188097 w 964492"/>
              <a:gd name="connsiteY0" fmla="*/ 7 h 582937"/>
              <a:gd name="connsiteX1" fmla="*/ 3312 w 964492"/>
              <a:gd name="connsiteY1" fmla="*/ 93352 h 582937"/>
              <a:gd name="connsiteX2" fmla="*/ 96657 w 964492"/>
              <a:gd name="connsiteY2" fmla="*/ 295282 h 582937"/>
              <a:gd name="connsiteX3" fmla="*/ 424317 w 964492"/>
              <a:gd name="connsiteY3" fmla="*/ 499117 h 582937"/>
              <a:gd name="connsiteX4" fmla="*/ 786267 w 964492"/>
              <a:gd name="connsiteY4" fmla="*/ 582937 h 582937"/>
              <a:gd name="connsiteX5" fmla="*/ 961527 w 964492"/>
              <a:gd name="connsiteY5" fmla="*/ 499117 h 582937"/>
              <a:gd name="connsiteX6" fmla="*/ 870087 w 964492"/>
              <a:gd name="connsiteY6" fmla="*/ 291472 h 582937"/>
              <a:gd name="connsiteX7" fmla="*/ 546237 w 964492"/>
              <a:gd name="connsiteY7" fmla="*/ 89542 h 582937"/>
              <a:gd name="connsiteX8" fmla="*/ 188097 w 964492"/>
              <a:gd name="connsiteY8" fmla="*/ 7 h 582937"/>
              <a:gd name="connsiteX0" fmla="*/ 188097 w 964492"/>
              <a:gd name="connsiteY0" fmla="*/ 7 h 586231"/>
              <a:gd name="connsiteX1" fmla="*/ 3312 w 964492"/>
              <a:gd name="connsiteY1" fmla="*/ 93352 h 586231"/>
              <a:gd name="connsiteX2" fmla="*/ 96657 w 964492"/>
              <a:gd name="connsiteY2" fmla="*/ 295282 h 586231"/>
              <a:gd name="connsiteX3" fmla="*/ 424317 w 964492"/>
              <a:gd name="connsiteY3" fmla="*/ 499117 h 586231"/>
              <a:gd name="connsiteX4" fmla="*/ 786267 w 964492"/>
              <a:gd name="connsiteY4" fmla="*/ 582937 h 586231"/>
              <a:gd name="connsiteX5" fmla="*/ 961527 w 964492"/>
              <a:gd name="connsiteY5" fmla="*/ 499117 h 586231"/>
              <a:gd name="connsiteX6" fmla="*/ 870087 w 964492"/>
              <a:gd name="connsiteY6" fmla="*/ 291472 h 586231"/>
              <a:gd name="connsiteX7" fmla="*/ 546237 w 964492"/>
              <a:gd name="connsiteY7" fmla="*/ 89542 h 586231"/>
              <a:gd name="connsiteX8" fmla="*/ 188097 w 964492"/>
              <a:gd name="connsiteY8" fmla="*/ 7 h 586231"/>
              <a:gd name="connsiteX0" fmla="*/ 188097 w 964492"/>
              <a:gd name="connsiteY0" fmla="*/ 7 h 586231"/>
              <a:gd name="connsiteX1" fmla="*/ 3312 w 964492"/>
              <a:gd name="connsiteY1" fmla="*/ 93352 h 586231"/>
              <a:gd name="connsiteX2" fmla="*/ 96657 w 964492"/>
              <a:gd name="connsiteY2" fmla="*/ 295282 h 586231"/>
              <a:gd name="connsiteX3" fmla="*/ 424317 w 964492"/>
              <a:gd name="connsiteY3" fmla="*/ 499117 h 586231"/>
              <a:gd name="connsiteX4" fmla="*/ 786267 w 964492"/>
              <a:gd name="connsiteY4" fmla="*/ 582937 h 586231"/>
              <a:gd name="connsiteX5" fmla="*/ 961527 w 964492"/>
              <a:gd name="connsiteY5" fmla="*/ 499117 h 586231"/>
              <a:gd name="connsiteX6" fmla="*/ 870087 w 964492"/>
              <a:gd name="connsiteY6" fmla="*/ 291472 h 586231"/>
              <a:gd name="connsiteX7" fmla="*/ 546237 w 964492"/>
              <a:gd name="connsiteY7" fmla="*/ 89542 h 586231"/>
              <a:gd name="connsiteX8" fmla="*/ 188097 w 964492"/>
              <a:gd name="connsiteY8" fmla="*/ 7 h 586231"/>
              <a:gd name="connsiteX0" fmla="*/ 188097 w 975120"/>
              <a:gd name="connsiteY0" fmla="*/ 7 h 586231"/>
              <a:gd name="connsiteX1" fmla="*/ 3312 w 975120"/>
              <a:gd name="connsiteY1" fmla="*/ 93352 h 586231"/>
              <a:gd name="connsiteX2" fmla="*/ 96657 w 975120"/>
              <a:gd name="connsiteY2" fmla="*/ 295282 h 586231"/>
              <a:gd name="connsiteX3" fmla="*/ 424317 w 975120"/>
              <a:gd name="connsiteY3" fmla="*/ 499117 h 586231"/>
              <a:gd name="connsiteX4" fmla="*/ 786267 w 975120"/>
              <a:gd name="connsiteY4" fmla="*/ 582937 h 586231"/>
              <a:gd name="connsiteX5" fmla="*/ 961527 w 975120"/>
              <a:gd name="connsiteY5" fmla="*/ 499117 h 586231"/>
              <a:gd name="connsiteX6" fmla="*/ 870087 w 975120"/>
              <a:gd name="connsiteY6" fmla="*/ 291472 h 586231"/>
              <a:gd name="connsiteX7" fmla="*/ 546237 w 975120"/>
              <a:gd name="connsiteY7" fmla="*/ 89542 h 586231"/>
              <a:gd name="connsiteX8" fmla="*/ 188097 w 975120"/>
              <a:gd name="connsiteY8" fmla="*/ 7 h 586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5120" h="586231">
                <a:moveTo>
                  <a:pt x="188097" y="7"/>
                </a:moveTo>
                <a:cubicBezTo>
                  <a:pt x="97610" y="642"/>
                  <a:pt x="18552" y="44140"/>
                  <a:pt x="3312" y="93352"/>
                </a:cubicBezTo>
                <a:cubicBezTo>
                  <a:pt x="-11928" y="142565"/>
                  <a:pt x="26490" y="227655"/>
                  <a:pt x="96657" y="295282"/>
                </a:cubicBezTo>
                <a:cubicBezTo>
                  <a:pt x="166824" y="362909"/>
                  <a:pt x="309382" y="451175"/>
                  <a:pt x="424317" y="499117"/>
                </a:cubicBezTo>
                <a:cubicBezTo>
                  <a:pt x="539252" y="547060"/>
                  <a:pt x="702447" y="600082"/>
                  <a:pt x="786267" y="582937"/>
                </a:cubicBezTo>
                <a:cubicBezTo>
                  <a:pt x="870087" y="565792"/>
                  <a:pt x="918982" y="551505"/>
                  <a:pt x="961527" y="499117"/>
                </a:cubicBezTo>
                <a:cubicBezTo>
                  <a:pt x="1004072" y="446729"/>
                  <a:pt x="939302" y="359734"/>
                  <a:pt x="870087" y="291472"/>
                </a:cubicBezTo>
                <a:cubicBezTo>
                  <a:pt x="800872" y="223210"/>
                  <a:pt x="660220" y="138120"/>
                  <a:pt x="546237" y="89542"/>
                </a:cubicBezTo>
                <a:cubicBezTo>
                  <a:pt x="432255" y="40965"/>
                  <a:pt x="278584" y="-628"/>
                  <a:pt x="188097" y="7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C4AD937B-C7E5-60AF-7640-1B41E5124388}"/>
              </a:ext>
            </a:extLst>
          </p:cNvPr>
          <p:cNvGrpSpPr/>
          <p:nvPr/>
        </p:nvGrpSpPr>
        <p:grpSpPr>
          <a:xfrm>
            <a:off x="7217018" y="2679831"/>
            <a:ext cx="1131581" cy="654817"/>
            <a:chOff x="7214399" y="2682008"/>
            <a:chExt cx="1131581" cy="654817"/>
          </a:xfrm>
        </p:grpSpPr>
        <p:sp>
          <p:nvSpPr>
            <p:cNvPr id="6" name="Figura a mano libera: forma 5">
              <a:extLst>
                <a:ext uri="{FF2B5EF4-FFF2-40B4-BE49-F238E27FC236}">
                  <a16:creationId xmlns:a16="http://schemas.microsoft.com/office/drawing/2014/main" id="{E7BA5CA9-D083-07E8-4D13-B0860465FC05}"/>
                </a:ext>
              </a:extLst>
            </p:cNvPr>
            <p:cNvSpPr/>
            <p:nvPr/>
          </p:nvSpPr>
          <p:spPr>
            <a:xfrm>
              <a:off x="7214399" y="2682008"/>
              <a:ext cx="1131581" cy="652581"/>
            </a:xfrm>
            <a:custGeom>
              <a:avLst/>
              <a:gdLst>
                <a:gd name="connsiteX0" fmla="*/ 0 w 1133274"/>
                <a:gd name="connsiteY0" fmla="*/ 130054 h 643654"/>
                <a:gd name="connsiteX1" fmla="*/ 52800 w 1133274"/>
                <a:gd name="connsiteY1" fmla="*/ 36454 h 643654"/>
                <a:gd name="connsiteX2" fmla="*/ 223200 w 1133274"/>
                <a:gd name="connsiteY2" fmla="*/ 454 h 643654"/>
                <a:gd name="connsiteX3" fmla="*/ 446400 w 1133274"/>
                <a:gd name="connsiteY3" fmla="*/ 24454 h 643654"/>
                <a:gd name="connsiteX4" fmla="*/ 732000 w 1133274"/>
                <a:gd name="connsiteY4" fmla="*/ 132454 h 643654"/>
                <a:gd name="connsiteX5" fmla="*/ 945600 w 1133274"/>
                <a:gd name="connsiteY5" fmla="*/ 257254 h 643654"/>
                <a:gd name="connsiteX6" fmla="*/ 1108800 w 1133274"/>
                <a:gd name="connsiteY6" fmla="*/ 427654 h 643654"/>
                <a:gd name="connsiteX7" fmla="*/ 1130400 w 1133274"/>
                <a:gd name="connsiteY7" fmla="*/ 542854 h 643654"/>
                <a:gd name="connsiteX8" fmla="*/ 1087200 w 1133274"/>
                <a:gd name="connsiteY8" fmla="*/ 610054 h 643654"/>
                <a:gd name="connsiteX9" fmla="*/ 960000 w 1133274"/>
                <a:gd name="connsiteY9" fmla="*/ 643654 h 643654"/>
                <a:gd name="connsiteX0" fmla="*/ 0 w 1133274"/>
                <a:gd name="connsiteY0" fmla="*/ 130054 h 643654"/>
                <a:gd name="connsiteX1" fmla="*/ 52800 w 1133274"/>
                <a:gd name="connsiteY1" fmla="*/ 36454 h 643654"/>
                <a:gd name="connsiteX2" fmla="*/ 223200 w 1133274"/>
                <a:gd name="connsiteY2" fmla="*/ 454 h 643654"/>
                <a:gd name="connsiteX3" fmla="*/ 446400 w 1133274"/>
                <a:gd name="connsiteY3" fmla="*/ 24454 h 643654"/>
                <a:gd name="connsiteX4" fmla="*/ 732000 w 1133274"/>
                <a:gd name="connsiteY4" fmla="*/ 132454 h 643654"/>
                <a:gd name="connsiteX5" fmla="*/ 945600 w 1133274"/>
                <a:gd name="connsiteY5" fmla="*/ 257254 h 643654"/>
                <a:gd name="connsiteX6" fmla="*/ 1108800 w 1133274"/>
                <a:gd name="connsiteY6" fmla="*/ 427654 h 643654"/>
                <a:gd name="connsiteX7" fmla="*/ 1130400 w 1133274"/>
                <a:gd name="connsiteY7" fmla="*/ 542854 h 643654"/>
                <a:gd name="connsiteX8" fmla="*/ 1087200 w 1133274"/>
                <a:gd name="connsiteY8" fmla="*/ 610054 h 643654"/>
                <a:gd name="connsiteX9" fmla="*/ 957600 w 1133274"/>
                <a:gd name="connsiteY9" fmla="*/ 643654 h 643654"/>
                <a:gd name="connsiteX0" fmla="*/ 0 w 1133274"/>
                <a:gd name="connsiteY0" fmla="*/ 130054 h 636454"/>
                <a:gd name="connsiteX1" fmla="*/ 52800 w 1133274"/>
                <a:gd name="connsiteY1" fmla="*/ 36454 h 636454"/>
                <a:gd name="connsiteX2" fmla="*/ 223200 w 1133274"/>
                <a:gd name="connsiteY2" fmla="*/ 454 h 636454"/>
                <a:gd name="connsiteX3" fmla="*/ 446400 w 1133274"/>
                <a:gd name="connsiteY3" fmla="*/ 24454 h 636454"/>
                <a:gd name="connsiteX4" fmla="*/ 732000 w 1133274"/>
                <a:gd name="connsiteY4" fmla="*/ 132454 h 636454"/>
                <a:gd name="connsiteX5" fmla="*/ 945600 w 1133274"/>
                <a:gd name="connsiteY5" fmla="*/ 257254 h 636454"/>
                <a:gd name="connsiteX6" fmla="*/ 1108800 w 1133274"/>
                <a:gd name="connsiteY6" fmla="*/ 427654 h 636454"/>
                <a:gd name="connsiteX7" fmla="*/ 1130400 w 1133274"/>
                <a:gd name="connsiteY7" fmla="*/ 542854 h 636454"/>
                <a:gd name="connsiteX8" fmla="*/ 1087200 w 1133274"/>
                <a:gd name="connsiteY8" fmla="*/ 610054 h 636454"/>
                <a:gd name="connsiteX9" fmla="*/ 952800 w 1133274"/>
                <a:gd name="connsiteY9" fmla="*/ 636454 h 636454"/>
                <a:gd name="connsiteX0" fmla="*/ 0 w 1133274"/>
                <a:gd name="connsiteY0" fmla="*/ 130054 h 650854"/>
                <a:gd name="connsiteX1" fmla="*/ 52800 w 1133274"/>
                <a:gd name="connsiteY1" fmla="*/ 36454 h 650854"/>
                <a:gd name="connsiteX2" fmla="*/ 223200 w 1133274"/>
                <a:gd name="connsiteY2" fmla="*/ 454 h 650854"/>
                <a:gd name="connsiteX3" fmla="*/ 446400 w 1133274"/>
                <a:gd name="connsiteY3" fmla="*/ 24454 h 650854"/>
                <a:gd name="connsiteX4" fmla="*/ 732000 w 1133274"/>
                <a:gd name="connsiteY4" fmla="*/ 132454 h 650854"/>
                <a:gd name="connsiteX5" fmla="*/ 945600 w 1133274"/>
                <a:gd name="connsiteY5" fmla="*/ 257254 h 650854"/>
                <a:gd name="connsiteX6" fmla="*/ 1108800 w 1133274"/>
                <a:gd name="connsiteY6" fmla="*/ 427654 h 650854"/>
                <a:gd name="connsiteX7" fmla="*/ 1130400 w 1133274"/>
                <a:gd name="connsiteY7" fmla="*/ 542854 h 650854"/>
                <a:gd name="connsiteX8" fmla="*/ 1087200 w 1133274"/>
                <a:gd name="connsiteY8" fmla="*/ 610054 h 650854"/>
                <a:gd name="connsiteX9" fmla="*/ 974400 w 1133274"/>
                <a:gd name="connsiteY9" fmla="*/ 650854 h 650854"/>
                <a:gd name="connsiteX0" fmla="*/ 0 w 1133274"/>
                <a:gd name="connsiteY0" fmla="*/ 130054 h 647044"/>
                <a:gd name="connsiteX1" fmla="*/ 52800 w 1133274"/>
                <a:gd name="connsiteY1" fmla="*/ 36454 h 647044"/>
                <a:gd name="connsiteX2" fmla="*/ 223200 w 1133274"/>
                <a:gd name="connsiteY2" fmla="*/ 454 h 647044"/>
                <a:gd name="connsiteX3" fmla="*/ 446400 w 1133274"/>
                <a:gd name="connsiteY3" fmla="*/ 24454 h 647044"/>
                <a:gd name="connsiteX4" fmla="*/ 732000 w 1133274"/>
                <a:gd name="connsiteY4" fmla="*/ 132454 h 647044"/>
                <a:gd name="connsiteX5" fmla="*/ 945600 w 1133274"/>
                <a:gd name="connsiteY5" fmla="*/ 257254 h 647044"/>
                <a:gd name="connsiteX6" fmla="*/ 1108800 w 1133274"/>
                <a:gd name="connsiteY6" fmla="*/ 427654 h 647044"/>
                <a:gd name="connsiteX7" fmla="*/ 1130400 w 1133274"/>
                <a:gd name="connsiteY7" fmla="*/ 542854 h 647044"/>
                <a:gd name="connsiteX8" fmla="*/ 1087200 w 1133274"/>
                <a:gd name="connsiteY8" fmla="*/ 610054 h 647044"/>
                <a:gd name="connsiteX9" fmla="*/ 974400 w 1133274"/>
                <a:gd name="connsiteY9" fmla="*/ 647044 h 647044"/>
                <a:gd name="connsiteX0" fmla="*/ 0 w 1133274"/>
                <a:gd name="connsiteY0" fmla="*/ 130054 h 647044"/>
                <a:gd name="connsiteX1" fmla="*/ 52800 w 1133274"/>
                <a:gd name="connsiteY1" fmla="*/ 36454 h 647044"/>
                <a:gd name="connsiteX2" fmla="*/ 223200 w 1133274"/>
                <a:gd name="connsiteY2" fmla="*/ 454 h 647044"/>
                <a:gd name="connsiteX3" fmla="*/ 446400 w 1133274"/>
                <a:gd name="connsiteY3" fmla="*/ 24454 h 647044"/>
                <a:gd name="connsiteX4" fmla="*/ 732000 w 1133274"/>
                <a:gd name="connsiteY4" fmla="*/ 132454 h 647044"/>
                <a:gd name="connsiteX5" fmla="*/ 945600 w 1133274"/>
                <a:gd name="connsiteY5" fmla="*/ 257254 h 647044"/>
                <a:gd name="connsiteX6" fmla="*/ 1108800 w 1133274"/>
                <a:gd name="connsiteY6" fmla="*/ 427654 h 647044"/>
                <a:gd name="connsiteX7" fmla="*/ 1130400 w 1133274"/>
                <a:gd name="connsiteY7" fmla="*/ 542854 h 647044"/>
                <a:gd name="connsiteX8" fmla="*/ 1087200 w 1133274"/>
                <a:gd name="connsiteY8" fmla="*/ 610054 h 647044"/>
                <a:gd name="connsiteX9" fmla="*/ 974400 w 1133274"/>
                <a:gd name="connsiteY9" fmla="*/ 647044 h 647044"/>
                <a:gd name="connsiteX0" fmla="*/ 0 w 1133274"/>
                <a:gd name="connsiteY0" fmla="*/ 130054 h 647044"/>
                <a:gd name="connsiteX1" fmla="*/ 52800 w 1133274"/>
                <a:gd name="connsiteY1" fmla="*/ 36454 h 647044"/>
                <a:gd name="connsiteX2" fmla="*/ 223200 w 1133274"/>
                <a:gd name="connsiteY2" fmla="*/ 454 h 647044"/>
                <a:gd name="connsiteX3" fmla="*/ 446400 w 1133274"/>
                <a:gd name="connsiteY3" fmla="*/ 24454 h 647044"/>
                <a:gd name="connsiteX4" fmla="*/ 732000 w 1133274"/>
                <a:gd name="connsiteY4" fmla="*/ 132454 h 647044"/>
                <a:gd name="connsiteX5" fmla="*/ 945600 w 1133274"/>
                <a:gd name="connsiteY5" fmla="*/ 257254 h 647044"/>
                <a:gd name="connsiteX6" fmla="*/ 1108800 w 1133274"/>
                <a:gd name="connsiteY6" fmla="*/ 427654 h 647044"/>
                <a:gd name="connsiteX7" fmla="*/ 1130400 w 1133274"/>
                <a:gd name="connsiteY7" fmla="*/ 542854 h 647044"/>
                <a:gd name="connsiteX8" fmla="*/ 1087200 w 1133274"/>
                <a:gd name="connsiteY8" fmla="*/ 610054 h 647044"/>
                <a:gd name="connsiteX9" fmla="*/ 974400 w 1133274"/>
                <a:gd name="connsiteY9" fmla="*/ 647044 h 647044"/>
                <a:gd name="connsiteX0" fmla="*/ 0 w 1133274"/>
                <a:gd name="connsiteY0" fmla="*/ 130054 h 647044"/>
                <a:gd name="connsiteX1" fmla="*/ 52800 w 1133274"/>
                <a:gd name="connsiteY1" fmla="*/ 36454 h 647044"/>
                <a:gd name="connsiteX2" fmla="*/ 223200 w 1133274"/>
                <a:gd name="connsiteY2" fmla="*/ 454 h 647044"/>
                <a:gd name="connsiteX3" fmla="*/ 446400 w 1133274"/>
                <a:gd name="connsiteY3" fmla="*/ 24454 h 647044"/>
                <a:gd name="connsiteX4" fmla="*/ 732000 w 1133274"/>
                <a:gd name="connsiteY4" fmla="*/ 132454 h 647044"/>
                <a:gd name="connsiteX5" fmla="*/ 945600 w 1133274"/>
                <a:gd name="connsiteY5" fmla="*/ 257254 h 647044"/>
                <a:gd name="connsiteX6" fmla="*/ 1108800 w 1133274"/>
                <a:gd name="connsiteY6" fmla="*/ 427654 h 647044"/>
                <a:gd name="connsiteX7" fmla="*/ 1130400 w 1133274"/>
                <a:gd name="connsiteY7" fmla="*/ 542854 h 647044"/>
                <a:gd name="connsiteX8" fmla="*/ 1087200 w 1133274"/>
                <a:gd name="connsiteY8" fmla="*/ 610054 h 647044"/>
                <a:gd name="connsiteX9" fmla="*/ 974400 w 1133274"/>
                <a:gd name="connsiteY9" fmla="*/ 647044 h 647044"/>
                <a:gd name="connsiteX0" fmla="*/ 0 w 1133274"/>
                <a:gd name="connsiteY0" fmla="*/ 130054 h 647044"/>
                <a:gd name="connsiteX1" fmla="*/ 52800 w 1133274"/>
                <a:gd name="connsiteY1" fmla="*/ 36454 h 647044"/>
                <a:gd name="connsiteX2" fmla="*/ 223200 w 1133274"/>
                <a:gd name="connsiteY2" fmla="*/ 454 h 647044"/>
                <a:gd name="connsiteX3" fmla="*/ 446400 w 1133274"/>
                <a:gd name="connsiteY3" fmla="*/ 24454 h 647044"/>
                <a:gd name="connsiteX4" fmla="*/ 732000 w 1133274"/>
                <a:gd name="connsiteY4" fmla="*/ 132454 h 647044"/>
                <a:gd name="connsiteX5" fmla="*/ 945600 w 1133274"/>
                <a:gd name="connsiteY5" fmla="*/ 257254 h 647044"/>
                <a:gd name="connsiteX6" fmla="*/ 1108800 w 1133274"/>
                <a:gd name="connsiteY6" fmla="*/ 427654 h 647044"/>
                <a:gd name="connsiteX7" fmla="*/ 1130400 w 1133274"/>
                <a:gd name="connsiteY7" fmla="*/ 542854 h 647044"/>
                <a:gd name="connsiteX8" fmla="*/ 1087200 w 1133274"/>
                <a:gd name="connsiteY8" fmla="*/ 610054 h 647044"/>
                <a:gd name="connsiteX9" fmla="*/ 974400 w 1133274"/>
                <a:gd name="connsiteY9" fmla="*/ 647044 h 647044"/>
                <a:gd name="connsiteX0" fmla="*/ 0 w 1133274"/>
                <a:gd name="connsiteY0" fmla="*/ 130054 h 647044"/>
                <a:gd name="connsiteX1" fmla="*/ 52800 w 1133274"/>
                <a:gd name="connsiteY1" fmla="*/ 36454 h 647044"/>
                <a:gd name="connsiteX2" fmla="*/ 223200 w 1133274"/>
                <a:gd name="connsiteY2" fmla="*/ 454 h 647044"/>
                <a:gd name="connsiteX3" fmla="*/ 446400 w 1133274"/>
                <a:gd name="connsiteY3" fmla="*/ 24454 h 647044"/>
                <a:gd name="connsiteX4" fmla="*/ 732000 w 1133274"/>
                <a:gd name="connsiteY4" fmla="*/ 132454 h 647044"/>
                <a:gd name="connsiteX5" fmla="*/ 945600 w 1133274"/>
                <a:gd name="connsiteY5" fmla="*/ 257254 h 647044"/>
                <a:gd name="connsiteX6" fmla="*/ 1108800 w 1133274"/>
                <a:gd name="connsiteY6" fmla="*/ 427654 h 647044"/>
                <a:gd name="connsiteX7" fmla="*/ 1130400 w 1133274"/>
                <a:gd name="connsiteY7" fmla="*/ 542854 h 647044"/>
                <a:gd name="connsiteX8" fmla="*/ 1087200 w 1133274"/>
                <a:gd name="connsiteY8" fmla="*/ 610054 h 647044"/>
                <a:gd name="connsiteX9" fmla="*/ 974400 w 1133274"/>
                <a:gd name="connsiteY9" fmla="*/ 647044 h 647044"/>
                <a:gd name="connsiteX0" fmla="*/ 0 w 1133274"/>
                <a:gd name="connsiteY0" fmla="*/ 135591 h 652581"/>
                <a:gd name="connsiteX1" fmla="*/ 52800 w 1133274"/>
                <a:gd name="connsiteY1" fmla="*/ 41991 h 652581"/>
                <a:gd name="connsiteX2" fmla="*/ 223200 w 1133274"/>
                <a:gd name="connsiteY2" fmla="*/ 276 h 652581"/>
                <a:gd name="connsiteX3" fmla="*/ 446400 w 1133274"/>
                <a:gd name="connsiteY3" fmla="*/ 29991 h 652581"/>
                <a:gd name="connsiteX4" fmla="*/ 732000 w 1133274"/>
                <a:gd name="connsiteY4" fmla="*/ 137991 h 652581"/>
                <a:gd name="connsiteX5" fmla="*/ 945600 w 1133274"/>
                <a:gd name="connsiteY5" fmla="*/ 262791 h 652581"/>
                <a:gd name="connsiteX6" fmla="*/ 1108800 w 1133274"/>
                <a:gd name="connsiteY6" fmla="*/ 433191 h 652581"/>
                <a:gd name="connsiteX7" fmla="*/ 1130400 w 1133274"/>
                <a:gd name="connsiteY7" fmla="*/ 548391 h 652581"/>
                <a:gd name="connsiteX8" fmla="*/ 1087200 w 1133274"/>
                <a:gd name="connsiteY8" fmla="*/ 615591 h 652581"/>
                <a:gd name="connsiteX9" fmla="*/ 974400 w 1133274"/>
                <a:gd name="connsiteY9" fmla="*/ 652581 h 652581"/>
                <a:gd name="connsiteX0" fmla="*/ 0 w 1131581"/>
                <a:gd name="connsiteY0" fmla="*/ 135591 h 652581"/>
                <a:gd name="connsiteX1" fmla="*/ 52800 w 1131581"/>
                <a:gd name="connsiteY1" fmla="*/ 41991 h 652581"/>
                <a:gd name="connsiteX2" fmla="*/ 223200 w 1131581"/>
                <a:gd name="connsiteY2" fmla="*/ 276 h 652581"/>
                <a:gd name="connsiteX3" fmla="*/ 446400 w 1131581"/>
                <a:gd name="connsiteY3" fmla="*/ 29991 h 652581"/>
                <a:gd name="connsiteX4" fmla="*/ 732000 w 1131581"/>
                <a:gd name="connsiteY4" fmla="*/ 137991 h 652581"/>
                <a:gd name="connsiteX5" fmla="*/ 945600 w 1131581"/>
                <a:gd name="connsiteY5" fmla="*/ 262791 h 652581"/>
                <a:gd name="connsiteX6" fmla="*/ 1103085 w 1131581"/>
                <a:gd name="connsiteY6" fmla="*/ 433191 h 652581"/>
                <a:gd name="connsiteX7" fmla="*/ 1130400 w 1131581"/>
                <a:gd name="connsiteY7" fmla="*/ 548391 h 652581"/>
                <a:gd name="connsiteX8" fmla="*/ 1087200 w 1131581"/>
                <a:gd name="connsiteY8" fmla="*/ 615591 h 652581"/>
                <a:gd name="connsiteX9" fmla="*/ 974400 w 1131581"/>
                <a:gd name="connsiteY9" fmla="*/ 652581 h 652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1581" h="652581">
                  <a:moveTo>
                    <a:pt x="0" y="135591"/>
                  </a:moveTo>
                  <a:cubicBezTo>
                    <a:pt x="2085" y="78636"/>
                    <a:pt x="15600" y="64544"/>
                    <a:pt x="52800" y="41991"/>
                  </a:cubicBezTo>
                  <a:cubicBezTo>
                    <a:pt x="90000" y="19439"/>
                    <a:pt x="157600" y="2276"/>
                    <a:pt x="223200" y="276"/>
                  </a:cubicBezTo>
                  <a:cubicBezTo>
                    <a:pt x="288800" y="-1724"/>
                    <a:pt x="361600" y="7038"/>
                    <a:pt x="446400" y="29991"/>
                  </a:cubicBezTo>
                  <a:cubicBezTo>
                    <a:pt x="531200" y="52944"/>
                    <a:pt x="648800" y="99191"/>
                    <a:pt x="732000" y="137991"/>
                  </a:cubicBezTo>
                  <a:cubicBezTo>
                    <a:pt x="815200" y="176791"/>
                    <a:pt x="883753" y="213591"/>
                    <a:pt x="945600" y="262791"/>
                  </a:cubicBezTo>
                  <a:cubicBezTo>
                    <a:pt x="1007448" y="311991"/>
                    <a:pt x="1072285" y="385591"/>
                    <a:pt x="1103085" y="433191"/>
                  </a:cubicBezTo>
                  <a:cubicBezTo>
                    <a:pt x="1133885" y="480791"/>
                    <a:pt x="1133048" y="517991"/>
                    <a:pt x="1130400" y="548391"/>
                  </a:cubicBezTo>
                  <a:cubicBezTo>
                    <a:pt x="1127753" y="578791"/>
                    <a:pt x="1115600" y="598791"/>
                    <a:pt x="1087200" y="615591"/>
                  </a:cubicBezTo>
                  <a:cubicBezTo>
                    <a:pt x="1058800" y="632391"/>
                    <a:pt x="1023800" y="644181"/>
                    <a:pt x="974400" y="652581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Figura a mano libera: forma 6">
              <a:extLst>
                <a:ext uri="{FF2B5EF4-FFF2-40B4-BE49-F238E27FC236}">
                  <a16:creationId xmlns:a16="http://schemas.microsoft.com/office/drawing/2014/main" id="{113D60C9-F446-CF7A-DD7A-E7C3E90C8F0B}"/>
                </a:ext>
              </a:extLst>
            </p:cNvPr>
            <p:cNvSpPr/>
            <p:nvPr/>
          </p:nvSpPr>
          <p:spPr>
            <a:xfrm>
              <a:off x="7216800" y="2820000"/>
              <a:ext cx="967200" cy="516825"/>
            </a:xfrm>
            <a:custGeom>
              <a:avLst/>
              <a:gdLst>
                <a:gd name="connsiteX0" fmla="*/ 0 w 962400"/>
                <a:gd name="connsiteY0" fmla="*/ 0 h 516022"/>
                <a:gd name="connsiteX1" fmla="*/ 81600 w 962400"/>
                <a:gd name="connsiteY1" fmla="*/ 153600 h 516022"/>
                <a:gd name="connsiteX2" fmla="*/ 218400 w 962400"/>
                <a:gd name="connsiteY2" fmla="*/ 278400 h 516022"/>
                <a:gd name="connsiteX3" fmla="*/ 336000 w 962400"/>
                <a:gd name="connsiteY3" fmla="*/ 348000 h 516022"/>
                <a:gd name="connsiteX4" fmla="*/ 494400 w 962400"/>
                <a:gd name="connsiteY4" fmla="*/ 432000 h 516022"/>
                <a:gd name="connsiteX5" fmla="*/ 664800 w 962400"/>
                <a:gd name="connsiteY5" fmla="*/ 482400 h 516022"/>
                <a:gd name="connsiteX6" fmla="*/ 763200 w 962400"/>
                <a:gd name="connsiteY6" fmla="*/ 504000 h 516022"/>
                <a:gd name="connsiteX7" fmla="*/ 866400 w 962400"/>
                <a:gd name="connsiteY7" fmla="*/ 516000 h 516022"/>
                <a:gd name="connsiteX8" fmla="*/ 962400 w 962400"/>
                <a:gd name="connsiteY8" fmla="*/ 506400 h 516022"/>
                <a:gd name="connsiteX0" fmla="*/ 0 w 962400"/>
                <a:gd name="connsiteY0" fmla="*/ 0 h 516040"/>
                <a:gd name="connsiteX1" fmla="*/ 81600 w 962400"/>
                <a:gd name="connsiteY1" fmla="*/ 153600 h 516040"/>
                <a:gd name="connsiteX2" fmla="*/ 218400 w 962400"/>
                <a:gd name="connsiteY2" fmla="*/ 278400 h 516040"/>
                <a:gd name="connsiteX3" fmla="*/ 336000 w 962400"/>
                <a:gd name="connsiteY3" fmla="*/ 348000 h 516040"/>
                <a:gd name="connsiteX4" fmla="*/ 494400 w 962400"/>
                <a:gd name="connsiteY4" fmla="*/ 432000 h 516040"/>
                <a:gd name="connsiteX5" fmla="*/ 664800 w 962400"/>
                <a:gd name="connsiteY5" fmla="*/ 482400 h 516040"/>
                <a:gd name="connsiteX6" fmla="*/ 763200 w 962400"/>
                <a:gd name="connsiteY6" fmla="*/ 504000 h 516040"/>
                <a:gd name="connsiteX7" fmla="*/ 866400 w 962400"/>
                <a:gd name="connsiteY7" fmla="*/ 516000 h 516040"/>
                <a:gd name="connsiteX8" fmla="*/ 962400 w 962400"/>
                <a:gd name="connsiteY8" fmla="*/ 508800 h 516040"/>
                <a:gd name="connsiteX0" fmla="*/ 0 w 962400"/>
                <a:gd name="connsiteY0" fmla="*/ 0 h 516040"/>
                <a:gd name="connsiteX1" fmla="*/ 81600 w 962400"/>
                <a:gd name="connsiteY1" fmla="*/ 153600 h 516040"/>
                <a:gd name="connsiteX2" fmla="*/ 218400 w 962400"/>
                <a:gd name="connsiteY2" fmla="*/ 278400 h 516040"/>
                <a:gd name="connsiteX3" fmla="*/ 331200 w 962400"/>
                <a:gd name="connsiteY3" fmla="*/ 352800 h 516040"/>
                <a:gd name="connsiteX4" fmla="*/ 494400 w 962400"/>
                <a:gd name="connsiteY4" fmla="*/ 432000 h 516040"/>
                <a:gd name="connsiteX5" fmla="*/ 664800 w 962400"/>
                <a:gd name="connsiteY5" fmla="*/ 482400 h 516040"/>
                <a:gd name="connsiteX6" fmla="*/ 763200 w 962400"/>
                <a:gd name="connsiteY6" fmla="*/ 504000 h 516040"/>
                <a:gd name="connsiteX7" fmla="*/ 866400 w 962400"/>
                <a:gd name="connsiteY7" fmla="*/ 516000 h 516040"/>
                <a:gd name="connsiteX8" fmla="*/ 962400 w 962400"/>
                <a:gd name="connsiteY8" fmla="*/ 508800 h 516040"/>
                <a:gd name="connsiteX0" fmla="*/ 0 w 962400"/>
                <a:gd name="connsiteY0" fmla="*/ 0 h 516040"/>
                <a:gd name="connsiteX1" fmla="*/ 81600 w 962400"/>
                <a:gd name="connsiteY1" fmla="*/ 153600 h 516040"/>
                <a:gd name="connsiteX2" fmla="*/ 218400 w 962400"/>
                <a:gd name="connsiteY2" fmla="*/ 278400 h 516040"/>
                <a:gd name="connsiteX3" fmla="*/ 331200 w 962400"/>
                <a:gd name="connsiteY3" fmla="*/ 352800 h 516040"/>
                <a:gd name="connsiteX4" fmla="*/ 494400 w 962400"/>
                <a:gd name="connsiteY4" fmla="*/ 432000 h 516040"/>
                <a:gd name="connsiteX5" fmla="*/ 664800 w 962400"/>
                <a:gd name="connsiteY5" fmla="*/ 482400 h 516040"/>
                <a:gd name="connsiteX6" fmla="*/ 763200 w 962400"/>
                <a:gd name="connsiteY6" fmla="*/ 504000 h 516040"/>
                <a:gd name="connsiteX7" fmla="*/ 866400 w 962400"/>
                <a:gd name="connsiteY7" fmla="*/ 516000 h 516040"/>
                <a:gd name="connsiteX8" fmla="*/ 962400 w 962400"/>
                <a:gd name="connsiteY8" fmla="*/ 508800 h 516040"/>
                <a:gd name="connsiteX0" fmla="*/ 0 w 967200"/>
                <a:gd name="connsiteY0" fmla="*/ 0 h 516825"/>
                <a:gd name="connsiteX1" fmla="*/ 81600 w 967200"/>
                <a:gd name="connsiteY1" fmla="*/ 153600 h 516825"/>
                <a:gd name="connsiteX2" fmla="*/ 218400 w 967200"/>
                <a:gd name="connsiteY2" fmla="*/ 278400 h 516825"/>
                <a:gd name="connsiteX3" fmla="*/ 331200 w 967200"/>
                <a:gd name="connsiteY3" fmla="*/ 352800 h 516825"/>
                <a:gd name="connsiteX4" fmla="*/ 494400 w 967200"/>
                <a:gd name="connsiteY4" fmla="*/ 432000 h 516825"/>
                <a:gd name="connsiteX5" fmla="*/ 664800 w 967200"/>
                <a:gd name="connsiteY5" fmla="*/ 482400 h 516825"/>
                <a:gd name="connsiteX6" fmla="*/ 763200 w 967200"/>
                <a:gd name="connsiteY6" fmla="*/ 504000 h 516825"/>
                <a:gd name="connsiteX7" fmla="*/ 866400 w 967200"/>
                <a:gd name="connsiteY7" fmla="*/ 516000 h 516825"/>
                <a:gd name="connsiteX8" fmla="*/ 967200 w 967200"/>
                <a:gd name="connsiteY8" fmla="*/ 513600 h 516825"/>
                <a:gd name="connsiteX0" fmla="*/ 0 w 967200"/>
                <a:gd name="connsiteY0" fmla="*/ 0 h 516825"/>
                <a:gd name="connsiteX1" fmla="*/ 81600 w 967200"/>
                <a:gd name="connsiteY1" fmla="*/ 153600 h 516825"/>
                <a:gd name="connsiteX2" fmla="*/ 218400 w 967200"/>
                <a:gd name="connsiteY2" fmla="*/ 278400 h 516825"/>
                <a:gd name="connsiteX3" fmla="*/ 335010 w 967200"/>
                <a:gd name="connsiteY3" fmla="*/ 347085 h 516825"/>
                <a:gd name="connsiteX4" fmla="*/ 494400 w 967200"/>
                <a:gd name="connsiteY4" fmla="*/ 432000 h 516825"/>
                <a:gd name="connsiteX5" fmla="*/ 664800 w 967200"/>
                <a:gd name="connsiteY5" fmla="*/ 482400 h 516825"/>
                <a:gd name="connsiteX6" fmla="*/ 763200 w 967200"/>
                <a:gd name="connsiteY6" fmla="*/ 504000 h 516825"/>
                <a:gd name="connsiteX7" fmla="*/ 866400 w 967200"/>
                <a:gd name="connsiteY7" fmla="*/ 516000 h 516825"/>
                <a:gd name="connsiteX8" fmla="*/ 967200 w 967200"/>
                <a:gd name="connsiteY8" fmla="*/ 513600 h 516825"/>
                <a:gd name="connsiteX0" fmla="*/ 0 w 967200"/>
                <a:gd name="connsiteY0" fmla="*/ 0 h 516825"/>
                <a:gd name="connsiteX1" fmla="*/ 81600 w 967200"/>
                <a:gd name="connsiteY1" fmla="*/ 153600 h 516825"/>
                <a:gd name="connsiteX2" fmla="*/ 218400 w 967200"/>
                <a:gd name="connsiteY2" fmla="*/ 278400 h 516825"/>
                <a:gd name="connsiteX3" fmla="*/ 329469 w 967200"/>
                <a:gd name="connsiteY3" fmla="*/ 352627 h 516825"/>
                <a:gd name="connsiteX4" fmla="*/ 494400 w 967200"/>
                <a:gd name="connsiteY4" fmla="*/ 432000 h 516825"/>
                <a:gd name="connsiteX5" fmla="*/ 664800 w 967200"/>
                <a:gd name="connsiteY5" fmla="*/ 482400 h 516825"/>
                <a:gd name="connsiteX6" fmla="*/ 763200 w 967200"/>
                <a:gd name="connsiteY6" fmla="*/ 504000 h 516825"/>
                <a:gd name="connsiteX7" fmla="*/ 866400 w 967200"/>
                <a:gd name="connsiteY7" fmla="*/ 516000 h 516825"/>
                <a:gd name="connsiteX8" fmla="*/ 967200 w 967200"/>
                <a:gd name="connsiteY8" fmla="*/ 513600 h 516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7200" h="516825">
                  <a:moveTo>
                    <a:pt x="0" y="0"/>
                  </a:moveTo>
                  <a:cubicBezTo>
                    <a:pt x="10600" y="53600"/>
                    <a:pt x="45200" y="107200"/>
                    <a:pt x="81600" y="153600"/>
                  </a:cubicBezTo>
                  <a:cubicBezTo>
                    <a:pt x="118000" y="200000"/>
                    <a:pt x="177088" y="245229"/>
                    <a:pt x="218400" y="278400"/>
                  </a:cubicBezTo>
                  <a:cubicBezTo>
                    <a:pt x="259712" y="311571"/>
                    <a:pt x="283469" y="327027"/>
                    <a:pt x="329469" y="352627"/>
                  </a:cubicBezTo>
                  <a:cubicBezTo>
                    <a:pt x="375469" y="378227"/>
                    <a:pt x="438512" y="410371"/>
                    <a:pt x="494400" y="432000"/>
                  </a:cubicBezTo>
                  <a:cubicBezTo>
                    <a:pt x="550288" y="453629"/>
                    <a:pt x="620000" y="470400"/>
                    <a:pt x="664800" y="482400"/>
                  </a:cubicBezTo>
                  <a:cubicBezTo>
                    <a:pt x="709600" y="494400"/>
                    <a:pt x="729600" y="498400"/>
                    <a:pt x="763200" y="504000"/>
                  </a:cubicBezTo>
                  <a:cubicBezTo>
                    <a:pt x="796800" y="509600"/>
                    <a:pt x="833200" y="515600"/>
                    <a:pt x="866400" y="516000"/>
                  </a:cubicBezTo>
                  <a:cubicBezTo>
                    <a:pt x="899600" y="516400"/>
                    <a:pt x="935800" y="518600"/>
                    <a:pt x="967200" y="51360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34" name="Gruppo 133">
            <a:extLst>
              <a:ext uri="{FF2B5EF4-FFF2-40B4-BE49-F238E27FC236}">
                <a16:creationId xmlns:a16="http://schemas.microsoft.com/office/drawing/2014/main" id="{757878A8-89A9-54C2-4059-797A061D0784}"/>
              </a:ext>
            </a:extLst>
          </p:cNvPr>
          <p:cNvGrpSpPr/>
          <p:nvPr/>
        </p:nvGrpSpPr>
        <p:grpSpPr>
          <a:xfrm>
            <a:off x="7870162" y="1470481"/>
            <a:ext cx="973423" cy="580852"/>
            <a:chOff x="7862023" y="1470481"/>
            <a:chExt cx="973423" cy="580852"/>
          </a:xfrm>
        </p:grpSpPr>
        <p:sp>
          <p:nvSpPr>
            <p:cNvPr id="143" name="Figura a mano libera: forma 142">
              <a:extLst>
                <a:ext uri="{FF2B5EF4-FFF2-40B4-BE49-F238E27FC236}">
                  <a16:creationId xmlns:a16="http://schemas.microsoft.com/office/drawing/2014/main" id="{3B142E30-EE24-9486-93F8-999905EADB60}"/>
                </a:ext>
              </a:extLst>
            </p:cNvPr>
            <p:cNvSpPr/>
            <p:nvPr/>
          </p:nvSpPr>
          <p:spPr>
            <a:xfrm>
              <a:off x="7862023" y="1470481"/>
              <a:ext cx="973423" cy="556439"/>
            </a:xfrm>
            <a:custGeom>
              <a:avLst/>
              <a:gdLst>
                <a:gd name="connsiteX0" fmla="*/ 4892 w 972688"/>
                <a:gd name="connsiteY0" fmla="*/ 164009 h 556439"/>
                <a:gd name="connsiteX1" fmla="*/ 1082 w 972688"/>
                <a:gd name="connsiteY1" fmla="*/ 87809 h 556439"/>
                <a:gd name="connsiteX2" fmla="*/ 22037 w 972688"/>
                <a:gd name="connsiteY2" fmla="*/ 59234 h 556439"/>
                <a:gd name="connsiteX3" fmla="*/ 56327 w 972688"/>
                <a:gd name="connsiteY3" fmla="*/ 30659 h 556439"/>
                <a:gd name="connsiteX4" fmla="*/ 105857 w 972688"/>
                <a:gd name="connsiteY4" fmla="*/ 9704 h 556439"/>
                <a:gd name="connsiteX5" fmla="*/ 183962 w 972688"/>
                <a:gd name="connsiteY5" fmla="*/ 179 h 556439"/>
                <a:gd name="connsiteX6" fmla="*/ 334457 w 972688"/>
                <a:gd name="connsiteY6" fmla="*/ 17324 h 556439"/>
                <a:gd name="connsiteX7" fmla="*/ 540197 w 972688"/>
                <a:gd name="connsiteY7" fmla="*/ 85904 h 556439"/>
                <a:gd name="connsiteX8" fmla="*/ 700217 w 972688"/>
                <a:gd name="connsiteY8" fmla="*/ 164009 h 556439"/>
                <a:gd name="connsiteX9" fmla="*/ 862142 w 972688"/>
                <a:gd name="connsiteY9" fmla="*/ 278309 h 556439"/>
                <a:gd name="connsiteX10" fmla="*/ 944057 w 972688"/>
                <a:gd name="connsiteY10" fmla="*/ 383084 h 556439"/>
                <a:gd name="connsiteX11" fmla="*/ 972632 w 972688"/>
                <a:gd name="connsiteY11" fmla="*/ 457379 h 556439"/>
                <a:gd name="connsiteX12" fmla="*/ 938342 w 972688"/>
                <a:gd name="connsiteY12" fmla="*/ 520244 h 556439"/>
                <a:gd name="connsiteX13" fmla="*/ 875477 w 972688"/>
                <a:gd name="connsiteY13" fmla="*/ 556439 h 556439"/>
                <a:gd name="connsiteX0" fmla="*/ 961 w 968757"/>
                <a:gd name="connsiteY0" fmla="*/ 164009 h 556439"/>
                <a:gd name="connsiteX1" fmla="*/ 6676 w 968757"/>
                <a:gd name="connsiteY1" fmla="*/ 89714 h 556439"/>
                <a:gd name="connsiteX2" fmla="*/ 18106 w 968757"/>
                <a:gd name="connsiteY2" fmla="*/ 59234 h 556439"/>
                <a:gd name="connsiteX3" fmla="*/ 52396 w 968757"/>
                <a:gd name="connsiteY3" fmla="*/ 30659 h 556439"/>
                <a:gd name="connsiteX4" fmla="*/ 101926 w 968757"/>
                <a:gd name="connsiteY4" fmla="*/ 9704 h 556439"/>
                <a:gd name="connsiteX5" fmla="*/ 180031 w 968757"/>
                <a:gd name="connsiteY5" fmla="*/ 179 h 556439"/>
                <a:gd name="connsiteX6" fmla="*/ 330526 w 968757"/>
                <a:gd name="connsiteY6" fmla="*/ 17324 h 556439"/>
                <a:gd name="connsiteX7" fmla="*/ 536266 w 968757"/>
                <a:gd name="connsiteY7" fmla="*/ 85904 h 556439"/>
                <a:gd name="connsiteX8" fmla="*/ 696286 w 968757"/>
                <a:gd name="connsiteY8" fmla="*/ 164009 h 556439"/>
                <a:gd name="connsiteX9" fmla="*/ 858211 w 968757"/>
                <a:gd name="connsiteY9" fmla="*/ 278309 h 556439"/>
                <a:gd name="connsiteX10" fmla="*/ 940126 w 968757"/>
                <a:gd name="connsiteY10" fmla="*/ 383084 h 556439"/>
                <a:gd name="connsiteX11" fmla="*/ 968701 w 968757"/>
                <a:gd name="connsiteY11" fmla="*/ 457379 h 556439"/>
                <a:gd name="connsiteX12" fmla="*/ 934411 w 968757"/>
                <a:gd name="connsiteY12" fmla="*/ 520244 h 556439"/>
                <a:gd name="connsiteX13" fmla="*/ 871546 w 968757"/>
                <a:gd name="connsiteY13" fmla="*/ 556439 h 556439"/>
                <a:gd name="connsiteX0" fmla="*/ 2523 w 970319"/>
                <a:gd name="connsiteY0" fmla="*/ 164009 h 556439"/>
                <a:gd name="connsiteX1" fmla="*/ 8238 w 970319"/>
                <a:gd name="connsiteY1" fmla="*/ 89714 h 556439"/>
                <a:gd name="connsiteX2" fmla="*/ 19668 w 970319"/>
                <a:gd name="connsiteY2" fmla="*/ 59234 h 556439"/>
                <a:gd name="connsiteX3" fmla="*/ 53958 w 970319"/>
                <a:gd name="connsiteY3" fmla="*/ 30659 h 556439"/>
                <a:gd name="connsiteX4" fmla="*/ 103488 w 970319"/>
                <a:gd name="connsiteY4" fmla="*/ 9704 h 556439"/>
                <a:gd name="connsiteX5" fmla="*/ 181593 w 970319"/>
                <a:gd name="connsiteY5" fmla="*/ 179 h 556439"/>
                <a:gd name="connsiteX6" fmla="*/ 332088 w 970319"/>
                <a:gd name="connsiteY6" fmla="*/ 17324 h 556439"/>
                <a:gd name="connsiteX7" fmla="*/ 537828 w 970319"/>
                <a:gd name="connsiteY7" fmla="*/ 85904 h 556439"/>
                <a:gd name="connsiteX8" fmla="*/ 697848 w 970319"/>
                <a:gd name="connsiteY8" fmla="*/ 164009 h 556439"/>
                <a:gd name="connsiteX9" fmla="*/ 859773 w 970319"/>
                <a:gd name="connsiteY9" fmla="*/ 278309 h 556439"/>
                <a:gd name="connsiteX10" fmla="*/ 941688 w 970319"/>
                <a:gd name="connsiteY10" fmla="*/ 383084 h 556439"/>
                <a:gd name="connsiteX11" fmla="*/ 970263 w 970319"/>
                <a:gd name="connsiteY11" fmla="*/ 457379 h 556439"/>
                <a:gd name="connsiteX12" fmla="*/ 935973 w 970319"/>
                <a:gd name="connsiteY12" fmla="*/ 520244 h 556439"/>
                <a:gd name="connsiteX13" fmla="*/ 873108 w 970319"/>
                <a:gd name="connsiteY13" fmla="*/ 556439 h 556439"/>
                <a:gd name="connsiteX0" fmla="*/ 3317 w 971113"/>
                <a:gd name="connsiteY0" fmla="*/ 164009 h 556439"/>
                <a:gd name="connsiteX1" fmla="*/ 5222 w 971113"/>
                <a:gd name="connsiteY1" fmla="*/ 89714 h 556439"/>
                <a:gd name="connsiteX2" fmla="*/ 20462 w 971113"/>
                <a:gd name="connsiteY2" fmla="*/ 59234 h 556439"/>
                <a:gd name="connsiteX3" fmla="*/ 54752 w 971113"/>
                <a:gd name="connsiteY3" fmla="*/ 30659 h 556439"/>
                <a:gd name="connsiteX4" fmla="*/ 104282 w 971113"/>
                <a:gd name="connsiteY4" fmla="*/ 9704 h 556439"/>
                <a:gd name="connsiteX5" fmla="*/ 182387 w 971113"/>
                <a:gd name="connsiteY5" fmla="*/ 179 h 556439"/>
                <a:gd name="connsiteX6" fmla="*/ 332882 w 971113"/>
                <a:gd name="connsiteY6" fmla="*/ 17324 h 556439"/>
                <a:gd name="connsiteX7" fmla="*/ 538622 w 971113"/>
                <a:gd name="connsiteY7" fmla="*/ 85904 h 556439"/>
                <a:gd name="connsiteX8" fmla="*/ 698642 w 971113"/>
                <a:gd name="connsiteY8" fmla="*/ 164009 h 556439"/>
                <a:gd name="connsiteX9" fmla="*/ 860567 w 971113"/>
                <a:gd name="connsiteY9" fmla="*/ 278309 h 556439"/>
                <a:gd name="connsiteX10" fmla="*/ 942482 w 971113"/>
                <a:gd name="connsiteY10" fmla="*/ 383084 h 556439"/>
                <a:gd name="connsiteX11" fmla="*/ 971057 w 971113"/>
                <a:gd name="connsiteY11" fmla="*/ 457379 h 556439"/>
                <a:gd name="connsiteX12" fmla="*/ 936767 w 971113"/>
                <a:gd name="connsiteY12" fmla="*/ 520244 h 556439"/>
                <a:gd name="connsiteX13" fmla="*/ 873902 w 971113"/>
                <a:gd name="connsiteY13" fmla="*/ 556439 h 556439"/>
                <a:gd name="connsiteX0" fmla="*/ 3246 w 971042"/>
                <a:gd name="connsiteY0" fmla="*/ 164009 h 556439"/>
                <a:gd name="connsiteX1" fmla="*/ 5151 w 971042"/>
                <a:gd name="connsiteY1" fmla="*/ 89714 h 556439"/>
                <a:gd name="connsiteX2" fmla="*/ 18486 w 971042"/>
                <a:gd name="connsiteY2" fmla="*/ 59234 h 556439"/>
                <a:gd name="connsiteX3" fmla="*/ 54681 w 971042"/>
                <a:gd name="connsiteY3" fmla="*/ 30659 h 556439"/>
                <a:gd name="connsiteX4" fmla="*/ 104211 w 971042"/>
                <a:gd name="connsiteY4" fmla="*/ 9704 h 556439"/>
                <a:gd name="connsiteX5" fmla="*/ 182316 w 971042"/>
                <a:gd name="connsiteY5" fmla="*/ 179 h 556439"/>
                <a:gd name="connsiteX6" fmla="*/ 332811 w 971042"/>
                <a:gd name="connsiteY6" fmla="*/ 17324 h 556439"/>
                <a:gd name="connsiteX7" fmla="*/ 538551 w 971042"/>
                <a:gd name="connsiteY7" fmla="*/ 85904 h 556439"/>
                <a:gd name="connsiteX8" fmla="*/ 698571 w 971042"/>
                <a:gd name="connsiteY8" fmla="*/ 164009 h 556439"/>
                <a:gd name="connsiteX9" fmla="*/ 860496 w 971042"/>
                <a:gd name="connsiteY9" fmla="*/ 278309 h 556439"/>
                <a:gd name="connsiteX10" fmla="*/ 942411 w 971042"/>
                <a:gd name="connsiteY10" fmla="*/ 383084 h 556439"/>
                <a:gd name="connsiteX11" fmla="*/ 970986 w 971042"/>
                <a:gd name="connsiteY11" fmla="*/ 457379 h 556439"/>
                <a:gd name="connsiteX12" fmla="*/ 936696 w 971042"/>
                <a:gd name="connsiteY12" fmla="*/ 520244 h 556439"/>
                <a:gd name="connsiteX13" fmla="*/ 873831 w 971042"/>
                <a:gd name="connsiteY13" fmla="*/ 556439 h 556439"/>
                <a:gd name="connsiteX0" fmla="*/ 4590 w 972386"/>
                <a:gd name="connsiteY0" fmla="*/ 164009 h 556439"/>
                <a:gd name="connsiteX1" fmla="*/ 2685 w 972386"/>
                <a:gd name="connsiteY1" fmla="*/ 87809 h 556439"/>
                <a:gd name="connsiteX2" fmla="*/ 19830 w 972386"/>
                <a:gd name="connsiteY2" fmla="*/ 59234 h 556439"/>
                <a:gd name="connsiteX3" fmla="*/ 56025 w 972386"/>
                <a:gd name="connsiteY3" fmla="*/ 30659 h 556439"/>
                <a:gd name="connsiteX4" fmla="*/ 105555 w 972386"/>
                <a:gd name="connsiteY4" fmla="*/ 9704 h 556439"/>
                <a:gd name="connsiteX5" fmla="*/ 183660 w 972386"/>
                <a:gd name="connsiteY5" fmla="*/ 179 h 556439"/>
                <a:gd name="connsiteX6" fmla="*/ 334155 w 972386"/>
                <a:gd name="connsiteY6" fmla="*/ 17324 h 556439"/>
                <a:gd name="connsiteX7" fmla="*/ 539895 w 972386"/>
                <a:gd name="connsiteY7" fmla="*/ 85904 h 556439"/>
                <a:gd name="connsiteX8" fmla="*/ 699915 w 972386"/>
                <a:gd name="connsiteY8" fmla="*/ 164009 h 556439"/>
                <a:gd name="connsiteX9" fmla="*/ 861840 w 972386"/>
                <a:gd name="connsiteY9" fmla="*/ 278309 h 556439"/>
                <a:gd name="connsiteX10" fmla="*/ 943755 w 972386"/>
                <a:gd name="connsiteY10" fmla="*/ 383084 h 556439"/>
                <a:gd name="connsiteX11" fmla="*/ 972330 w 972386"/>
                <a:gd name="connsiteY11" fmla="*/ 457379 h 556439"/>
                <a:gd name="connsiteX12" fmla="*/ 938040 w 972386"/>
                <a:gd name="connsiteY12" fmla="*/ 520244 h 556439"/>
                <a:gd name="connsiteX13" fmla="*/ 875175 w 972386"/>
                <a:gd name="connsiteY13" fmla="*/ 556439 h 556439"/>
                <a:gd name="connsiteX0" fmla="*/ 4590 w 972386"/>
                <a:gd name="connsiteY0" fmla="*/ 154484 h 556439"/>
                <a:gd name="connsiteX1" fmla="*/ 2685 w 972386"/>
                <a:gd name="connsiteY1" fmla="*/ 87809 h 556439"/>
                <a:gd name="connsiteX2" fmla="*/ 19830 w 972386"/>
                <a:gd name="connsiteY2" fmla="*/ 59234 h 556439"/>
                <a:gd name="connsiteX3" fmla="*/ 56025 w 972386"/>
                <a:gd name="connsiteY3" fmla="*/ 30659 h 556439"/>
                <a:gd name="connsiteX4" fmla="*/ 105555 w 972386"/>
                <a:gd name="connsiteY4" fmla="*/ 9704 h 556439"/>
                <a:gd name="connsiteX5" fmla="*/ 183660 w 972386"/>
                <a:gd name="connsiteY5" fmla="*/ 179 h 556439"/>
                <a:gd name="connsiteX6" fmla="*/ 334155 w 972386"/>
                <a:gd name="connsiteY6" fmla="*/ 17324 h 556439"/>
                <a:gd name="connsiteX7" fmla="*/ 539895 w 972386"/>
                <a:gd name="connsiteY7" fmla="*/ 85904 h 556439"/>
                <a:gd name="connsiteX8" fmla="*/ 699915 w 972386"/>
                <a:gd name="connsiteY8" fmla="*/ 164009 h 556439"/>
                <a:gd name="connsiteX9" fmla="*/ 861840 w 972386"/>
                <a:gd name="connsiteY9" fmla="*/ 278309 h 556439"/>
                <a:gd name="connsiteX10" fmla="*/ 943755 w 972386"/>
                <a:gd name="connsiteY10" fmla="*/ 383084 h 556439"/>
                <a:gd name="connsiteX11" fmla="*/ 972330 w 972386"/>
                <a:gd name="connsiteY11" fmla="*/ 457379 h 556439"/>
                <a:gd name="connsiteX12" fmla="*/ 938040 w 972386"/>
                <a:gd name="connsiteY12" fmla="*/ 520244 h 556439"/>
                <a:gd name="connsiteX13" fmla="*/ 875175 w 972386"/>
                <a:gd name="connsiteY13" fmla="*/ 556439 h 556439"/>
                <a:gd name="connsiteX0" fmla="*/ 5627 w 973423"/>
                <a:gd name="connsiteY0" fmla="*/ 154484 h 556439"/>
                <a:gd name="connsiteX1" fmla="*/ 1817 w 973423"/>
                <a:gd name="connsiteY1" fmla="*/ 101144 h 556439"/>
                <a:gd name="connsiteX2" fmla="*/ 20867 w 973423"/>
                <a:gd name="connsiteY2" fmla="*/ 59234 h 556439"/>
                <a:gd name="connsiteX3" fmla="*/ 57062 w 973423"/>
                <a:gd name="connsiteY3" fmla="*/ 30659 h 556439"/>
                <a:gd name="connsiteX4" fmla="*/ 106592 w 973423"/>
                <a:gd name="connsiteY4" fmla="*/ 9704 h 556439"/>
                <a:gd name="connsiteX5" fmla="*/ 184697 w 973423"/>
                <a:gd name="connsiteY5" fmla="*/ 179 h 556439"/>
                <a:gd name="connsiteX6" fmla="*/ 335192 w 973423"/>
                <a:gd name="connsiteY6" fmla="*/ 17324 h 556439"/>
                <a:gd name="connsiteX7" fmla="*/ 540932 w 973423"/>
                <a:gd name="connsiteY7" fmla="*/ 85904 h 556439"/>
                <a:gd name="connsiteX8" fmla="*/ 700952 w 973423"/>
                <a:gd name="connsiteY8" fmla="*/ 164009 h 556439"/>
                <a:gd name="connsiteX9" fmla="*/ 862877 w 973423"/>
                <a:gd name="connsiteY9" fmla="*/ 278309 h 556439"/>
                <a:gd name="connsiteX10" fmla="*/ 944792 w 973423"/>
                <a:gd name="connsiteY10" fmla="*/ 383084 h 556439"/>
                <a:gd name="connsiteX11" fmla="*/ 973367 w 973423"/>
                <a:gd name="connsiteY11" fmla="*/ 457379 h 556439"/>
                <a:gd name="connsiteX12" fmla="*/ 939077 w 973423"/>
                <a:gd name="connsiteY12" fmla="*/ 520244 h 556439"/>
                <a:gd name="connsiteX13" fmla="*/ 876212 w 973423"/>
                <a:gd name="connsiteY13" fmla="*/ 556439 h 556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973423" h="556439">
                  <a:moveTo>
                    <a:pt x="5627" y="154484"/>
                  </a:moveTo>
                  <a:cubicBezTo>
                    <a:pt x="-1517" y="102255"/>
                    <a:pt x="-723" y="117019"/>
                    <a:pt x="1817" y="101144"/>
                  </a:cubicBezTo>
                  <a:cubicBezTo>
                    <a:pt x="4357" y="85269"/>
                    <a:pt x="11660" y="70982"/>
                    <a:pt x="20867" y="59234"/>
                  </a:cubicBezTo>
                  <a:cubicBezTo>
                    <a:pt x="30075" y="47487"/>
                    <a:pt x="42775" y="38914"/>
                    <a:pt x="57062" y="30659"/>
                  </a:cubicBezTo>
                  <a:cubicBezTo>
                    <a:pt x="71350" y="22404"/>
                    <a:pt x="85320" y="14784"/>
                    <a:pt x="106592" y="9704"/>
                  </a:cubicBezTo>
                  <a:cubicBezTo>
                    <a:pt x="127864" y="4624"/>
                    <a:pt x="146597" y="-1091"/>
                    <a:pt x="184697" y="179"/>
                  </a:cubicBezTo>
                  <a:cubicBezTo>
                    <a:pt x="222797" y="1449"/>
                    <a:pt x="275819" y="3036"/>
                    <a:pt x="335192" y="17324"/>
                  </a:cubicBezTo>
                  <a:cubicBezTo>
                    <a:pt x="394565" y="31612"/>
                    <a:pt x="479972" y="61457"/>
                    <a:pt x="540932" y="85904"/>
                  </a:cubicBezTo>
                  <a:cubicBezTo>
                    <a:pt x="601892" y="110351"/>
                    <a:pt x="647295" y="131942"/>
                    <a:pt x="700952" y="164009"/>
                  </a:cubicBezTo>
                  <a:cubicBezTo>
                    <a:pt x="754609" y="196076"/>
                    <a:pt x="822237" y="241796"/>
                    <a:pt x="862877" y="278309"/>
                  </a:cubicBezTo>
                  <a:cubicBezTo>
                    <a:pt x="903517" y="314822"/>
                    <a:pt x="926377" y="353239"/>
                    <a:pt x="944792" y="383084"/>
                  </a:cubicBezTo>
                  <a:cubicBezTo>
                    <a:pt x="963207" y="412929"/>
                    <a:pt x="974319" y="434519"/>
                    <a:pt x="973367" y="457379"/>
                  </a:cubicBezTo>
                  <a:cubicBezTo>
                    <a:pt x="972415" y="480239"/>
                    <a:pt x="955269" y="503734"/>
                    <a:pt x="939077" y="520244"/>
                  </a:cubicBezTo>
                  <a:cubicBezTo>
                    <a:pt x="922885" y="536754"/>
                    <a:pt x="899548" y="546596"/>
                    <a:pt x="876212" y="556439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4" name="Figura a mano libera: forma 143">
              <a:extLst>
                <a:ext uri="{FF2B5EF4-FFF2-40B4-BE49-F238E27FC236}">
                  <a16:creationId xmlns:a16="http://schemas.microsoft.com/office/drawing/2014/main" id="{4B6D355C-6BF5-4FB6-ED75-E6ECEA63AB66}"/>
                </a:ext>
              </a:extLst>
            </p:cNvPr>
            <p:cNvSpPr/>
            <p:nvPr/>
          </p:nvSpPr>
          <p:spPr>
            <a:xfrm>
              <a:off x="7869555" y="1640206"/>
              <a:ext cx="870585" cy="411127"/>
            </a:xfrm>
            <a:custGeom>
              <a:avLst/>
              <a:gdLst>
                <a:gd name="connsiteX0" fmla="*/ 0 w 876300"/>
                <a:gd name="connsiteY0" fmla="*/ 0 h 414937"/>
                <a:gd name="connsiteX1" fmla="*/ 74295 w 876300"/>
                <a:gd name="connsiteY1" fmla="*/ 108585 h 414937"/>
                <a:gd name="connsiteX2" fmla="*/ 184785 w 876300"/>
                <a:gd name="connsiteY2" fmla="*/ 207645 h 414937"/>
                <a:gd name="connsiteX3" fmla="*/ 293370 w 876300"/>
                <a:gd name="connsiteY3" fmla="*/ 268605 h 414937"/>
                <a:gd name="connsiteX4" fmla="*/ 432435 w 876300"/>
                <a:gd name="connsiteY4" fmla="*/ 333375 h 414937"/>
                <a:gd name="connsiteX5" fmla="*/ 565785 w 876300"/>
                <a:gd name="connsiteY5" fmla="*/ 382905 h 414937"/>
                <a:gd name="connsiteX6" fmla="*/ 681990 w 876300"/>
                <a:gd name="connsiteY6" fmla="*/ 409575 h 414937"/>
                <a:gd name="connsiteX7" fmla="*/ 784860 w 876300"/>
                <a:gd name="connsiteY7" fmla="*/ 413385 h 414937"/>
                <a:gd name="connsiteX8" fmla="*/ 876300 w 876300"/>
                <a:gd name="connsiteY8" fmla="*/ 390525 h 414937"/>
                <a:gd name="connsiteX0" fmla="*/ 0 w 868680"/>
                <a:gd name="connsiteY0" fmla="*/ 0 h 413032"/>
                <a:gd name="connsiteX1" fmla="*/ 66675 w 868680"/>
                <a:gd name="connsiteY1" fmla="*/ 106680 h 413032"/>
                <a:gd name="connsiteX2" fmla="*/ 177165 w 868680"/>
                <a:gd name="connsiteY2" fmla="*/ 205740 h 413032"/>
                <a:gd name="connsiteX3" fmla="*/ 285750 w 868680"/>
                <a:gd name="connsiteY3" fmla="*/ 266700 h 413032"/>
                <a:gd name="connsiteX4" fmla="*/ 424815 w 868680"/>
                <a:gd name="connsiteY4" fmla="*/ 331470 h 413032"/>
                <a:gd name="connsiteX5" fmla="*/ 558165 w 868680"/>
                <a:gd name="connsiteY5" fmla="*/ 381000 h 413032"/>
                <a:gd name="connsiteX6" fmla="*/ 674370 w 868680"/>
                <a:gd name="connsiteY6" fmla="*/ 407670 h 413032"/>
                <a:gd name="connsiteX7" fmla="*/ 777240 w 868680"/>
                <a:gd name="connsiteY7" fmla="*/ 411480 h 413032"/>
                <a:gd name="connsiteX8" fmla="*/ 868680 w 868680"/>
                <a:gd name="connsiteY8" fmla="*/ 388620 h 413032"/>
                <a:gd name="connsiteX0" fmla="*/ 0 w 876300"/>
                <a:gd name="connsiteY0" fmla="*/ 0 h 411127"/>
                <a:gd name="connsiteX1" fmla="*/ 74295 w 876300"/>
                <a:gd name="connsiteY1" fmla="*/ 104775 h 411127"/>
                <a:gd name="connsiteX2" fmla="*/ 184785 w 876300"/>
                <a:gd name="connsiteY2" fmla="*/ 203835 h 411127"/>
                <a:gd name="connsiteX3" fmla="*/ 293370 w 876300"/>
                <a:gd name="connsiteY3" fmla="*/ 264795 h 411127"/>
                <a:gd name="connsiteX4" fmla="*/ 432435 w 876300"/>
                <a:gd name="connsiteY4" fmla="*/ 329565 h 411127"/>
                <a:gd name="connsiteX5" fmla="*/ 565785 w 876300"/>
                <a:gd name="connsiteY5" fmla="*/ 379095 h 411127"/>
                <a:gd name="connsiteX6" fmla="*/ 681990 w 876300"/>
                <a:gd name="connsiteY6" fmla="*/ 405765 h 411127"/>
                <a:gd name="connsiteX7" fmla="*/ 784860 w 876300"/>
                <a:gd name="connsiteY7" fmla="*/ 409575 h 411127"/>
                <a:gd name="connsiteX8" fmla="*/ 876300 w 876300"/>
                <a:gd name="connsiteY8" fmla="*/ 386715 h 411127"/>
                <a:gd name="connsiteX0" fmla="*/ 0 w 870585"/>
                <a:gd name="connsiteY0" fmla="*/ 0 h 411127"/>
                <a:gd name="connsiteX1" fmla="*/ 68580 w 870585"/>
                <a:gd name="connsiteY1" fmla="*/ 104775 h 411127"/>
                <a:gd name="connsiteX2" fmla="*/ 179070 w 870585"/>
                <a:gd name="connsiteY2" fmla="*/ 203835 h 411127"/>
                <a:gd name="connsiteX3" fmla="*/ 287655 w 870585"/>
                <a:gd name="connsiteY3" fmla="*/ 264795 h 411127"/>
                <a:gd name="connsiteX4" fmla="*/ 426720 w 870585"/>
                <a:gd name="connsiteY4" fmla="*/ 329565 h 411127"/>
                <a:gd name="connsiteX5" fmla="*/ 560070 w 870585"/>
                <a:gd name="connsiteY5" fmla="*/ 379095 h 411127"/>
                <a:gd name="connsiteX6" fmla="*/ 676275 w 870585"/>
                <a:gd name="connsiteY6" fmla="*/ 405765 h 411127"/>
                <a:gd name="connsiteX7" fmla="*/ 779145 w 870585"/>
                <a:gd name="connsiteY7" fmla="*/ 409575 h 411127"/>
                <a:gd name="connsiteX8" fmla="*/ 870585 w 870585"/>
                <a:gd name="connsiteY8" fmla="*/ 386715 h 411127"/>
                <a:gd name="connsiteX0" fmla="*/ 0 w 870585"/>
                <a:gd name="connsiteY0" fmla="*/ 0 h 411127"/>
                <a:gd name="connsiteX1" fmla="*/ 68580 w 870585"/>
                <a:gd name="connsiteY1" fmla="*/ 100965 h 411127"/>
                <a:gd name="connsiteX2" fmla="*/ 179070 w 870585"/>
                <a:gd name="connsiteY2" fmla="*/ 203835 h 411127"/>
                <a:gd name="connsiteX3" fmla="*/ 287655 w 870585"/>
                <a:gd name="connsiteY3" fmla="*/ 264795 h 411127"/>
                <a:gd name="connsiteX4" fmla="*/ 426720 w 870585"/>
                <a:gd name="connsiteY4" fmla="*/ 329565 h 411127"/>
                <a:gd name="connsiteX5" fmla="*/ 560070 w 870585"/>
                <a:gd name="connsiteY5" fmla="*/ 379095 h 411127"/>
                <a:gd name="connsiteX6" fmla="*/ 676275 w 870585"/>
                <a:gd name="connsiteY6" fmla="*/ 405765 h 411127"/>
                <a:gd name="connsiteX7" fmla="*/ 779145 w 870585"/>
                <a:gd name="connsiteY7" fmla="*/ 409575 h 411127"/>
                <a:gd name="connsiteX8" fmla="*/ 870585 w 870585"/>
                <a:gd name="connsiteY8" fmla="*/ 386715 h 411127"/>
                <a:gd name="connsiteX0" fmla="*/ 0 w 870585"/>
                <a:gd name="connsiteY0" fmla="*/ 0 h 411127"/>
                <a:gd name="connsiteX1" fmla="*/ 68580 w 870585"/>
                <a:gd name="connsiteY1" fmla="*/ 100965 h 411127"/>
                <a:gd name="connsiteX2" fmla="*/ 182880 w 870585"/>
                <a:gd name="connsiteY2" fmla="*/ 201930 h 411127"/>
                <a:gd name="connsiteX3" fmla="*/ 287655 w 870585"/>
                <a:gd name="connsiteY3" fmla="*/ 264795 h 411127"/>
                <a:gd name="connsiteX4" fmla="*/ 426720 w 870585"/>
                <a:gd name="connsiteY4" fmla="*/ 329565 h 411127"/>
                <a:gd name="connsiteX5" fmla="*/ 560070 w 870585"/>
                <a:gd name="connsiteY5" fmla="*/ 379095 h 411127"/>
                <a:gd name="connsiteX6" fmla="*/ 676275 w 870585"/>
                <a:gd name="connsiteY6" fmla="*/ 405765 h 411127"/>
                <a:gd name="connsiteX7" fmla="*/ 779145 w 870585"/>
                <a:gd name="connsiteY7" fmla="*/ 409575 h 411127"/>
                <a:gd name="connsiteX8" fmla="*/ 870585 w 870585"/>
                <a:gd name="connsiteY8" fmla="*/ 386715 h 411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0585" h="411127">
                  <a:moveTo>
                    <a:pt x="0" y="0"/>
                  </a:moveTo>
                  <a:cubicBezTo>
                    <a:pt x="21749" y="36989"/>
                    <a:pt x="38100" y="67310"/>
                    <a:pt x="68580" y="100965"/>
                  </a:cubicBezTo>
                  <a:cubicBezTo>
                    <a:pt x="99060" y="134620"/>
                    <a:pt x="146368" y="174625"/>
                    <a:pt x="182880" y="201930"/>
                  </a:cubicBezTo>
                  <a:cubicBezTo>
                    <a:pt x="219393" y="229235"/>
                    <a:pt x="247015" y="243523"/>
                    <a:pt x="287655" y="264795"/>
                  </a:cubicBezTo>
                  <a:cubicBezTo>
                    <a:pt x="328295" y="286067"/>
                    <a:pt x="381318" y="310515"/>
                    <a:pt x="426720" y="329565"/>
                  </a:cubicBezTo>
                  <a:cubicBezTo>
                    <a:pt x="472122" y="348615"/>
                    <a:pt x="518478" y="366395"/>
                    <a:pt x="560070" y="379095"/>
                  </a:cubicBezTo>
                  <a:cubicBezTo>
                    <a:pt x="601662" y="391795"/>
                    <a:pt x="639763" y="400685"/>
                    <a:pt x="676275" y="405765"/>
                  </a:cubicBezTo>
                  <a:cubicBezTo>
                    <a:pt x="712788" y="410845"/>
                    <a:pt x="746760" y="412750"/>
                    <a:pt x="779145" y="409575"/>
                  </a:cubicBezTo>
                  <a:cubicBezTo>
                    <a:pt x="811530" y="406400"/>
                    <a:pt x="841057" y="396557"/>
                    <a:pt x="870585" y="38671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53" name="Arco 152">
            <a:extLst>
              <a:ext uri="{FF2B5EF4-FFF2-40B4-BE49-F238E27FC236}">
                <a16:creationId xmlns:a16="http://schemas.microsoft.com/office/drawing/2014/main" id="{8B9E32E1-3EF4-396B-67A6-140A80A28C42}"/>
              </a:ext>
            </a:extLst>
          </p:cNvPr>
          <p:cNvSpPr/>
          <p:nvPr/>
        </p:nvSpPr>
        <p:spPr>
          <a:xfrm>
            <a:off x="7130570" y="1460708"/>
            <a:ext cx="1836000" cy="1890000"/>
          </a:xfrm>
          <a:prstGeom prst="arc">
            <a:avLst>
              <a:gd name="adj1" fmla="val 19867387"/>
              <a:gd name="adj2" fmla="val 15407182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8" name="Gruppo 37">
            <a:extLst>
              <a:ext uri="{FF2B5EF4-FFF2-40B4-BE49-F238E27FC236}">
                <a16:creationId xmlns:a16="http://schemas.microsoft.com/office/drawing/2014/main" id="{0AEA7061-8241-9B4F-9AAE-F025E6DEE7B2}"/>
              </a:ext>
            </a:extLst>
          </p:cNvPr>
          <p:cNvGrpSpPr/>
          <p:nvPr/>
        </p:nvGrpSpPr>
        <p:grpSpPr>
          <a:xfrm>
            <a:off x="7128762" y="1455499"/>
            <a:ext cx="1837373" cy="1907046"/>
            <a:chOff x="7128762" y="1455499"/>
            <a:chExt cx="1837373" cy="1907046"/>
          </a:xfrm>
        </p:grpSpPr>
        <p:grpSp>
          <p:nvGrpSpPr>
            <p:cNvPr id="36" name="Gruppo 35">
              <a:extLst>
                <a:ext uri="{FF2B5EF4-FFF2-40B4-BE49-F238E27FC236}">
                  <a16:creationId xmlns:a16="http://schemas.microsoft.com/office/drawing/2014/main" id="{FEBC0427-91C7-07FC-CC51-25A2C8A5270E}"/>
                </a:ext>
              </a:extLst>
            </p:cNvPr>
            <p:cNvGrpSpPr/>
            <p:nvPr/>
          </p:nvGrpSpPr>
          <p:grpSpPr>
            <a:xfrm>
              <a:off x="7130135" y="1462701"/>
              <a:ext cx="1836000" cy="1899844"/>
              <a:chOff x="7130135" y="1059866"/>
              <a:chExt cx="1836000" cy="1899844"/>
            </a:xfrm>
          </p:grpSpPr>
          <p:sp>
            <p:nvSpPr>
              <p:cNvPr id="166" name="Arco 165">
                <a:extLst>
                  <a:ext uri="{FF2B5EF4-FFF2-40B4-BE49-F238E27FC236}">
                    <a16:creationId xmlns:a16="http://schemas.microsoft.com/office/drawing/2014/main" id="{738F461B-E298-C28A-09D9-AAD537C6CFC1}"/>
                  </a:ext>
                </a:extLst>
              </p:cNvPr>
              <p:cNvSpPr/>
              <p:nvPr/>
            </p:nvSpPr>
            <p:spPr>
              <a:xfrm>
                <a:off x="7165966" y="1059866"/>
                <a:ext cx="1764000" cy="1890000"/>
              </a:xfrm>
              <a:prstGeom prst="arc">
                <a:avLst>
                  <a:gd name="adj1" fmla="val 15430193"/>
                  <a:gd name="adj2" fmla="val 16206688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31" name="Gruppo 30">
                <a:extLst>
                  <a:ext uri="{FF2B5EF4-FFF2-40B4-BE49-F238E27FC236}">
                    <a16:creationId xmlns:a16="http://schemas.microsoft.com/office/drawing/2014/main" id="{7660C45F-C1EB-EF4D-41B8-E46F103AFDAE}"/>
                  </a:ext>
                </a:extLst>
              </p:cNvPr>
              <p:cNvGrpSpPr/>
              <p:nvPr/>
            </p:nvGrpSpPr>
            <p:grpSpPr>
              <a:xfrm>
                <a:off x="7130135" y="1060122"/>
                <a:ext cx="1836000" cy="1899588"/>
                <a:chOff x="7130135" y="1193702"/>
                <a:chExt cx="1836000" cy="1899588"/>
              </a:xfrm>
            </p:grpSpPr>
            <p:sp>
              <p:nvSpPr>
                <p:cNvPr id="154" name="Arco 153">
                  <a:extLst>
                    <a:ext uri="{FF2B5EF4-FFF2-40B4-BE49-F238E27FC236}">
                      <a16:creationId xmlns:a16="http://schemas.microsoft.com/office/drawing/2014/main" id="{1E7793FB-A3B8-589C-1803-841374E724C2}"/>
                    </a:ext>
                  </a:extLst>
                </p:cNvPr>
                <p:cNvSpPr/>
                <p:nvPr/>
              </p:nvSpPr>
              <p:spPr>
                <a:xfrm>
                  <a:off x="7130135" y="1194645"/>
                  <a:ext cx="1836000" cy="1890000"/>
                </a:xfrm>
                <a:prstGeom prst="arc">
                  <a:avLst>
                    <a:gd name="adj1" fmla="val 15362472"/>
                    <a:gd name="adj2" fmla="val 18611760"/>
                  </a:avLst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grpSp>
              <p:nvGrpSpPr>
                <p:cNvPr id="29" name="Gruppo 28">
                  <a:extLst>
                    <a:ext uri="{FF2B5EF4-FFF2-40B4-BE49-F238E27FC236}">
                      <a16:creationId xmlns:a16="http://schemas.microsoft.com/office/drawing/2014/main" id="{F392FB8F-871E-EB12-B69A-95BA983B64BF}"/>
                    </a:ext>
                  </a:extLst>
                </p:cNvPr>
                <p:cNvGrpSpPr/>
                <p:nvPr/>
              </p:nvGrpSpPr>
              <p:grpSpPr>
                <a:xfrm>
                  <a:off x="7164774" y="1193702"/>
                  <a:ext cx="1764000" cy="1899588"/>
                  <a:chOff x="7164774" y="1462059"/>
                  <a:chExt cx="1764000" cy="1899588"/>
                </a:xfrm>
              </p:grpSpPr>
              <p:grpSp>
                <p:nvGrpSpPr>
                  <p:cNvPr id="11" name="Gruppo 10">
                    <a:extLst>
                      <a:ext uri="{FF2B5EF4-FFF2-40B4-BE49-F238E27FC236}">
                        <a16:creationId xmlns:a16="http://schemas.microsoft.com/office/drawing/2014/main" id="{16F8A647-6948-2105-9A12-D3389B4305F4}"/>
                      </a:ext>
                    </a:extLst>
                  </p:cNvPr>
                  <p:cNvGrpSpPr/>
                  <p:nvPr/>
                </p:nvGrpSpPr>
                <p:grpSpPr>
                  <a:xfrm>
                    <a:off x="7221052" y="1462059"/>
                    <a:ext cx="1652400" cy="1899588"/>
                    <a:chOff x="7209622" y="1575572"/>
                    <a:chExt cx="1652400" cy="1899588"/>
                  </a:xfrm>
                </p:grpSpPr>
                <p:grpSp>
                  <p:nvGrpSpPr>
                    <p:cNvPr id="10" name="Gruppo 9">
                      <a:extLst>
                        <a:ext uri="{FF2B5EF4-FFF2-40B4-BE49-F238E27FC236}">
                          <a16:creationId xmlns:a16="http://schemas.microsoft.com/office/drawing/2014/main" id="{D941F54D-C396-399C-70B4-796A012ADA2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506365" y="1577247"/>
                      <a:ext cx="1062000" cy="1897913"/>
                      <a:chOff x="7506365" y="1577247"/>
                      <a:chExt cx="1062000" cy="1897913"/>
                    </a:xfrm>
                  </p:grpSpPr>
                  <p:sp>
                    <p:nvSpPr>
                      <p:cNvPr id="167" name="Arco 166">
                        <a:extLst>
                          <a:ext uri="{FF2B5EF4-FFF2-40B4-BE49-F238E27FC236}">
                            <a16:creationId xmlns:a16="http://schemas.microsoft.com/office/drawing/2014/main" id="{912A4044-ED64-3C0B-EC62-0E9ACCE2254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623233" y="1577247"/>
                        <a:ext cx="828000" cy="1890000"/>
                      </a:xfrm>
                      <a:prstGeom prst="arc">
                        <a:avLst>
                          <a:gd name="adj1" fmla="val 15129316"/>
                          <a:gd name="adj2" fmla="val 16496880"/>
                        </a:avLst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/>
                      </a:p>
                    </p:txBody>
                  </p:sp>
                  <p:sp>
                    <p:nvSpPr>
                      <p:cNvPr id="170" name="Arco 169">
                        <a:extLst>
                          <a:ext uri="{FF2B5EF4-FFF2-40B4-BE49-F238E27FC236}">
                            <a16:creationId xmlns:a16="http://schemas.microsoft.com/office/drawing/2014/main" id="{706457BF-F134-5657-1728-33671B66DF4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506365" y="1577264"/>
                        <a:ext cx="1062000" cy="1897896"/>
                      </a:xfrm>
                      <a:prstGeom prst="arc">
                        <a:avLst>
                          <a:gd name="adj1" fmla="val 14976790"/>
                          <a:gd name="adj2" fmla="val 16632474"/>
                        </a:avLst>
                      </a:prstGeom>
                      <a:ln w="3175">
                        <a:solidFill>
                          <a:srgbClr val="00B05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/>
                      </a:p>
                    </p:txBody>
                  </p:sp>
                </p:grpSp>
                <p:sp>
                  <p:nvSpPr>
                    <p:cNvPr id="171" name="Arco 170">
                      <a:extLst>
                        <a:ext uri="{FF2B5EF4-FFF2-40B4-BE49-F238E27FC236}">
                          <a16:creationId xmlns:a16="http://schemas.microsoft.com/office/drawing/2014/main" id="{81FDAC27-3C1F-9A92-99C0-375CD4C79D5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292986" y="1577207"/>
                      <a:ext cx="1486800" cy="1890000"/>
                    </a:xfrm>
                    <a:prstGeom prst="arc">
                      <a:avLst>
                        <a:gd name="adj1" fmla="val 14663288"/>
                        <a:gd name="adj2" fmla="val 17189393"/>
                      </a:avLst>
                    </a:prstGeom>
                    <a:ln w="317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/>
                    </a:p>
                  </p:txBody>
                </p:sp>
                <p:sp>
                  <p:nvSpPr>
                    <p:cNvPr id="174" name="Arco 173">
                      <a:extLst>
                        <a:ext uri="{FF2B5EF4-FFF2-40B4-BE49-F238E27FC236}">
                          <a16:creationId xmlns:a16="http://schemas.microsoft.com/office/drawing/2014/main" id="{BDCD17B7-E302-122E-8CF4-D5C4370E92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00161" y="1575665"/>
                      <a:ext cx="1274400" cy="1890000"/>
                    </a:xfrm>
                    <a:prstGeom prst="arc">
                      <a:avLst>
                        <a:gd name="adj1" fmla="val 14839461"/>
                        <a:gd name="adj2" fmla="val 16786498"/>
                      </a:avLst>
                    </a:prstGeom>
                    <a:ln w="317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/>
                    </a:p>
                  </p:txBody>
                </p:sp>
                <p:sp>
                  <p:nvSpPr>
                    <p:cNvPr id="175" name="Arco 174">
                      <a:extLst>
                        <a:ext uri="{FF2B5EF4-FFF2-40B4-BE49-F238E27FC236}">
                          <a16:creationId xmlns:a16="http://schemas.microsoft.com/office/drawing/2014/main" id="{FD83A813-D0D4-FCF6-E43C-7983B66355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209622" y="1575572"/>
                      <a:ext cx="1652400" cy="1890000"/>
                    </a:xfrm>
                    <a:prstGeom prst="arc">
                      <a:avLst>
                        <a:gd name="adj1" fmla="val 14599110"/>
                        <a:gd name="adj2" fmla="val 17580262"/>
                      </a:avLst>
                    </a:prstGeom>
                    <a:ln w="317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/>
                    </a:p>
                  </p:txBody>
                </p:sp>
              </p:grpSp>
              <p:sp>
                <p:nvSpPr>
                  <p:cNvPr id="176" name="Arco 175">
                    <a:extLst>
                      <a:ext uri="{FF2B5EF4-FFF2-40B4-BE49-F238E27FC236}">
                        <a16:creationId xmlns:a16="http://schemas.microsoft.com/office/drawing/2014/main" id="{D876E28D-0D8B-5952-89E9-9AC7B8357925}"/>
                      </a:ext>
                    </a:extLst>
                  </p:cNvPr>
                  <p:cNvSpPr/>
                  <p:nvPr/>
                </p:nvSpPr>
                <p:spPr>
                  <a:xfrm>
                    <a:off x="7164774" y="1462106"/>
                    <a:ext cx="1764000" cy="1890000"/>
                  </a:xfrm>
                  <a:prstGeom prst="arc">
                    <a:avLst>
                      <a:gd name="adj1" fmla="val 14547813"/>
                      <a:gd name="adj2" fmla="val 18176344"/>
                    </a:avLst>
                  </a:prstGeom>
                  <a:ln w="31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</p:grpSp>
          </p:grpSp>
        </p:grpSp>
        <p:grpSp>
          <p:nvGrpSpPr>
            <p:cNvPr id="32" name="Gruppo 31">
              <a:extLst>
                <a:ext uri="{FF2B5EF4-FFF2-40B4-BE49-F238E27FC236}">
                  <a16:creationId xmlns:a16="http://schemas.microsoft.com/office/drawing/2014/main" id="{ED14A826-2E99-0921-C03E-7AFB5243256E}"/>
                </a:ext>
              </a:extLst>
            </p:cNvPr>
            <p:cNvGrpSpPr/>
            <p:nvPr/>
          </p:nvGrpSpPr>
          <p:grpSpPr>
            <a:xfrm>
              <a:off x="7128762" y="1455499"/>
              <a:ext cx="1836000" cy="1891917"/>
              <a:chOff x="7128762" y="1857684"/>
              <a:chExt cx="1836000" cy="1891917"/>
            </a:xfrm>
          </p:grpSpPr>
          <p:sp>
            <p:nvSpPr>
              <p:cNvPr id="179" name="Arco 178">
                <a:extLst>
                  <a:ext uri="{FF2B5EF4-FFF2-40B4-BE49-F238E27FC236}">
                    <a16:creationId xmlns:a16="http://schemas.microsoft.com/office/drawing/2014/main" id="{D2FF624E-7C7A-0C94-766F-08D2CFB7CA87}"/>
                  </a:ext>
                </a:extLst>
              </p:cNvPr>
              <p:cNvSpPr/>
              <p:nvPr/>
            </p:nvSpPr>
            <p:spPr>
              <a:xfrm>
                <a:off x="7166104" y="1857684"/>
                <a:ext cx="1764000" cy="1890000"/>
              </a:xfrm>
              <a:prstGeom prst="arc">
                <a:avLst>
                  <a:gd name="adj1" fmla="val 19882354"/>
                  <a:gd name="adj2" fmla="val 20611597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sp>
            <p:nvSpPr>
              <p:cNvPr id="180" name="Arco 179">
                <a:extLst>
                  <a:ext uri="{FF2B5EF4-FFF2-40B4-BE49-F238E27FC236}">
                    <a16:creationId xmlns:a16="http://schemas.microsoft.com/office/drawing/2014/main" id="{77D56A21-7867-6E83-3050-DEA75EBC6AAE}"/>
                  </a:ext>
                </a:extLst>
              </p:cNvPr>
              <p:cNvSpPr/>
              <p:nvPr/>
            </p:nvSpPr>
            <p:spPr>
              <a:xfrm>
                <a:off x="7128762" y="1859601"/>
                <a:ext cx="1836000" cy="1890000"/>
              </a:xfrm>
              <a:prstGeom prst="arc">
                <a:avLst>
                  <a:gd name="adj1" fmla="val 19743233"/>
                  <a:gd name="adj2" fmla="val 20618834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182" name="Ovale 181">
            <a:extLst>
              <a:ext uri="{FF2B5EF4-FFF2-40B4-BE49-F238E27FC236}">
                <a16:creationId xmlns:a16="http://schemas.microsoft.com/office/drawing/2014/main" id="{9342416B-0CA6-926A-D135-857B5C757491}"/>
              </a:ext>
            </a:extLst>
          </p:cNvPr>
          <p:cNvSpPr/>
          <p:nvPr/>
        </p:nvSpPr>
        <p:spPr>
          <a:xfrm rot="2566824">
            <a:off x="7822763" y="4149741"/>
            <a:ext cx="1044979" cy="879723"/>
          </a:xfrm>
          <a:prstGeom prst="ellipse">
            <a:avLst/>
          </a:prstGeom>
          <a:noFill/>
          <a:ln w="63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69" name="Gruppo 68">
            <a:extLst>
              <a:ext uri="{FF2B5EF4-FFF2-40B4-BE49-F238E27FC236}">
                <a16:creationId xmlns:a16="http://schemas.microsoft.com/office/drawing/2014/main" id="{A23942BA-9B3C-17D0-AB33-FBDBBC357DDA}"/>
              </a:ext>
            </a:extLst>
          </p:cNvPr>
          <p:cNvGrpSpPr/>
          <p:nvPr/>
        </p:nvGrpSpPr>
        <p:grpSpPr>
          <a:xfrm>
            <a:off x="7767944" y="3957660"/>
            <a:ext cx="1207363" cy="1159907"/>
            <a:chOff x="7767944" y="3957660"/>
            <a:chExt cx="1207363" cy="1159907"/>
          </a:xfrm>
        </p:grpSpPr>
        <p:grpSp>
          <p:nvGrpSpPr>
            <p:cNvPr id="64" name="Gruppo 63">
              <a:extLst>
                <a:ext uri="{FF2B5EF4-FFF2-40B4-BE49-F238E27FC236}">
                  <a16:creationId xmlns:a16="http://schemas.microsoft.com/office/drawing/2014/main" id="{C00989D9-2ABE-D48C-E498-1C4027C3DF5C}"/>
                </a:ext>
              </a:extLst>
            </p:cNvPr>
            <p:cNvGrpSpPr/>
            <p:nvPr/>
          </p:nvGrpSpPr>
          <p:grpSpPr>
            <a:xfrm>
              <a:off x="7828035" y="3957660"/>
              <a:ext cx="1147272" cy="1159907"/>
              <a:chOff x="7828035" y="3957660"/>
              <a:chExt cx="1147272" cy="1159907"/>
            </a:xfrm>
          </p:grpSpPr>
          <p:cxnSp>
            <p:nvCxnSpPr>
              <p:cNvPr id="163" name="Connettore diritto 162">
                <a:extLst>
                  <a:ext uri="{FF2B5EF4-FFF2-40B4-BE49-F238E27FC236}">
                    <a16:creationId xmlns:a16="http://schemas.microsoft.com/office/drawing/2014/main" id="{49D41B1A-2EE6-A3C5-6CC6-41B125785B0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828035" y="4215083"/>
                <a:ext cx="53579" cy="16752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onnettore diritto 182">
                <a:extLst>
                  <a:ext uri="{FF2B5EF4-FFF2-40B4-BE49-F238E27FC236}">
                    <a16:creationId xmlns:a16="http://schemas.microsoft.com/office/drawing/2014/main" id="{F0004846-3328-DBF5-9F40-637B37DDAB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923225" y="4084393"/>
                <a:ext cx="26070" cy="16579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Connettore diritto 183">
                <a:extLst>
                  <a:ext uri="{FF2B5EF4-FFF2-40B4-BE49-F238E27FC236}">
                    <a16:creationId xmlns:a16="http://schemas.microsoft.com/office/drawing/2014/main" id="{70471137-28FA-E240-35B0-97B9E330AD8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153423" y="3962833"/>
                <a:ext cx="21488" cy="16065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Connettore diritto 184">
                <a:extLst>
                  <a:ext uri="{FF2B5EF4-FFF2-40B4-BE49-F238E27FC236}">
                    <a16:creationId xmlns:a16="http://schemas.microsoft.com/office/drawing/2014/main" id="{A0A7EC0A-2246-ECC0-94E2-6225C94261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50058" y="3957660"/>
                <a:ext cx="0" cy="20620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Connettore diritto 185">
                <a:extLst>
                  <a:ext uri="{FF2B5EF4-FFF2-40B4-BE49-F238E27FC236}">
                    <a16:creationId xmlns:a16="http://schemas.microsoft.com/office/drawing/2014/main" id="{76FB79BC-17DA-6EB1-D06B-A906B2582C2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289930" y="3996814"/>
                <a:ext cx="34765" cy="11611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Connettore diritto 186">
                <a:extLst>
                  <a:ext uri="{FF2B5EF4-FFF2-40B4-BE49-F238E27FC236}">
                    <a16:creationId xmlns:a16="http://schemas.microsoft.com/office/drawing/2014/main" id="{2DB2E71A-EF9F-4FDA-DFFC-CF376E13664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429105" y="4058032"/>
                <a:ext cx="37569" cy="7699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Connettore diritto 187">
                <a:extLst>
                  <a:ext uri="{FF2B5EF4-FFF2-40B4-BE49-F238E27FC236}">
                    <a16:creationId xmlns:a16="http://schemas.microsoft.com/office/drawing/2014/main" id="{ACDF0D3E-6ADB-1F83-70FE-27E62482A12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51526" y="4127902"/>
                <a:ext cx="42931" cy="6228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Connettore diritto 188">
                <a:extLst>
                  <a:ext uri="{FF2B5EF4-FFF2-40B4-BE49-F238E27FC236}">
                    <a16:creationId xmlns:a16="http://schemas.microsoft.com/office/drawing/2014/main" id="{55A77247-5568-576B-CE24-45A5A357D4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642681" y="4211590"/>
                <a:ext cx="55158" cy="5968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Connettore diritto 189">
                <a:extLst>
                  <a:ext uri="{FF2B5EF4-FFF2-40B4-BE49-F238E27FC236}">
                    <a16:creationId xmlns:a16="http://schemas.microsoft.com/office/drawing/2014/main" id="{45E6C6F4-69F2-9ABE-4667-8E6E5E1B055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741297" y="4334952"/>
                <a:ext cx="57620" cy="4434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Connettore diritto 190">
                <a:extLst>
                  <a:ext uri="{FF2B5EF4-FFF2-40B4-BE49-F238E27FC236}">
                    <a16:creationId xmlns:a16="http://schemas.microsoft.com/office/drawing/2014/main" id="{8DE4A646-31D8-EC72-713D-B69D637E678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797933" y="4459668"/>
                <a:ext cx="76406" cy="4187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Connettore diritto 191">
                <a:extLst>
                  <a:ext uri="{FF2B5EF4-FFF2-40B4-BE49-F238E27FC236}">
                    <a16:creationId xmlns:a16="http://schemas.microsoft.com/office/drawing/2014/main" id="{52D4C58C-A4F5-0196-8ADB-B503F8ED3D7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836136" y="4611758"/>
                <a:ext cx="109938" cy="3608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Connettore diritto 192">
                <a:extLst>
                  <a:ext uri="{FF2B5EF4-FFF2-40B4-BE49-F238E27FC236}">
                    <a16:creationId xmlns:a16="http://schemas.microsoft.com/office/drawing/2014/main" id="{470FB81C-09D2-DA2F-C155-949F67522F5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803934" y="4763806"/>
                <a:ext cx="171373" cy="2778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Connettore diritto 193">
                <a:extLst>
                  <a:ext uri="{FF2B5EF4-FFF2-40B4-BE49-F238E27FC236}">
                    <a16:creationId xmlns:a16="http://schemas.microsoft.com/office/drawing/2014/main" id="{520EDEF7-1417-5B97-BF22-C9E8733AFC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57059" y="4910935"/>
                <a:ext cx="174721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Connettore diritto 195">
                <a:extLst>
                  <a:ext uri="{FF2B5EF4-FFF2-40B4-BE49-F238E27FC236}">
                    <a16:creationId xmlns:a16="http://schemas.microsoft.com/office/drawing/2014/main" id="{7F1EFE51-F046-29AE-D641-4B9AEEB85D8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657245" y="4994269"/>
                <a:ext cx="101724" cy="1492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Connettore diritto 198">
                <a:extLst>
                  <a:ext uri="{FF2B5EF4-FFF2-40B4-BE49-F238E27FC236}">
                    <a16:creationId xmlns:a16="http://schemas.microsoft.com/office/drawing/2014/main" id="{BA235445-0A24-EF80-EFC6-ED36CD486CE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517309" y="5060290"/>
                <a:ext cx="174777" cy="5630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Connettore diritto 201">
                <a:extLst>
                  <a:ext uri="{FF2B5EF4-FFF2-40B4-BE49-F238E27FC236}">
                    <a16:creationId xmlns:a16="http://schemas.microsoft.com/office/drawing/2014/main" id="{DF947671-56C4-9F09-F982-0E077D4048F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379437" y="5064899"/>
                <a:ext cx="103019" cy="5266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7" name="Connettore diritto 206">
              <a:extLst>
                <a:ext uri="{FF2B5EF4-FFF2-40B4-BE49-F238E27FC236}">
                  <a16:creationId xmlns:a16="http://schemas.microsoft.com/office/drawing/2014/main" id="{8914C520-19D0-9E2B-5661-B32C11DC86A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767944" y="4383917"/>
              <a:ext cx="91538" cy="16811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7" name="Pulsante di azione: vuoto 19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4C303F2-4FB1-7E56-6504-C2E08E3BEC10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172568F0-06E4-2F3C-8B09-B6DB3EDFA744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214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" grpId="0"/>
      <p:bldP spid="243" grpId="0"/>
      <p:bldP spid="246" grpId="0"/>
      <p:bldP spid="131" grpId="0" animBg="1"/>
      <p:bldP spid="182" grpId="0" animBg="1"/>
      <p:bldP spid="18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01547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1654</Words>
  <Application>Microsoft Office PowerPoint</Application>
  <PresentationFormat>Widescreen</PresentationFormat>
  <Paragraphs>249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MS Shell Dlg 2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107</cp:revision>
  <dcterms:created xsi:type="dcterms:W3CDTF">2021-04-25T14:11:27Z</dcterms:created>
  <dcterms:modified xsi:type="dcterms:W3CDTF">2022-07-02T11:00:13Z</dcterms:modified>
</cp:coreProperties>
</file>