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70" r:id="rId3"/>
    <p:sldId id="273" r:id="rId4"/>
    <p:sldId id="277" r:id="rId5"/>
    <p:sldId id="276" r:id="rId6"/>
    <p:sldId id="278" r:id="rId7"/>
    <p:sldId id="279" r:id="rId8"/>
    <p:sldId id="281" r:id="rId9"/>
    <p:sldId id="288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56" autoAdjust="0"/>
  </p:normalViewPr>
  <p:slideViewPr>
    <p:cSldViewPr snapToGrid="0">
      <p:cViewPr varScale="1">
        <p:scale>
          <a:sx n="84" d="100"/>
          <a:sy n="84" d="100"/>
        </p:scale>
        <p:origin x="130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5AA9F-A192-4EEC-BADD-E377FD729E01}" type="datetimeFigureOut">
              <a:rPr lang="it-IT" smtClean="0"/>
              <a:t>29/06/2022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4F3EE-003F-41A7-B9C9-86F819590F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022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69E635-4B89-4698-92C2-4071089677A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822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44F3EE-003F-41A7-B9C9-86F819590F63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9474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226C2D-875C-43FD-938B-A828F8993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2AD11A5-DC51-4307-8CEF-A0049071F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BA5C4D-3715-4630-B1FA-272E6963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29/06/2022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8A11C0-F336-4A66-96F0-4379F999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C9B2AB-2C6F-4665-B66A-C1E85405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4613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709D29-68B6-42DB-93A9-1FAFA2CC2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E3EE0A8-883F-44B7-B4F7-8DEAEDD48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B0CF3-2FF5-467F-8356-005675C33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29/06/2022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B0E9AF-A9B9-4468-B65B-2CA7CFC46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170903-6092-4185-AF38-FD23437F8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0318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7007F0A-A0F3-4669-A96C-96C3B52B2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7FD37B2-E4E9-4E03-8DDE-2A79AA809F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00468F-1003-4B2F-93A1-419974361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29/06/2022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0310D2-DCB4-43F6-9B05-9832ABEE5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D022B9-C229-4CB9-8AF8-3FD6E4D3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5446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D29B39-1CE2-4C1F-866A-59E5654F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114DE-3F60-44DD-9423-DEFC04250351}" type="datetimeFigureOut">
              <a:rPr lang="it-IT"/>
              <a:pPr>
                <a:defRPr/>
              </a:pPr>
              <a:t>29/06/2022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C82267-D490-4013-BE6C-C35095E3B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AF939F-A0A9-4F13-9BF0-06A44DF78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05D9D-7BDB-44F6-8FDF-584E217B405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74739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A90873-8DC8-4403-99FA-2C8B343DF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8C63B-2C19-4507-AC24-072B90448340}" type="datetimeFigureOut">
              <a:rPr lang="it-IT"/>
              <a:pPr>
                <a:defRPr/>
              </a:pPr>
              <a:t>29/06/2022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084630-1964-40D6-A542-A67D7AFB4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D94288-04F3-4460-A558-23258665A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E5964-AF03-4A49-98F6-2ECC0253D9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80840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8"/>
            <a:ext cx="10363200" cy="1362075"/>
          </a:xfrm>
        </p:spPr>
        <p:txBody>
          <a:bodyPr anchor="t"/>
          <a:lstStyle>
            <a:lvl1pPr algn="l">
              <a:defRPr sz="2251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22"/>
            <a:ext cx="10363200" cy="1500187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68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3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06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674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43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12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18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349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07BAE0-B502-403A-8B2A-6744B3DA2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CE8B3-C242-4180-9527-F98ACB333149}" type="datetimeFigureOut">
              <a:rPr lang="it-IT"/>
              <a:pPr>
                <a:defRPr/>
              </a:pPr>
              <a:t>29/06/2022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93AC53-4A40-4CCB-BEE1-E36782A9D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0937E5-EDA4-458C-BA7A-E11CECC49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EB1C7-ADA2-4636-BA98-CC02E8BC60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07711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1575"/>
            </a:lvl1pPr>
            <a:lvl2pPr>
              <a:defRPr sz="1351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1575"/>
            </a:lvl1pPr>
            <a:lvl2pPr>
              <a:defRPr sz="1351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9D95C966-58D7-4873-B499-96A0F3956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B2A48-65D4-4511-AD62-45D1CD9F7306}" type="datetimeFigureOut">
              <a:rPr lang="it-IT"/>
              <a:pPr>
                <a:defRPr/>
              </a:pPr>
              <a:t>29/06/2022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01517524-EDA6-4FD8-AD75-6EF4A96C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6DE704AE-E182-4F77-A955-C67AD2A1C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53BD7-525F-4E93-AEC9-3D7F05CD8D2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36464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4" y="1535113"/>
            <a:ext cx="5386917" cy="639762"/>
          </a:xfrm>
        </p:spPr>
        <p:txBody>
          <a:bodyPr anchor="b"/>
          <a:lstStyle>
            <a:lvl1pPr marL="0" indent="0">
              <a:buNone/>
              <a:defRPr sz="1351" b="1"/>
            </a:lvl1pPr>
            <a:lvl2pPr marL="257168" indent="0">
              <a:buNone/>
              <a:defRPr sz="1125" b="1"/>
            </a:lvl2pPr>
            <a:lvl3pPr marL="514338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4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2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4" y="2174875"/>
            <a:ext cx="5386917" cy="3951288"/>
          </a:xfrm>
        </p:spPr>
        <p:txBody>
          <a:bodyPr/>
          <a:lstStyle>
            <a:lvl1pPr>
              <a:defRPr sz="1351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1351" b="1"/>
            </a:lvl1pPr>
            <a:lvl2pPr marL="257168" indent="0">
              <a:buNone/>
              <a:defRPr sz="1125" b="1"/>
            </a:lvl2pPr>
            <a:lvl3pPr marL="514338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4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2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1351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A0F242A1-DC2A-4C70-8BE5-F59619D1B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F22E6-8CF1-4BF8-93AE-7DEBFC78CE52}" type="datetimeFigureOut">
              <a:rPr lang="it-IT"/>
              <a:pPr>
                <a:defRPr/>
              </a:pPr>
              <a:t>29/06/2022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D9F05560-9E7A-4D66-99D0-53890D039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CD96F39D-98BF-4C4A-9087-474215C76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9C386-CE87-4F9D-BF5F-59402AAC59A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87120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A3F401E0-6DF8-44E0-AFB2-E2986D3D4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C869E-6221-4A3D-9CD7-DB545B0EFB1E}" type="datetimeFigureOut">
              <a:rPr lang="it-IT"/>
              <a:pPr>
                <a:defRPr/>
              </a:pPr>
              <a:t>29/06/2022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4FDB7A51-9D48-4FA2-9692-55B00C957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4F9AF6A2-EA01-4EE3-8799-049CFBF4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0FB98-3D33-454B-A453-A45917DB0B0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45301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D51A5517-D393-4685-AD2A-4C331F9D6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1DEB4-15B5-43E8-B445-0C3E6C722FFB}" type="datetimeFigureOut">
              <a:rPr lang="it-IT"/>
              <a:pPr>
                <a:defRPr/>
              </a:pPr>
              <a:t>29/06/2022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E497048E-3ABD-4DBF-A3BC-8C75C79B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0B064952-2EAD-403D-901D-31DB4BE3A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1FB84-F20C-4C7A-A885-8EF61B16DC8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44784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5" y="273059"/>
            <a:ext cx="6815668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1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68" indent="0">
              <a:buNone/>
              <a:defRPr sz="675"/>
            </a:lvl2pPr>
            <a:lvl3pPr marL="514338" indent="0">
              <a:buNone/>
              <a:defRPr sz="563"/>
            </a:lvl3pPr>
            <a:lvl4pPr marL="771506" indent="0">
              <a:buNone/>
              <a:defRPr sz="507"/>
            </a:lvl4pPr>
            <a:lvl5pPr marL="1028674" indent="0">
              <a:buNone/>
              <a:defRPr sz="507"/>
            </a:lvl5pPr>
            <a:lvl6pPr marL="1285843" indent="0">
              <a:buNone/>
              <a:defRPr sz="507"/>
            </a:lvl6pPr>
            <a:lvl7pPr marL="1543012" indent="0">
              <a:buNone/>
              <a:defRPr sz="507"/>
            </a:lvl7pPr>
            <a:lvl8pPr marL="1800180" indent="0">
              <a:buNone/>
              <a:defRPr sz="507"/>
            </a:lvl8pPr>
            <a:lvl9pPr marL="2057349" indent="0">
              <a:buNone/>
              <a:defRPr sz="507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1BA8E32C-C19B-49D4-93A4-5AE74FD7F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FB464-EED0-42F3-8101-1DF7C6C62CF7}" type="datetimeFigureOut">
              <a:rPr lang="it-IT"/>
              <a:pPr>
                <a:defRPr/>
              </a:pPr>
              <a:t>29/06/2022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6282D7B9-5871-4732-803D-80C82E20B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19E9189E-873E-4B36-B1B3-F7A749109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0C726-98A0-48D9-AD5B-A483604390B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1505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B9B440-9BF2-41E4-AA85-0126694CF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D551CE-C2CC-45F6-8973-D5EC452ED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558032-E976-4FB0-B934-CA5BA5CE3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29/06/2022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E16336-061C-4A20-9515-B9FEF4E6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DF2540-55D1-4A3B-A64F-E77DFF5C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7315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257168" indent="0">
              <a:buNone/>
              <a:defRPr sz="1575"/>
            </a:lvl2pPr>
            <a:lvl3pPr marL="514338" indent="0">
              <a:buNone/>
              <a:defRPr sz="1351"/>
            </a:lvl3pPr>
            <a:lvl4pPr marL="771506" indent="0">
              <a:buNone/>
              <a:defRPr sz="1125"/>
            </a:lvl4pPr>
            <a:lvl5pPr marL="1028674" indent="0">
              <a:buNone/>
              <a:defRPr sz="1125"/>
            </a:lvl5pPr>
            <a:lvl6pPr marL="1285843" indent="0">
              <a:buNone/>
              <a:defRPr sz="1125"/>
            </a:lvl6pPr>
            <a:lvl7pPr marL="1543012" indent="0">
              <a:buNone/>
              <a:defRPr sz="1125"/>
            </a:lvl7pPr>
            <a:lvl8pPr marL="1800180" indent="0">
              <a:buNone/>
              <a:defRPr sz="1125"/>
            </a:lvl8pPr>
            <a:lvl9pPr marL="2057349" indent="0">
              <a:buNone/>
              <a:defRPr sz="1125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68" indent="0">
              <a:buNone/>
              <a:defRPr sz="675"/>
            </a:lvl2pPr>
            <a:lvl3pPr marL="514338" indent="0">
              <a:buNone/>
              <a:defRPr sz="563"/>
            </a:lvl3pPr>
            <a:lvl4pPr marL="771506" indent="0">
              <a:buNone/>
              <a:defRPr sz="507"/>
            </a:lvl4pPr>
            <a:lvl5pPr marL="1028674" indent="0">
              <a:buNone/>
              <a:defRPr sz="507"/>
            </a:lvl5pPr>
            <a:lvl6pPr marL="1285843" indent="0">
              <a:buNone/>
              <a:defRPr sz="507"/>
            </a:lvl6pPr>
            <a:lvl7pPr marL="1543012" indent="0">
              <a:buNone/>
              <a:defRPr sz="507"/>
            </a:lvl7pPr>
            <a:lvl8pPr marL="1800180" indent="0">
              <a:buNone/>
              <a:defRPr sz="507"/>
            </a:lvl8pPr>
            <a:lvl9pPr marL="2057349" indent="0">
              <a:buNone/>
              <a:defRPr sz="507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DD3D5E1-4582-42D3-8C7F-549467DE8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C8D1-D426-401B-8AC5-561DD458DE56}" type="datetimeFigureOut">
              <a:rPr lang="it-IT"/>
              <a:pPr>
                <a:defRPr/>
              </a:pPr>
              <a:t>29/06/2022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D7C7979D-4589-43DB-8E86-9804ED6DD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B6037FF1-FAF4-4676-8F11-ABE99125F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DC06-99C1-4F29-800D-74D3AABC539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53064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886A82-3D77-4304-A15D-1CD2CE164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5A485-098D-4A5A-9D68-8CC4C26E05AA}" type="datetimeFigureOut">
              <a:rPr lang="it-IT"/>
              <a:pPr>
                <a:defRPr/>
              </a:pPr>
              <a:t>29/06/2022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64A48DF-E26B-4624-AABE-00EFFB659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DE0ABD-A28F-4030-9489-06E722636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B3764-1C77-4B88-8738-40AF0BC6D79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8901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47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47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2BDF8B-C332-4622-93FC-36F53F25A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40E71-9635-4756-9EB2-BB8045E66131}" type="datetimeFigureOut">
              <a:rPr lang="it-IT"/>
              <a:pPr>
                <a:defRPr/>
              </a:pPr>
              <a:t>29/06/2022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B6989D-FC4E-4AB7-B042-1AA3D8F94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CF1645-C070-4C08-9B3D-CBDCFDE81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9C521-CD3E-41BD-AD6F-1008ED7DC04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31115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B73B89-B010-47A1-8B02-1419EF2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27A388-2D0D-47C4-BAF4-F754EA804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6316C0-CA9A-49E3-ACA4-430AB3DBF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29/06/2022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5E0827-1D43-436A-A9DE-1EB9FE78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122CC1-50F7-40E1-B132-635B23A6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2281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DE858C-ECE7-4F90-93CE-830C13191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A11BC9-4B61-487A-ADE8-2507A24FB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1A783E-3154-4F80-903E-4121F88DC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C486A67-F0F1-4F87-8671-CAD7DC585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29/06/2022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8B3CD8-E83F-4077-9399-A9D30649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E2E317-2C62-4904-BC0D-4B9F3AF2B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7317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08B162-F8AC-43DD-A8B9-9D422222C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9C8BC1-0051-4B00-BAA0-610E6D978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494DF1-F2A5-427F-87B2-561AB9876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2C15058-C4FD-48F9-A9E8-4295223847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A09602E-08CA-4EFE-B5F1-11A62885D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FD3455E-C60A-451B-8F9A-438017986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29/06/2022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F1D1DFE-0EF5-4A3B-B950-99085D17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25F8875-B6AD-45F0-8AE3-4887FCA05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7369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FDE3DF-5754-427B-864F-96C4BB790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AC8E78E-E3FD-40A6-B844-4B60F4E37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29/06/2022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C2F6BFD-FA94-4710-BCD0-DA8878AC6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28CD1A-C205-4092-A5F2-0B61CEE57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3765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56159F1-529A-4394-8D20-940AA66F5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29/06/2022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50000DF-D239-4BFD-A43B-3BAC0EA1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AFA905-1981-4D2C-A714-532B060B8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560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BEBD3D-6732-4D5A-B0CB-1C6B3327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C96B0C-B691-47CB-AF7E-97DA88AEB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BE1D196-280B-4757-B205-B978FC067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B90C7B-369B-47B8-9E9F-9569B23C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29/06/2022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11F8648-8479-481E-8BA2-2A80E3D6A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852960-A791-4B66-8A12-D3F669327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588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F4EEE4-5C42-4B2A-B6AD-7EBD61755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07BAD52-8E3A-4E68-BB04-9C6A7B5B95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A2EE327-6191-4AC8-9386-DD8810239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3867D26-369E-44AD-8B43-5DAF68BFC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29/06/2022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613DE60-D772-4C13-AADF-88634929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C95381-4F26-46AA-8AB3-EDC0DF17F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0358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24F050D-E238-40F7-A74C-0C6EFC168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659AA1-8C0D-447D-AE8A-88E4E422E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517BBC-C1E7-40E0-8FE4-A9AE31E5D3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92C4B-5F6B-41B1-B710-8AC021E15CCB}" type="datetimeFigureOut">
              <a:rPr lang="it-IT" smtClean="0"/>
              <a:t>29/06/2022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6AE519-5B1F-4375-9B00-1F59BE0E7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A8F588-81B3-4253-A301-E3EE0420A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6775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:a16="http://schemas.microsoft.com/office/drawing/2014/main" id="{D7E3FDB6-9D39-49D6-B97F-17FEF31BFE4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5035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:a16="http://schemas.microsoft.com/office/drawing/2014/main" id="{BAC60B85-ECB9-4355-B11F-C6EC371784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5809F5-F509-4C5E-A0F6-7747E08FFE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756"/>
            <a:ext cx="28448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0F05B0-857E-435E-AC3F-57369EF2C7A7}" type="datetimeFigureOut">
              <a:rPr lang="it-IT"/>
              <a:pPr>
                <a:defRPr/>
              </a:pPr>
              <a:t>29/06/2022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433D7E-CB78-43E3-A29D-AFA8CB8C0C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756"/>
            <a:ext cx="38608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0256F6-C463-4324-8D58-515CA200A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756"/>
            <a:ext cx="2844800" cy="364331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675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374B5DC-9E80-4404-A2B7-5D8EF28058F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19887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5pPr>
      <a:lvl6pPr marL="257168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6pPr>
      <a:lvl7pPr marL="514338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7pPr>
      <a:lvl8pPr marL="771506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8pPr>
      <a:lvl9pPr marL="1028674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9pPr>
    </p:titleStyle>
    <p:bodyStyle>
      <a:lvl1pPr marL="192877" indent="-19287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900" indent="-16073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42923" indent="-12858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7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7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8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4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" Target="slide2.xml"/><Relationship Id="rId7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4" Type="http://schemas.openxmlformats.org/officeDocument/2006/relationships/slide" Target="slide3.xml"/><Relationship Id="rId9" Type="http://schemas.openxmlformats.org/officeDocument/2006/relationships/slide" Target="slide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491906"/>
            <a:ext cx="12168000" cy="3540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40EFF9-23D5-475F-BB91-AD787EC78C92}"/>
              </a:ext>
            </a:extLst>
          </p:cNvPr>
          <p:cNvSpPr txBox="1"/>
          <p:nvPr/>
        </p:nvSpPr>
        <p:spPr>
          <a:xfrm>
            <a:off x="12000" y="887763"/>
            <a:ext cx="12168000" cy="40011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 DI  SOLIDI  DI ROTAZIONE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1553" y="1685307"/>
            <a:ext cx="2842679" cy="4860000"/>
          </a:xfrm>
          <a:prstGeom prst="rect">
            <a:avLst/>
          </a:prstGeom>
          <a:solidFill>
            <a:srgbClr val="E5E5E3"/>
          </a:solidFill>
          <a:ln w="3175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Il disegno di copertina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nell’a. s. 2004/05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da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D’Andrea Emanuela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della classe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1°C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del Liceo Artistico Statale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« G. </a:t>
            </a:r>
            <a:r>
              <a:rPr kumimoji="0" lang="it-IT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Misticoni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»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di Pescara</a:t>
            </a:r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sz="16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per la materia </a:t>
            </a:r>
          </a:p>
          <a:p>
            <a:pPr marL="108000" lvl="0" algn="ctr" defTabSz="457200" eaLnBrk="0" hangingPunct="0">
              <a:defRPr/>
            </a:pPr>
            <a:r>
              <a:rPr lang="it-IT" sz="16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«Discipline geometriche»</a:t>
            </a:r>
          </a:p>
          <a:p>
            <a:pPr marL="108000" lvl="0" algn="ctr" defTabSz="457200" eaLnBrk="0" hangingPunct="0">
              <a:defRPr/>
            </a:pPr>
            <a:r>
              <a:rPr lang="it-IT" sz="16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it-IT" sz="16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del corso sperimentale</a:t>
            </a:r>
          </a:p>
          <a:p>
            <a:pPr marL="108000" lvl="0" algn="ctr" defTabSz="457200" eaLnBrk="0" hangingPunct="0">
              <a:defRPr/>
            </a:pPr>
            <a:r>
              <a:rPr lang="it-IT" sz="16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«Progetto Leonardo»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Prof. Elio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Fragassi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1" y="6565339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7366" y="6567701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C9BC4-89A5-47DE-A85B-0E5D24B9E4F5}"/>
              </a:ext>
            </a:extLst>
          </p:cNvPr>
          <p:cNvCxnSpPr>
            <a:cxnSpLocks/>
          </p:cNvCxnSpPr>
          <p:nvPr/>
        </p:nvCxnSpPr>
        <p:spPr>
          <a:xfrm>
            <a:off x="1103265" y="6858000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B465C2-9476-4834-A0C3-FE16EC2A0C53}"/>
              </a:ext>
            </a:extLst>
          </p:cNvPr>
          <p:cNvSpPr txBox="1"/>
          <p:nvPr/>
        </p:nvSpPr>
        <p:spPr>
          <a:xfrm>
            <a:off x="3701898" y="1786744"/>
            <a:ext cx="5601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534B261-35E0-4C14-819B-EF864955DEA1}"/>
              </a:ext>
            </a:extLst>
          </p:cNvPr>
          <p:cNvSpPr txBox="1"/>
          <p:nvPr/>
        </p:nvSpPr>
        <p:spPr>
          <a:xfrm>
            <a:off x="0" y="1320452"/>
            <a:ext cx="12192000" cy="338554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 DI DUE  SFERE  </a:t>
            </a:r>
            <a:r>
              <a:rPr lang="it-IT" sz="1600" dirty="0">
                <a:solidFill>
                  <a:srgbClr val="0066FF"/>
                </a:solidFill>
                <a:latin typeface="Comic Sans MS" panose="030F0702030302020204" pitchFamily="66" charset="0"/>
              </a:rPr>
              <a:t>DIFFERENTI CON  CENTRI APPARTENENTI  AD  UNA  RETTA  GENERICA </a:t>
            </a:r>
            <a:endParaRPr kumimoji="0" lang="it-IT" sz="1600" b="0" i="0" u="none" strike="noStrike" kern="1200" cap="none" spc="0" normalizeH="0" baseline="-2500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EF729A0-843B-473C-8263-824F68FA78F6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ulsante di azione: vuoto 2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77E0723C-F78A-46C6-898B-FC983A9E004F}"/>
              </a:ext>
            </a:extLst>
          </p:cNvPr>
          <p:cNvSpPr/>
          <p:nvPr/>
        </p:nvSpPr>
        <p:spPr>
          <a:xfrm>
            <a:off x="3730177" y="2595227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2" name="Pulsante di azione: vuoto 21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115994FE-9BC6-42C0-9718-93489CE46826}"/>
              </a:ext>
            </a:extLst>
          </p:cNvPr>
          <p:cNvSpPr/>
          <p:nvPr/>
        </p:nvSpPr>
        <p:spPr>
          <a:xfrm>
            <a:off x="3730177" y="2995481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</a:p>
        </p:txBody>
      </p:sp>
      <p:sp>
        <p:nvSpPr>
          <p:cNvPr id="23" name="Pulsante di azione: vuoto 22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F6FD3DF0-B1D6-47A4-AA1F-30C678147F5A}"/>
              </a:ext>
            </a:extLst>
          </p:cNvPr>
          <p:cNvSpPr/>
          <p:nvPr/>
        </p:nvSpPr>
        <p:spPr>
          <a:xfrm>
            <a:off x="3730177" y="3374142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6" name="Pulsante di azione: vuoto 25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F5A9625F-B032-4410-B90E-21176569E59A}"/>
              </a:ext>
            </a:extLst>
          </p:cNvPr>
          <p:cNvSpPr/>
          <p:nvPr/>
        </p:nvSpPr>
        <p:spPr>
          <a:xfrm>
            <a:off x="3732318" y="4168171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5</a:t>
            </a:r>
          </a:p>
        </p:txBody>
      </p:sp>
      <p:sp>
        <p:nvSpPr>
          <p:cNvPr id="28" name="Pulsante di azione: vuoto 27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id="{9E557CB7-2236-4578-BFB1-9570E85154D7}"/>
              </a:ext>
            </a:extLst>
          </p:cNvPr>
          <p:cNvSpPr/>
          <p:nvPr/>
        </p:nvSpPr>
        <p:spPr>
          <a:xfrm>
            <a:off x="3730177" y="3776280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65A9C577-2EE5-4204-B15C-8DBAF6180F56}"/>
              </a:ext>
            </a:extLst>
          </p:cNvPr>
          <p:cNvSpPr txBox="1"/>
          <p:nvPr/>
        </p:nvSpPr>
        <p:spPr>
          <a:xfrm>
            <a:off x="3701897" y="5231568"/>
            <a:ext cx="5619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selezionare il numero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054C449-2E74-46B3-975E-3689782E74A3}"/>
              </a:ext>
            </a:extLst>
          </p:cNvPr>
          <p:cNvSpPr txBox="1"/>
          <p:nvPr/>
        </p:nvSpPr>
        <p:spPr>
          <a:xfrm>
            <a:off x="4154952" y="2595227"/>
            <a:ext cx="238300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Solidi della composizione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B4827ED8-6A8F-40FA-BBDA-C503BBB7EB3C}"/>
              </a:ext>
            </a:extLst>
          </p:cNvPr>
          <p:cNvSpPr txBox="1"/>
          <p:nvPr/>
        </p:nvSpPr>
        <p:spPr>
          <a:xfrm>
            <a:off x="4163832" y="2991398"/>
            <a:ext cx="400176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della compenetrazione delle due sfere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24EF6444-896A-4922-9DC2-4CB31B8BD82B}"/>
              </a:ext>
            </a:extLst>
          </p:cNvPr>
          <p:cNvSpPr txBox="1"/>
          <p:nvPr/>
        </p:nvSpPr>
        <p:spPr>
          <a:xfrm>
            <a:off x="4152813" y="3769225"/>
            <a:ext cx="169020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Dati e risultato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6D764E0-1A81-4E81-805E-5C701A79F7E1}"/>
              </a:ext>
            </a:extLst>
          </p:cNvPr>
          <p:cNvSpPr txBox="1"/>
          <p:nvPr/>
        </p:nvSpPr>
        <p:spPr>
          <a:xfrm>
            <a:off x="4152813" y="3376491"/>
            <a:ext cx="327211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Ribaltamento della curva risultante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3DF9B911-BA0A-4BDA-98A5-29A01C522335}"/>
              </a:ext>
            </a:extLst>
          </p:cNvPr>
          <p:cNvSpPr txBox="1"/>
          <p:nvPr/>
        </p:nvSpPr>
        <p:spPr>
          <a:xfrm>
            <a:off x="4157678" y="4165962"/>
            <a:ext cx="317581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Lettura spaziale</a:t>
            </a:r>
            <a:r>
              <a:rPr kumimoji="0" lang="it-IT" sz="14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della composizione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5228088B-0BA8-46AA-B589-31D74B8A7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21998"/>
            <a:ext cx="12168000" cy="43200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Geometria descrittiva dinamica</a:t>
            </a:r>
            <a:endParaRPr lang="it-IT" dirty="0"/>
          </a:p>
        </p:txBody>
      </p: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B51553EB-32BB-4C01-9362-E83DEA2F8F39}"/>
              </a:ext>
            </a:extLst>
          </p:cNvPr>
          <p:cNvCxnSpPr>
            <a:cxnSpLocks/>
          </p:cNvCxnSpPr>
          <p:nvPr/>
        </p:nvCxnSpPr>
        <p:spPr>
          <a:xfrm>
            <a:off x="0" y="68754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magine 5">
            <a:extLst>
              <a:ext uri="{FF2B5EF4-FFF2-40B4-BE49-F238E27FC236}">
                <a16:creationId xmlns:a16="http://schemas.microsoft.com/office/drawing/2014/main" id="{9C2181E2-1071-4834-B404-62E76653A3B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76" y="1691585"/>
            <a:ext cx="3628957" cy="4834424"/>
          </a:xfrm>
          <a:prstGeom prst="rect">
            <a:avLst/>
          </a:prstGeom>
          <a:ln>
            <a:solidFill>
              <a:srgbClr val="0000FF"/>
            </a:solidFill>
          </a:ln>
        </p:spPr>
      </p:pic>
      <p:sp>
        <p:nvSpPr>
          <p:cNvPr id="30" name="Pulsante di azione: vuoto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76065AF-E8FE-4090-E42E-96765C959DA1}"/>
              </a:ext>
            </a:extLst>
          </p:cNvPr>
          <p:cNvSpPr/>
          <p:nvPr/>
        </p:nvSpPr>
        <p:spPr>
          <a:xfrm>
            <a:off x="3738472" y="4576165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B35AC405-59B6-85F8-3847-FA00B088D648}"/>
              </a:ext>
            </a:extLst>
          </p:cNvPr>
          <p:cNvSpPr txBox="1"/>
          <p:nvPr/>
        </p:nvSpPr>
        <p:spPr>
          <a:xfrm>
            <a:off x="4163832" y="4573956"/>
            <a:ext cx="350798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Immagine di sintesi della composizione</a:t>
            </a:r>
          </a:p>
        </p:txBody>
      </p: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4B87AB54-D554-7707-A598-2DE59B8A5DBE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761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5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500"/>
                            </p:stCondLst>
                            <p:childTnLst>
                              <p:par>
                                <p:cTn id="7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8" grpId="0" animBg="1"/>
      <p:bldP spid="21" grpId="0" animBg="1"/>
      <p:bldP spid="22" grpId="0" animBg="1"/>
      <p:bldP spid="23" grpId="0" animBg="1"/>
      <p:bldP spid="26" grpId="0" animBg="1"/>
      <p:bldP spid="28" grpId="0" animBg="1"/>
      <p:bldP spid="29" grpId="0"/>
      <p:bldP spid="14" grpId="0"/>
      <p:bldP spid="36" grpId="0"/>
      <p:bldP spid="37" grpId="0"/>
      <p:bldP spid="38" grpId="0"/>
      <p:bldP spid="39" grpId="0"/>
      <p:bldP spid="30" grpId="0" animBg="1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5C7DDE0C-D67C-41A8-94D4-1D90661EFC77}"/>
              </a:ext>
            </a:extLst>
          </p:cNvPr>
          <p:cNvCxnSpPr>
            <a:cxnSpLocks/>
          </p:cNvCxnSpPr>
          <p:nvPr/>
        </p:nvCxnSpPr>
        <p:spPr>
          <a:xfrm>
            <a:off x="4989250" y="3300982"/>
            <a:ext cx="710213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AEC9E36-3A71-433D-BF66-632941EE53A5}"/>
              </a:ext>
            </a:extLst>
          </p:cNvPr>
          <p:cNvSpPr txBox="1"/>
          <p:nvPr/>
        </p:nvSpPr>
        <p:spPr>
          <a:xfrm flipH="1">
            <a:off x="11399342" y="3032825"/>
            <a:ext cx="437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lt</a:t>
            </a:r>
          </a:p>
        </p:txBody>
      </p: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116EB731-A7EE-48EE-B2FC-8717C2AC4E2B}"/>
              </a:ext>
            </a:extLst>
          </p:cNvPr>
          <p:cNvCxnSpPr>
            <a:cxnSpLocks/>
          </p:cNvCxnSpPr>
          <p:nvPr/>
        </p:nvCxnSpPr>
        <p:spPr>
          <a:xfrm>
            <a:off x="1560000" y="6864160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B4AA9B95-A38F-42C2-AF43-112EDF8BB931}"/>
              </a:ext>
            </a:extLst>
          </p:cNvPr>
          <p:cNvCxnSpPr>
            <a:cxnSpLocks/>
          </p:cNvCxnSpPr>
          <p:nvPr/>
        </p:nvCxnSpPr>
        <p:spPr>
          <a:xfrm>
            <a:off x="9497442" y="514910"/>
            <a:ext cx="0" cy="27838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5AD04C36-C9DE-4451-A842-09B1274FBD48}"/>
              </a:ext>
            </a:extLst>
          </p:cNvPr>
          <p:cNvCxnSpPr>
            <a:cxnSpLocks/>
          </p:cNvCxnSpPr>
          <p:nvPr/>
        </p:nvCxnSpPr>
        <p:spPr>
          <a:xfrm flipH="1">
            <a:off x="5327749" y="3298729"/>
            <a:ext cx="4173503" cy="348363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2DC56EF5-91B7-4541-8B19-44B3A0F1F896}"/>
              </a:ext>
            </a:extLst>
          </p:cNvPr>
          <p:cNvCxnSpPr>
            <a:cxnSpLocks/>
          </p:cNvCxnSpPr>
          <p:nvPr/>
        </p:nvCxnSpPr>
        <p:spPr>
          <a:xfrm>
            <a:off x="8280504" y="1691625"/>
            <a:ext cx="0" cy="262740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B03C7F55-4308-415B-813E-41DA2A603034}"/>
              </a:ext>
            </a:extLst>
          </p:cNvPr>
          <p:cNvCxnSpPr>
            <a:cxnSpLocks/>
          </p:cNvCxnSpPr>
          <p:nvPr/>
        </p:nvCxnSpPr>
        <p:spPr>
          <a:xfrm flipH="1">
            <a:off x="6144963" y="776033"/>
            <a:ext cx="3352478" cy="252194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A30B00A2-0C37-4967-B76B-6C1A2CF3CF37}"/>
              </a:ext>
            </a:extLst>
          </p:cNvPr>
          <p:cNvCxnSpPr>
            <a:cxnSpLocks/>
          </p:cNvCxnSpPr>
          <p:nvPr/>
        </p:nvCxnSpPr>
        <p:spPr>
          <a:xfrm>
            <a:off x="6141892" y="3297975"/>
            <a:ext cx="0" cy="280720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DFFBB3D7-176F-49D1-95B9-FF81A1871643}"/>
              </a:ext>
            </a:extLst>
          </p:cNvPr>
          <p:cNvCxnSpPr>
            <a:cxnSpLocks/>
          </p:cNvCxnSpPr>
          <p:nvPr/>
        </p:nvCxnSpPr>
        <p:spPr>
          <a:xfrm>
            <a:off x="9497442" y="3301986"/>
            <a:ext cx="2249760" cy="268664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Arco 153">
            <a:extLst>
              <a:ext uri="{FF2B5EF4-FFF2-40B4-BE49-F238E27FC236}">
                <a16:creationId xmlns:a16="http://schemas.microsoft.com/office/drawing/2014/main" id="{EF3BD887-DB1E-44EE-BE4C-FDE310E73576}"/>
              </a:ext>
            </a:extLst>
          </p:cNvPr>
          <p:cNvSpPr/>
          <p:nvPr/>
        </p:nvSpPr>
        <p:spPr>
          <a:xfrm>
            <a:off x="6980081" y="777269"/>
            <a:ext cx="5040000" cy="5040000"/>
          </a:xfrm>
          <a:prstGeom prst="arc">
            <a:avLst>
              <a:gd name="adj1" fmla="val 16192911"/>
              <a:gd name="adj2" fmla="val 3008317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F6A08073-40C4-46AE-AFAC-D57322DEEEBC}"/>
              </a:ext>
            </a:extLst>
          </p:cNvPr>
          <p:cNvCxnSpPr>
            <a:cxnSpLocks/>
          </p:cNvCxnSpPr>
          <p:nvPr/>
        </p:nvCxnSpPr>
        <p:spPr>
          <a:xfrm flipV="1">
            <a:off x="6138822" y="5233820"/>
            <a:ext cx="4976409" cy="87356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Arco 202">
            <a:extLst>
              <a:ext uri="{FF2B5EF4-FFF2-40B4-BE49-F238E27FC236}">
                <a16:creationId xmlns:a16="http://schemas.microsoft.com/office/drawing/2014/main" id="{3DDC41BC-1718-40E2-9D6A-D1987BCF1EE6}"/>
              </a:ext>
            </a:extLst>
          </p:cNvPr>
          <p:cNvSpPr/>
          <p:nvPr/>
        </p:nvSpPr>
        <p:spPr>
          <a:xfrm>
            <a:off x="7890940" y="1690727"/>
            <a:ext cx="3218400" cy="3218400"/>
          </a:xfrm>
          <a:prstGeom prst="arc">
            <a:avLst>
              <a:gd name="adj1" fmla="val 16201133"/>
              <a:gd name="adj2" fmla="val 3009115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0EB5319C-0A6B-46EA-8094-FB13CA6349A3}"/>
              </a:ext>
            </a:extLst>
          </p:cNvPr>
          <p:cNvCxnSpPr>
            <a:cxnSpLocks/>
          </p:cNvCxnSpPr>
          <p:nvPr/>
        </p:nvCxnSpPr>
        <p:spPr>
          <a:xfrm>
            <a:off x="8277179" y="1691625"/>
            <a:ext cx="1219391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Arco 214">
            <a:extLst>
              <a:ext uri="{FF2B5EF4-FFF2-40B4-BE49-F238E27FC236}">
                <a16:creationId xmlns:a16="http://schemas.microsoft.com/office/drawing/2014/main" id="{6BEE8018-577B-4E0F-A839-038B36A1D0C2}"/>
              </a:ext>
            </a:extLst>
          </p:cNvPr>
          <p:cNvSpPr/>
          <p:nvPr/>
        </p:nvSpPr>
        <p:spPr>
          <a:xfrm>
            <a:off x="8422552" y="2227925"/>
            <a:ext cx="2149200" cy="2149200"/>
          </a:xfrm>
          <a:prstGeom prst="arc">
            <a:avLst>
              <a:gd name="adj1" fmla="val 16201133"/>
              <a:gd name="adj2" fmla="val 30034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2B10D758-07D1-4E2D-91AA-ABF5EFF8BB69}"/>
              </a:ext>
            </a:extLst>
          </p:cNvPr>
          <p:cNvCxnSpPr>
            <a:cxnSpLocks/>
          </p:cNvCxnSpPr>
          <p:nvPr/>
        </p:nvCxnSpPr>
        <p:spPr>
          <a:xfrm>
            <a:off x="7571393" y="2226673"/>
            <a:ext cx="192504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Titolo 3">
            <a:extLst>
              <a:ext uri="{FF2B5EF4-FFF2-40B4-BE49-F238E27FC236}">
                <a16:creationId xmlns:a16="http://schemas.microsoft.com/office/drawing/2014/main" id="{1F4F3C83-0EA2-40DA-B287-8001780E75B6}"/>
              </a:ext>
            </a:extLst>
          </p:cNvPr>
          <p:cNvSpPr txBox="1">
            <a:spLocks/>
          </p:cNvSpPr>
          <p:nvPr/>
        </p:nvSpPr>
        <p:spPr>
          <a:xfrm>
            <a:off x="12000" y="21317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(Dati)</a:t>
            </a:r>
            <a:endParaRPr lang="it-IT" sz="1700" dirty="0"/>
          </a:p>
        </p:txBody>
      </p: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21F3065B-92D4-4BA1-80D9-3E4FA53506D3}"/>
              </a:ext>
            </a:extLst>
          </p:cNvPr>
          <p:cNvCxnSpPr>
            <a:cxnSpLocks/>
          </p:cNvCxnSpPr>
          <p:nvPr/>
        </p:nvCxnSpPr>
        <p:spPr>
          <a:xfrm>
            <a:off x="8277179" y="4314914"/>
            <a:ext cx="1038782" cy="124050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5ACC328E-143A-4DDC-A8A8-7A6E48567294}"/>
              </a:ext>
            </a:extLst>
          </p:cNvPr>
          <p:cNvCxnSpPr>
            <a:cxnSpLocks/>
          </p:cNvCxnSpPr>
          <p:nvPr/>
        </p:nvCxnSpPr>
        <p:spPr>
          <a:xfrm>
            <a:off x="7571393" y="4907820"/>
            <a:ext cx="687923" cy="82151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38623457-AA8C-4969-B860-DB61153F3EF2}"/>
              </a:ext>
            </a:extLst>
          </p:cNvPr>
          <p:cNvCxnSpPr>
            <a:cxnSpLocks/>
          </p:cNvCxnSpPr>
          <p:nvPr/>
        </p:nvCxnSpPr>
        <p:spPr>
          <a:xfrm>
            <a:off x="7572211" y="2207332"/>
            <a:ext cx="0" cy="270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uppo 72">
            <a:extLst>
              <a:ext uri="{FF2B5EF4-FFF2-40B4-BE49-F238E27FC236}">
                <a16:creationId xmlns:a16="http://schemas.microsoft.com/office/drawing/2014/main" id="{60F49002-A969-4B7F-98F9-7A216F2C6C76}"/>
              </a:ext>
            </a:extLst>
          </p:cNvPr>
          <p:cNvGrpSpPr/>
          <p:nvPr/>
        </p:nvGrpSpPr>
        <p:grpSpPr>
          <a:xfrm>
            <a:off x="6851393" y="1506673"/>
            <a:ext cx="1440000" cy="1440000"/>
            <a:chOff x="4980039" y="4065639"/>
            <a:chExt cx="1080000" cy="1080000"/>
          </a:xfrm>
        </p:grpSpPr>
        <p:sp>
          <p:nvSpPr>
            <p:cNvPr id="74" name="Ovale 73">
              <a:extLst>
                <a:ext uri="{FF2B5EF4-FFF2-40B4-BE49-F238E27FC236}">
                  <a16:creationId xmlns:a16="http://schemas.microsoft.com/office/drawing/2014/main" id="{BFF0B991-C905-48BF-8384-2F1EA332F41F}"/>
                </a:ext>
              </a:extLst>
            </p:cNvPr>
            <p:cNvSpPr/>
            <p:nvPr/>
          </p:nvSpPr>
          <p:spPr>
            <a:xfrm>
              <a:off x="4980039" y="4065639"/>
              <a:ext cx="1080000" cy="108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76" name="Gruppo 75">
              <a:extLst>
                <a:ext uri="{FF2B5EF4-FFF2-40B4-BE49-F238E27FC236}">
                  <a16:creationId xmlns:a16="http://schemas.microsoft.com/office/drawing/2014/main" id="{7B644464-CFA4-40AF-9DDE-56024D2AECD4}"/>
                </a:ext>
              </a:extLst>
            </p:cNvPr>
            <p:cNvGrpSpPr/>
            <p:nvPr/>
          </p:nvGrpSpPr>
          <p:grpSpPr>
            <a:xfrm>
              <a:off x="5470237" y="4552335"/>
              <a:ext cx="108000" cy="108000"/>
              <a:chOff x="5470237" y="4552335"/>
              <a:chExt cx="108000" cy="108000"/>
            </a:xfrm>
          </p:grpSpPr>
          <p:cxnSp>
            <p:nvCxnSpPr>
              <p:cNvPr id="77" name="Connettore diritto 76">
                <a:extLst>
                  <a:ext uri="{FF2B5EF4-FFF2-40B4-BE49-F238E27FC236}">
                    <a16:creationId xmlns:a16="http://schemas.microsoft.com/office/drawing/2014/main" id="{90F2FDCD-AA68-432E-B3B2-B9600A94AE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70237" y="4605639"/>
                <a:ext cx="108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Connettore diritto 77">
                <a:extLst>
                  <a:ext uri="{FF2B5EF4-FFF2-40B4-BE49-F238E27FC236}">
                    <a16:creationId xmlns:a16="http://schemas.microsoft.com/office/drawing/2014/main" id="{6BBBABF6-9CE3-4C97-BF30-EF31AB9CD8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20039" y="4552335"/>
                <a:ext cx="0" cy="10800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9" name="Gruppo 78">
            <a:extLst>
              <a:ext uri="{FF2B5EF4-FFF2-40B4-BE49-F238E27FC236}">
                <a16:creationId xmlns:a16="http://schemas.microsoft.com/office/drawing/2014/main" id="{1D712DB0-6260-4EDA-911C-2FEE598BE345}"/>
              </a:ext>
            </a:extLst>
          </p:cNvPr>
          <p:cNvGrpSpPr/>
          <p:nvPr/>
        </p:nvGrpSpPr>
        <p:grpSpPr>
          <a:xfrm>
            <a:off x="7201385" y="613787"/>
            <a:ext cx="2160000" cy="2160000"/>
            <a:chOff x="7268175" y="1084557"/>
            <a:chExt cx="1980000" cy="1980000"/>
          </a:xfrm>
        </p:grpSpPr>
        <p:sp>
          <p:nvSpPr>
            <p:cNvPr id="80" name="Ovale 79">
              <a:extLst>
                <a:ext uri="{FF2B5EF4-FFF2-40B4-BE49-F238E27FC236}">
                  <a16:creationId xmlns:a16="http://schemas.microsoft.com/office/drawing/2014/main" id="{1E1D79E9-330A-4919-947C-4BF25811C0BF}"/>
                </a:ext>
              </a:extLst>
            </p:cNvPr>
            <p:cNvSpPr/>
            <p:nvPr/>
          </p:nvSpPr>
          <p:spPr>
            <a:xfrm>
              <a:off x="7268175" y="1084557"/>
              <a:ext cx="1980000" cy="198000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 w="3175">
                  <a:solidFill>
                    <a:prstClr val="black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81" name="Connettore diritto 80">
              <a:extLst>
                <a:ext uri="{FF2B5EF4-FFF2-40B4-BE49-F238E27FC236}">
                  <a16:creationId xmlns:a16="http://schemas.microsoft.com/office/drawing/2014/main" id="{948DE1F3-A0A4-4E7A-BAAE-BF144BDDFA66}"/>
                </a:ext>
              </a:extLst>
            </p:cNvPr>
            <p:cNvCxnSpPr>
              <a:cxnSpLocks/>
            </p:cNvCxnSpPr>
            <p:nvPr/>
          </p:nvCxnSpPr>
          <p:spPr>
            <a:xfrm>
              <a:off x="8258011" y="2017304"/>
              <a:ext cx="0" cy="108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ttore diritto 81">
              <a:extLst>
                <a:ext uri="{FF2B5EF4-FFF2-40B4-BE49-F238E27FC236}">
                  <a16:creationId xmlns:a16="http://schemas.microsoft.com/office/drawing/2014/main" id="{8B69EB78-901F-4FCE-909C-96BD6AEAD072}"/>
                </a:ext>
              </a:extLst>
            </p:cNvPr>
            <p:cNvCxnSpPr>
              <a:cxnSpLocks/>
            </p:cNvCxnSpPr>
            <p:nvPr/>
          </p:nvCxnSpPr>
          <p:spPr>
            <a:xfrm>
              <a:off x="8206333" y="2072211"/>
              <a:ext cx="108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uppo 82">
            <a:extLst>
              <a:ext uri="{FF2B5EF4-FFF2-40B4-BE49-F238E27FC236}">
                <a16:creationId xmlns:a16="http://schemas.microsoft.com/office/drawing/2014/main" id="{8DAC943C-27DA-449B-AF2E-091449959EE1}"/>
              </a:ext>
            </a:extLst>
          </p:cNvPr>
          <p:cNvGrpSpPr/>
          <p:nvPr/>
        </p:nvGrpSpPr>
        <p:grpSpPr>
          <a:xfrm>
            <a:off x="8228928" y="4470699"/>
            <a:ext cx="2160000" cy="2160000"/>
            <a:chOff x="7268175" y="1084557"/>
            <a:chExt cx="1980000" cy="1980000"/>
          </a:xfrm>
        </p:grpSpPr>
        <p:sp>
          <p:nvSpPr>
            <p:cNvPr id="84" name="Ovale 83">
              <a:extLst>
                <a:ext uri="{FF2B5EF4-FFF2-40B4-BE49-F238E27FC236}">
                  <a16:creationId xmlns:a16="http://schemas.microsoft.com/office/drawing/2014/main" id="{DB5125E4-4925-4C63-A0CF-ED259CDE889A}"/>
                </a:ext>
              </a:extLst>
            </p:cNvPr>
            <p:cNvSpPr/>
            <p:nvPr/>
          </p:nvSpPr>
          <p:spPr>
            <a:xfrm>
              <a:off x="7268175" y="1084557"/>
              <a:ext cx="1980000" cy="198000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 w="3175">
                  <a:solidFill>
                    <a:prstClr val="black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85" name="Connettore diritto 84">
              <a:extLst>
                <a:ext uri="{FF2B5EF4-FFF2-40B4-BE49-F238E27FC236}">
                  <a16:creationId xmlns:a16="http://schemas.microsoft.com/office/drawing/2014/main" id="{ADCE9528-4FC8-402F-8991-E764F6D65250}"/>
                </a:ext>
              </a:extLst>
            </p:cNvPr>
            <p:cNvCxnSpPr>
              <a:cxnSpLocks/>
            </p:cNvCxnSpPr>
            <p:nvPr/>
          </p:nvCxnSpPr>
          <p:spPr>
            <a:xfrm>
              <a:off x="8258011" y="2017304"/>
              <a:ext cx="0" cy="108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ttore diritto 85">
              <a:extLst>
                <a:ext uri="{FF2B5EF4-FFF2-40B4-BE49-F238E27FC236}">
                  <a16:creationId xmlns:a16="http://schemas.microsoft.com/office/drawing/2014/main" id="{EDAC65E8-AE1E-46DC-B16B-EE03B60F7C7B}"/>
                </a:ext>
              </a:extLst>
            </p:cNvPr>
            <p:cNvCxnSpPr>
              <a:cxnSpLocks/>
            </p:cNvCxnSpPr>
            <p:nvPr/>
          </p:nvCxnSpPr>
          <p:spPr>
            <a:xfrm>
              <a:off x="8206333" y="2072211"/>
              <a:ext cx="108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uppo 86">
            <a:extLst>
              <a:ext uri="{FF2B5EF4-FFF2-40B4-BE49-F238E27FC236}">
                <a16:creationId xmlns:a16="http://schemas.microsoft.com/office/drawing/2014/main" id="{D2F9CEC7-C061-46C4-AE28-8281F296DC5A}"/>
              </a:ext>
            </a:extLst>
          </p:cNvPr>
          <p:cNvGrpSpPr/>
          <p:nvPr/>
        </p:nvGrpSpPr>
        <p:grpSpPr>
          <a:xfrm>
            <a:off x="7539494" y="5010633"/>
            <a:ext cx="1440000" cy="1440000"/>
            <a:chOff x="4980039" y="4065639"/>
            <a:chExt cx="1080000" cy="1080000"/>
          </a:xfrm>
        </p:grpSpPr>
        <p:sp>
          <p:nvSpPr>
            <p:cNvPr id="88" name="Ovale 87">
              <a:extLst>
                <a:ext uri="{FF2B5EF4-FFF2-40B4-BE49-F238E27FC236}">
                  <a16:creationId xmlns:a16="http://schemas.microsoft.com/office/drawing/2014/main" id="{399B7846-4F22-4F69-B729-1E5536862737}"/>
                </a:ext>
              </a:extLst>
            </p:cNvPr>
            <p:cNvSpPr/>
            <p:nvPr/>
          </p:nvSpPr>
          <p:spPr>
            <a:xfrm>
              <a:off x="4980039" y="4065639"/>
              <a:ext cx="1080000" cy="108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89" name="Gruppo 88">
              <a:extLst>
                <a:ext uri="{FF2B5EF4-FFF2-40B4-BE49-F238E27FC236}">
                  <a16:creationId xmlns:a16="http://schemas.microsoft.com/office/drawing/2014/main" id="{F2029FA8-0064-4DD9-8AC3-246BF30EA8B6}"/>
                </a:ext>
              </a:extLst>
            </p:cNvPr>
            <p:cNvGrpSpPr/>
            <p:nvPr/>
          </p:nvGrpSpPr>
          <p:grpSpPr>
            <a:xfrm>
              <a:off x="5470237" y="4552335"/>
              <a:ext cx="108000" cy="108000"/>
              <a:chOff x="5470237" y="4552335"/>
              <a:chExt cx="108000" cy="108000"/>
            </a:xfrm>
          </p:grpSpPr>
          <p:cxnSp>
            <p:nvCxnSpPr>
              <p:cNvPr id="90" name="Connettore diritto 89">
                <a:extLst>
                  <a:ext uri="{FF2B5EF4-FFF2-40B4-BE49-F238E27FC236}">
                    <a16:creationId xmlns:a16="http://schemas.microsoft.com/office/drawing/2014/main" id="{830A12BB-34BF-44F0-B840-693D923B6A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70237" y="4605639"/>
                <a:ext cx="108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Connettore diritto 90">
                <a:extLst>
                  <a:ext uri="{FF2B5EF4-FFF2-40B4-BE49-F238E27FC236}">
                    <a16:creationId xmlns:a16="http://schemas.microsoft.com/office/drawing/2014/main" id="{AD92455D-312D-4C7F-A915-A7030C4064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20039" y="4552335"/>
                <a:ext cx="0" cy="10800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5031DA65-1589-4CE9-83A1-BD8CC3C3CC40}"/>
              </a:ext>
            </a:extLst>
          </p:cNvPr>
          <p:cNvCxnSpPr>
            <a:cxnSpLocks/>
          </p:cNvCxnSpPr>
          <p:nvPr/>
        </p:nvCxnSpPr>
        <p:spPr>
          <a:xfrm flipH="1">
            <a:off x="9301872" y="4532604"/>
            <a:ext cx="1227493" cy="102459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26B5D1F3-FB6E-4382-A16E-A942C655C9DA}"/>
              </a:ext>
            </a:extLst>
          </p:cNvPr>
          <p:cNvCxnSpPr>
            <a:cxnSpLocks/>
          </p:cNvCxnSpPr>
          <p:nvPr/>
        </p:nvCxnSpPr>
        <p:spPr>
          <a:xfrm flipH="1">
            <a:off x="8255139" y="4121669"/>
            <a:ext cx="1932180" cy="161279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Gruppo 108">
            <a:extLst>
              <a:ext uri="{FF2B5EF4-FFF2-40B4-BE49-F238E27FC236}">
                <a16:creationId xmlns:a16="http://schemas.microsoft.com/office/drawing/2014/main" id="{9D8F283E-87F3-4397-8EFC-115A5952CB86}"/>
              </a:ext>
            </a:extLst>
          </p:cNvPr>
          <p:cNvGrpSpPr/>
          <p:nvPr/>
        </p:nvGrpSpPr>
        <p:grpSpPr>
          <a:xfrm>
            <a:off x="7199743" y="3239262"/>
            <a:ext cx="2160000" cy="2160000"/>
            <a:chOff x="7268175" y="1084557"/>
            <a:chExt cx="1980000" cy="1980000"/>
          </a:xfrm>
        </p:grpSpPr>
        <p:sp>
          <p:nvSpPr>
            <p:cNvPr id="114" name="Ovale 113">
              <a:extLst>
                <a:ext uri="{FF2B5EF4-FFF2-40B4-BE49-F238E27FC236}">
                  <a16:creationId xmlns:a16="http://schemas.microsoft.com/office/drawing/2014/main" id="{D9DCC177-78FB-40EB-84B5-5067F1C8E4A9}"/>
                </a:ext>
              </a:extLst>
            </p:cNvPr>
            <p:cNvSpPr/>
            <p:nvPr/>
          </p:nvSpPr>
          <p:spPr>
            <a:xfrm>
              <a:off x="7268175" y="1084557"/>
              <a:ext cx="1980000" cy="198000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 w="3175">
                  <a:solidFill>
                    <a:prstClr val="black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15" name="Connettore diritto 114">
              <a:extLst>
                <a:ext uri="{FF2B5EF4-FFF2-40B4-BE49-F238E27FC236}">
                  <a16:creationId xmlns:a16="http://schemas.microsoft.com/office/drawing/2014/main" id="{458CB468-0701-4B4E-8EB6-EFCB6F702EB0}"/>
                </a:ext>
              </a:extLst>
            </p:cNvPr>
            <p:cNvCxnSpPr>
              <a:cxnSpLocks/>
            </p:cNvCxnSpPr>
            <p:nvPr/>
          </p:nvCxnSpPr>
          <p:spPr>
            <a:xfrm>
              <a:off x="8258011" y="2017304"/>
              <a:ext cx="0" cy="108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nettore diritto 120">
              <a:extLst>
                <a:ext uri="{FF2B5EF4-FFF2-40B4-BE49-F238E27FC236}">
                  <a16:creationId xmlns:a16="http://schemas.microsoft.com/office/drawing/2014/main" id="{F7BF4B1C-C287-4DC0-BF39-FB9684B47D76}"/>
                </a:ext>
              </a:extLst>
            </p:cNvPr>
            <p:cNvCxnSpPr>
              <a:cxnSpLocks/>
            </p:cNvCxnSpPr>
            <p:nvPr/>
          </p:nvCxnSpPr>
          <p:spPr>
            <a:xfrm>
              <a:off x="8206333" y="2072211"/>
              <a:ext cx="108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Gruppo 121">
            <a:extLst>
              <a:ext uri="{FF2B5EF4-FFF2-40B4-BE49-F238E27FC236}">
                <a16:creationId xmlns:a16="http://schemas.microsoft.com/office/drawing/2014/main" id="{C04DB855-8543-4738-A414-6EF82E595DEB}"/>
              </a:ext>
            </a:extLst>
          </p:cNvPr>
          <p:cNvGrpSpPr/>
          <p:nvPr/>
        </p:nvGrpSpPr>
        <p:grpSpPr>
          <a:xfrm>
            <a:off x="6853526" y="4186657"/>
            <a:ext cx="1440000" cy="1440000"/>
            <a:chOff x="4980039" y="4065639"/>
            <a:chExt cx="1080000" cy="1080000"/>
          </a:xfrm>
        </p:grpSpPr>
        <p:sp>
          <p:nvSpPr>
            <p:cNvPr id="124" name="Ovale 123">
              <a:extLst>
                <a:ext uri="{FF2B5EF4-FFF2-40B4-BE49-F238E27FC236}">
                  <a16:creationId xmlns:a16="http://schemas.microsoft.com/office/drawing/2014/main" id="{497D276B-D633-4FA5-A767-06CC9ABFA052}"/>
                </a:ext>
              </a:extLst>
            </p:cNvPr>
            <p:cNvSpPr/>
            <p:nvPr/>
          </p:nvSpPr>
          <p:spPr>
            <a:xfrm>
              <a:off x="4980039" y="4065639"/>
              <a:ext cx="1080000" cy="108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26" name="Gruppo 125">
              <a:extLst>
                <a:ext uri="{FF2B5EF4-FFF2-40B4-BE49-F238E27FC236}">
                  <a16:creationId xmlns:a16="http://schemas.microsoft.com/office/drawing/2014/main" id="{6E3C9643-CC10-4653-8897-9C91A906FABB}"/>
                </a:ext>
              </a:extLst>
            </p:cNvPr>
            <p:cNvGrpSpPr/>
            <p:nvPr/>
          </p:nvGrpSpPr>
          <p:grpSpPr>
            <a:xfrm>
              <a:off x="5470237" y="4552335"/>
              <a:ext cx="108000" cy="108000"/>
              <a:chOff x="5470237" y="4552335"/>
              <a:chExt cx="108000" cy="108000"/>
            </a:xfrm>
          </p:grpSpPr>
          <p:cxnSp>
            <p:nvCxnSpPr>
              <p:cNvPr id="130" name="Connettore diritto 129">
                <a:extLst>
                  <a:ext uri="{FF2B5EF4-FFF2-40B4-BE49-F238E27FC236}">
                    <a16:creationId xmlns:a16="http://schemas.microsoft.com/office/drawing/2014/main" id="{68C31BDA-7E3D-4DC1-B4A4-64307FCE64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70237" y="4605639"/>
                <a:ext cx="108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Connettore diritto 130">
                <a:extLst>
                  <a:ext uri="{FF2B5EF4-FFF2-40B4-BE49-F238E27FC236}">
                    <a16:creationId xmlns:a16="http://schemas.microsoft.com/office/drawing/2014/main" id="{BDB87B3A-E03C-49D1-933A-C35A16678F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20039" y="4552335"/>
                <a:ext cx="0" cy="10800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02" name="CasellaDiTesto 201">
            <a:extLst>
              <a:ext uri="{FF2B5EF4-FFF2-40B4-BE49-F238E27FC236}">
                <a16:creationId xmlns:a16="http://schemas.microsoft.com/office/drawing/2014/main" id="{A247C9E8-0F48-927E-796F-8BFF0DA0152D}"/>
              </a:ext>
            </a:extLst>
          </p:cNvPr>
          <p:cNvSpPr txBox="1"/>
          <p:nvPr/>
        </p:nvSpPr>
        <p:spPr>
          <a:xfrm>
            <a:off x="9444794" y="339439"/>
            <a:ext cx="57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latin typeface="Comic Sans MS" panose="030F0702030302020204" pitchFamily="66" charset="0"/>
              </a:rPr>
              <a:t>2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01CAEEB1-1239-E5BC-282E-3CA936560FA6}"/>
              </a:ext>
            </a:extLst>
          </p:cNvPr>
          <p:cNvSpPr txBox="1"/>
          <p:nvPr/>
        </p:nvSpPr>
        <p:spPr>
          <a:xfrm>
            <a:off x="5114978" y="6393843"/>
            <a:ext cx="57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latin typeface="Comic Sans MS" panose="030F0702030302020204" pitchFamily="66" charset="0"/>
              </a:rPr>
              <a:t>1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52332727-8247-4288-C78B-79F83298CD47}"/>
              </a:ext>
            </a:extLst>
          </p:cNvPr>
          <p:cNvSpPr txBox="1"/>
          <p:nvPr/>
        </p:nvSpPr>
        <p:spPr>
          <a:xfrm>
            <a:off x="11534822" y="5544665"/>
            <a:ext cx="72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(t</a:t>
            </a:r>
            <a:r>
              <a:rPr lang="it-IT" sz="1600" baseline="-25000" dirty="0">
                <a:latin typeface="Comic Sans MS" panose="030F0702030302020204" pitchFamily="66" charset="0"/>
              </a:rPr>
              <a:t>2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208" name="CasellaDiTesto 207">
            <a:extLst>
              <a:ext uri="{FF2B5EF4-FFF2-40B4-BE49-F238E27FC236}">
                <a16:creationId xmlns:a16="http://schemas.microsoft.com/office/drawing/2014/main" id="{408D3E91-D851-1C55-27CC-EDAC91048E67}"/>
              </a:ext>
            </a:extLst>
          </p:cNvPr>
          <p:cNvSpPr txBox="1"/>
          <p:nvPr/>
        </p:nvSpPr>
        <p:spPr>
          <a:xfrm>
            <a:off x="5653197" y="5904594"/>
            <a:ext cx="504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latin typeface="Comic Sans MS" panose="030F0702030302020204" pitchFamily="66" charset="0"/>
              </a:rPr>
              <a:t>1</a:t>
            </a:r>
            <a:r>
              <a:rPr lang="it-IT" sz="16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09" name="CasellaDiTesto 208">
            <a:extLst>
              <a:ext uri="{FF2B5EF4-FFF2-40B4-BE49-F238E27FC236}">
                <a16:creationId xmlns:a16="http://schemas.microsoft.com/office/drawing/2014/main" id="{23DFF695-2CD1-3FE9-65CE-E44C93601682}"/>
              </a:ext>
            </a:extLst>
          </p:cNvPr>
          <p:cNvSpPr txBox="1"/>
          <p:nvPr/>
        </p:nvSpPr>
        <p:spPr>
          <a:xfrm>
            <a:off x="9024966" y="516239"/>
            <a:ext cx="540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latin typeface="Comic Sans MS" panose="030F0702030302020204" pitchFamily="66" charset="0"/>
              </a:rPr>
              <a:t>2</a:t>
            </a:r>
            <a:r>
              <a:rPr lang="it-IT" sz="16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10" name="CasellaDiTesto 209">
            <a:extLst>
              <a:ext uri="{FF2B5EF4-FFF2-40B4-BE49-F238E27FC236}">
                <a16:creationId xmlns:a16="http://schemas.microsoft.com/office/drawing/2014/main" id="{BAA30CD8-7DEB-6D79-E347-86A6D8773137}"/>
              </a:ext>
            </a:extLst>
          </p:cNvPr>
          <p:cNvSpPr txBox="1"/>
          <p:nvPr/>
        </p:nvSpPr>
        <p:spPr>
          <a:xfrm>
            <a:off x="10984341" y="4906996"/>
            <a:ext cx="684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(T</a:t>
            </a:r>
            <a:r>
              <a:rPr lang="it-IT" sz="1600" baseline="-25000" dirty="0">
                <a:latin typeface="Comic Sans MS" panose="030F0702030302020204" pitchFamily="66" charset="0"/>
              </a:rPr>
              <a:t>2</a:t>
            </a:r>
            <a:r>
              <a:rPr lang="it-IT" sz="1600" dirty="0">
                <a:latin typeface="Comic Sans MS" panose="030F0702030302020204" pitchFamily="66" charset="0"/>
              </a:rPr>
              <a:t>a)</a:t>
            </a:r>
          </a:p>
        </p:txBody>
      </p:sp>
      <p:sp>
        <p:nvSpPr>
          <p:cNvPr id="212" name="CasellaDiTesto 211">
            <a:extLst>
              <a:ext uri="{FF2B5EF4-FFF2-40B4-BE49-F238E27FC236}">
                <a16:creationId xmlns:a16="http://schemas.microsoft.com/office/drawing/2014/main" id="{4D3F2C67-743D-12EA-BD42-4BA61CBE3494}"/>
              </a:ext>
            </a:extLst>
          </p:cNvPr>
          <p:cNvSpPr txBox="1"/>
          <p:nvPr/>
        </p:nvSpPr>
        <p:spPr>
          <a:xfrm>
            <a:off x="6391815" y="2595241"/>
            <a:ext cx="39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>
                <a:latin typeface="Comic Sans MS" panose="030F0702030302020204" pitchFamily="66" charset="0"/>
              </a:rPr>
              <a:t>a’</a:t>
            </a:r>
            <a:r>
              <a:rPr lang="it-IT" sz="1600" dirty="0"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213" name="CasellaDiTesto 212">
            <a:extLst>
              <a:ext uri="{FF2B5EF4-FFF2-40B4-BE49-F238E27FC236}">
                <a16:creationId xmlns:a16="http://schemas.microsoft.com/office/drawing/2014/main" id="{A71CDBB4-DB83-3F1A-B219-5DFC2E6AD684}"/>
              </a:ext>
            </a:extLst>
          </p:cNvPr>
          <p:cNvSpPr txBox="1"/>
          <p:nvPr/>
        </p:nvSpPr>
        <p:spPr>
          <a:xfrm>
            <a:off x="5581197" y="6420928"/>
            <a:ext cx="36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>
                <a:latin typeface="Comic Sans MS" panose="030F0702030302020204" pitchFamily="66" charset="0"/>
              </a:rPr>
              <a:t>a’</a:t>
            </a:r>
            <a:endParaRPr lang="it-IT" sz="1600" dirty="0">
              <a:latin typeface="Comic Sans MS" panose="030F0702030302020204" pitchFamily="66" charset="0"/>
            </a:endParaRPr>
          </a:p>
        </p:txBody>
      </p:sp>
      <p:sp>
        <p:nvSpPr>
          <p:cNvPr id="214" name="CasellaDiTesto 213">
            <a:extLst>
              <a:ext uri="{FF2B5EF4-FFF2-40B4-BE49-F238E27FC236}">
                <a16:creationId xmlns:a16="http://schemas.microsoft.com/office/drawing/2014/main" id="{ADDEEBC7-F64A-D0D2-77CA-1B15109D0B6C}"/>
              </a:ext>
            </a:extLst>
          </p:cNvPr>
          <p:cNvSpPr txBox="1"/>
          <p:nvPr/>
        </p:nvSpPr>
        <p:spPr>
          <a:xfrm>
            <a:off x="6980081" y="5898099"/>
            <a:ext cx="540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(</a:t>
            </a:r>
            <a:r>
              <a:rPr lang="it-IT" sz="1600" dirty="0" err="1">
                <a:latin typeface="Comic Sans MS" panose="030F0702030302020204" pitchFamily="66" charset="0"/>
              </a:rPr>
              <a:t>a’</a:t>
            </a:r>
            <a:r>
              <a:rPr lang="it-IT" sz="1600" dirty="0">
                <a:latin typeface="Comic Sans MS" panose="030F0702030302020204" pitchFamily="66" charset="0"/>
              </a:rPr>
              <a:t>’)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1E1A109-B64D-5B88-47A1-36A084F2B183}"/>
              </a:ext>
            </a:extLst>
          </p:cNvPr>
          <p:cNvSpPr txBox="1"/>
          <p:nvPr/>
        </p:nvSpPr>
        <p:spPr>
          <a:xfrm>
            <a:off x="7305448" y="1929479"/>
            <a:ext cx="485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218" name="CasellaDiTesto 217">
            <a:extLst>
              <a:ext uri="{FF2B5EF4-FFF2-40B4-BE49-F238E27FC236}">
                <a16:creationId xmlns:a16="http://schemas.microsoft.com/office/drawing/2014/main" id="{FCF83CAB-6367-E507-CC5B-DB8ADF1AC58B}"/>
              </a:ext>
            </a:extLst>
          </p:cNvPr>
          <p:cNvSpPr txBox="1"/>
          <p:nvPr/>
        </p:nvSpPr>
        <p:spPr>
          <a:xfrm>
            <a:off x="7274188" y="4655588"/>
            <a:ext cx="485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219" name="CasellaDiTesto 218">
            <a:extLst>
              <a:ext uri="{FF2B5EF4-FFF2-40B4-BE49-F238E27FC236}">
                <a16:creationId xmlns:a16="http://schemas.microsoft.com/office/drawing/2014/main" id="{95DE507A-8E4A-EAA5-5033-0A1C4661E700}"/>
              </a:ext>
            </a:extLst>
          </p:cNvPr>
          <p:cNvSpPr txBox="1"/>
          <p:nvPr/>
        </p:nvSpPr>
        <p:spPr>
          <a:xfrm>
            <a:off x="8036850" y="1416254"/>
            <a:ext cx="485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220" name="CasellaDiTesto 219">
            <a:extLst>
              <a:ext uri="{FF2B5EF4-FFF2-40B4-BE49-F238E27FC236}">
                <a16:creationId xmlns:a16="http://schemas.microsoft.com/office/drawing/2014/main" id="{5367E595-DF00-3D5E-E80E-A4CCDD5F16D4}"/>
              </a:ext>
            </a:extLst>
          </p:cNvPr>
          <p:cNvSpPr txBox="1"/>
          <p:nvPr/>
        </p:nvSpPr>
        <p:spPr>
          <a:xfrm>
            <a:off x="8012469" y="4038036"/>
            <a:ext cx="485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221" name="CasellaDiTesto 220">
            <a:extLst>
              <a:ext uri="{FF2B5EF4-FFF2-40B4-BE49-F238E27FC236}">
                <a16:creationId xmlns:a16="http://schemas.microsoft.com/office/drawing/2014/main" id="{DCEB3A75-44D4-5BFA-A73F-A8F8ECC5EC6A}"/>
              </a:ext>
            </a:extLst>
          </p:cNvPr>
          <p:cNvSpPr txBox="1"/>
          <p:nvPr/>
        </p:nvSpPr>
        <p:spPr>
          <a:xfrm>
            <a:off x="7915354" y="5734953"/>
            <a:ext cx="612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(A’’)</a:t>
            </a:r>
          </a:p>
        </p:txBody>
      </p:sp>
      <p:sp>
        <p:nvSpPr>
          <p:cNvPr id="222" name="CasellaDiTesto 221">
            <a:extLst>
              <a:ext uri="{FF2B5EF4-FFF2-40B4-BE49-F238E27FC236}">
                <a16:creationId xmlns:a16="http://schemas.microsoft.com/office/drawing/2014/main" id="{424F4109-FB88-B576-9508-A27E883468A8}"/>
              </a:ext>
            </a:extLst>
          </p:cNvPr>
          <p:cNvSpPr txBox="1"/>
          <p:nvPr/>
        </p:nvSpPr>
        <p:spPr>
          <a:xfrm>
            <a:off x="9168186" y="5540056"/>
            <a:ext cx="61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(B’’)</a:t>
            </a:r>
          </a:p>
        </p:txBody>
      </p:sp>
      <p:sp>
        <p:nvSpPr>
          <p:cNvPr id="223" name="CasellaDiTesto 222">
            <a:extLst>
              <a:ext uri="{FF2B5EF4-FFF2-40B4-BE49-F238E27FC236}">
                <a16:creationId xmlns:a16="http://schemas.microsoft.com/office/drawing/2014/main" id="{83DD9AE4-C73E-1DE8-56D2-E1BEDF62C5D3}"/>
              </a:ext>
            </a:extLst>
          </p:cNvPr>
          <p:cNvSpPr txBox="1"/>
          <p:nvPr/>
        </p:nvSpPr>
        <p:spPr>
          <a:xfrm>
            <a:off x="5418047" y="6374159"/>
            <a:ext cx="3145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latin typeface="Symbol" panose="05050102010706020507" pitchFamily="18" charset="2"/>
              </a:rPr>
              <a:t>º</a:t>
            </a:r>
            <a:endParaRPr lang="it-IT" sz="1050" dirty="0">
              <a:latin typeface="MS Shell Dlg 2" panose="020B060403050404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0759C6D-919B-D4C9-A342-08C6FB51362A}"/>
              </a:ext>
            </a:extLst>
          </p:cNvPr>
          <p:cNvSpPr txBox="1"/>
          <p:nvPr/>
        </p:nvSpPr>
        <p:spPr>
          <a:xfrm>
            <a:off x="12000" y="613787"/>
            <a:ext cx="5569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Siano assegnate due sfere con i centri 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A(A’; A’’) </a:t>
            </a:r>
            <a:r>
              <a:rPr lang="it-IT" dirty="0">
                <a:latin typeface="Comic Sans MS" panose="030F0702030302020204" pitchFamily="66" charset="0"/>
              </a:rPr>
              <a:t>e 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B(b’; B’’) </a:t>
            </a:r>
            <a:r>
              <a:rPr lang="it-IT" dirty="0">
                <a:latin typeface="Comic Sans MS" panose="030F0702030302020204" pitchFamily="66" charset="0"/>
              </a:rPr>
              <a:t>appartenenti alla retta generica a(</a:t>
            </a:r>
            <a:r>
              <a:rPr lang="it-IT" dirty="0" err="1">
                <a:latin typeface="Comic Sans MS" panose="030F0702030302020204" pitchFamily="66" charset="0"/>
              </a:rPr>
              <a:t>a’</a:t>
            </a:r>
            <a:r>
              <a:rPr lang="it-IT" dirty="0">
                <a:latin typeface="Comic Sans MS" panose="030F0702030302020204" pitchFamily="66" charset="0"/>
              </a:rPr>
              <a:t>; </a:t>
            </a:r>
            <a:r>
              <a:rPr lang="it-IT" dirty="0" err="1">
                <a:latin typeface="Comic Sans MS" panose="030F0702030302020204" pitchFamily="66" charset="0"/>
              </a:rPr>
              <a:t>a’</a:t>
            </a:r>
            <a:r>
              <a:rPr lang="it-IT" dirty="0">
                <a:latin typeface="Comic Sans MS" panose="030F0702030302020204" pitchFamily="66" charset="0"/>
              </a:rPr>
              <a:t>’)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46B23F1-A54D-8560-0B0D-3CDBA2804FA1}"/>
              </a:ext>
            </a:extLst>
          </p:cNvPr>
          <p:cNvSpPr txBox="1"/>
          <p:nvPr/>
        </p:nvSpPr>
        <p:spPr>
          <a:xfrm>
            <a:off x="-23943" y="1313570"/>
            <a:ext cx="54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Le due sfere  con raggi differenti con (</a:t>
            </a:r>
            <a:r>
              <a:rPr lang="it-IT" dirty="0" err="1">
                <a:latin typeface="Comic Sans MS" panose="030F0702030302020204" pitchFamily="66" charset="0"/>
              </a:rPr>
              <a:t>r</a:t>
            </a:r>
            <a:r>
              <a:rPr lang="it-IT" dirty="0" err="1">
                <a:solidFill>
                  <a:srgbClr val="00B0F0"/>
                </a:solidFill>
                <a:latin typeface="Comic Sans MS" panose="030F0702030302020204" pitchFamily="66" charset="0"/>
              </a:rPr>
              <a:t>A</a:t>
            </a:r>
            <a:r>
              <a:rPr lang="it-IT" dirty="0">
                <a:latin typeface="Comic Sans MS" panose="030F0702030302020204" pitchFamily="66" charset="0"/>
              </a:rPr>
              <a:t> &lt; </a:t>
            </a:r>
            <a:r>
              <a:rPr lang="it-IT" dirty="0" err="1">
                <a:latin typeface="Comic Sans MS" panose="030F0702030302020204" pitchFamily="66" charset="0"/>
              </a:rPr>
              <a:t>r</a:t>
            </a:r>
            <a:r>
              <a:rPr lang="it-IT" dirty="0" err="1">
                <a:solidFill>
                  <a:srgbClr val="00B050"/>
                </a:solidFill>
                <a:latin typeface="Comic Sans MS" panose="030F0702030302020204" pitchFamily="66" charset="0"/>
              </a:rPr>
              <a:t>B</a:t>
            </a:r>
            <a:r>
              <a:rPr lang="it-IT" dirty="0">
                <a:latin typeface="Comic Sans MS" panose="030F0702030302020204" pitchFamily="66" charset="0"/>
              </a:rPr>
              <a:t>)  si collocano nello spazio del diedro con quote ed aggetti  diversi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3EE3E3C-12E5-4D5B-101C-1C65FEFBDF9C}"/>
              </a:ext>
            </a:extLst>
          </p:cNvPr>
          <p:cNvSpPr txBox="1"/>
          <p:nvPr/>
        </p:nvSpPr>
        <p:spPr>
          <a:xfrm>
            <a:off x="4397" y="2239365"/>
            <a:ext cx="49970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definire la reale posizione dei due solidi nel diedro e il rapporto effettivo si esegue il ribaltamento,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, della composizione mediante il piano </a:t>
            </a:r>
            <a:r>
              <a:rPr lang="it-IT" dirty="0">
                <a:latin typeface="Comic Sans MS" panose="030F0702030302020204" pitchFamily="66" charset="0"/>
              </a:rPr>
              <a:t>proiettante</a:t>
            </a:r>
            <a:r>
              <a:rPr lang="it-IT" dirty="0"/>
              <a:t> (</a:t>
            </a:r>
            <a:r>
              <a:rPr lang="it-IT" dirty="0">
                <a:latin typeface="Symbol" panose="05050102010706020507" pitchFamily="18" charset="2"/>
              </a:rPr>
              <a:t>a </a:t>
            </a:r>
            <a:r>
              <a:rPr lang="it-IT" sz="1800" dirty="0">
                <a:latin typeface="Symbol" panose="05050102010706020507" pitchFamily="18" charset="2"/>
              </a:rPr>
              <a:t>Ì</a:t>
            </a:r>
            <a:r>
              <a:rPr lang="it-IT" dirty="0">
                <a:latin typeface="Symbol" panose="05050102010706020507" pitchFamily="18" charset="2"/>
              </a:rPr>
              <a:t> </a:t>
            </a:r>
            <a:r>
              <a:rPr lang="it-IT" dirty="0">
                <a:latin typeface="Comic Sans MS" panose="030F0702030302020204" pitchFamily="66" charset="0"/>
              </a:rPr>
              <a:t>a)</a:t>
            </a:r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9D9258F-E298-DBA6-3788-89AE9DF17473}"/>
              </a:ext>
            </a:extLst>
          </p:cNvPr>
          <p:cNvSpPr txBox="1"/>
          <p:nvPr/>
        </p:nvSpPr>
        <p:spPr>
          <a:xfrm>
            <a:off x="-45580" y="3429000"/>
            <a:ext cx="55537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Con l’operazione di ribaltamento si determina la posizione della retta a in (</a:t>
            </a:r>
            <a:r>
              <a:rPr lang="it-IT" dirty="0" err="1"/>
              <a:t>a’</a:t>
            </a:r>
            <a:r>
              <a:rPr lang="it-IT" dirty="0"/>
              <a:t>’) e, quindi, anche dei punti </a:t>
            </a:r>
            <a:r>
              <a:rPr lang="it-IT" dirty="0">
                <a:solidFill>
                  <a:srgbClr val="00B0F0"/>
                </a:solidFill>
              </a:rPr>
              <a:t>A  in (A’’) </a:t>
            </a:r>
            <a:r>
              <a:rPr lang="it-IT" dirty="0"/>
              <a:t>e </a:t>
            </a:r>
            <a:r>
              <a:rPr lang="it-IT" dirty="0">
                <a:solidFill>
                  <a:srgbClr val="00B050"/>
                </a:solidFill>
              </a:rPr>
              <a:t>B in (B’’) </a:t>
            </a:r>
            <a:r>
              <a:rPr lang="it-IT" dirty="0"/>
              <a:t>quali estremi del segmento </a:t>
            </a:r>
            <a:r>
              <a:rPr lang="it-IT" dirty="0">
                <a:solidFill>
                  <a:srgbClr val="00B0F0"/>
                </a:solidFill>
              </a:rPr>
              <a:t>A</a:t>
            </a:r>
            <a:r>
              <a:rPr lang="it-IT" dirty="0">
                <a:solidFill>
                  <a:srgbClr val="00B050"/>
                </a:solidFill>
              </a:rPr>
              <a:t>B </a:t>
            </a:r>
            <a:r>
              <a:rPr lang="it-IT" dirty="0"/>
              <a:t>che definisce la vera relazione dei centri delle due sfere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980BE60-9E22-B109-9B5C-69457C28BB9D}"/>
              </a:ext>
            </a:extLst>
          </p:cNvPr>
          <p:cNvSpPr txBox="1"/>
          <p:nvPr/>
        </p:nvSpPr>
        <p:spPr>
          <a:xfrm>
            <a:off x="12000" y="5040547"/>
            <a:ext cx="48607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 può definire, quindi, la vera collocazione delle due sfere nello spazio del diedro e, conseguentemente, studiare la risoluzione della compenetrazione delle stesse</a:t>
            </a:r>
          </a:p>
        </p:txBody>
      </p:sp>
      <p:sp>
        <p:nvSpPr>
          <p:cNvPr id="72" name="Pulsante di azione: vuoto 7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39CEA66-BD7E-4E66-B72C-E8CE8352A7CD}"/>
              </a:ext>
            </a:extLst>
          </p:cNvPr>
          <p:cNvSpPr/>
          <p:nvPr/>
        </p:nvSpPr>
        <p:spPr>
          <a:xfrm>
            <a:off x="10784400" y="2400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DA8773B8-0733-F2E6-FD6A-C8A9C4B45C5F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755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5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" grpId="0" animBg="1"/>
      <p:bldP spid="203" grpId="0" animBg="1"/>
      <p:bldP spid="215" grpId="0" animBg="1"/>
      <p:bldP spid="202" grpId="0"/>
      <p:bldP spid="204" grpId="0"/>
      <p:bldP spid="205" grpId="0"/>
      <p:bldP spid="208" grpId="0"/>
      <p:bldP spid="209" grpId="0"/>
      <p:bldP spid="210" grpId="0"/>
      <p:bldP spid="212" grpId="0"/>
      <p:bldP spid="213" grpId="0"/>
      <p:bldP spid="214" grpId="0"/>
      <p:bldP spid="7" grpId="0"/>
      <p:bldP spid="218" grpId="0"/>
      <p:bldP spid="219" grpId="0"/>
      <p:bldP spid="220" grpId="0"/>
      <p:bldP spid="221" grpId="0"/>
      <p:bldP spid="222" grpId="0"/>
      <p:bldP spid="223" grpId="0"/>
      <p:bldP spid="2" grpId="0"/>
      <p:bldP spid="5" grpId="0"/>
      <p:bldP spid="6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5C7DDE0C-D67C-41A8-94D4-1D90661EFC77}"/>
              </a:ext>
            </a:extLst>
          </p:cNvPr>
          <p:cNvCxnSpPr>
            <a:cxnSpLocks/>
          </p:cNvCxnSpPr>
          <p:nvPr/>
        </p:nvCxnSpPr>
        <p:spPr>
          <a:xfrm>
            <a:off x="4989250" y="3300982"/>
            <a:ext cx="710213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AEC9E36-3A71-433D-BF66-632941EE53A5}"/>
              </a:ext>
            </a:extLst>
          </p:cNvPr>
          <p:cNvSpPr txBox="1"/>
          <p:nvPr/>
        </p:nvSpPr>
        <p:spPr>
          <a:xfrm flipH="1">
            <a:off x="11399342" y="3032825"/>
            <a:ext cx="437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lt</a:t>
            </a:r>
          </a:p>
        </p:txBody>
      </p: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116EB731-A7EE-48EE-B2FC-8717C2AC4E2B}"/>
              </a:ext>
            </a:extLst>
          </p:cNvPr>
          <p:cNvCxnSpPr>
            <a:cxnSpLocks/>
          </p:cNvCxnSpPr>
          <p:nvPr/>
        </p:nvCxnSpPr>
        <p:spPr>
          <a:xfrm>
            <a:off x="1560000" y="6864160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B4AA9B95-A38F-42C2-AF43-112EDF8BB931}"/>
              </a:ext>
            </a:extLst>
          </p:cNvPr>
          <p:cNvCxnSpPr>
            <a:cxnSpLocks/>
          </p:cNvCxnSpPr>
          <p:nvPr/>
        </p:nvCxnSpPr>
        <p:spPr>
          <a:xfrm>
            <a:off x="9497442" y="514910"/>
            <a:ext cx="0" cy="27838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5AD04C36-C9DE-4451-A842-09B1274FBD48}"/>
              </a:ext>
            </a:extLst>
          </p:cNvPr>
          <p:cNvCxnSpPr>
            <a:cxnSpLocks/>
          </p:cNvCxnSpPr>
          <p:nvPr/>
        </p:nvCxnSpPr>
        <p:spPr>
          <a:xfrm flipH="1">
            <a:off x="5871110" y="3298729"/>
            <a:ext cx="3630142" cy="303009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2DC56EF5-91B7-4541-8B19-44B3A0F1F896}"/>
              </a:ext>
            </a:extLst>
          </p:cNvPr>
          <p:cNvCxnSpPr>
            <a:cxnSpLocks/>
          </p:cNvCxnSpPr>
          <p:nvPr/>
        </p:nvCxnSpPr>
        <p:spPr>
          <a:xfrm>
            <a:off x="8280504" y="1691625"/>
            <a:ext cx="0" cy="262740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B03C7F55-4308-415B-813E-41DA2A603034}"/>
              </a:ext>
            </a:extLst>
          </p:cNvPr>
          <p:cNvCxnSpPr>
            <a:cxnSpLocks/>
          </p:cNvCxnSpPr>
          <p:nvPr/>
        </p:nvCxnSpPr>
        <p:spPr>
          <a:xfrm flipH="1">
            <a:off x="6144963" y="776033"/>
            <a:ext cx="3352478" cy="252194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A30B00A2-0C37-4967-B76B-6C1A2CF3CF37}"/>
              </a:ext>
            </a:extLst>
          </p:cNvPr>
          <p:cNvCxnSpPr/>
          <p:nvPr/>
        </p:nvCxnSpPr>
        <p:spPr>
          <a:xfrm>
            <a:off x="6141892" y="3297975"/>
            <a:ext cx="0" cy="319604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DFFBB3D7-176F-49D1-95B9-FF81A1871643}"/>
              </a:ext>
            </a:extLst>
          </p:cNvPr>
          <p:cNvCxnSpPr>
            <a:cxnSpLocks/>
          </p:cNvCxnSpPr>
          <p:nvPr/>
        </p:nvCxnSpPr>
        <p:spPr>
          <a:xfrm>
            <a:off x="9497442" y="3301986"/>
            <a:ext cx="2249760" cy="268664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Arco 153">
            <a:extLst>
              <a:ext uri="{FF2B5EF4-FFF2-40B4-BE49-F238E27FC236}">
                <a16:creationId xmlns:a16="http://schemas.microsoft.com/office/drawing/2014/main" id="{EF3BD887-DB1E-44EE-BE4C-FDE310E73576}"/>
              </a:ext>
            </a:extLst>
          </p:cNvPr>
          <p:cNvSpPr/>
          <p:nvPr/>
        </p:nvSpPr>
        <p:spPr>
          <a:xfrm>
            <a:off x="6980081" y="777269"/>
            <a:ext cx="5040000" cy="5040000"/>
          </a:xfrm>
          <a:prstGeom prst="arc">
            <a:avLst>
              <a:gd name="adj1" fmla="val 16192911"/>
              <a:gd name="adj2" fmla="val 3008317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F6A08073-40C4-46AE-AFAC-D57322DEEEBC}"/>
              </a:ext>
            </a:extLst>
          </p:cNvPr>
          <p:cNvCxnSpPr>
            <a:cxnSpLocks/>
            <a:endCxn id="154" idx="2"/>
          </p:cNvCxnSpPr>
          <p:nvPr/>
        </p:nvCxnSpPr>
        <p:spPr>
          <a:xfrm flipV="1">
            <a:off x="6138822" y="5231614"/>
            <a:ext cx="4976409" cy="87356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Arco 202">
            <a:extLst>
              <a:ext uri="{FF2B5EF4-FFF2-40B4-BE49-F238E27FC236}">
                <a16:creationId xmlns:a16="http://schemas.microsoft.com/office/drawing/2014/main" id="{3DDC41BC-1718-40E2-9D6A-D1987BCF1EE6}"/>
              </a:ext>
            </a:extLst>
          </p:cNvPr>
          <p:cNvSpPr/>
          <p:nvPr/>
        </p:nvSpPr>
        <p:spPr>
          <a:xfrm>
            <a:off x="7890940" y="1690727"/>
            <a:ext cx="3218400" cy="3218400"/>
          </a:xfrm>
          <a:prstGeom prst="arc">
            <a:avLst>
              <a:gd name="adj1" fmla="val 16201133"/>
              <a:gd name="adj2" fmla="val 3009115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0EB5319C-0A6B-46EA-8094-FB13CA6349A3}"/>
              </a:ext>
            </a:extLst>
          </p:cNvPr>
          <p:cNvCxnSpPr>
            <a:cxnSpLocks/>
          </p:cNvCxnSpPr>
          <p:nvPr/>
        </p:nvCxnSpPr>
        <p:spPr>
          <a:xfrm>
            <a:off x="8277179" y="1691625"/>
            <a:ext cx="1219391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Arco 214">
            <a:extLst>
              <a:ext uri="{FF2B5EF4-FFF2-40B4-BE49-F238E27FC236}">
                <a16:creationId xmlns:a16="http://schemas.microsoft.com/office/drawing/2014/main" id="{6BEE8018-577B-4E0F-A839-038B36A1D0C2}"/>
              </a:ext>
            </a:extLst>
          </p:cNvPr>
          <p:cNvSpPr/>
          <p:nvPr/>
        </p:nvSpPr>
        <p:spPr>
          <a:xfrm>
            <a:off x="8422552" y="2227925"/>
            <a:ext cx="2149200" cy="2149200"/>
          </a:xfrm>
          <a:prstGeom prst="arc">
            <a:avLst>
              <a:gd name="adj1" fmla="val 16201133"/>
              <a:gd name="adj2" fmla="val 30034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2B10D758-07D1-4E2D-91AA-ABF5EFF8BB69}"/>
              </a:ext>
            </a:extLst>
          </p:cNvPr>
          <p:cNvCxnSpPr>
            <a:cxnSpLocks/>
          </p:cNvCxnSpPr>
          <p:nvPr/>
        </p:nvCxnSpPr>
        <p:spPr>
          <a:xfrm>
            <a:off x="7579123" y="2228226"/>
            <a:ext cx="192504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Arco 234">
            <a:extLst>
              <a:ext uri="{FF2B5EF4-FFF2-40B4-BE49-F238E27FC236}">
                <a16:creationId xmlns:a16="http://schemas.microsoft.com/office/drawing/2014/main" id="{CDA305B2-D8A3-426D-9DA3-4138D30FBADB}"/>
              </a:ext>
            </a:extLst>
          </p:cNvPr>
          <p:cNvSpPr/>
          <p:nvPr/>
        </p:nvSpPr>
        <p:spPr>
          <a:xfrm>
            <a:off x="7723163" y="1524415"/>
            <a:ext cx="3553200" cy="3553200"/>
          </a:xfrm>
          <a:prstGeom prst="arc">
            <a:avLst>
              <a:gd name="adj1" fmla="val 16201133"/>
              <a:gd name="adj2" fmla="val 302266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36" name="Connettore diritto 235">
            <a:extLst>
              <a:ext uri="{FF2B5EF4-FFF2-40B4-BE49-F238E27FC236}">
                <a16:creationId xmlns:a16="http://schemas.microsoft.com/office/drawing/2014/main" id="{A49CCE52-14B6-4E9C-8E0E-EFEB632AC9B3}"/>
              </a:ext>
            </a:extLst>
          </p:cNvPr>
          <p:cNvCxnSpPr>
            <a:cxnSpLocks/>
          </p:cNvCxnSpPr>
          <p:nvPr/>
        </p:nvCxnSpPr>
        <p:spPr>
          <a:xfrm>
            <a:off x="7019407" y="1524415"/>
            <a:ext cx="250043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Arco 126">
            <a:extLst>
              <a:ext uri="{FF2B5EF4-FFF2-40B4-BE49-F238E27FC236}">
                <a16:creationId xmlns:a16="http://schemas.microsoft.com/office/drawing/2014/main" id="{5306FA4F-4BDB-4A69-B9A0-64DEAE6CF8C1}"/>
              </a:ext>
            </a:extLst>
          </p:cNvPr>
          <p:cNvSpPr/>
          <p:nvPr/>
        </p:nvSpPr>
        <p:spPr>
          <a:xfrm>
            <a:off x="8906985" y="2705258"/>
            <a:ext cx="1188000" cy="1188000"/>
          </a:xfrm>
          <a:prstGeom prst="arc">
            <a:avLst>
              <a:gd name="adj1" fmla="val 16201133"/>
              <a:gd name="adj2" fmla="val 303876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3DB267AB-F38E-4E0C-A550-F6228A23A4D3}"/>
              </a:ext>
            </a:extLst>
          </p:cNvPr>
          <p:cNvCxnSpPr>
            <a:cxnSpLocks/>
          </p:cNvCxnSpPr>
          <p:nvPr/>
        </p:nvCxnSpPr>
        <p:spPr>
          <a:xfrm>
            <a:off x="7539494" y="2705406"/>
            <a:ext cx="19570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Titolo 3">
            <a:extLst>
              <a:ext uri="{FF2B5EF4-FFF2-40B4-BE49-F238E27FC236}">
                <a16:creationId xmlns:a16="http://schemas.microsoft.com/office/drawing/2014/main" id="{1F4F3C83-0EA2-40DA-B287-8001780E75B6}"/>
              </a:ext>
            </a:extLst>
          </p:cNvPr>
          <p:cNvSpPr txBox="1">
            <a:spLocks/>
          </p:cNvSpPr>
          <p:nvPr/>
        </p:nvSpPr>
        <p:spPr>
          <a:xfrm>
            <a:off x="12000" y="21317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(1)</a:t>
            </a:r>
            <a:endParaRPr lang="it-IT" sz="1700" dirty="0"/>
          </a:p>
        </p:txBody>
      </p: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21F3065B-92D4-4BA1-80D9-3E4FA53506D3}"/>
              </a:ext>
            </a:extLst>
          </p:cNvPr>
          <p:cNvCxnSpPr>
            <a:cxnSpLocks/>
          </p:cNvCxnSpPr>
          <p:nvPr/>
        </p:nvCxnSpPr>
        <p:spPr>
          <a:xfrm>
            <a:off x="8277179" y="4314914"/>
            <a:ext cx="1038782" cy="124050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5ACC328E-143A-4DDC-A8A8-7A6E48567294}"/>
              </a:ext>
            </a:extLst>
          </p:cNvPr>
          <p:cNvCxnSpPr>
            <a:cxnSpLocks/>
          </p:cNvCxnSpPr>
          <p:nvPr/>
        </p:nvCxnSpPr>
        <p:spPr>
          <a:xfrm>
            <a:off x="7571393" y="4907820"/>
            <a:ext cx="687923" cy="82151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38623457-AA8C-4969-B860-DB61153F3EF2}"/>
              </a:ext>
            </a:extLst>
          </p:cNvPr>
          <p:cNvCxnSpPr>
            <a:cxnSpLocks/>
          </p:cNvCxnSpPr>
          <p:nvPr/>
        </p:nvCxnSpPr>
        <p:spPr>
          <a:xfrm>
            <a:off x="7572211" y="2207332"/>
            <a:ext cx="0" cy="270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uppo 72">
            <a:extLst>
              <a:ext uri="{FF2B5EF4-FFF2-40B4-BE49-F238E27FC236}">
                <a16:creationId xmlns:a16="http://schemas.microsoft.com/office/drawing/2014/main" id="{60F49002-A969-4B7F-98F9-7A216F2C6C76}"/>
              </a:ext>
            </a:extLst>
          </p:cNvPr>
          <p:cNvGrpSpPr/>
          <p:nvPr/>
        </p:nvGrpSpPr>
        <p:grpSpPr>
          <a:xfrm>
            <a:off x="6851393" y="1506673"/>
            <a:ext cx="1440000" cy="1440000"/>
            <a:chOff x="4980039" y="4065639"/>
            <a:chExt cx="1080000" cy="1080000"/>
          </a:xfrm>
        </p:grpSpPr>
        <p:sp>
          <p:nvSpPr>
            <p:cNvPr id="74" name="Ovale 73">
              <a:extLst>
                <a:ext uri="{FF2B5EF4-FFF2-40B4-BE49-F238E27FC236}">
                  <a16:creationId xmlns:a16="http://schemas.microsoft.com/office/drawing/2014/main" id="{BFF0B991-C905-48BF-8384-2F1EA332F41F}"/>
                </a:ext>
              </a:extLst>
            </p:cNvPr>
            <p:cNvSpPr/>
            <p:nvPr/>
          </p:nvSpPr>
          <p:spPr>
            <a:xfrm>
              <a:off x="4980039" y="4065639"/>
              <a:ext cx="1080000" cy="108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76" name="Gruppo 75">
              <a:extLst>
                <a:ext uri="{FF2B5EF4-FFF2-40B4-BE49-F238E27FC236}">
                  <a16:creationId xmlns:a16="http://schemas.microsoft.com/office/drawing/2014/main" id="{7B644464-CFA4-40AF-9DDE-56024D2AECD4}"/>
                </a:ext>
              </a:extLst>
            </p:cNvPr>
            <p:cNvGrpSpPr/>
            <p:nvPr/>
          </p:nvGrpSpPr>
          <p:grpSpPr>
            <a:xfrm>
              <a:off x="5470237" y="4552335"/>
              <a:ext cx="108000" cy="108000"/>
              <a:chOff x="5470237" y="4552335"/>
              <a:chExt cx="108000" cy="108000"/>
            </a:xfrm>
          </p:grpSpPr>
          <p:cxnSp>
            <p:nvCxnSpPr>
              <p:cNvPr id="77" name="Connettore diritto 76">
                <a:extLst>
                  <a:ext uri="{FF2B5EF4-FFF2-40B4-BE49-F238E27FC236}">
                    <a16:creationId xmlns:a16="http://schemas.microsoft.com/office/drawing/2014/main" id="{90F2FDCD-AA68-432E-B3B2-B9600A94AE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70237" y="4605639"/>
                <a:ext cx="108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Connettore diritto 77">
                <a:extLst>
                  <a:ext uri="{FF2B5EF4-FFF2-40B4-BE49-F238E27FC236}">
                    <a16:creationId xmlns:a16="http://schemas.microsoft.com/office/drawing/2014/main" id="{6BBBABF6-9CE3-4C97-BF30-EF31AB9CD8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20039" y="4552335"/>
                <a:ext cx="0" cy="10800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9" name="Gruppo 78">
            <a:extLst>
              <a:ext uri="{FF2B5EF4-FFF2-40B4-BE49-F238E27FC236}">
                <a16:creationId xmlns:a16="http://schemas.microsoft.com/office/drawing/2014/main" id="{1D712DB0-6260-4EDA-911C-2FEE598BE345}"/>
              </a:ext>
            </a:extLst>
          </p:cNvPr>
          <p:cNvGrpSpPr/>
          <p:nvPr/>
        </p:nvGrpSpPr>
        <p:grpSpPr>
          <a:xfrm>
            <a:off x="7201385" y="613787"/>
            <a:ext cx="2160000" cy="2160000"/>
            <a:chOff x="7268175" y="1084557"/>
            <a:chExt cx="1980000" cy="1980000"/>
          </a:xfrm>
        </p:grpSpPr>
        <p:sp>
          <p:nvSpPr>
            <p:cNvPr id="80" name="Ovale 79">
              <a:extLst>
                <a:ext uri="{FF2B5EF4-FFF2-40B4-BE49-F238E27FC236}">
                  <a16:creationId xmlns:a16="http://schemas.microsoft.com/office/drawing/2014/main" id="{1E1D79E9-330A-4919-947C-4BF25811C0BF}"/>
                </a:ext>
              </a:extLst>
            </p:cNvPr>
            <p:cNvSpPr/>
            <p:nvPr/>
          </p:nvSpPr>
          <p:spPr>
            <a:xfrm>
              <a:off x="7268175" y="1084557"/>
              <a:ext cx="1980000" cy="198000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 w="3175">
                  <a:solidFill>
                    <a:prstClr val="black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81" name="Connettore diritto 80">
              <a:extLst>
                <a:ext uri="{FF2B5EF4-FFF2-40B4-BE49-F238E27FC236}">
                  <a16:creationId xmlns:a16="http://schemas.microsoft.com/office/drawing/2014/main" id="{948DE1F3-A0A4-4E7A-BAAE-BF144BDDFA66}"/>
                </a:ext>
              </a:extLst>
            </p:cNvPr>
            <p:cNvCxnSpPr>
              <a:cxnSpLocks/>
            </p:cNvCxnSpPr>
            <p:nvPr/>
          </p:nvCxnSpPr>
          <p:spPr>
            <a:xfrm>
              <a:off x="8258011" y="2017304"/>
              <a:ext cx="0" cy="108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ttore diritto 81">
              <a:extLst>
                <a:ext uri="{FF2B5EF4-FFF2-40B4-BE49-F238E27FC236}">
                  <a16:creationId xmlns:a16="http://schemas.microsoft.com/office/drawing/2014/main" id="{8B69EB78-901F-4FCE-909C-96BD6AEAD072}"/>
                </a:ext>
              </a:extLst>
            </p:cNvPr>
            <p:cNvCxnSpPr>
              <a:cxnSpLocks/>
            </p:cNvCxnSpPr>
            <p:nvPr/>
          </p:nvCxnSpPr>
          <p:spPr>
            <a:xfrm>
              <a:off x="8206333" y="2072211"/>
              <a:ext cx="108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uppo 82">
            <a:extLst>
              <a:ext uri="{FF2B5EF4-FFF2-40B4-BE49-F238E27FC236}">
                <a16:creationId xmlns:a16="http://schemas.microsoft.com/office/drawing/2014/main" id="{8DAC943C-27DA-449B-AF2E-091449959EE1}"/>
              </a:ext>
            </a:extLst>
          </p:cNvPr>
          <p:cNvGrpSpPr/>
          <p:nvPr/>
        </p:nvGrpSpPr>
        <p:grpSpPr>
          <a:xfrm>
            <a:off x="8228928" y="4470699"/>
            <a:ext cx="2160000" cy="2160000"/>
            <a:chOff x="7268175" y="1084557"/>
            <a:chExt cx="1980000" cy="1980000"/>
          </a:xfrm>
        </p:grpSpPr>
        <p:sp>
          <p:nvSpPr>
            <p:cNvPr id="84" name="Ovale 83">
              <a:extLst>
                <a:ext uri="{FF2B5EF4-FFF2-40B4-BE49-F238E27FC236}">
                  <a16:creationId xmlns:a16="http://schemas.microsoft.com/office/drawing/2014/main" id="{DB5125E4-4925-4C63-A0CF-ED259CDE889A}"/>
                </a:ext>
              </a:extLst>
            </p:cNvPr>
            <p:cNvSpPr/>
            <p:nvPr/>
          </p:nvSpPr>
          <p:spPr>
            <a:xfrm>
              <a:off x="7268175" y="1084557"/>
              <a:ext cx="1980000" cy="198000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 w="3175">
                  <a:solidFill>
                    <a:prstClr val="black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85" name="Connettore diritto 84">
              <a:extLst>
                <a:ext uri="{FF2B5EF4-FFF2-40B4-BE49-F238E27FC236}">
                  <a16:creationId xmlns:a16="http://schemas.microsoft.com/office/drawing/2014/main" id="{ADCE9528-4FC8-402F-8991-E764F6D65250}"/>
                </a:ext>
              </a:extLst>
            </p:cNvPr>
            <p:cNvCxnSpPr>
              <a:cxnSpLocks/>
            </p:cNvCxnSpPr>
            <p:nvPr/>
          </p:nvCxnSpPr>
          <p:spPr>
            <a:xfrm>
              <a:off x="8258011" y="2017304"/>
              <a:ext cx="0" cy="108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ttore diritto 85">
              <a:extLst>
                <a:ext uri="{FF2B5EF4-FFF2-40B4-BE49-F238E27FC236}">
                  <a16:creationId xmlns:a16="http://schemas.microsoft.com/office/drawing/2014/main" id="{EDAC65E8-AE1E-46DC-B16B-EE03B60F7C7B}"/>
                </a:ext>
              </a:extLst>
            </p:cNvPr>
            <p:cNvCxnSpPr>
              <a:cxnSpLocks/>
            </p:cNvCxnSpPr>
            <p:nvPr/>
          </p:nvCxnSpPr>
          <p:spPr>
            <a:xfrm>
              <a:off x="8206333" y="2072211"/>
              <a:ext cx="108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uppo 86">
            <a:extLst>
              <a:ext uri="{FF2B5EF4-FFF2-40B4-BE49-F238E27FC236}">
                <a16:creationId xmlns:a16="http://schemas.microsoft.com/office/drawing/2014/main" id="{D2F9CEC7-C061-46C4-AE28-8281F296DC5A}"/>
              </a:ext>
            </a:extLst>
          </p:cNvPr>
          <p:cNvGrpSpPr/>
          <p:nvPr/>
        </p:nvGrpSpPr>
        <p:grpSpPr>
          <a:xfrm>
            <a:off x="7539494" y="5010633"/>
            <a:ext cx="1440000" cy="1440000"/>
            <a:chOff x="4980039" y="4065639"/>
            <a:chExt cx="1080000" cy="1080000"/>
          </a:xfrm>
        </p:grpSpPr>
        <p:sp>
          <p:nvSpPr>
            <p:cNvPr id="88" name="Ovale 87">
              <a:extLst>
                <a:ext uri="{FF2B5EF4-FFF2-40B4-BE49-F238E27FC236}">
                  <a16:creationId xmlns:a16="http://schemas.microsoft.com/office/drawing/2014/main" id="{399B7846-4F22-4F69-B729-1E5536862737}"/>
                </a:ext>
              </a:extLst>
            </p:cNvPr>
            <p:cNvSpPr/>
            <p:nvPr/>
          </p:nvSpPr>
          <p:spPr>
            <a:xfrm>
              <a:off x="4980039" y="4065639"/>
              <a:ext cx="1080000" cy="108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89" name="Gruppo 88">
              <a:extLst>
                <a:ext uri="{FF2B5EF4-FFF2-40B4-BE49-F238E27FC236}">
                  <a16:creationId xmlns:a16="http://schemas.microsoft.com/office/drawing/2014/main" id="{F2029FA8-0064-4DD9-8AC3-246BF30EA8B6}"/>
                </a:ext>
              </a:extLst>
            </p:cNvPr>
            <p:cNvGrpSpPr/>
            <p:nvPr/>
          </p:nvGrpSpPr>
          <p:grpSpPr>
            <a:xfrm>
              <a:off x="5470237" y="4552335"/>
              <a:ext cx="108000" cy="108000"/>
              <a:chOff x="5470237" y="4552335"/>
              <a:chExt cx="108000" cy="108000"/>
            </a:xfrm>
          </p:grpSpPr>
          <p:cxnSp>
            <p:nvCxnSpPr>
              <p:cNvPr id="90" name="Connettore diritto 89">
                <a:extLst>
                  <a:ext uri="{FF2B5EF4-FFF2-40B4-BE49-F238E27FC236}">
                    <a16:creationId xmlns:a16="http://schemas.microsoft.com/office/drawing/2014/main" id="{830A12BB-34BF-44F0-B840-693D923B6A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70237" y="4605639"/>
                <a:ext cx="108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Connettore diritto 90">
                <a:extLst>
                  <a:ext uri="{FF2B5EF4-FFF2-40B4-BE49-F238E27FC236}">
                    <a16:creationId xmlns:a16="http://schemas.microsoft.com/office/drawing/2014/main" id="{AD92455D-312D-4C7F-A915-A7030C4064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20039" y="4552335"/>
                <a:ext cx="0" cy="10800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BE102174-07C3-4001-A075-1C4A7551269B}"/>
              </a:ext>
            </a:extLst>
          </p:cNvPr>
          <p:cNvCxnSpPr>
            <a:cxnSpLocks/>
          </p:cNvCxnSpPr>
          <p:nvPr/>
        </p:nvCxnSpPr>
        <p:spPr>
          <a:xfrm>
            <a:off x="8364392" y="5016272"/>
            <a:ext cx="235521" cy="135785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20A1FA2E-DB17-4048-8E93-776850FFAB3E}"/>
              </a:ext>
            </a:extLst>
          </p:cNvPr>
          <p:cNvCxnSpPr>
            <a:cxnSpLocks/>
          </p:cNvCxnSpPr>
          <p:nvPr/>
        </p:nvCxnSpPr>
        <p:spPr>
          <a:xfrm flipH="1">
            <a:off x="8361577" y="3752427"/>
            <a:ext cx="1519992" cy="126874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6EFBD97E-DBB8-42D5-9B7A-0B0B14A02C6F}"/>
              </a:ext>
            </a:extLst>
          </p:cNvPr>
          <p:cNvCxnSpPr>
            <a:cxnSpLocks/>
          </p:cNvCxnSpPr>
          <p:nvPr/>
        </p:nvCxnSpPr>
        <p:spPr>
          <a:xfrm flipH="1">
            <a:off x="8589609" y="4663512"/>
            <a:ext cx="2049373" cy="17106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5031DA65-1589-4CE9-83A1-BD8CC3C3CC40}"/>
              </a:ext>
            </a:extLst>
          </p:cNvPr>
          <p:cNvCxnSpPr>
            <a:cxnSpLocks/>
          </p:cNvCxnSpPr>
          <p:nvPr/>
        </p:nvCxnSpPr>
        <p:spPr>
          <a:xfrm flipH="1">
            <a:off x="9301872" y="4532604"/>
            <a:ext cx="1227493" cy="102459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26B5D1F3-FB6E-4382-A16E-A942C655C9DA}"/>
              </a:ext>
            </a:extLst>
          </p:cNvPr>
          <p:cNvCxnSpPr>
            <a:cxnSpLocks/>
          </p:cNvCxnSpPr>
          <p:nvPr/>
        </p:nvCxnSpPr>
        <p:spPr>
          <a:xfrm flipH="1">
            <a:off x="8255139" y="4121669"/>
            <a:ext cx="1932180" cy="161279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50ED476F-1BC7-4E3C-9FD0-4E94043A2823}"/>
              </a:ext>
            </a:extLst>
          </p:cNvPr>
          <p:cNvCxnSpPr>
            <a:cxnSpLocks/>
          </p:cNvCxnSpPr>
          <p:nvPr/>
        </p:nvCxnSpPr>
        <p:spPr>
          <a:xfrm>
            <a:off x="7547925" y="4039707"/>
            <a:ext cx="873852" cy="104354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1158CFAD-E7BF-4D9D-9B1B-210AE8A0D7B4}"/>
              </a:ext>
            </a:extLst>
          </p:cNvPr>
          <p:cNvCxnSpPr>
            <a:cxnSpLocks/>
          </p:cNvCxnSpPr>
          <p:nvPr/>
        </p:nvCxnSpPr>
        <p:spPr>
          <a:xfrm>
            <a:off x="7019407" y="4477186"/>
            <a:ext cx="1577136" cy="188340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00B69411-7A72-4BBE-8307-FBF3728BCAAF}"/>
              </a:ext>
            </a:extLst>
          </p:cNvPr>
          <p:cNvCxnSpPr>
            <a:cxnSpLocks/>
          </p:cNvCxnSpPr>
          <p:nvPr/>
        </p:nvCxnSpPr>
        <p:spPr>
          <a:xfrm>
            <a:off x="7023674" y="1524415"/>
            <a:ext cx="0" cy="295237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B23EF8A3-AC35-4396-B3B9-6CA6DA5ECCC3}"/>
              </a:ext>
            </a:extLst>
          </p:cNvPr>
          <p:cNvCxnSpPr>
            <a:cxnSpLocks/>
          </p:cNvCxnSpPr>
          <p:nvPr/>
        </p:nvCxnSpPr>
        <p:spPr>
          <a:xfrm>
            <a:off x="8423778" y="2701722"/>
            <a:ext cx="0" cy="23852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7C74DE2B-C4E7-46D0-88D5-E13A84966A18}"/>
              </a:ext>
            </a:extLst>
          </p:cNvPr>
          <p:cNvCxnSpPr>
            <a:cxnSpLocks/>
          </p:cNvCxnSpPr>
          <p:nvPr/>
        </p:nvCxnSpPr>
        <p:spPr>
          <a:xfrm>
            <a:off x="7284774" y="4265193"/>
            <a:ext cx="1186671" cy="14171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76E9C7A5-0569-4FCF-8225-EAFAFC3E2FAD}"/>
              </a:ext>
            </a:extLst>
          </p:cNvPr>
          <p:cNvCxnSpPr>
            <a:cxnSpLocks/>
          </p:cNvCxnSpPr>
          <p:nvPr/>
        </p:nvCxnSpPr>
        <p:spPr>
          <a:xfrm flipH="1">
            <a:off x="7021139" y="4039927"/>
            <a:ext cx="527146" cy="4400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9ACB6932-BA02-46AE-A235-8F25573857CB}"/>
              </a:ext>
            </a:extLst>
          </p:cNvPr>
          <p:cNvCxnSpPr>
            <a:cxnSpLocks/>
          </p:cNvCxnSpPr>
          <p:nvPr/>
        </p:nvCxnSpPr>
        <p:spPr>
          <a:xfrm flipH="1">
            <a:off x="7892082" y="5081299"/>
            <a:ext cx="535229" cy="44675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7E5D55F1-B2EB-455A-B5F4-31A187BA0C20}"/>
              </a:ext>
            </a:extLst>
          </p:cNvPr>
          <p:cNvCxnSpPr>
            <a:cxnSpLocks/>
          </p:cNvCxnSpPr>
          <p:nvPr/>
        </p:nvCxnSpPr>
        <p:spPr>
          <a:xfrm>
            <a:off x="7025400" y="4479797"/>
            <a:ext cx="1396377" cy="6042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362396FA-1835-48F2-B0CD-21A9DBF5FB13}"/>
              </a:ext>
            </a:extLst>
          </p:cNvPr>
          <p:cNvCxnSpPr>
            <a:cxnSpLocks/>
          </p:cNvCxnSpPr>
          <p:nvPr/>
        </p:nvCxnSpPr>
        <p:spPr>
          <a:xfrm>
            <a:off x="7548121" y="4040737"/>
            <a:ext cx="348741" cy="148325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DB6C9D3C-AEE3-4483-998B-DF92B97D05EF}"/>
              </a:ext>
            </a:extLst>
          </p:cNvPr>
          <p:cNvCxnSpPr>
            <a:cxnSpLocks/>
          </p:cNvCxnSpPr>
          <p:nvPr/>
        </p:nvCxnSpPr>
        <p:spPr>
          <a:xfrm>
            <a:off x="7547925" y="2701722"/>
            <a:ext cx="0" cy="134020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5BD675E2-1DFC-475B-8ECB-877C4D7ADB9F}"/>
              </a:ext>
            </a:extLst>
          </p:cNvPr>
          <p:cNvCxnSpPr>
            <a:cxnSpLocks/>
          </p:cNvCxnSpPr>
          <p:nvPr/>
        </p:nvCxnSpPr>
        <p:spPr>
          <a:xfrm>
            <a:off x="7896655" y="1524415"/>
            <a:ext cx="0" cy="40017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D4507CAE-5F96-497F-9950-79F977506FF2}"/>
              </a:ext>
            </a:extLst>
          </p:cNvPr>
          <p:cNvCxnSpPr>
            <a:cxnSpLocks/>
          </p:cNvCxnSpPr>
          <p:nvPr/>
        </p:nvCxnSpPr>
        <p:spPr>
          <a:xfrm>
            <a:off x="7898816" y="1524404"/>
            <a:ext cx="527441" cy="118740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3227FECE-1B27-43A8-BAA9-B4EDD1B06E29}"/>
              </a:ext>
            </a:extLst>
          </p:cNvPr>
          <p:cNvCxnSpPr>
            <a:cxnSpLocks/>
          </p:cNvCxnSpPr>
          <p:nvPr/>
        </p:nvCxnSpPr>
        <p:spPr>
          <a:xfrm>
            <a:off x="7024599" y="1527446"/>
            <a:ext cx="522961" cy="11773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C0A0B532-F6DF-4059-BD03-763026814A19}"/>
              </a:ext>
            </a:extLst>
          </p:cNvPr>
          <p:cNvCxnSpPr>
            <a:cxnSpLocks/>
          </p:cNvCxnSpPr>
          <p:nvPr/>
        </p:nvCxnSpPr>
        <p:spPr>
          <a:xfrm>
            <a:off x="7019407" y="1524404"/>
            <a:ext cx="1398765" cy="11768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ABE63217-6837-48CB-ABAC-4495967D8880}"/>
              </a:ext>
            </a:extLst>
          </p:cNvPr>
          <p:cNvCxnSpPr>
            <a:cxnSpLocks/>
          </p:cNvCxnSpPr>
          <p:nvPr/>
        </p:nvCxnSpPr>
        <p:spPr>
          <a:xfrm flipH="1">
            <a:off x="7547560" y="1524403"/>
            <a:ext cx="349284" cy="118695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59E4D4D5-98FB-4F86-AAEA-CDD6A52219DD}"/>
              </a:ext>
            </a:extLst>
          </p:cNvPr>
          <p:cNvCxnSpPr>
            <a:cxnSpLocks/>
          </p:cNvCxnSpPr>
          <p:nvPr/>
        </p:nvCxnSpPr>
        <p:spPr>
          <a:xfrm>
            <a:off x="7460712" y="1519117"/>
            <a:ext cx="527441" cy="118740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414FCD73-BC69-4E3C-BDFF-258A7B9DCB87}"/>
              </a:ext>
            </a:extLst>
          </p:cNvPr>
          <p:cNvCxnSpPr>
            <a:cxnSpLocks/>
          </p:cNvCxnSpPr>
          <p:nvPr/>
        </p:nvCxnSpPr>
        <p:spPr>
          <a:xfrm>
            <a:off x="7285310" y="2112819"/>
            <a:ext cx="87438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7B0B5D9E-4BA4-41ED-A1C3-1DB0F8ED6BD5}"/>
              </a:ext>
            </a:extLst>
          </p:cNvPr>
          <p:cNvCxnSpPr>
            <a:cxnSpLocks/>
          </p:cNvCxnSpPr>
          <p:nvPr/>
        </p:nvCxnSpPr>
        <p:spPr>
          <a:xfrm>
            <a:off x="7225604" y="1690727"/>
            <a:ext cx="0" cy="287940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CBE3A786-67A6-4FCD-B337-10BBA6EF7E80}"/>
              </a:ext>
            </a:extLst>
          </p:cNvPr>
          <p:cNvCxnSpPr>
            <a:cxnSpLocks/>
          </p:cNvCxnSpPr>
          <p:nvPr/>
        </p:nvCxnSpPr>
        <p:spPr>
          <a:xfrm>
            <a:off x="7598984" y="2537573"/>
            <a:ext cx="0" cy="172016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DB152D0E-5F7B-465A-8F34-450BD548160C}"/>
              </a:ext>
            </a:extLst>
          </p:cNvPr>
          <p:cNvCxnSpPr>
            <a:cxnSpLocks/>
          </p:cNvCxnSpPr>
          <p:nvPr/>
        </p:nvCxnSpPr>
        <p:spPr>
          <a:xfrm>
            <a:off x="7229328" y="1699536"/>
            <a:ext cx="372253" cy="8380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54EC0146-D28F-4CAF-B2F7-CD900AD527AC}"/>
              </a:ext>
            </a:extLst>
          </p:cNvPr>
          <p:cNvCxnSpPr>
            <a:cxnSpLocks/>
          </p:cNvCxnSpPr>
          <p:nvPr/>
        </p:nvCxnSpPr>
        <p:spPr>
          <a:xfrm>
            <a:off x="7227509" y="1695726"/>
            <a:ext cx="6210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CC3C8028-5F01-49D1-A9A6-8C850F3BBE36}"/>
              </a:ext>
            </a:extLst>
          </p:cNvPr>
          <p:cNvCxnSpPr>
            <a:cxnSpLocks/>
          </p:cNvCxnSpPr>
          <p:nvPr/>
        </p:nvCxnSpPr>
        <p:spPr>
          <a:xfrm>
            <a:off x="7844790" y="1699536"/>
            <a:ext cx="0" cy="360951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5E091408-C110-413A-B30B-6EEE209423B3}"/>
              </a:ext>
            </a:extLst>
          </p:cNvPr>
          <p:cNvCxnSpPr>
            <a:cxnSpLocks/>
          </p:cNvCxnSpPr>
          <p:nvPr/>
        </p:nvCxnSpPr>
        <p:spPr>
          <a:xfrm>
            <a:off x="7598984" y="2529953"/>
            <a:ext cx="6210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Gruppo 108">
            <a:extLst>
              <a:ext uri="{FF2B5EF4-FFF2-40B4-BE49-F238E27FC236}">
                <a16:creationId xmlns:a16="http://schemas.microsoft.com/office/drawing/2014/main" id="{9D8F283E-87F3-4397-8EFC-115A5952CB86}"/>
              </a:ext>
            </a:extLst>
          </p:cNvPr>
          <p:cNvGrpSpPr/>
          <p:nvPr/>
        </p:nvGrpSpPr>
        <p:grpSpPr>
          <a:xfrm>
            <a:off x="7199743" y="3239262"/>
            <a:ext cx="2160000" cy="2160000"/>
            <a:chOff x="7268175" y="1084557"/>
            <a:chExt cx="1980000" cy="1980000"/>
          </a:xfrm>
        </p:grpSpPr>
        <p:sp>
          <p:nvSpPr>
            <p:cNvPr id="114" name="Ovale 113">
              <a:extLst>
                <a:ext uri="{FF2B5EF4-FFF2-40B4-BE49-F238E27FC236}">
                  <a16:creationId xmlns:a16="http://schemas.microsoft.com/office/drawing/2014/main" id="{D9DCC177-78FB-40EB-84B5-5067F1C8E4A9}"/>
                </a:ext>
              </a:extLst>
            </p:cNvPr>
            <p:cNvSpPr/>
            <p:nvPr/>
          </p:nvSpPr>
          <p:spPr>
            <a:xfrm>
              <a:off x="7268175" y="1084557"/>
              <a:ext cx="1980000" cy="198000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 w="3175">
                  <a:solidFill>
                    <a:prstClr val="black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15" name="Connettore diritto 114">
              <a:extLst>
                <a:ext uri="{FF2B5EF4-FFF2-40B4-BE49-F238E27FC236}">
                  <a16:creationId xmlns:a16="http://schemas.microsoft.com/office/drawing/2014/main" id="{458CB468-0701-4B4E-8EB6-EFCB6F702EB0}"/>
                </a:ext>
              </a:extLst>
            </p:cNvPr>
            <p:cNvCxnSpPr>
              <a:cxnSpLocks/>
            </p:cNvCxnSpPr>
            <p:nvPr/>
          </p:nvCxnSpPr>
          <p:spPr>
            <a:xfrm>
              <a:off x="8258011" y="2017304"/>
              <a:ext cx="0" cy="108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nettore diritto 120">
              <a:extLst>
                <a:ext uri="{FF2B5EF4-FFF2-40B4-BE49-F238E27FC236}">
                  <a16:creationId xmlns:a16="http://schemas.microsoft.com/office/drawing/2014/main" id="{F7BF4B1C-C287-4DC0-BF39-FB9684B47D76}"/>
                </a:ext>
              </a:extLst>
            </p:cNvPr>
            <p:cNvCxnSpPr>
              <a:cxnSpLocks/>
            </p:cNvCxnSpPr>
            <p:nvPr/>
          </p:nvCxnSpPr>
          <p:spPr>
            <a:xfrm>
              <a:off x="8206333" y="2072211"/>
              <a:ext cx="108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Gruppo 121">
            <a:extLst>
              <a:ext uri="{FF2B5EF4-FFF2-40B4-BE49-F238E27FC236}">
                <a16:creationId xmlns:a16="http://schemas.microsoft.com/office/drawing/2014/main" id="{C04DB855-8543-4738-A414-6EF82E595DEB}"/>
              </a:ext>
            </a:extLst>
          </p:cNvPr>
          <p:cNvGrpSpPr/>
          <p:nvPr/>
        </p:nvGrpSpPr>
        <p:grpSpPr>
          <a:xfrm>
            <a:off x="6853526" y="4186657"/>
            <a:ext cx="1440000" cy="1440000"/>
            <a:chOff x="4980039" y="4065639"/>
            <a:chExt cx="1080000" cy="1080000"/>
          </a:xfrm>
        </p:grpSpPr>
        <p:sp>
          <p:nvSpPr>
            <p:cNvPr id="124" name="Ovale 123">
              <a:extLst>
                <a:ext uri="{FF2B5EF4-FFF2-40B4-BE49-F238E27FC236}">
                  <a16:creationId xmlns:a16="http://schemas.microsoft.com/office/drawing/2014/main" id="{497D276B-D633-4FA5-A767-06CC9ABFA052}"/>
                </a:ext>
              </a:extLst>
            </p:cNvPr>
            <p:cNvSpPr/>
            <p:nvPr/>
          </p:nvSpPr>
          <p:spPr>
            <a:xfrm>
              <a:off x="4980039" y="4065639"/>
              <a:ext cx="1080000" cy="108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26" name="Gruppo 125">
              <a:extLst>
                <a:ext uri="{FF2B5EF4-FFF2-40B4-BE49-F238E27FC236}">
                  <a16:creationId xmlns:a16="http://schemas.microsoft.com/office/drawing/2014/main" id="{6E3C9643-CC10-4653-8897-9C91A906FABB}"/>
                </a:ext>
              </a:extLst>
            </p:cNvPr>
            <p:cNvGrpSpPr/>
            <p:nvPr/>
          </p:nvGrpSpPr>
          <p:grpSpPr>
            <a:xfrm>
              <a:off x="5470237" y="4552335"/>
              <a:ext cx="108000" cy="108000"/>
              <a:chOff x="5470237" y="4552335"/>
              <a:chExt cx="108000" cy="108000"/>
            </a:xfrm>
          </p:grpSpPr>
          <p:cxnSp>
            <p:nvCxnSpPr>
              <p:cNvPr id="130" name="Connettore diritto 129">
                <a:extLst>
                  <a:ext uri="{FF2B5EF4-FFF2-40B4-BE49-F238E27FC236}">
                    <a16:creationId xmlns:a16="http://schemas.microsoft.com/office/drawing/2014/main" id="{68C31BDA-7E3D-4DC1-B4A4-64307FCE64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70237" y="4605639"/>
                <a:ext cx="108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Connettore diritto 130">
                <a:extLst>
                  <a:ext uri="{FF2B5EF4-FFF2-40B4-BE49-F238E27FC236}">
                    <a16:creationId xmlns:a16="http://schemas.microsoft.com/office/drawing/2014/main" id="{BDB87B3A-E03C-49D1-933A-C35A16678F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20039" y="4552335"/>
                <a:ext cx="0" cy="10800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02" name="CasellaDiTesto 201">
            <a:extLst>
              <a:ext uri="{FF2B5EF4-FFF2-40B4-BE49-F238E27FC236}">
                <a16:creationId xmlns:a16="http://schemas.microsoft.com/office/drawing/2014/main" id="{3C71E49A-71A8-80F1-7404-572008E46844}"/>
              </a:ext>
            </a:extLst>
          </p:cNvPr>
          <p:cNvSpPr txBox="1"/>
          <p:nvPr/>
        </p:nvSpPr>
        <p:spPr>
          <a:xfrm>
            <a:off x="9444794" y="339439"/>
            <a:ext cx="57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latin typeface="Comic Sans MS" panose="030F0702030302020204" pitchFamily="66" charset="0"/>
              </a:rPr>
              <a:t>2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729B9F99-FB53-4C70-3C32-44B313850161}"/>
              </a:ext>
            </a:extLst>
          </p:cNvPr>
          <p:cNvSpPr txBox="1"/>
          <p:nvPr/>
        </p:nvSpPr>
        <p:spPr>
          <a:xfrm>
            <a:off x="5581197" y="6434970"/>
            <a:ext cx="57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latin typeface="Comic Sans MS" panose="030F0702030302020204" pitchFamily="66" charset="0"/>
              </a:rPr>
              <a:t>1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61FE7DB5-7807-53DE-6CDE-4C6B36AE2493}"/>
              </a:ext>
            </a:extLst>
          </p:cNvPr>
          <p:cNvSpPr txBox="1"/>
          <p:nvPr/>
        </p:nvSpPr>
        <p:spPr>
          <a:xfrm>
            <a:off x="11534822" y="5544665"/>
            <a:ext cx="72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(</a:t>
            </a:r>
            <a:r>
              <a:rPr lang="it-IT" sz="1400" dirty="0"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latin typeface="Comic Sans MS" panose="030F0702030302020204" pitchFamily="66" charset="0"/>
              </a:rPr>
              <a:t>2</a:t>
            </a:r>
            <a:r>
              <a:rPr lang="it-IT" sz="1400" dirty="0">
                <a:latin typeface="Symbol" panose="05050102010706020507" pitchFamily="18" charset="2"/>
              </a:rPr>
              <a:t>a</a:t>
            </a:r>
            <a:r>
              <a:rPr lang="it-IT" sz="1600" dirty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208" name="CasellaDiTesto 207">
            <a:extLst>
              <a:ext uri="{FF2B5EF4-FFF2-40B4-BE49-F238E27FC236}">
                <a16:creationId xmlns:a16="http://schemas.microsoft.com/office/drawing/2014/main" id="{DA02CF2C-2F67-6EDA-A320-AF0AAB67D459}"/>
              </a:ext>
            </a:extLst>
          </p:cNvPr>
          <p:cNvSpPr txBox="1"/>
          <p:nvPr/>
        </p:nvSpPr>
        <p:spPr>
          <a:xfrm>
            <a:off x="5653197" y="5904594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latin typeface="Comic Sans MS" panose="030F0702030302020204" pitchFamily="66" charset="0"/>
              </a:rPr>
              <a:t>1</a:t>
            </a:r>
            <a:r>
              <a:rPr lang="it-IT" sz="14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09" name="CasellaDiTesto 208">
            <a:extLst>
              <a:ext uri="{FF2B5EF4-FFF2-40B4-BE49-F238E27FC236}">
                <a16:creationId xmlns:a16="http://schemas.microsoft.com/office/drawing/2014/main" id="{E09CEA01-D729-3E5A-B9E9-613D0FB31151}"/>
              </a:ext>
            </a:extLst>
          </p:cNvPr>
          <p:cNvSpPr txBox="1"/>
          <p:nvPr/>
        </p:nvSpPr>
        <p:spPr>
          <a:xfrm>
            <a:off x="9024966" y="516239"/>
            <a:ext cx="5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latin typeface="Comic Sans MS" panose="030F0702030302020204" pitchFamily="66" charset="0"/>
              </a:rPr>
              <a:t>2</a:t>
            </a:r>
            <a:r>
              <a:rPr lang="it-IT" sz="14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10" name="CasellaDiTesto 209">
            <a:extLst>
              <a:ext uri="{FF2B5EF4-FFF2-40B4-BE49-F238E27FC236}">
                <a16:creationId xmlns:a16="http://schemas.microsoft.com/office/drawing/2014/main" id="{C45763C9-0D0F-F427-D923-F380E073FB7C}"/>
              </a:ext>
            </a:extLst>
          </p:cNvPr>
          <p:cNvSpPr txBox="1"/>
          <p:nvPr/>
        </p:nvSpPr>
        <p:spPr>
          <a:xfrm>
            <a:off x="10984341" y="4906996"/>
            <a:ext cx="68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(T</a:t>
            </a:r>
            <a:r>
              <a:rPr lang="it-IT" sz="1400" baseline="-25000" dirty="0">
                <a:latin typeface="Comic Sans MS" panose="030F0702030302020204" pitchFamily="66" charset="0"/>
              </a:rPr>
              <a:t>2</a:t>
            </a:r>
            <a:r>
              <a:rPr lang="it-IT" sz="1400" dirty="0">
                <a:latin typeface="Comic Sans MS" panose="030F0702030302020204" pitchFamily="66" charset="0"/>
              </a:rPr>
              <a:t>a)</a:t>
            </a:r>
          </a:p>
        </p:txBody>
      </p:sp>
      <p:sp>
        <p:nvSpPr>
          <p:cNvPr id="212" name="CasellaDiTesto 211">
            <a:extLst>
              <a:ext uri="{FF2B5EF4-FFF2-40B4-BE49-F238E27FC236}">
                <a16:creationId xmlns:a16="http://schemas.microsoft.com/office/drawing/2014/main" id="{7FB04818-8944-7ED3-F1C6-83AB3871E13D}"/>
              </a:ext>
            </a:extLst>
          </p:cNvPr>
          <p:cNvSpPr txBox="1"/>
          <p:nvPr/>
        </p:nvSpPr>
        <p:spPr>
          <a:xfrm>
            <a:off x="6571060" y="2805271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>
                <a:latin typeface="Comic Sans MS" panose="030F0702030302020204" pitchFamily="66" charset="0"/>
              </a:rPr>
              <a:t>a’</a:t>
            </a:r>
            <a:r>
              <a:rPr lang="it-IT" sz="1400" dirty="0"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213" name="CasellaDiTesto 212">
            <a:extLst>
              <a:ext uri="{FF2B5EF4-FFF2-40B4-BE49-F238E27FC236}">
                <a16:creationId xmlns:a16="http://schemas.microsoft.com/office/drawing/2014/main" id="{ABEE381A-6C0B-FE4D-8547-F88EE0929D48}"/>
              </a:ext>
            </a:extLst>
          </p:cNvPr>
          <p:cNvSpPr txBox="1"/>
          <p:nvPr/>
        </p:nvSpPr>
        <p:spPr>
          <a:xfrm>
            <a:off x="6047416" y="6462055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>
                <a:latin typeface="Comic Sans MS" panose="030F0702030302020204" pitchFamily="66" charset="0"/>
              </a:rPr>
              <a:t>a’</a:t>
            </a:r>
            <a:endParaRPr lang="it-IT" sz="1400" dirty="0">
              <a:latin typeface="Comic Sans MS" panose="030F0702030302020204" pitchFamily="66" charset="0"/>
            </a:endParaRPr>
          </a:p>
        </p:txBody>
      </p:sp>
      <p:sp>
        <p:nvSpPr>
          <p:cNvPr id="214" name="CasellaDiTesto 213">
            <a:extLst>
              <a:ext uri="{FF2B5EF4-FFF2-40B4-BE49-F238E27FC236}">
                <a16:creationId xmlns:a16="http://schemas.microsoft.com/office/drawing/2014/main" id="{A33A88C2-2AAE-CA8B-2267-A3BAFEAA1558}"/>
              </a:ext>
            </a:extLst>
          </p:cNvPr>
          <p:cNvSpPr txBox="1"/>
          <p:nvPr/>
        </p:nvSpPr>
        <p:spPr>
          <a:xfrm>
            <a:off x="6980081" y="5898099"/>
            <a:ext cx="5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(</a:t>
            </a:r>
            <a:r>
              <a:rPr lang="it-IT" sz="1400" dirty="0" err="1">
                <a:latin typeface="Comic Sans MS" panose="030F0702030302020204" pitchFamily="66" charset="0"/>
              </a:rPr>
              <a:t>a’</a:t>
            </a:r>
            <a:r>
              <a:rPr lang="it-IT" sz="1400" dirty="0">
                <a:latin typeface="Comic Sans MS" panose="030F0702030302020204" pitchFamily="66" charset="0"/>
              </a:rPr>
              <a:t>’)</a:t>
            </a:r>
          </a:p>
        </p:txBody>
      </p:sp>
      <p:sp>
        <p:nvSpPr>
          <p:cNvPr id="218" name="CasellaDiTesto 217">
            <a:extLst>
              <a:ext uri="{FF2B5EF4-FFF2-40B4-BE49-F238E27FC236}">
                <a16:creationId xmlns:a16="http://schemas.microsoft.com/office/drawing/2014/main" id="{850A3910-8D5B-B36B-F7A2-C156A1CEA9F1}"/>
              </a:ext>
            </a:extLst>
          </p:cNvPr>
          <p:cNvSpPr txBox="1"/>
          <p:nvPr/>
        </p:nvSpPr>
        <p:spPr>
          <a:xfrm>
            <a:off x="5884266" y="6415286"/>
            <a:ext cx="31455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latin typeface="Symbol" panose="05050102010706020507" pitchFamily="18" charset="2"/>
              </a:rPr>
              <a:t>º</a:t>
            </a:r>
            <a:endParaRPr lang="it-IT" sz="1400" dirty="0">
              <a:latin typeface="MS Shell Dlg 2" panose="020B0604030504040204" pitchFamily="34" charset="0"/>
            </a:endParaRPr>
          </a:p>
        </p:txBody>
      </p:sp>
      <p:sp>
        <p:nvSpPr>
          <p:cNvPr id="219" name="CasellaDiTesto 218">
            <a:extLst>
              <a:ext uri="{FF2B5EF4-FFF2-40B4-BE49-F238E27FC236}">
                <a16:creationId xmlns:a16="http://schemas.microsoft.com/office/drawing/2014/main" id="{66B0EAE5-9F86-9D21-3478-956E58E4BCEC}"/>
              </a:ext>
            </a:extLst>
          </p:cNvPr>
          <p:cNvSpPr txBox="1"/>
          <p:nvPr/>
        </p:nvSpPr>
        <p:spPr>
          <a:xfrm>
            <a:off x="8169322" y="6287057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(C’’)</a:t>
            </a:r>
          </a:p>
        </p:txBody>
      </p:sp>
      <p:sp>
        <p:nvSpPr>
          <p:cNvPr id="220" name="CasellaDiTesto 219">
            <a:extLst>
              <a:ext uri="{FF2B5EF4-FFF2-40B4-BE49-F238E27FC236}">
                <a16:creationId xmlns:a16="http://schemas.microsoft.com/office/drawing/2014/main" id="{977EE511-C912-1350-FFB0-CC9612B88B1B}"/>
              </a:ext>
            </a:extLst>
          </p:cNvPr>
          <p:cNvSpPr txBox="1"/>
          <p:nvPr/>
        </p:nvSpPr>
        <p:spPr>
          <a:xfrm>
            <a:off x="8558229" y="6294089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(D’’)</a:t>
            </a:r>
          </a:p>
        </p:txBody>
      </p:sp>
      <p:sp>
        <p:nvSpPr>
          <p:cNvPr id="221" name="CasellaDiTesto 220">
            <a:extLst>
              <a:ext uri="{FF2B5EF4-FFF2-40B4-BE49-F238E27FC236}">
                <a16:creationId xmlns:a16="http://schemas.microsoft.com/office/drawing/2014/main" id="{9BD7DC35-BE91-033A-D8AF-E49E8F145530}"/>
              </a:ext>
            </a:extLst>
          </p:cNvPr>
          <p:cNvSpPr txBox="1"/>
          <p:nvPr/>
        </p:nvSpPr>
        <p:spPr>
          <a:xfrm>
            <a:off x="8002124" y="4765651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(E’’)</a:t>
            </a:r>
          </a:p>
        </p:txBody>
      </p:sp>
      <p:sp>
        <p:nvSpPr>
          <p:cNvPr id="222" name="CasellaDiTesto 221">
            <a:extLst>
              <a:ext uri="{FF2B5EF4-FFF2-40B4-BE49-F238E27FC236}">
                <a16:creationId xmlns:a16="http://schemas.microsoft.com/office/drawing/2014/main" id="{B27CF999-CE67-0F99-6857-A107E01C81EB}"/>
              </a:ext>
            </a:extLst>
          </p:cNvPr>
          <p:cNvSpPr txBox="1"/>
          <p:nvPr/>
        </p:nvSpPr>
        <p:spPr>
          <a:xfrm>
            <a:off x="8393653" y="4783547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(F’’)</a:t>
            </a:r>
          </a:p>
        </p:txBody>
      </p:sp>
      <p:sp>
        <p:nvSpPr>
          <p:cNvPr id="223" name="CasellaDiTesto 222">
            <a:extLst>
              <a:ext uri="{FF2B5EF4-FFF2-40B4-BE49-F238E27FC236}">
                <a16:creationId xmlns:a16="http://schemas.microsoft.com/office/drawing/2014/main" id="{429EA76F-FE30-03E7-F92E-82C0F0C8FDB0}"/>
              </a:ext>
            </a:extLst>
          </p:cNvPr>
          <p:cNvSpPr txBox="1"/>
          <p:nvPr/>
        </p:nvSpPr>
        <p:spPr>
          <a:xfrm>
            <a:off x="6795645" y="4344833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224" name="CasellaDiTesto 223">
            <a:extLst>
              <a:ext uri="{FF2B5EF4-FFF2-40B4-BE49-F238E27FC236}">
                <a16:creationId xmlns:a16="http://schemas.microsoft.com/office/drawing/2014/main" id="{766EAB5F-85FE-3A54-3E9D-8E57573FA4FA}"/>
              </a:ext>
            </a:extLst>
          </p:cNvPr>
          <p:cNvSpPr txBox="1"/>
          <p:nvPr/>
        </p:nvSpPr>
        <p:spPr>
          <a:xfrm>
            <a:off x="7691570" y="5487623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225" name="CasellaDiTesto 224">
            <a:extLst>
              <a:ext uri="{FF2B5EF4-FFF2-40B4-BE49-F238E27FC236}">
                <a16:creationId xmlns:a16="http://schemas.microsoft.com/office/drawing/2014/main" id="{22EF0574-1C0E-6994-1FFC-36A11DA7FD1A}"/>
              </a:ext>
            </a:extLst>
          </p:cNvPr>
          <p:cNvSpPr txBox="1"/>
          <p:nvPr/>
        </p:nvSpPr>
        <p:spPr>
          <a:xfrm>
            <a:off x="8365043" y="4963011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E’</a:t>
            </a:r>
          </a:p>
        </p:txBody>
      </p:sp>
      <p:sp>
        <p:nvSpPr>
          <p:cNvPr id="226" name="CasellaDiTesto 225">
            <a:extLst>
              <a:ext uri="{FF2B5EF4-FFF2-40B4-BE49-F238E27FC236}">
                <a16:creationId xmlns:a16="http://schemas.microsoft.com/office/drawing/2014/main" id="{719FDA7A-4017-2545-8A4D-E4D5E4A914D4}"/>
              </a:ext>
            </a:extLst>
          </p:cNvPr>
          <p:cNvSpPr txBox="1"/>
          <p:nvPr/>
        </p:nvSpPr>
        <p:spPr>
          <a:xfrm>
            <a:off x="7377375" y="3844955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F’</a:t>
            </a:r>
          </a:p>
        </p:txBody>
      </p:sp>
      <p:sp>
        <p:nvSpPr>
          <p:cNvPr id="227" name="CasellaDiTesto 226">
            <a:extLst>
              <a:ext uri="{FF2B5EF4-FFF2-40B4-BE49-F238E27FC236}">
                <a16:creationId xmlns:a16="http://schemas.microsoft.com/office/drawing/2014/main" id="{F6AD4E1F-8C1F-9794-869D-DE5DB6CD22A4}"/>
              </a:ext>
            </a:extLst>
          </p:cNvPr>
          <p:cNvSpPr txBox="1"/>
          <p:nvPr/>
        </p:nvSpPr>
        <p:spPr>
          <a:xfrm>
            <a:off x="6840280" y="1237402"/>
            <a:ext cx="432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228" name="CasellaDiTesto 227">
            <a:extLst>
              <a:ext uri="{FF2B5EF4-FFF2-40B4-BE49-F238E27FC236}">
                <a16:creationId xmlns:a16="http://schemas.microsoft.com/office/drawing/2014/main" id="{76381605-C222-5F67-3804-DA11AB82BF2E}"/>
              </a:ext>
            </a:extLst>
          </p:cNvPr>
          <p:cNvSpPr txBox="1"/>
          <p:nvPr/>
        </p:nvSpPr>
        <p:spPr>
          <a:xfrm>
            <a:off x="7810787" y="1219316"/>
            <a:ext cx="43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229" name="CasellaDiTesto 228">
            <a:extLst>
              <a:ext uri="{FF2B5EF4-FFF2-40B4-BE49-F238E27FC236}">
                <a16:creationId xmlns:a16="http://schemas.microsoft.com/office/drawing/2014/main" id="{0CF7DAE3-63FA-B824-FDA8-0665A6B7A920}"/>
              </a:ext>
            </a:extLst>
          </p:cNvPr>
          <p:cNvSpPr txBox="1"/>
          <p:nvPr/>
        </p:nvSpPr>
        <p:spPr>
          <a:xfrm>
            <a:off x="8385483" y="2560117"/>
            <a:ext cx="432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E’’</a:t>
            </a:r>
          </a:p>
        </p:txBody>
      </p:sp>
      <p:sp>
        <p:nvSpPr>
          <p:cNvPr id="230" name="CasellaDiTesto 229">
            <a:extLst>
              <a:ext uri="{FF2B5EF4-FFF2-40B4-BE49-F238E27FC236}">
                <a16:creationId xmlns:a16="http://schemas.microsoft.com/office/drawing/2014/main" id="{ED65DD4F-EDA8-4BC1-0A05-CC0CE45FC721}"/>
              </a:ext>
            </a:extLst>
          </p:cNvPr>
          <p:cNvSpPr txBox="1"/>
          <p:nvPr/>
        </p:nvSpPr>
        <p:spPr>
          <a:xfrm>
            <a:off x="7220232" y="2549214"/>
            <a:ext cx="43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F’’</a:t>
            </a:r>
          </a:p>
        </p:txBody>
      </p:sp>
      <p:grpSp>
        <p:nvGrpSpPr>
          <p:cNvPr id="6" name="Gruppo 5">
            <a:extLst>
              <a:ext uri="{FF2B5EF4-FFF2-40B4-BE49-F238E27FC236}">
                <a16:creationId xmlns:a16="http://schemas.microsoft.com/office/drawing/2014/main" id="{C8A9DB00-DFF4-4C3D-4672-1C7C45844C1E}"/>
              </a:ext>
            </a:extLst>
          </p:cNvPr>
          <p:cNvGrpSpPr/>
          <p:nvPr/>
        </p:nvGrpSpPr>
        <p:grpSpPr>
          <a:xfrm>
            <a:off x="7380207" y="4104529"/>
            <a:ext cx="687909" cy="1365480"/>
            <a:chOff x="7379992" y="4099273"/>
            <a:chExt cx="687909" cy="1365480"/>
          </a:xfrm>
        </p:grpSpPr>
        <p:sp>
          <p:nvSpPr>
            <p:cNvPr id="5" name="Arco 4">
              <a:extLst>
                <a:ext uri="{FF2B5EF4-FFF2-40B4-BE49-F238E27FC236}">
                  <a16:creationId xmlns:a16="http://schemas.microsoft.com/office/drawing/2014/main" id="{73FE6EA9-F1B8-F700-E1A1-ADFEFB4CF29E}"/>
                </a:ext>
              </a:extLst>
            </p:cNvPr>
            <p:cNvSpPr/>
            <p:nvPr/>
          </p:nvSpPr>
          <p:spPr>
            <a:xfrm rot="-2400000">
              <a:off x="7379992" y="4099273"/>
              <a:ext cx="687600" cy="1360800"/>
            </a:xfrm>
            <a:prstGeom prst="arc">
              <a:avLst>
                <a:gd name="adj1" fmla="val 16298918"/>
                <a:gd name="adj2" fmla="val 5412592"/>
              </a:avLst>
            </a:prstGeom>
            <a:ln w="6350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32" name="Arco 231">
              <a:extLst>
                <a:ext uri="{FF2B5EF4-FFF2-40B4-BE49-F238E27FC236}">
                  <a16:creationId xmlns:a16="http://schemas.microsoft.com/office/drawing/2014/main" id="{92B07AB9-5FF4-42F5-58FB-8E96A5336A7B}"/>
                </a:ext>
              </a:extLst>
            </p:cNvPr>
            <p:cNvSpPr/>
            <p:nvPr/>
          </p:nvSpPr>
          <p:spPr>
            <a:xfrm rot="19200000">
              <a:off x="7380301" y="4103953"/>
              <a:ext cx="687600" cy="1360800"/>
            </a:xfrm>
            <a:prstGeom prst="arc">
              <a:avLst>
                <a:gd name="adj1" fmla="val 5388753"/>
                <a:gd name="adj2" fmla="val 16340795"/>
              </a:avLst>
            </a:prstGeom>
            <a:ln w="635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233" name="CasellaDiTesto 232">
            <a:extLst>
              <a:ext uri="{FF2B5EF4-FFF2-40B4-BE49-F238E27FC236}">
                <a16:creationId xmlns:a16="http://schemas.microsoft.com/office/drawing/2014/main" id="{A6760BDA-CBD6-38F0-5D57-9F9BCFC94159}"/>
              </a:ext>
            </a:extLst>
          </p:cNvPr>
          <p:cNvSpPr txBox="1"/>
          <p:nvPr/>
        </p:nvSpPr>
        <p:spPr>
          <a:xfrm>
            <a:off x="8270034" y="4699297"/>
            <a:ext cx="31455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234" name="CasellaDiTesto 233">
            <a:extLst>
              <a:ext uri="{FF2B5EF4-FFF2-40B4-BE49-F238E27FC236}">
                <a16:creationId xmlns:a16="http://schemas.microsoft.com/office/drawing/2014/main" id="{82913383-23A1-D78A-2947-36EE4AA7D233}"/>
              </a:ext>
            </a:extLst>
          </p:cNvPr>
          <p:cNvSpPr txBox="1"/>
          <p:nvPr/>
        </p:nvSpPr>
        <p:spPr>
          <a:xfrm>
            <a:off x="8432332" y="6215647"/>
            <a:ext cx="3145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392373F8-0C07-51F6-DE96-08D894D93C6E}"/>
              </a:ext>
            </a:extLst>
          </p:cNvPr>
          <p:cNvGrpSpPr/>
          <p:nvPr/>
        </p:nvGrpSpPr>
        <p:grpSpPr>
          <a:xfrm>
            <a:off x="7219860" y="1519117"/>
            <a:ext cx="1017823" cy="1189296"/>
            <a:chOff x="7214804" y="1522297"/>
            <a:chExt cx="1017823" cy="1189296"/>
          </a:xfrm>
        </p:grpSpPr>
        <p:sp>
          <p:nvSpPr>
            <p:cNvPr id="11" name="Figura a mano libera: forma 10">
              <a:extLst>
                <a:ext uri="{FF2B5EF4-FFF2-40B4-BE49-F238E27FC236}">
                  <a16:creationId xmlns:a16="http://schemas.microsoft.com/office/drawing/2014/main" id="{915114F5-6BA7-7434-20DC-0FF95B95E36F}"/>
                </a:ext>
              </a:extLst>
            </p:cNvPr>
            <p:cNvSpPr/>
            <p:nvPr/>
          </p:nvSpPr>
          <p:spPr>
            <a:xfrm>
              <a:off x="7214804" y="1529270"/>
              <a:ext cx="991147" cy="1182323"/>
            </a:xfrm>
            <a:custGeom>
              <a:avLst/>
              <a:gdLst>
                <a:gd name="connsiteX0" fmla="*/ 186863 w 985649"/>
                <a:gd name="connsiteY0" fmla="*/ 0 h 1185302"/>
                <a:gd name="connsiteX1" fmla="*/ 8187 w 985649"/>
                <a:gd name="connsiteY1" fmla="*/ 170793 h 1185302"/>
                <a:gd name="connsiteX2" fmla="*/ 65994 w 985649"/>
                <a:gd name="connsiteY2" fmla="*/ 591207 h 1185302"/>
                <a:gd name="connsiteX3" fmla="*/ 378676 w 985649"/>
                <a:gd name="connsiteY3" fmla="*/ 1008993 h 1185302"/>
                <a:gd name="connsiteX4" fmla="*/ 770187 w 985649"/>
                <a:gd name="connsiteY4" fmla="*/ 1185041 h 1185302"/>
                <a:gd name="connsiteX5" fmla="*/ 985649 w 985649"/>
                <a:gd name="connsiteY5" fmla="*/ 1040524 h 1185302"/>
                <a:gd name="connsiteX0" fmla="*/ 192050 w 990836"/>
                <a:gd name="connsiteY0" fmla="*/ 0 h 1185302"/>
                <a:gd name="connsiteX1" fmla="*/ 13374 w 990836"/>
                <a:gd name="connsiteY1" fmla="*/ 170793 h 1185302"/>
                <a:gd name="connsiteX2" fmla="*/ 71181 w 990836"/>
                <a:gd name="connsiteY2" fmla="*/ 591207 h 1185302"/>
                <a:gd name="connsiteX3" fmla="*/ 383863 w 990836"/>
                <a:gd name="connsiteY3" fmla="*/ 1008993 h 1185302"/>
                <a:gd name="connsiteX4" fmla="*/ 775374 w 990836"/>
                <a:gd name="connsiteY4" fmla="*/ 1185041 h 1185302"/>
                <a:gd name="connsiteX5" fmla="*/ 990836 w 990836"/>
                <a:gd name="connsiteY5" fmla="*/ 1040524 h 1185302"/>
                <a:gd name="connsiteX0" fmla="*/ 192050 w 990836"/>
                <a:gd name="connsiteY0" fmla="*/ 0 h 1185041"/>
                <a:gd name="connsiteX1" fmla="*/ 13374 w 990836"/>
                <a:gd name="connsiteY1" fmla="*/ 170793 h 1185041"/>
                <a:gd name="connsiteX2" fmla="*/ 71181 w 990836"/>
                <a:gd name="connsiteY2" fmla="*/ 591207 h 1185041"/>
                <a:gd name="connsiteX3" fmla="*/ 383863 w 990836"/>
                <a:gd name="connsiteY3" fmla="*/ 1008993 h 1185041"/>
                <a:gd name="connsiteX4" fmla="*/ 775374 w 990836"/>
                <a:gd name="connsiteY4" fmla="*/ 1185041 h 1185041"/>
                <a:gd name="connsiteX5" fmla="*/ 990836 w 990836"/>
                <a:gd name="connsiteY5" fmla="*/ 1040524 h 1185041"/>
                <a:gd name="connsiteX0" fmla="*/ 208409 w 991955"/>
                <a:gd name="connsiteY0" fmla="*/ 0 h 1186947"/>
                <a:gd name="connsiteX1" fmla="*/ 14493 w 991955"/>
                <a:gd name="connsiteY1" fmla="*/ 172699 h 1186947"/>
                <a:gd name="connsiteX2" fmla="*/ 72300 w 991955"/>
                <a:gd name="connsiteY2" fmla="*/ 593113 h 1186947"/>
                <a:gd name="connsiteX3" fmla="*/ 384982 w 991955"/>
                <a:gd name="connsiteY3" fmla="*/ 1010899 h 1186947"/>
                <a:gd name="connsiteX4" fmla="*/ 776493 w 991955"/>
                <a:gd name="connsiteY4" fmla="*/ 1186947 h 1186947"/>
                <a:gd name="connsiteX5" fmla="*/ 991955 w 991955"/>
                <a:gd name="connsiteY5" fmla="*/ 1042430 h 1186947"/>
                <a:gd name="connsiteX0" fmla="*/ 208409 w 991955"/>
                <a:gd name="connsiteY0" fmla="*/ 0 h 1186947"/>
                <a:gd name="connsiteX1" fmla="*/ 14493 w 991955"/>
                <a:gd name="connsiteY1" fmla="*/ 172699 h 1186947"/>
                <a:gd name="connsiteX2" fmla="*/ 72300 w 991955"/>
                <a:gd name="connsiteY2" fmla="*/ 593113 h 1186947"/>
                <a:gd name="connsiteX3" fmla="*/ 384982 w 991955"/>
                <a:gd name="connsiteY3" fmla="*/ 1010899 h 1186947"/>
                <a:gd name="connsiteX4" fmla="*/ 776493 w 991955"/>
                <a:gd name="connsiteY4" fmla="*/ 1186947 h 1186947"/>
                <a:gd name="connsiteX5" fmla="*/ 991955 w 991955"/>
                <a:gd name="connsiteY5" fmla="*/ 1042430 h 1186947"/>
                <a:gd name="connsiteX0" fmla="*/ 185917 w 990418"/>
                <a:gd name="connsiteY0" fmla="*/ 0 h 1251761"/>
                <a:gd name="connsiteX1" fmla="*/ 12956 w 990418"/>
                <a:gd name="connsiteY1" fmla="*/ 237513 h 1251761"/>
                <a:gd name="connsiteX2" fmla="*/ 70763 w 990418"/>
                <a:gd name="connsiteY2" fmla="*/ 657927 h 1251761"/>
                <a:gd name="connsiteX3" fmla="*/ 383445 w 990418"/>
                <a:gd name="connsiteY3" fmla="*/ 1075713 h 1251761"/>
                <a:gd name="connsiteX4" fmla="*/ 774956 w 990418"/>
                <a:gd name="connsiteY4" fmla="*/ 1251761 h 1251761"/>
                <a:gd name="connsiteX5" fmla="*/ 990418 w 990418"/>
                <a:gd name="connsiteY5" fmla="*/ 1107244 h 1251761"/>
                <a:gd name="connsiteX0" fmla="*/ 200229 w 991395"/>
                <a:gd name="connsiteY0" fmla="*/ 0 h 1183134"/>
                <a:gd name="connsiteX1" fmla="*/ 13933 w 991395"/>
                <a:gd name="connsiteY1" fmla="*/ 168886 h 1183134"/>
                <a:gd name="connsiteX2" fmla="*/ 71740 w 991395"/>
                <a:gd name="connsiteY2" fmla="*/ 589300 h 1183134"/>
                <a:gd name="connsiteX3" fmla="*/ 384422 w 991395"/>
                <a:gd name="connsiteY3" fmla="*/ 1007086 h 1183134"/>
                <a:gd name="connsiteX4" fmla="*/ 775933 w 991395"/>
                <a:gd name="connsiteY4" fmla="*/ 1183134 h 1183134"/>
                <a:gd name="connsiteX5" fmla="*/ 991395 w 991395"/>
                <a:gd name="connsiteY5" fmla="*/ 1038617 h 1183134"/>
                <a:gd name="connsiteX0" fmla="*/ 201601 w 992767"/>
                <a:gd name="connsiteY0" fmla="*/ 0 h 1183134"/>
                <a:gd name="connsiteX1" fmla="*/ 7685 w 992767"/>
                <a:gd name="connsiteY1" fmla="*/ 168886 h 1183134"/>
                <a:gd name="connsiteX2" fmla="*/ 73112 w 992767"/>
                <a:gd name="connsiteY2" fmla="*/ 589300 h 1183134"/>
                <a:gd name="connsiteX3" fmla="*/ 385794 w 992767"/>
                <a:gd name="connsiteY3" fmla="*/ 1007086 h 1183134"/>
                <a:gd name="connsiteX4" fmla="*/ 777305 w 992767"/>
                <a:gd name="connsiteY4" fmla="*/ 1183134 h 1183134"/>
                <a:gd name="connsiteX5" fmla="*/ 992767 w 992767"/>
                <a:gd name="connsiteY5" fmla="*/ 1038617 h 1183134"/>
                <a:gd name="connsiteX0" fmla="*/ 199939 w 991105"/>
                <a:gd name="connsiteY0" fmla="*/ 0 h 1183134"/>
                <a:gd name="connsiteX1" fmla="*/ 7928 w 991105"/>
                <a:gd name="connsiteY1" fmla="*/ 168886 h 1183134"/>
                <a:gd name="connsiteX2" fmla="*/ 71450 w 991105"/>
                <a:gd name="connsiteY2" fmla="*/ 589300 h 1183134"/>
                <a:gd name="connsiteX3" fmla="*/ 384132 w 991105"/>
                <a:gd name="connsiteY3" fmla="*/ 1007086 h 1183134"/>
                <a:gd name="connsiteX4" fmla="*/ 775643 w 991105"/>
                <a:gd name="connsiteY4" fmla="*/ 1183134 h 1183134"/>
                <a:gd name="connsiteX5" fmla="*/ 991105 w 991105"/>
                <a:gd name="connsiteY5" fmla="*/ 1038617 h 1183134"/>
                <a:gd name="connsiteX0" fmla="*/ 195473 w 986639"/>
                <a:gd name="connsiteY0" fmla="*/ 0 h 1183134"/>
                <a:gd name="connsiteX1" fmla="*/ 8657 w 986639"/>
                <a:gd name="connsiteY1" fmla="*/ 176684 h 1183134"/>
                <a:gd name="connsiteX2" fmla="*/ 66984 w 986639"/>
                <a:gd name="connsiteY2" fmla="*/ 589300 h 1183134"/>
                <a:gd name="connsiteX3" fmla="*/ 379666 w 986639"/>
                <a:gd name="connsiteY3" fmla="*/ 1007086 h 1183134"/>
                <a:gd name="connsiteX4" fmla="*/ 771177 w 986639"/>
                <a:gd name="connsiteY4" fmla="*/ 1183134 h 1183134"/>
                <a:gd name="connsiteX5" fmla="*/ 986639 w 986639"/>
                <a:gd name="connsiteY5" fmla="*/ 1038617 h 1183134"/>
                <a:gd name="connsiteX0" fmla="*/ 202250 w 993416"/>
                <a:gd name="connsiteY0" fmla="*/ 0 h 1183134"/>
                <a:gd name="connsiteX1" fmla="*/ 15434 w 993416"/>
                <a:gd name="connsiteY1" fmla="*/ 176684 h 1183134"/>
                <a:gd name="connsiteX2" fmla="*/ 73761 w 993416"/>
                <a:gd name="connsiteY2" fmla="*/ 589300 h 1183134"/>
                <a:gd name="connsiteX3" fmla="*/ 386443 w 993416"/>
                <a:gd name="connsiteY3" fmla="*/ 1007086 h 1183134"/>
                <a:gd name="connsiteX4" fmla="*/ 777954 w 993416"/>
                <a:gd name="connsiteY4" fmla="*/ 1183134 h 1183134"/>
                <a:gd name="connsiteX5" fmla="*/ 993416 w 993416"/>
                <a:gd name="connsiteY5" fmla="*/ 1038617 h 1183134"/>
                <a:gd name="connsiteX0" fmla="*/ 199981 w 991147"/>
                <a:gd name="connsiteY0" fmla="*/ 0 h 1183134"/>
                <a:gd name="connsiteX1" fmla="*/ 13165 w 991147"/>
                <a:gd name="connsiteY1" fmla="*/ 176684 h 1183134"/>
                <a:gd name="connsiteX2" fmla="*/ 71492 w 991147"/>
                <a:gd name="connsiteY2" fmla="*/ 589300 h 1183134"/>
                <a:gd name="connsiteX3" fmla="*/ 384174 w 991147"/>
                <a:gd name="connsiteY3" fmla="*/ 1007086 h 1183134"/>
                <a:gd name="connsiteX4" fmla="*/ 775685 w 991147"/>
                <a:gd name="connsiteY4" fmla="*/ 1183134 h 1183134"/>
                <a:gd name="connsiteX5" fmla="*/ 991147 w 991147"/>
                <a:gd name="connsiteY5" fmla="*/ 1038617 h 1183134"/>
                <a:gd name="connsiteX0" fmla="*/ 199981 w 991147"/>
                <a:gd name="connsiteY0" fmla="*/ 0 h 1183134"/>
                <a:gd name="connsiteX1" fmla="*/ 13165 w 991147"/>
                <a:gd name="connsiteY1" fmla="*/ 176684 h 1183134"/>
                <a:gd name="connsiteX2" fmla="*/ 71492 w 991147"/>
                <a:gd name="connsiteY2" fmla="*/ 589300 h 1183134"/>
                <a:gd name="connsiteX3" fmla="*/ 384174 w 991147"/>
                <a:gd name="connsiteY3" fmla="*/ 1007086 h 1183134"/>
                <a:gd name="connsiteX4" fmla="*/ 775685 w 991147"/>
                <a:gd name="connsiteY4" fmla="*/ 1183134 h 1183134"/>
                <a:gd name="connsiteX5" fmla="*/ 991147 w 991147"/>
                <a:gd name="connsiteY5" fmla="*/ 1038617 h 1183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91147" h="1183134">
                  <a:moveTo>
                    <a:pt x="199981" y="0"/>
                  </a:moveTo>
                  <a:cubicBezTo>
                    <a:pt x="132491" y="12213"/>
                    <a:pt x="44970" y="60271"/>
                    <a:pt x="13165" y="176684"/>
                  </a:cubicBezTo>
                  <a:cubicBezTo>
                    <a:pt x="-18640" y="293097"/>
                    <a:pt x="9657" y="450900"/>
                    <a:pt x="71492" y="589300"/>
                  </a:cubicBezTo>
                  <a:cubicBezTo>
                    <a:pt x="133327" y="727700"/>
                    <a:pt x="266809" y="908114"/>
                    <a:pt x="384174" y="1007086"/>
                  </a:cubicBezTo>
                  <a:cubicBezTo>
                    <a:pt x="501539" y="1106058"/>
                    <a:pt x="674523" y="1177879"/>
                    <a:pt x="775685" y="1183134"/>
                  </a:cubicBezTo>
                  <a:cubicBezTo>
                    <a:pt x="882562" y="1167434"/>
                    <a:pt x="933997" y="1113503"/>
                    <a:pt x="991147" y="1038617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5" name="Figura a mano libera: forma 14">
              <a:extLst>
                <a:ext uri="{FF2B5EF4-FFF2-40B4-BE49-F238E27FC236}">
                  <a16:creationId xmlns:a16="http://schemas.microsoft.com/office/drawing/2014/main" id="{893D51FA-0E91-7B08-AB71-5DDCB75D0348}"/>
                </a:ext>
              </a:extLst>
            </p:cNvPr>
            <p:cNvSpPr/>
            <p:nvPr/>
          </p:nvSpPr>
          <p:spPr>
            <a:xfrm>
              <a:off x="7421916" y="1522297"/>
              <a:ext cx="810711" cy="1046038"/>
            </a:xfrm>
            <a:custGeom>
              <a:avLst/>
              <a:gdLst>
                <a:gd name="connsiteX0" fmla="*/ 0 w 838599"/>
                <a:gd name="connsiteY0" fmla="*/ 8617 h 1046513"/>
                <a:gd name="connsiteX1" fmla="*/ 65689 w 838599"/>
                <a:gd name="connsiteY1" fmla="*/ 3361 h 1046513"/>
                <a:gd name="connsiteX2" fmla="*/ 254875 w 838599"/>
                <a:gd name="connsiteY2" fmla="*/ 53286 h 1046513"/>
                <a:gd name="connsiteX3" fmla="*/ 451944 w 838599"/>
                <a:gd name="connsiteY3" fmla="*/ 179410 h 1046513"/>
                <a:gd name="connsiteX4" fmla="*/ 630620 w 838599"/>
                <a:gd name="connsiteY4" fmla="*/ 376479 h 1046513"/>
                <a:gd name="connsiteX5" fmla="*/ 759372 w 838599"/>
                <a:gd name="connsiteY5" fmla="*/ 599823 h 1046513"/>
                <a:gd name="connsiteX6" fmla="*/ 832944 w 838599"/>
                <a:gd name="connsiteY6" fmla="*/ 846817 h 1046513"/>
                <a:gd name="connsiteX7" fmla="*/ 830317 w 838599"/>
                <a:gd name="connsiteY7" fmla="*/ 986079 h 1046513"/>
                <a:gd name="connsiteX8" fmla="*/ 804041 w 838599"/>
                <a:gd name="connsiteY8" fmla="*/ 1046513 h 1046513"/>
                <a:gd name="connsiteX0" fmla="*/ 0 w 838599"/>
                <a:gd name="connsiteY0" fmla="*/ 9004 h 1046900"/>
                <a:gd name="connsiteX1" fmla="*/ 65689 w 838599"/>
                <a:gd name="connsiteY1" fmla="*/ 3748 h 1046900"/>
                <a:gd name="connsiteX2" fmla="*/ 246721 w 838599"/>
                <a:gd name="connsiteY2" fmla="*/ 58904 h 1046900"/>
                <a:gd name="connsiteX3" fmla="*/ 451944 w 838599"/>
                <a:gd name="connsiteY3" fmla="*/ 179797 h 1046900"/>
                <a:gd name="connsiteX4" fmla="*/ 630620 w 838599"/>
                <a:gd name="connsiteY4" fmla="*/ 376866 h 1046900"/>
                <a:gd name="connsiteX5" fmla="*/ 759372 w 838599"/>
                <a:gd name="connsiteY5" fmla="*/ 600210 h 1046900"/>
                <a:gd name="connsiteX6" fmla="*/ 832944 w 838599"/>
                <a:gd name="connsiteY6" fmla="*/ 847204 h 1046900"/>
                <a:gd name="connsiteX7" fmla="*/ 830317 w 838599"/>
                <a:gd name="connsiteY7" fmla="*/ 986466 h 1046900"/>
                <a:gd name="connsiteX8" fmla="*/ 804041 w 838599"/>
                <a:gd name="connsiteY8" fmla="*/ 1046900 h 1046900"/>
                <a:gd name="connsiteX0" fmla="*/ 0 w 838599"/>
                <a:gd name="connsiteY0" fmla="*/ 9004 h 1046900"/>
                <a:gd name="connsiteX1" fmla="*/ 65689 w 838599"/>
                <a:gd name="connsiteY1" fmla="*/ 3748 h 1046900"/>
                <a:gd name="connsiteX2" fmla="*/ 246721 w 838599"/>
                <a:gd name="connsiteY2" fmla="*/ 58904 h 1046900"/>
                <a:gd name="connsiteX3" fmla="*/ 441071 w 838599"/>
                <a:gd name="connsiteY3" fmla="*/ 185028 h 1046900"/>
                <a:gd name="connsiteX4" fmla="*/ 630620 w 838599"/>
                <a:gd name="connsiteY4" fmla="*/ 376866 h 1046900"/>
                <a:gd name="connsiteX5" fmla="*/ 759372 w 838599"/>
                <a:gd name="connsiteY5" fmla="*/ 600210 h 1046900"/>
                <a:gd name="connsiteX6" fmla="*/ 832944 w 838599"/>
                <a:gd name="connsiteY6" fmla="*/ 847204 h 1046900"/>
                <a:gd name="connsiteX7" fmla="*/ 830317 w 838599"/>
                <a:gd name="connsiteY7" fmla="*/ 986466 h 1046900"/>
                <a:gd name="connsiteX8" fmla="*/ 804041 w 838599"/>
                <a:gd name="connsiteY8" fmla="*/ 1046900 h 1046900"/>
                <a:gd name="connsiteX0" fmla="*/ 0 w 838599"/>
                <a:gd name="connsiteY0" fmla="*/ 4273 h 1042169"/>
                <a:gd name="connsiteX1" fmla="*/ 65689 w 838599"/>
                <a:gd name="connsiteY1" fmla="*/ 6862 h 1042169"/>
                <a:gd name="connsiteX2" fmla="*/ 246721 w 838599"/>
                <a:gd name="connsiteY2" fmla="*/ 54173 h 1042169"/>
                <a:gd name="connsiteX3" fmla="*/ 441071 w 838599"/>
                <a:gd name="connsiteY3" fmla="*/ 180297 h 1042169"/>
                <a:gd name="connsiteX4" fmla="*/ 630620 w 838599"/>
                <a:gd name="connsiteY4" fmla="*/ 372135 h 1042169"/>
                <a:gd name="connsiteX5" fmla="*/ 759372 w 838599"/>
                <a:gd name="connsiteY5" fmla="*/ 595479 h 1042169"/>
                <a:gd name="connsiteX6" fmla="*/ 832944 w 838599"/>
                <a:gd name="connsiteY6" fmla="*/ 842473 h 1042169"/>
                <a:gd name="connsiteX7" fmla="*/ 830317 w 838599"/>
                <a:gd name="connsiteY7" fmla="*/ 981735 h 1042169"/>
                <a:gd name="connsiteX8" fmla="*/ 804041 w 838599"/>
                <a:gd name="connsiteY8" fmla="*/ 1042169 h 1042169"/>
                <a:gd name="connsiteX0" fmla="*/ 0 w 838599"/>
                <a:gd name="connsiteY0" fmla="*/ 4565 h 1042461"/>
                <a:gd name="connsiteX1" fmla="*/ 65689 w 838599"/>
                <a:gd name="connsiteY1" fmla="*/ 7154 h 1042461"/>
                <a:gd name="connsiteX2" fmla="*/ 244003 w 838599"/>
                <a:gd name="connsiteY2" fmla="*/ 59696 h 1042461"/>
                <a:gd name="connsiteX3" fmla="*/ 441071 w 838599"/>
                <a:gd name="connsiteY3" fmla="*/ 180589 h 1042461"/>
                <a:gd name="connsiteX4" fmla="*/ 630620 w 838599"/>
                <a:gd name="connsiteY4" fmla="*/ 372427 h 1042461"/>
                <a:gd name="connsiteX5" fmla="*/ 759372 w 838599"/>
                <a:gd name="connsiteY5" fmla="*/ 595771 h 1042461"/>
                <a:gd name="connsiteX6" fmla="*/ 832944 w 838599"/>
                <a:gd name="connsiteY6" fmla="*/ 842765 h 1042461"/>
                <a:gd name="connsiteX7" fmla="*/ 830317 w 838599"/>
                <a:gd name="connsiteY7" fmla="*/ 982027 h 1042461"/>
                <a:gd name="connsiteX8" fmla="*/ 804041 w 838599"/>
                <a:gd name="connsiteY8" fmla="*/ 1042461 h 1042461"/>
                <a:gd name="connsiteX0" fmla="*/ 0 w 838599"/>
                <a:gd name="connsiteY0" fmla="*/ 4565 h 1042461"/>
                <a:gd name="connsiteX1" fmla="*/ 65689 w 838599"/>
                <a:gd name="connsiteY1" fmla="*/ 7154 h 1042461"/>
                <a:gd name="connsiteX2" fmla="*/ 244003 w 838599"/>
                <a:gd name="connsiteY2" fmla="*/ 59696 h 1042461"/>
                <a:gd name="connsiteX3" fmla="*/ 441071 w 838599"/>
                <a:gd name="connsiteY3" fmla="*/ 180589 h 1042461"/>
                <a:gd name="connsiteX4" fmla="*/ 622737 w 838599"/>
                <a:gd name="connsiteY4" fmla="*/ 372427 h 1042461"/>
                <a:gd name="connsiteX5" fmla="*/ 759372 w 838599"/>
                <a:gd name="connsiteY5" fmla="*/ 595771 h 1042461"/>
                <a:gd name="connsiteX6" fmla="*/ 832944 w 838599"/>
                <a:gd name="connsiteY6" fmla="*/ 842765 h 1042461"/>
                <a:gd name="connsiteX7" fmla="*/ 830317 w 838599"/>
                <a:gd name="connsiteY7" fmla="*/ 982027 h 1042461"/>
                <a:gd name="connsiteX8" fmla="*/ 804041 w 838599"/>
                <a:gd name="connsiteY8" fmla="*/ 1042461 h 1042461"/>
                <a:gd name="connsiteX0" fmla="*/ 0 w 838599"/>
                <a:gd name="connsiteY0" fmla="*/ 2930 h 1040826"/>
                <a:gd name="connsiteX1" fmla="*/ 65689 w 838599"/>
                <a:gd name="connsiteY1" fmla="*/ 5519 h 1040826"/>
                <a:gd name="connsiteX2" fmla="*/ 244003 w 838599"/>
                <a:gd name="connsiteY2" fmla="*/ 58061 h 1040826"/>
                <a:gd name="connsiteX3" fmla="*/ 441071 w 838599"/>
                <a:gd name="connsiteY3" fmla="*/ 178954 h 1040826"/>
                <a:gd name="connsiteX4" fmla="*/ 622737 w 838599"/>
                <a:gd name="connsiteY4" fmla="*/ 370792 h 1040826"/>
                <a:gd name="connsiteX5" fmla="*/ 759372 w 838599"/>
                <a:gd name="connsiteY5" fmla="*/ 594136 h 1040826"/>
                <a:gd name="connsiteX6" fmla="*/ 832944 w 838599"/>
                <a:gd name="connsiteY6" fmla="*/ 841130 h 1040826"/>
                <a:gd name="connsiteX7" fmla="*/ 830317 w 838599"/>
                <a:gd name="connsiteY7" fmla="*/ 980392 h 1040826"/>
                <a:gd name="connsiteX8" fmla="*/ 804041 w 838599"/>
                <a:gd name="connsiteY8" fmla="*/ 1040826 h 1040826"/>
                <a:gd name="connsiteX0" fmla="*/ 0 w 838599"/>
                <a:gd name="connsiteY0" fmla="*/ 2930 h 1044618"/>
                <a:gd name="connsiteX1" fmla="*/ 65689 w 838599"/>
                <a:gd name="connsiteY1" fmla="*/ 5519 h 1044618"/>
                <a:gd name="connsiteX2" fmla="*/ 244003 w 838599"/>
                <a:gd name="connsiteY2" fmla="*/ 58061 h 1044618"/>
                <a:gd name="connsiteX3" fmla="*/ 441071 w 838599"/>
                <a:gd name="connsiteY3" fmla="*/ 178954 h 1044618"/>
                <a:gd name="connsiteX4" fmla="*/ 622737 w 838599"/>
                <a:gd name="connsiteY4" fmla="*/ 370792 h 1044618"/>
                <a:gd name="connsiteX5" fmla="*/ 759372 w 838599"/>
                <a:gd name="connsiteY5" fmla="*/ 594136 h 1044618"/>
                <a:gd name="connsiteX6" fmla="*/ 832944 w 838599"/>
                <a:gd name="connsiteY6" fmla="*/ 841130 h 1044618"/>
                <a:gd name="connsiteX7" fmla="*/ 830317 w 838599"/>
                <a:gd name="connsiteY7" fmla="*/ 980392 h 1044618"/>
                <a:gd name="connsiteX8" fmla="*/ 807982 w 838599"/>
                <a:gd name="connsiteY8" fmla="*/ 1044618 h 1044618"/>
                <a:gd name="connsiteX0" fmla="*/ 0 w 838599"/>
                <a:gd name="connsiteY0" fmla="*/ 5351 h 1047039"/>
                <a:gd name="connsiteX1" fmla="*/ 65689 w 838599"/>
                <a:gd name="connsiteY1" fmla="*/ 2252 h 1047039"/>
                <a:gd name="connsiteX2" fmla="*/ 244003 w 838599"/>
                <a:gd name="connsiteY2" fmla="*/ 60482 h 1047039"/>
                <a:gd name="connsiteX3" fmla="*/ 441071 w 838599"/>
                <a:gd name="connsiteY3" fmla="*/ 181375 h 1047039"/>
                <a:gd name="connsiteX4" fmla="*/ 622737 w 838599"/>
                <a:gd name="connsiteY4" fmla="*/ 373213 h 1047039"/>
                <a:gd name="connsiteX5" fmla="*/ 759372 w 838599"/>
                <a:gd name="connsiteY5" fmla="*/ 596557 h 1047039"/>
                <a:gd name="connsiteX6" fmla="*/ 832944 w 838599"/>
                <a:gd name="connsiteY6" fmla="*/ 843551 h 1047039"/>
                <a:gd name="connsiteX7" fmla="*/ 830317 w 838599"/>
                <a:gd name="connsiteY7" fmla="*/ 982813 h 1047039"/>
                <a:gd name="connsiteX8" fmla="*/ 807982 w 838599"/>
                <a:gd name="connsiteY8" fmla="*/ 1047039 h 1047039"/>
                <a:gd name="connsiteX0" fmla="*/ 0 w 838599"/>
                <a:gd name="connsiteY0" fmla="*/ 5351 h 1047039"/>
                <a:gd name="connsiteX1" fmla="*/ 65689 w 838599"/>
                <a:gd name="connsiteY1" fmla="*/ 2252 h 1047039"/>
                <a:gd name="connsiteX2" fmla="*/ 244003 w 838599"/>
                <a:gd name="connsiteY2" fmla="*/ 60482 h 1047039"/>
                <a:gd name="connsiteX3" fmla="*/ 441071 w 838599"/>
                <a:gd name="connsiteY3" fmla="*/ 181375 h 1047039"/>
                <a:gd name="connsiteX4" fmla="*/ 622737 w 838599"/>
                <a:gd name="connsiteY4" fmla="*/ 373213 h 1047039"/>
                <a:gd name="connsiteX5" fmla="*/ 759372 w 838599"/>
                <a:gd name="connsiteY5" fmla="*/ 596557 h 1047039"/>
                <a:gd name="connsiteX6" fmla="*/ 832944 w 838599"/>
                <a:gd name="connsiteY6" fmla="*/ 843551 h 1047039"/>
                <a:gd name="connsiteX7" fmla="*/ 830317 w 838599"/>
                <a:gd name="connsiteY7" fmla="*/ 982813 h 1047039"/>
                <a:gd name="connsiteX8" fmla="*/ 807982 w 838599"/>
                <a:gd name="connsiteY8" fmla="*/ 1047039 h 1047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38599" h="1047039">
                  <a:moveTo>
                    <a:pt x="0" y="5351"/>
                  </a:moveTo>
                  <a:cubicBezTo>
                    <a:pt x="11605" y="-1000"/>
                    <a:pt x="21081" y="-1247"/>
                    <a:pt x="65689" y="2252"/>
                  </a:cubicBezTo>
                  <a:cubicBezTo>
                    <a:pt x="110297" y="5751"/>
                    <a:pt x="181439" y="30628"/>
                    <a:pt x="244003" y="60482"/>
                  </a:cubicBezTo>
                  <a:cubicBezTo>
                    <a:pt x="306567" y="90336"/>
                    <a:pt x="377949" y="129253"/>
                    <a:pt x="441071" y="181375"/>
                  </a:cubicBezTo>
                  <a:cubicBezTo>
                    <a:pt x="504193" y="233497"/>
                    <a:pt x="569687" y="304016"/>
                    <a:pt x="622737" y="373213"/>
                  </a:cubicBezTo>
                  <a:cubicBezTo>
                    <a:pt x="675787" y="442410"/>
                    <a:pt x="724338" y="518167"/>
                    <a:pt x="759372" y="596557"/>
                  </a:cubicBezTo>
                  <a:cubicBezTo>
                    <a:pt x="794406" y="674947"/>
                    <a:pt x="821120" y="779175"/>
                    <a:pt x="832944" y="843551"/>
                  </a:cubicBezTo>
                  <a:cubicBezTo>
                    <a:pt x="844768" y="907927"/>
                    <a:pt x="835134" y="949530"/>
                    <a:pt x="830317" y="982813"/>
                  </a:cubicBezTo>
                  <a:cubicBezTo>
                    <a:pt x="825500" y="1016096"/>
                    <a:pt x="812361" y="1039594"/>
                    <a:pt x="807982" y="1047039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666B0A6-47B6-1540-F08E-AAD5A81C978F}"/>
              </a:ext>
            </a:extLst>
          </p:cNvPr>
          <p:cNvSpPr txBox="1"/>
          <p:nvPr/>
        </p:nvSpPr>
        <p:spPr>
          <a:xfrm>
            <a:off x="0" y="380071"/>
            <a:ext cx="66858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Analizzando la posizione ribaltata dei due solidi si evince che le due sfere si compenetrano secondo un segmento che ha come estremi i punti d’intersezione delle due circonferenze che rappresentano la posizione dei due solidi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890493E-56A8-D367-0BF8-7468AF1368CE}"/>
              </a:ext>
            </a:extLst>
          </p:cNvPr>
          <p:cNvSpPr txBox="1"/>
          <p:nvPr/>
        </p:nvSpPr>
        <p:spPr>
          <a:xfrm>
            <a:off x="4420" y="1520190"/>
            <a:ext cx="66997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Detto segmento, in realtà, è la proiezione ribaltata della circonferenza di compenetrazione in scorcio totale con centro </a:t>
            </a:r>
            <a:r>
              <a:rPr lang="it-IT" dirty="0">
                <a:solidFill>
                  <a:srgbClr val="FF0000"/>
                </a:solidFill>
              </a:rPr>
              <a:t>(G’’)</a:t>
            </a:r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Î</a:t>
            </a:r>
            <a:r>
              <a:rPr lang="it-IT" sz="1800" dirty="0">
                <a:latin typeface="Comic Sans MS" panose="030F0702030302020204" pitchFamily="66" charset="0"/>
              </a:rPr>
              <a:t>(</a:t>
            </a:r>
            <a:r>
              <a:rPr lang="it-IT" sz="1800" dirty="0" err="1">
                <a:latin typeface="Comic Sans MS" panose="030F0702030302020204" pitchFamily="66" charset="0"/>
              </a:rPr>
              <a:t>a’</a:t>
            </a:r>
            <a:r>
              <a:rPr lang="it-IT" sz="1800" dirty="0">
                <a:latin typeface="Comic Sans MS" panose="030F0702030302020204" pitchFamily="66" charset="0"/>
              </a:rPr>
              <a:t>’) </a:t>
            </a:r>
            <a:r>
              <a:rPr lang="it-IT" dirty="0"/>
              <a:t>che, come tale, può essere inscritta nel quadrato </a:t>
            </a:r>
            <a:r>
              <a:rPr lang="it-IT" dirty="0">
                <a:solidFill>
                  <a:srgbClr val="FF0000"/>
                </a:solidFill>
              </a:rPr>
              <a:t>(C’’), (D’’), (E’’), (F’’)</a:t>
            </a:r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E14F3339-7CAE-4904-DE73-5138FA6F514E}"/>
              </a:ext>
            </a:extLst>
          </p:cNvPr>
          <p:cNvSpPr txBox="1"/>
          <p:nvPr/>
        </p:nvSpPr>
        <p:spPr>
          <a:xfrm>
            <a:off x="8431901" y="5553257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(G’’)</a:t>
            </a:r>
          </a:p>
        </p:txBody>
      </p: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D6C14507-60EB-8BF1-BE4E-F893B9907E75}"/>
              </a:ext>
            </a:extLst>
          </p:cNvPr>
          <p:cNvSpPr txBox="1"/>
          <p:nvPr/>
        </p:nvSpPr>
        <p:spPr>
          <a:xfrm>
            <a:off x="7701852" y="1952316"/>
            <a:ext cx="360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G’’</a:t>
            </a:r>
          </a:p>
        </p:txBody>
      </p:sp>
      <p:sp>
        <p:nvSpPr>
          <p:cNvPr id="119" name="CasellaDiTesto 118">
            <a:extLst>
              <a:ext uri="{FF2B5EF4-FFF2-40B4-BE49-F238E27FC236}">
                <a16:creationId xmlns:a16="http://schemas.microsoft.com/office/drawing/2014/main" id="{CCDA3FC9-A6D6-B7E8-2C79-FE8BC589B2EE}"/>
              </a:ext>
            </a:extLst>
          </p:cNvPr>
          <p:cNvSpPr txBox="1"/>
          <p:nvPr/>
        </p:nvSpPr>
        <p:spPr>
          <a:xfrm>
            <a:off x="7601851" y="4570135"/>
            <a:ext cx="319761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G’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F2ED274-2BD6-B56F-848A-0C03502A01D4}"/>
              </a:ext>
            </a:extLst>
          </p:cNvPr>
          <p:cNvSpPr txBox="1"/>
          <p:nvPr/>
        </p:nvSpPr>
        <p:spPr>
          <a:xfrm>
            <a:off x="29230" y="2677785"/>
            <a:ext cx="5658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Dalla posizione dello scorcio totale ricaviamo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 </a:t>
            </a:r>
            <a:r>
              <a:rPr lang="it-IT" dirty="0"/>
              <a:t>l’immagine in scorcio parziale della stessa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36ED286-E019-FCDA-5D0B-7F2A5B951565}"/>
              </a:ext>
            </a:extLst>
          </p:cNvPr>
          <p:cNvSpPr txBox="1"/>
          <p:nvPr/>
        </p:nvSpPr>
        <p:spPr>
          <a:xfrm>
            <a:off x="0" y="3291668"/>
            <a:ext cx="61197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Facendo punto medio </a:t>
            </a:r>
            <a:r>
              <a:rPr lang="it-IT" dirty="0" err="1">
                <a:solidFill>
                  <a:srgbClr val="FF0000"/>
                </a:solidFill>
              </a:rPr>
              <a:t>G’</a:t>
            </a:r>
            <a:r>
              <a:rPr lang="it-IT" sz="1800" dirty="0" err="1">
                <a:solidFill>
                  <a:srgbClr val="FF0000"/>
                </a:solidFill>
                <a:latin typeface="Symbol" panose="05050102010706020507" pitchFamily="18" charset="2"/>
              </a:rPr>
              <a:t>Î</a:t>
            </a:r>
            <a:r>
              <a:rPr lang="it-IT" sz="1800" dirty="0" err="1">
                <a:latin typeface="Comic Sans MS" panose="030F0702030302020204" pitchFamily="66" charset="0"/>
              </a:rPr>
              <a:t>a</a:t>
            </a:r>
            <a:r>
              <a:rPr lang="it-IT" sz="1800" dirty="0">
                <a:latin typeface="Comic Sans MS" panose="030F0702030302020204" pitchFamily="66" charset="0"/>
              </a:rPr>
              <a:t>’ riportiamo sulla retta di proiezione il valore del segmento in scorcio totale determinando, così, l’asse maggiore dell’ellisse quale scorcio parziale della circonferenza di compenetrazione</a:t>
            </a:r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CBB3362-F29A-4801-258B-A7548ED51006}"/>
              </a:ext>
            </a:extLst>
          </p:cNvPr>
          <p:cNvSpPr txBox="1"/>
          <p:nvPr/>
        </p:nvSpPr>
        <p:spPr>
          <a:xfrm>
            <a:off x="0" y="4452312"/>
            <a:ext cx="61181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Le proiezioni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degli estremi del segmento in scorcio totale definiscono la dimensione dell’asse minore e i punti </a:t>
            </a:r>
            <a:r>
              <a:rPr lang="it-IT" dirty="0">
                <a:solidFill>
                  <a:srgbClr val="FF0000"/>
                </a:solidFill>
              </a:rPr>
              <a:t>C’, D’, E’, F’ </a:t>
            </a:r>
            <a:r>
              <a:rPr lang="it-IT" dirty="0"/>
              <a:t>del rettangolo dell’ellisse in scorcio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CBC6B863-0BCA-8645-2C6C-87436CBB5B1B}"/>
              </a:ext>
            </a:extLst>
          </p:cNvPr>
          <p:cNvSpPr txBox="1"/>
          <p:nvPr/>
        </p:nvSpPr>
        <p:spPr>
          <a:xfrm>
            <a:off x="0" y="5310015"/>
            <a:ext cx="57145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Con un processo inverso del ribaltamento dei punti </a:t>
            </a:r>
            <a:r>
              <a:rPr lang="it-IT" dirty="0">
                <a:solidFill>
                  <a:srgbClr val="FF0000"/>
                </a:solidFill>
              </a:rPr>
              <a:t>(C’’), (D’’), (E’’), (F’’), (G’’) </a:t>
            </a:r>
            <a:r>
              <a:rPr lang="it-IT" dirty="0"/>
              <a:t>e la proiezione degli stessi da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 </a:t>
            </a:r>
            <a:r>
              <a:rPr lang="it-IT" dirty="0"/>
              <a:t>si ottengono i punti </a:t>
            </a:r>
            <a:r>
              <a:rPr lang="it-IT" dirty="0">
                <a:solidFill>
                  <a:srgbClr val="FF0000"/>
                </a:solidFill>
              </a:rPr>
              <a:t>C’’, D’’, E’’, F’’, G’’ </a:t>
            </a:r>
            <a:r>
              <a:rPr lang="it-IT" dirty="0"/>
              <a:t>relativi allo scorcio parziale della circonferenza di compenetrazione dei solidi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</a:p>
        </p:txBody>
      </p:sp>
      <p:sp>
        <p:nvSpPr>
          <p:cNvPr id="140" name="Pulsante di azione: vuoto 13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9DC4D2E-5DC5-7956-1ADA-C8C6C6BBA7AB}"/>
              </a:ext>
            </a:extLst>
          </p:cNvPr>
          <p:cNvSpPr/>
          <p:nvPr/>
        </p:nvSpPr>
        <p:spPr>
          <a:xfrm>
            <a:off x="10784400" y="2400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5AF6ED89-F7F0-1BDC-69B3-35610745002F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3093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1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5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1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1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" grpId="0" animBg="1"/>
      <p:bldP spid="127" grpId="0" animBg="1"/>
      <p:bldP spid="219" grpId="0"/>
      <p:bldP spid="220" grpId="0"/>
      <p:bldP spid="221" grpId="0"/>
      <p:bldP spid="222" grpId="0"/>
      <p:bldP spid="223" grpId="0"/>
      <p:bldP spid="224" grpId="0"/>
      <p:bldP spid="225" grpId="0"/>
      <p:bldP spid="226" grpId="0"/>
      <p:bldP spid="227" grpId="0"/>
      <p:bldP spid="228" grpId="0"/>
      <p:bldP spid="229" grpId="0"/>
      <p:bldP spid="230" grpId="0"/>
      <p:bldP spid="233" grpId="0"/>
      <p:bldP spid="234" grpId="0"/>
      <p:bldP spid="2" grpId="0"/>
      <p:bldP spid="4" grpId="0"/>
      <p:bldP spid="116" grpId="0"/>
      <p:bldP spid="118" grpId="0"/>
      <p:bldP spid="119" grpId="0"/>
      <p:bldP spid="7" grpId="0"/>
      <p:bldP spid="8" grpId="0"/>
      <p:bldP spid="1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5C7DDE0C-D67C-41A8-94D4-1D90661EFC77}"/>
              </a:ext>
            </a:extLst>
          </p:cNvPr>
          <p:cNvCxnSpPr>
            <a:cxnSpLocks/>
          </p:cNvCxnSpPr>
          <p:nvPr/>
        </p:nvCxnSpPr>
        <p:spPr>
          <a:xfrm>
            <a:off x="4965934" y="3300982"/>
            <a:ext cx="712545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AEC9E36-3A71-433D-BF66-632941EE53A5}"/>
              </a:ext>
            </a:extLst>
          </p:cNvPr>
          <p:cNvSpPr txBox="1"/>
          <p:nvPr/>
        </p:nvSpPr>
        <p:spPr>
          <a:xfrm flipH="1">
            <a:off x="11399342" y="3032825"/>
            <a:ext cx="437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lt</a:t>
            </a:r>
          </a:p>
        </p:txBody>
      </p: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116EB731-A7EE-48EE-B2FC-8717C2AC4E2B}"/>
              </a:ext>
            </a:extLst>
          </p:cNvPr>
          <p:cNvCxnSpPr>
            <a:cxnSpLocks/>
          </p:cNvCxnSpPr>
          <p:nvPr/>
        </p:nvCxnSpPr>
        <p:spPr>
          <a:xfrm>
            <a:off x="1560000" y="6864160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nettore diritto 235">
            <a:extLst>
              <a:ext uri="{FF2B5EF4-FFF2-40B4-BE49-F238E27FC236}">
                <a16:creationId xmlns:a16="http://schemas.microsoft.com/office/drawing/2014/main" id="{A49CCE52-14B6-4E9C-8E0E-EFEB632AC9B3}"/>
              </a:ext>
            </a:extLst>
          </p:cNvPr>
          <p:cNvCxnSpPr>
            <a:cxnSpLocks/>
          </p:cNvCxnSpPr>
          <p:nvPr/>
        </p:nvCxnSpPr>
        <p:spPr>
          <a:xfrm>
            <a:off x="5127358" y="1524415"/>
            <a:ext cx="277334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3DB267AB-F38E-4E0C-A550-F6228A23A4D3}"/>
              </a:ext>
            </a:extLst>
          </p:cNvPr>
          <p:cNvCxnSpPr>
            <a:cxnSpLocks/>
          </p:cNvCxnSpPr>
          <p:nvPr/>
        </p:nvCxnSpPr>
        <p:spPr>
          <a:xfrm>
            <a:off x="4988465" y="2705406"/>
            <a:ext cx="343865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Titolo 3">
            <a:extLst>
              <a:ext uri="{FF2B5EF4-FFF2-40B4-BE49-F238E27FC236}">
                <a16:creationId xmlns:a16="http://schemas.microsoft.com/office/drawing/2014/main" id="{1F4F3C83-0EA2-40DA-B287-8001780E75B6}"/>
              </a:ext>
            </a:extLst>
          </p:cNvPr>
          <p:cNvSpPr txBox="1">
            <a:spLocks/>
          </p:cNvSpPr>
          <p:nvPr/>
        </p:nvSpPr>
        <p:spPr>
          <a:xfrm>
            <a:off x="12000" y="21317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(2)</a:t>
            </a:r>
            <a:endParaRPr lang="it-IT" sz="1700" dirty="0"/>
          </a:p>
        </p:txBody>
      </p: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50ED476F-1BC7-4E3C-9FD0-4E94043A2823}"/>
              </a:ext>
            </a:extLst>
          </p:cNvPr>
          <p:cNvCxnSpPr>
            <a:cxnSpLocks/>
          </p:cNvCxnSpPr>
          <p:nvPr/>
        </p:nvCxnSpPr>
        <p:spPr>
          <a:xfrm>
            <a:off x="6926810" y="3297975"/>
            <a:ext cx="2847505" cy="340047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1158CFAD-E7BF-4D9D-9B1B-210AE8A0D7B4}"/>
              </a:ext>
            </a:extLst>
          </p:cNvPr>
          <p:cNvCxnSpPr>
            <a:cxnSpLocks/>
          </p:cNvCxnSpPr>
          <p:nvPr/>
        </p:nvCxnSpPr>
        <p:spPr>
          <a:xfrm>
            <a:off x="6031952" y="3297975"/>
            <a:ext cx="2801740" cy="334581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00B69411-7A72-4BBE-8307-FBF3728BCAAF}"/>
              </a:ext>
            </a:extLst>
          </p:cNvPr>
          <p:cNvCxnSpPr>
            <a:cxnSpLocks/>
          </p:cNvCxnSpPr>
          <p:nvPr/>
        </p:nvCxnSpPr>
        <p:spPr>
          <a:xfrm>
            <a:off x="7023674" y="1524415"/>
            <a:ext cx="0" cy="295237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B23EF8A3-AC35-4396-B3B9-6CA6DA5ECCC3}"/>
              </a:ext>
            </a:extLst>
          </p:cNvPr>
          <p:cNvCxnSpPr>
            <a:cxnSpLocks/>
          </p:cNvCxnSpPr>
          <p:nvPr/>
        </p:nvCxnSpPr>
        <p:spPr>
          <a:xfrm>
            <a:off x="8423778" y="2701722"/>
            <a:ext cx="0" cy="23852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7C74DE2B-C4E7-46D0-88D5-E13A84966A18}"/>
              </a:ext>
            </a:extLst>
          </p:cNvPr>
          <p:cNvCxnSpPr>
            <a:cxnSpLocks/>
          </p:cNvCxnSpPr>
          <p:nvPr/>
        </p:nvCxnSpPr>
        <p:spPr>
          <a:xfrm>
            <a:off x="7284774" y="4265193"/>
            <a:ext cx="874922" cy="10448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76E9C7A5-0569-4FCF-8225-EAFAFC3E2FAD}"/>
              </a:ext>
            </a:extLst>
          </p:cNvPr>
          <p:cNvCxnSpPr>
            <a:cxnSpLocks/>
          </p:cNvCxnSpPr>
          <p:nvPr/>
        </p:nvCxnSpPr>
        <p:spPr>
          <a:xfrm flipH="1">
            <a:off x="5483335" y="3300982"/>
            <a:ext cx="2950228" cy="24625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9ACB6932-BA02-46AE-A235-8F25573857CB}"/>
              </a:ext>
            </a:extLst>
          </p:cNvPr>
          <p:cNvCxnSpPr>
            <a:cxnSpLocks/>
          </p:cNvCxnSpPr>
          <p:nvPr/>
        </p:nvCxnSpPr>
        <p:spPr>
          <a:xfrm flipH="1">
            <a:off x="7892610" y="5085705"/>
            <a:ext cx="529423" cy="4419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DB6C9D3C-AEE3-4483-998B-DF92B97D05EF}"/>
              </a:ext>
            </a:extLst>
          </p:cNvPr>
          <p:cNvCxnSpPr>
            <a:cxnSpLocks/>
          </p:cNvCxnSpPr>
          <p:nvPr/>
        </p:nvCxnSpPr>
        <p:spPr>
          <a:xfrm>
            <a:off x="7547925" y="2701722"/>
            <a:ext cx="0" cy="134020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5BD675E2-1DFC-475B-8ECB-877C4D7ADB9F}"/>
              </a:ext>
            </a:extLst>
          </p:cNvPr>
          <p:cNvCxnSpPr>
            <a:cxnSpLocks/>
          </p:cNvCxnSpPr>
          <p:nvPr/>
        </p:nvCxnSpPr>
        <p:spPr>
          <a:xfrm>
            <a:off x="7896655" y="1524415"/>
            <a:ext cx="0" cy="40017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D4507CAE-5F96-497F-9950-79F977506FF2}"/>
              </a:ext>
            </a:extLst>
          </p:cNvPr>
          <p:cNvCxnSpPr>
            <a:cxnSpLocks/>
          </p:cNvCxnSpPr>
          <p:nvPr/>
        </p:nvCxnSpPr>
        <p:spPr>
          <a:xfrm>
            <a:off x="7462940" y="543137"/>
            <a:ext cx="2765145" cy="62250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3227FECE-1B27-43A8-BAA9-B4EDD1B06E29}"/>
              </a:ext>
            </a:extLst>
          </p:cNvPr>
          <p:cNvCxnSpPr>
            <a:cxnSpLocks/>
          </p:cNvCxnSpPr>
          <p:nvPr/>
        </p:nvCxnSpPr>
        <p:spPr>
          <a:xfrm>
            <a:off x="6587155" y="543137"/>
            <a:ext cx="1848702" cy="417129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59E4D4D5-98FB-4F86-AAEA-CDD6A52219DD}"/>
              </a:ext>
            </a:extLst>
          </p:cNvPr>
          <p:cNvCxnSpPr>
            <a:cxnSpLocks/>
          </p:cNvCxnSpPr>
          <p:nvPr/>
        </p:nvCxnSpPr>
        <p:spPr>
          <a:xfrm>
            <a:off x="7458737" y="1519117"/>
            <a:ext cx="527441" cy="118740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414FCD73-BC69-4E3C-BDFF-258A7B9DCB87}"/>
              </a:ext>
            </a:extLst>
          </p:cNvPr>
          <p:cNvCxnSpPr>
            <a:cxnSpLocks/>
          </p:cNvCxnSpPr>
          <p:nvPr/>
        </p:nvCxnSpPr>
        <p:spPr>
          <a:xfrm>
            <a:off x="6473113" y="2120719"/>
            <a:ext cx="168855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e 71">
            <a:extLst>
              <a:ext uri="{FF2B5EF4-FFF2-40B4-BE49-F238E27FC236}">
                <a16:creationId xmlns:a16="http://schemas.microsoft.com/office/drawing/2014/main" id="{09368844-0CF4-4DC3-A14F-D15B1D9A263A}"/>
              </a:ext>
            </a:extLst>
          </p:cNvPr>
          <p:cNvSpPr/>
          <p:nvPr/>
        </p:nvSpPr>
        <p:spPr>
          <a:xfrm rot="19200000">
            <a:off x="7379275" y="4101775"/>
            <a:ext cx="686980" cy="1360443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9" name="Figura a mano libera: forma 128">
            <a:extLst>
              <a:ext uri="{FF2B5EF4-FFF2-40B4-BE49-F238E27FC236}">
                <a16:creationId xmlns:a16="http://schemas.microsoft.com/office/drawing/2014/main" id="{5FCDC692-917F-4C87-A34F-C5FE3BFEE2E7}"/>
              </a:ext>
            </a:extLst>
          </p:cNvPr>
          <p:cNvSpPr/>
          <p:nvPr/>
        </p:nvSpPr>
        <p:spPr>
          <a:xfrm>
            <a:off x="7220959" y="1526471"/>
            <a:ext cx="1008000" cy="1177200"/>
          </a:xfrm>
          <a:custGeom>
            <a:avLst/>
            <a:gdLst>
              <a:gd name="connsiteX0" fmla="*/ 241004 w 1014193"/>
              <a:gd name="connsiteY0" fmla="*/ 0 h 1183005"/>
              <a:gd name="connsiteX1" fmla="*/ 12404 w 1014193"/>
              <a:gd name="connsiteY1" fmla="*/ 179070 h 1183005"/>
              <a:gd name="connsiteX2" fmla="*/ 67649 w 1014193"/>
              <a:gd name="connsiteY2" fmla="*/ 596265 h 1183005"/>
              <a:gd name="connsiteX3" fmla="*/ 380069 w 1014193"/>
              <a:gd name="connsiteY3" fmla="*/ 1007745 h 1183005"/>
              <a:gd name="connsiteX4" fmla="*/ 766784 w 1014193"/>
              <a:gd name="connsiteY4" fmla="*/ 1183005 h 1183005"/>
              <a:gd name="connsiteX5" fmla="*/ 1003004 w 1014193"/>
              <a:gd name="connsiteY5" fmla="*/ 1005840 h 1183005"/>
              <a:gd name="connsiteX6" fmla="*/ 940139 w 1014193"/>
              <a:gd name="connsiteY6" fmla="*/ 590550 h 1183005"/>
              <a:gd name="connsiteX7" fmla="*/ 627719 w 1014193"/>
              <a:gd name="connsiteY7" fmla="*/ 177165 h 1183005"/>
              <a:gd name="connsiteX8" fmla="*/ 241004 w 1014193"/>
              <a:gd name="connsiteY8" fmla="*/ 0 h 1183005"/>
              <a:gd name="connsiteX0" fmla="*/ 240930 w 1014119"/>
              <a:gd name="connsiteY0" fmla="*/ 0 h 1183005"/>
              <a:gd name="connsiteX1" fmla="*/ 12330 w 1014119"/>
              <a:gd name="connsiteY1" fmla="*/ 179070 h 1183005"/>
              <a:gd name="connsiteX2" fmla="*/ 67575 w 1014119"/>
              <a:gd name="connsiteY2" fmla="*/ 596265 h 1183005"/>
              <a:gd name="connsiteX3" fmla="*/ 377458 w 1014119"/>
              <a:gd name="connsiteY3" fmla="*/ 1005220 h 1183005"/>
              <a:gd name="connsiteX4" fmla="*/ 766710 w 1014119"/>
              <a:gd name="connsiteY4" fmla="*/ 1183005 h 1183005"/>
              <a:gd name="connsiteX5" fmla="*/ 1002930 w 1014119"/>
              <a:gd name="connsiteY5" fmla="*/ 1005840 h 1183005"/>
              <a:gd name="connsiteX6" fmla="*/ 940065 w 1014119"/>
              <a:gd name="connsiteY6" fmla="*/ 590550 h 1183005"/>
              <a:gd name="connsiteX7" fmla="*/ 627645 w 1014119"/>
              <a:gd name="connsiteY7" fmla="*/ 177165 h 1183005"/>
              <a:gd name="connsiteX8" fmla="*/ 240930 w 1014119"/>
              <a:gd name="connsiteY8" fmla="*/ 0 h 1183005"/>
              <a:gd name="connsiteX0" fmla="*/ 240930 w 1014119"/>
              <a:gd name="connsiteY0" fmla="*/ 0 h 1183005"/>
              <a:gd name="connsiteX1" fmla="*/ 12330 w 1014119"/>
              <a:gd name="connsiteY1" fmla="*/ 179070 h 1183005"/>
              <a:gd name="connsiteX2" fmla="*/ 67575 w 1014119"/>
              <a:gd name="connsiteY2" fmla="*/ 596265 h 1183005"/>
              <a:gd name="connsiteX3" fmla="*/ 377458 w 1014119"/>
              <a:gd name="connsiteY3" fmla="*/ 1005220 h 1183005"/>
              <a:gd name="connsiteX4" fmla="*/ 766710 w 1014119"/>
              <a:gd name="connsiteY4" fmla="*/ 1183005 h 1183005"/>
              <a:gd name="connsiteX5" fmla="*/ 1002930 w 1014119"/>
              <a:gd name="connsiteY5" fmla="*/ 1005840 h 1183005"/>
              <a:gd name="connsiteX6" fmla="*/ 940065 w 1014119"/>
              <a:gd name="connsiteY6" fmla="*/ 590550 h 1183005"/>
              <a:gd name="connsiteX7" fmla="*/ 627645 w 1014119"/>
              <a:gd name="connsiteY7" fmla="*/ 177165 h 1183005"/>
              <a:gd name="connsiteX8" fmla="*/ 240930 w 1014119"/>
              <a:gd name="connsiteY8" fmla="*/ 0 h 1183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14119" h="1183005">
                <a:moveTo>
                  <a:pt x="240930" y="0"/>
                </a:moveTo>
                <a:cubicBezTo>
                  <a:pt x="138378" y="317"/>
                  <a:pt x="41222" y="79693"/>
                  <a:pt x="12330" y="179070"/>
                </a:cubicBezTo>
                <a:cubicBezTo>
                  <a:pt x="-16563" y="278448"/>
                  <a:pt x="6720" y="458573"/>
                  <a:pt x="67575" y="596265"/>
                </a:cubicBezTo>
                <a:cubicBezTo>
                  <a:pt x="128430" y="733957"/>
                  <a:pt x="205131" y="867038"/>
                  <a:pt x="377458" y="1005220"/>
                </a:cubicBezTo>
                <a:cubicBezTo>
                  <a:pt x="549785" y="1143402"/>
                  <a:pt x="662465" y="1182902"/>
                  <a:pt x="766710" y="1183005"/>
                </a:cubicBezTo>
                <a:cubicBezTo>
                  <a:pt x="870955" y="1183108"/>
                  <a:pt x="974038" y="1104582"/>
                  <a:pt x="1002930" y="1005840"/>
                </a:cubicBezTo>
                <a:cubicBezTo>
                  <a:pt x="1031822" y="907098"/>
                  <a:pt x="1002613" y="728663"/>
                  <a:pt x="940065" y="590550"/>
                </a:cubicBezTo>
                <a:cubicBezTo>
                  <a:pt x="877518" y="452438"/>
                  <a:pt x="743533" y="275273"/>
                  <a:pt x="627645" y="177165"/>
                </a:cubicBezTo>
                <a:cubicBezTo>
                  <a:pt x="511757" y="79057"/>
                  <a:pt x="343482" y="-317"/>
                  <a:pt x="240930" y="0"/>
                </a:cubicBezTo>
                <a:close/>
              </a:path>
            </a:pathLst>
          </a:cu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B6ACFAA-14E9-4DCA-A86A-40F608B44000}"/>
              </a:ext>
            </a:extLst>
          </p:cNvPr>
          <p:cNvSpPr txBox="1"/>
          <p:nvPr/>
        </p:nvSpPr>
        <p:spPr>
          <a:xfrm>
            <a:off x="7420272" y="3861096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/>
              <a:t>A’</a:t>
            </a:r>
          </a:p>
        </p:txBody>
      </p: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33614EAA-7F7F-4FC9-96A0-470E54365B53}"/>
              </a:ext>
            </a:extLst>
          </p:cNvPr>
          <p:cNvSpPr txBox="1"/>
          <p:nvPr/>
        </p:nvSpPr>
        <p:spPr>
          <a:xfrm>
            <a:off x="7298195" y="2618966"/>
            <a:ext cx="360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/>
              <a:t>A’’</a:t>
            </a: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CF2BD225-D2EA-4468-A233-944617D2E0FD}"/>
              </a:ext>
            </a:extLst>
          </p:cNvPr>
          <p:cNvSpPr txBox="1"/>
          <p:nvPr/>
        </p:nvSpPr>
        <p:spPr>
          <a:xfrm>
            <a:off x="7784528" y="5464934"/>
            <a:ext cx="360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/>
              <a:t>C’</a:t>
            </a:r>
          </a:p>
        </p:txBody>
      </p:sp>
      <p:sp>
        <p:nvSpPr>
          <p:cNvPr id="208" name="CasellaDiTesto 207">
            <a:extLst>
              <a:ext uri="{FF2B5EF4-FFF2-40B4-BE49-F238E27FC236}">
                <a16:creationId xmlns:a16="http://schemas.microsoft.com/office/drawing/2014/main" id="{EC919E1A-408B-41EC-9C3F-93705E7C7507}"/>
              </a:ext>
            </a:extLst>
          </p:cNvPr>
          <p:cNvSpPr txBox="1"/>
          <p:nvPr/>
        </p:nvSpPr>
        <p:spPr>
          <a:xfrm>
            <a:off x="6784337" y="4363389"/>
            <a:ext cx="360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/>
              <a:t>D’</a:t>
            </a:r>
          </a:p>
        </p:txBody>
      </p:sp>
      <p:sp>
        <p:nvSpPr>
          <p:cNvPr id="209" name="CasellaDiTesto 208">
            <a:extLst>
              <a:ext uri="{FF2B5EF4-FFF2-40B4-BE49-F238E27FC236}">
                <a16:creationId xmlns:a16="http://schemas.microsoft.com/office/drawing/2014/main" id="{814956C5-9E7B-4EE3-91B8-3DC6D603117B}"/>
              </a:ext>
            </a:extLst>
          </p:cNvPr>
          <p:cNvSpPr txBox="1"/>
          <p:nvPr/>
        </p:nvSpPr>
        <p:spPr>
          <a:xfrm>
            <a:off x="8361995" y="4952160"/>
            <a:ext cx="360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/>
              <a:t>B’</a:t>
            </a:r>
          </a:p>
        </p:txBody>
      </p:sp>
      <p:sp>
        <p:nvSpPr>
          <p:cNvPr id="210" name="CasellaDiTesto 209">
            <a:extLst>
              <a:ext uri="{FF2B5EF4-FFF2-40B4-BE49-F238E27FC236}">
                <a16:creationId xmlns:a16="http://schemas.microsoft.com/office/drawing/2014/main" id="{309392F7-B3FB-4AE0-A0B1-6E3462439407}"/>
              </a:ext>
            </a:extLst>
          </p:cNvPr>
          <p:cNvSpPr txBox="1"/>
          <p:nvPr/>
        </p:nvSpPr>
        <p:spPr>
          <a:xfrm>
            <a:off x="8269768" y="2676266"/>
            <a:ext cx="360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/>
              <a:t>B’’</a:t>
            </a:r>
          </a:p>
        </p:txBody>
      </p:sp>
      <p:sp>
        <p:nvSpPr>
          <p:cNvPr id="212" name="CasellaDiTesto 211">
            <a:extLst>
              <a:ext uri="{FF2B5EF4-FFF2-40B4-BE49-F238E27FC236}">
                <a16:creationId xmlns:a16="http://schemas.microsoft.com/office/drawing/2014/main" id="{7F3A7779-EEBB-40D2-8FAA-264E3D5595FD}"/>
              </a:ext>
            </a:extLst>
          </p:cNvPr>
          <p:cNvSpPr txBox="1"/>
          <p:nvPr/>
        </p:nvSpPr>
        <p:spPr>
          <a:xfrm>
            <a:off x="7775895" y="1290749"/>
            <a:ext cx="360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/>
              <a:t>C’’</a:t>
            </a:r>
          </a:p>
        </p:txBody>
      </p:sp>
      <p:sp>
        <p:nvSpPr>
          <p:cNvPr id="213" name="CasellaDiTesto 212">
            <a:extLst>
              <a:ext uri="{FF2B5EF4-FFF2-40B4-BE49-F238E27FC236}">
                <a16:creationId xmlns:a16="http://schemas.microsoft.com/office/drawing/2014/main" id="{172AB4FA-8F41-48FA-A307-A17DA209DE71}"/>
              </a:ext>
            </a:extLst>
          </p:cNvPr>
          <p:cNvSpPr txBox="1"/>
          <p:nvPr/>
        </p:nvSpPr>
        <p:spPr>
          <a:xfrm>
            <a:off x="6749661" y="1339078"/>
            <a:ext cx="360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/>
              <a:t>D’’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119DD6C7-C7DE-43B0-911E-9DE86AF3008B}"/>
              </a:ext>
            </a:extLst>
          </p:cNvPr>
          <p:cNvSpPr txBox="1"/>
          <p:nvPr/>
        </p:nvSpPr>
        <p:spPr>
          <a:xfrm>
            <a:off x="5275718" y="353488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70C208D8-B32A-4BA0-BC70-C702AAF7A35E}"/>
              </a:ext>
            </a:extLst>
          </p:cNvPr>
          <p:cNvSpPr txBox="1"/>
          <p:nvPr/>
        </p:nvSpPr>
        <p:spPr>
          <a:xfrm>
            <a:off x="10759150" y="1769771"/>
            <a:ext cx="68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(t</a:t>
            </a:r>
            <a:r>
              <a:rPr lang="it-IT" sz="1600" baseline="-250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chemeClr val="accent1">
                    <a:lumMod val="75000"/>
                  </a:schemeClr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147" name="CasellaDiTesto 146">
            <a:extLst>
              <a:ext uri="{FF2B5EF4-FFF2-40B4-BE49-F238E27FC236}">
                <a16:creationId xmlns:a16="http://schemas.microsoft.com/office/drawing/2014/main" id="{11AC3D27-9F8B-47AA-AB54-6077C4347917}"/>
              </a:ext>
            </a:extLst>
          </p:cNvPr>
          <p:cNvSpPr txBox="1"/>
          <p:nvPr/>
        </p:nvSpPr>
        <p:spPr>
          <a:xfrm>
            <a:off x="9273698" y="5420550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A31D06F8-59BE-422F-8666-8C204CEEB4CF}"/>
              </a:ext>
            </a:extLst>
          </p:cNvPr>
          <p:cNvSpPr txBox="1"/>
          <p:nvPr/>
        </p:nvSpPr>
        <p:spPr>
          <a:xfrm>
            <a:off x="6659407" y="631373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a’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0B0AB5E1-E685-4F09-A569-C5F9C5E144E6}"/>
              </a:ext>
            </a:extLst>
          </p:cNvPr>
          <p:cNvSpPr txBox="1"/>
          <p:nvPr/>
        </p:nvSpPr>
        <p:spPr>
          <a:xfrm>
            <a:off x="8427115" y="6446198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B317BF73-B3C2-485F-8E76-0DDB29645AC1}"/>
              </a:ext>
            </a:extLst>
          </p:cNvPr>
          <p:cNvSpPr txBox="1"/>
          <p:nvPr/>
        </p:nvSpPr>
        <p:spPr>
          <a:xfrm>
            <a:off x="7600272" y="3581102"/>
            <a:ext cx="396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05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55" name="CasellaDiTesto 154">
            <a:extLst>
              <a:ext uri="{FF2B5EF4-FFF2-40B4-BE49-F238E27FC236}">
                <a16:creationId xmlns:a16="http://schemas.microsoft.com/office/drawing/2014/main" id="{30AB67CD-E91C-4180-9926-13B6230EBD74}"/>
              </a:ext>
            </a:extLst>
          </p:cNvPr>
          <p:cNvSpPr txBox="1"/>
          <p:nvPr/>
        </p:nvSpPr>
        <p:spPr>
          <a:xfrm>
            <a:off x="5936673" y="1283843"/>
            <a:ext cx="396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05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</a:p>
        </p:txBody>
      </p: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A4926CFE-632D-FAE1-BC8B-C4423F46652A}"/>
              </a:ext>
            </a:extLst>
          </p:cNvPr>
          <p:cNvCxnSpPr>
            <a:cxnSpLocks/>
          </p:cNvCxnSpPr>
          <p:nvPr/>
        </p:nvCxnSpPr>
        <p:spPr>
          <a:xfrm flipV="1">
            <a:off x="6927040" y="2701722"/>
            <a:ext cx="0" cy="598881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6C030E7C-0B76-BD52-398F-7830D547BDC2}"/>
              </a:ext>
            </a:extLst>
          </p:cNvPr>
          <p:cNvCxnSpPr/>
          <p:nvPr/>
        </p:nvCxnSpPr>
        <p:spPr>
          <a:xfrm flipV="1">
            <a:off x="6031952" y="1521022"/>
            <a:ext cx="0" cy="1778858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CasellaDiTesto 139">
            <a:extLst>
              <a:ext uri="{FF2B5EF4-FFF2-40B4-BE49-F238E27FC236}">
                <a16:creationId xmlns:a16="http://schemas.microsoft.com/office/drawing/2014/main" id="{135FC2E8-6D74-B163-652A-8ACFA8FA607D}"/>
              </a:ext>
            </a:extLst>
          </p:cNvPr>
          <p:cNvSpPr txBox="1"/>
          <p:nvPr/>
        </p:nvSpPr>
        <p:spPr>
          <a:xfrm>
            <a:off x="5361851" y="2464985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142" name="CasellaDiTesto 141">
            <a:extLst>
              <a:ext uri="{FF2B5EF4-FFF2-40B4-BE49-F238E27FC236}">
                <a16:creationId xmlns:a16="http://schemas.microsoft.com/office/drawing/2014/main" id="{DF7E6C95-9E79-5BE6-F696-8F83558DE9B8}"/>
              </a:ext>
            </a:extLst>
          </p:cNvPr>
          <p:cNvSpPr txBox="1"/>
          <p:nvPr/>
        </p:nvSpPr>
        <p:spPr>
          <a:xfrm>
            <a:off x="5147354" y="1236359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143" name="CasellaDiTesto 142">
            <a:extLst>
              <a:ext uri="{FF2B5EF4-FFF2-40B4-BE49-F238E27FC236}">
                <a16:creationId xmlns:a16="http://schemas.microsoft.com/office/drawing/2014/main" id="{BFAA7F21-18A8-47AB-62D5-B2CD1DE96A53}"/>
              </a:ext>
            </a:extLst>
          </p:cNvPr>
          <p:cNvSpPr txBox="1"/>
          <p:nvPr/>
        </p:nvSpPr>
        <p:spPr>
          <a:xfrm>
            <a:off x="9400046" y="6532153"/>
            <a:ext cx="36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144" name="CasellaDiTesto 143">
            <a:extLst>
              <a:ext uri="{FF2B5EF4-FFF2-40B4-BE49-F238E27FC236}">
                <a16:creationId xmlns:a16="http://schemas.microsoft.com/office/drawing/2014/main" id="{6E297E2C-771A-9B05-D2A5-F9814B11158F}"/>
              </a:ext>
            </a:extLst>
          </p:cNvPr>
          <p:cNvSpPr txBox="1"/>
          <p:nvPr/>
        </p:nvSpPr>
        <p:spPr>
          <a:xfrm>
            <a:off x="6572749" y="2494781"/>
            <a:ext cx="432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05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</a:p>
        </p:txBody>
      </p: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25349AD9-70E4-03A4-F82A-D4CF9D97FD60}"/>
              </a:ext>
            </a:extLst>
          </p:cNvPr>
          <p:cNvCxnSpPr>
            <a:cxnSpLocks/>
          </p:cNvCxnSpPr>
          <p:nvPr/>
        </p:nvCxnSpPr>
        <p:spPr>
          <a:xfrm>
            <a:off x="5250616" y="490451"/>
            <a:ext cx="4688912" cy="6209623"/>
          </a:xfrm>
          <a:prstGeom prst="line">
            <a:avLst/>
          </a:prstGeom>
          <a:ln w="31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035643D9-3ED9-0AE6-7C65-58F8C23C3E83}"/>
              </a:ext>
            </a:extLst>
          </p:cNvPr>
          <p:cNvCxnSpPr>
            <a:cxnSpLocks/>
          </p:cNvCxnSpPr>
          <p:nvPr/>
        </p:nvCxnSpPr>
        <p:spPr>
          <a:xfrm>
            <a:off x="7367172" y="3292992"/>
            <a:ext cx="2923230" cy="3490900"/>
          </a:xfrm>
          <a:prstGeom prst="line">
            <a:avLst/>
          </a:prstGeom>
          <a:ln w="31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5AD61CAD-634C-FF23-5798-2C39CAF9E39E}"/>
              </a:ext>
            </a:extLst>
          </p:cNvPr>
          <p:cNvCxnSpPr>
            <a:cxnSpLocks/>
          </p:cNvCxnSpPr>
          <p:nvPr/>
        </p:nvCxnSpPr>
        <p:spPr>
          <a:xfrm>
            <a:off x="8721995" y="530534"/>
            <a:ext cx="0" cy="630939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1945422D-EB84-C0A2-CB00-2A7A7230B211}"/>
              </a:ext>
            </a:extLst>
          </p:cNvPr>
          <p:cNvCxnSpPr>
            <a:cxnSpLocks/>
          </p:cNvCxnSpPr>
          <p:nvPr/>
        </p:nvCxnSpPr>
        <p:spPr>
          <a:xfrm flipH="1">
            <a:off x="4775751" y="2458446"/>
            <a:ext cx="4955838" cy="41352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rco 5">
            <a:extLst>
              <a:ext uri="{FF2B5EF4-FFF2-40B4-BE49-F238E27FC236}">
                <a16:creationId xmlns:a16="http://schemas.microsoft.com/office/drawing/2014/main" id="{1E62585E-D9A7-5C4C-D085-0D5D39A8B1BA}"/>
              </a:ext>
            </a:extLst>
          </p:cNvPr>
          <p:cNvSpPr/>
          <p:nvPr/>
        </p:nvSpPr>
        <p:spPr>
          <a:xfrm>
            <a:off x="5125222" y="1052328"/>
            <a:ext cx="4492800" cy="4492800"/>
          </a:xfrm>
          <a:prstGeom prst="arc">
            <a:avLst>
              <a:gd name="adj1" fmla="val 20574346"/>
              <a:gd name="adj2" fmla="val 3186170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76806D97-EAD8-9D10-DDD0-0D81F926B7F4}"/>
              </a:ext>
            </a:extLst>
          </p:cNvPr>
          <p:cNvSpPr txBox="1"/>
          <p:nvPr/>
        </p:nvSpPr>
        <p:spPr>
          <a:xfrm>
            <a:off x="8629768" y="357710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latin typeface="Comic Sans MS" panose="030F0702030302020204" pitchFamily="66" charset="0"/>
              </a:rPr>
              <a:t>2</a:t>
            </a:r>
            <a:r>
              <a:rPr lang="it-IT" dirty="0"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1B4B51F1-6962-A4D5-4DCA-166E9D806FF7}"/>
              </a:ext>
            </a:extLst>
          </p:cNvPr>
          <p:cNvSpPr txBox="1"/>
          <p:nvPr/>
        </p:nvSpPr>
        <p:spPr>
          <a:xfrm>
            <a:off x="4965934" y="6249404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latin typeface="Comic Sans MS" panose="030F0702030302020204" pitchFamily="66" charset="0"/>
              </a:rPr>
              <a:t>1</a:t>
            </a:r>
            <a:r>
              <a:rPr lang="it-IT" dirty="0">
                <a:latin typeface="Symbol" panose="05050102010706020507" pitchFamily="18" charset="2"/>
              </a:rPr>
              <a:t>g</a:t>
            </a:r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97D6AE9-A6E6-9DB9-3B07-D2A41CB45317}"/>
              </a:ext>
            </a:extLst>
          </p:cNvPr>
          <p:cNvCxnSpPr>
            <a:cxnSpLocks/>
          </p:cNvCxnSpPr>
          <p:nvPr/>
        </p:nvCxnSpPr>
        <p:spPr>
          <a:xfrm flipH="1">
            <a:off x="4645152" y="1881731"/>
            <a:ext cx="7328211" cy="2258509"/>
          </a:xfrm>
          <a:prstGeom prst="line">
            <a:avLst/>
          </a:prstGeom>
          <a:ln w="31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D79744D6-DDE4-652A-3304-EACB564C1064}"/>
              </a:ext>
            </a:extLst>
          </p:cNvPr>
          <p:cNvCxnSpPr/>
          <p:nvPr/>
        </p:nvCxnSpPr>
        <p:spPr>
          <a:xfrm>
            <a:off x="8433563" y="3299880"/>
            <a:ext cx="0" cy="140212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458BFC89-DA14-11A1-C97F-5E82A45BE4E3}"/>
              </a:ext>
            </a:extLst>
          </p:cNvPr>
          <p:cNvCxnSpPr/>
          <p:nvPr/>
        </p:nvCxnSpPr>
        <p:spPr>
          <a:xfrm>
            <a:off x="7810077" y="3299880"/>
            <a:ext cx="0" cy="5270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CasellaDiTesto 87">
            <a:extLst>
              <a:ext uri="{FF2B5EF4-FFF2-40B4-BE49-F238E27FC236}">
                <a16:creationId xmlns:a16="http://schemas.microsoft.com/office/drawing/2014/main" id="{A2D0A194-8A26-399F-02CE-430A30F2E613}"/>
              </a:ext>
            </a:extLst>
          </p:cNvPr>
          <p:cNvSpPr txBox="1"/>
          <p:nvPr/>
        </p:nvSpPr>
        <p:spPr>
          <a:xfrm>
            <a:off x="8389621" y="4590079"/>
            <a:ext cx="396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05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89" name="Arco 88">
            <a:extLst>
              <a:ext uri="{FF2B5EF4-FFF2-40B4-BE49-F238E27FC236}">
                <a16:creationId xmlns:a16="http://schemas.microsoft.com/office/drawing/2014/main" id="{D41E4F9E-E1BE-C092-D6FC-432504B8C6B9}"/>
              </a:ext>
            </a:extLst>
          </p:cNvPr>
          <p:cNvSpPr/>
          <p:nvPr/>
        </p:nvSpPr>
        <p:spPr>
          <a:xfrm>
            <a:off x="5611884" y="1533977"/>
            <a:ext cx="3528000" cy="3528000"/>
          </a:xfrm>
          <a:prstGeom prst="arc">
            <a:avLst>
              <a:gd name="adj1" fmla="val 20574346"/>
              <a:gd name="adj2" fmla="val 3186170"/>
            </a:avLst>
          </a:prstGeom>
          <a:ln w="31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E2C55EC3-D712-1F7E-F448-674F42404A9E}"/>
              </a:ext>
            </a:extLst>
          </p:cNvPr>
          <p:cNvSpPr txBox="1"/>
          <p:nvPr/>
        </p:nvSpPr>
        <p:spPr>
          <a:xfrm>
            <a:off x="8837393" y="2557279"/>
            <a:ext cx="504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(T</a:t>
            </a:r>
            <a:r>
              <a:rPr lang="it-IT" sz="105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a)</a:t>
            </a:r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B3FA2FC3-E9F7-C035-3B1A-D85D15136F5A}"/>
              </a:ext>
            </a:extLst>
          </p:cNvPr>
          <p:cNvCxnSpPr>
            <a:cxnSpLocks/>
            <a:stCxn id="89" idx="0"/>
          </p:cNvCxnSpPr>
          <p:nvPr/>
        </p:nvCxnSpPr>
        <p:spPr>
          <a:xfrm flipH="1">
            <a:off x="5070764" y="2779460"/>
            <a:ext cx="3991191" cy="3333972"/>
          </a:xfrm>
          <a:prstGeom prst="line">
            <a:avLst/>
          </a:prstGeom>
          <a:ln w="31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CasellaDiTesto 92">
            <a:extLst>
              <a:ext uri="{FF2B5EF4-FFF2-40B4-BE49-F238E27FC236}">
                <a16:creationId xmlns:a16="http://schemas.microsoft.com/office/drawing/2014/main" id="{3580AE22-B073-7EB1-82E3-C4B354F01CF0}"/>
              </a:ext>
            </a:extLst>
          </p:cNvPr>
          <p:cNvSpPr txBox="1"/>
          <p:nvPr/>
        </p:nvSpPr>
        <p:spPr>
          <a:xfrm>
            <a:off x="5532655" y="5532132"/>
            <a:ext cx="468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a’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’)</a:t>
            </a:r>
          </a:p>
        </p:txBody>
      </p: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55D385AC-B010-D607-CF1B-98B629CC94D7}"/>
              </a:ext>
            </a:extLst>
          </p:cNvPr>
          <p:cNvCxnSpPr>
            <a:cxnSpLocks/>
          </p:cNvCxnSpPr>
          <p:nvPr/>
        </p:nvCxnSpPr>
        <p:spPr>
          <a:xfrm>
            <a:off x="8688647" y="3292075"/>
            <a:ext cx="0" cy="1584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CasellaDiTesto 108">
            <a:extLst>
              <a:ext uri="{FF2B5EF4-FFF2-40B4-BE49-F238E27FC236}">
                <a16:creationId xmlns:a16="http://schemas.microsoft.com/office/drawing/2014/main" id="{AD377281-74BA-4842-8C55-6211A00DADFD}"/>
              </a:ext>
            </a:extLst>
          </p:cNvPr>
          <p:cNvSpPr txBox="1"/>
          <p:nvPr/>
        </p:nvSpPr>
        <p:spPr>
          <a:xfrm>
            <a:off x="8617313" y="4744244"/>
            <a:ext cx="396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05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</a:p>
        </p:txBody>
      </p: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0FE3949F-EFBD-50D9-2957-EDA5A4C77FD9}"/>
              </a:ext>
            </a:extLst>
          </p:cNvPr>
          <p:cNvCxnSpPr>
            <a:cxnSpLocks/>
          </p:cNvCxnSpPr>
          <p:nvPr/>
        </p:nvCxnSpPr>
        <p:spPr>
          <a:xfrm flipH="1">
            <a:off x="6385383" y="2120719"/>
            <a:ext cx="5587980" cy="46662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CasellaDiTesto 110">
            <a:extLst>
              <a:ext uri="{FF2B5EF4-FFF2-40B4-BE49-F238E27FC236}">
                <a16:creationId xmlns:a16="http://schemas.microsoft.com/office/drawing/2014/main" id="{8EB85B43-6C5E-FC93-9106-C53150D59179}"/>
              </a:ext>
            </a:extLst>
          </p:cNvPr>
          <p:cNvSpPr txBox="1"/>
          <p:nvPr/>
        </p:nvSpPr>
        <p:spPr>
          <a:xfrm>
            <a:off x="7534920" y="558954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49" name="Arco 48">
            <a:extLst>
              <a:ext uri="{FF2B5EF4-FFF2-40B4-BE49-F238E27FC236}">
                <a16:creationId xmlns:a16="http://schemas.microsoft.com/office/drawing/2014/main" id="{114C3FB9-77C2-67E6-11C6-D79754B649A6}"/>
              </a:ext>
            </a:extLst>
          </p:cNvPr>
          <p:cNvSpPr/>
          <p:nvPr/>
        </p:nvSpPr>
        <p:spPr>
          <a:xfrm>
            <a:off x="6627640" y="2555819"/>
            <a:ext cx="1494000" cy="1494000"/>
          </a:xfrm>
          <a:prstGeom prst="arc">
            <a:avLst>
              <a:gd name="adj1" fmla="val 9778717"/>
              <a:gd name="adj2" fmla="val 13977266"/>
            </a:avLst>
          </a:prstGeom>
          <a:ln w="31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73FFB8BE-A287-48EF-6135-C01E0FE84D9E}"/>
              </a:ext>
            </a:extLst>
          </p:cNvPr>
          <p:cNvCxnSpPr>
            <a:cxnSpLocks/>
          </p:cNvCxnSpPr>
          <p:nvPr/>
        </p:nvCxnSpPr>
        <p:spPr>
          <a:xfrm>
            <a:off x="6662085" y="3520911"/>
            <a:ext cx="2478927" cy="2960317"/>
          </a:xfrm>
          <a:prstGeom prst="line">
            <a:avLst/>
          </a:prstGeom>
          <a:ln w="31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Arco 120">
            <a:extLst>
              <a:ext uri="{FF2B5EF4-FFF2-40B4-BE49-F238E27FC236}">
                <a16:creationId xmlns:a16="http://schemas.microsoft.com/office/drawing/2014/main" id="{B5BEE5AA-4635-99D6-DE10-D358203C63B8}"/>
              </a:ext>
            </a:extLst>
          </p:cNvPr>
          <p:cNvSpPr/>
          <p:nvPr/>
        </p:nvSpPr>
        <p:spPr>
          <a:xfrm>
            <a:off x="5151068" y="1079434"/>
            <a:ext cx="4446000" cy="4446000"/>
          </a:xfrm>
          <a:prstGeom prst="arc">
            <a:avLst>
              <a:gd name="adj1" fmla="val 9778717"/>
              <a:gd name="adj2" fmla="val 13977266"/>
            </a:avLst>
          </a:prstGeom>
          <a:ln w="31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5937D55F-9834-DA58-E151-EAF55DDE20BE}"/>
              </a:ext>
            </a:extLst>
          </p:cNvPr>
          <p:cNvCxnSpPr>
            <a:cxnSpLocks/>
          </p:cNvCxnSpPr>
          <p:nvPr/>
        </p:nvCxnSpPr>
        <p:spPr>
          <a:xfrm>
            <a:off x="5250422" y="3954016"/>
            <a:ext cx="2375999" cy="2837401"/>
          </a:xfrm>
          <a:prstGeom prst="line">
            <a:avLst/>
          </a:prstGeom>
          <a:ln w="31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3EBBFFF1-CA15-8B15-9D45-F26827B7F9DB}"/>
              </a:ext>
            </a:extLst>
          </p:cNvPr>
          <p:cNvCxnSpPr>
            <a:endCxn id="72" idx="4"/>
          </p:cNvCxnSpPr>
          <p:nvPr/>
        </p:nvCxnSpPr>
        <p:spPr>
          <a:xfrm>
            <a:off x="6238875" y="5138738"/>
            <a:ext cx="1921128" cy="1643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652B3D67-F85C-03B2-B27E-EF77A2064BB5}"/>
              </a:ext>
            </a:extLst>
          </p:cNvPr>
          <p:cNvCxnSpPr>
            <a:stCxn id="72" idx="0"/>
          </p:cNvCxnSpPr>
          <p:nvPr/>
        </p:nvCxnSpPr>
        <p:spPr>
          <a:xfrm flipH="1">
            <a:off x="7113301" y="4260917"/>
            <a:ext cx="172226" cy="192254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B1D0C9AD-BD39-3B39-8065-E440C61BF456}"/>
              </a:ext>
            </a:extLst>
          </p:cNvPr>
          <p:cNvCxnSpPr>
            <a:cxnSpLocks/>
          </p:cNvCxnSpPr>
          <p:nvPr/>
        </p:nvCxnSpPr>
        <p:spPr>
          <a:xfrm>
            <a:off x="7019407" y="4476790"/>
            <a:ext cx="1399513" cy="6080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71F30AAC-DC62-5C5A-2167-907AC4618E14}"/>
              </a:ext>
            </a:extLst>
          </p:cNvPr>
          <p:cNvCxnSpPr>
            <a:cxnSpLocks/>
          </p:cNvCxnSpPr>
          <p:nvPr/>
        </p:nvCxnSpPr>
        <p:spPr>
          <a:xfrm>
            <a:off x="7545213" y="4014869"/>
            <a:ext cx="367980" cy="153624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Arco 136">
            <a:extLst>
              <a:ext uri="{FF2B5EF4-FFF2-40B4-BE49-F238E27FC236}">
                <a16:creationId xmlns:a16="http://schemas.microsoft.com/office/drawing/2014/main" id="{CE695774-278B-F4F7-5E4B-0FF4F6C876CD}"/>
              </a:ext>
            </a:extLst>
          </p:cNvPr>
          <p:cNvSpPr/>
          <p:nvPr/>
        </p:nvSpPr>
        <p:spPr>
          <a:xfrm>
            <a:off x="5893368" y="1825763"/>
            <a:ext cx="2952000" cy="2952000"/>
          </a:xfrm>
          <a:prstGeom prst="arc">
            <a:avLst>
              <a:gd name="adj1" fmla="val 9778717"/>
              <a:gd name="adj2" fmla="val 13977266"/>
            </a:avLst>
          </a:prstGeom>
          <a:ln w="31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91A20C19-361F-36B5-DC42-F50B78E12B7A}"/>
              </a:ext>
            </a:extLst>
          </p:cNvPr>
          <p:cNvCxnSpPr>
            <a:cxnSpLocks/>
          </p:cNvCxnSpPr>
          <p:nvPr/>
        </p:nvCxnSpPr>
        <p:spPr>
          <a:xfrm>
            <a:off x="5954988" y="3739333"/>
            <a:ext cx="1693533" cy="2022405"/>
          </a:xfrm>
          <a:prstGeom prst="line">
            <a:avLst/>
          </a:prstGeom>
          <a:ln w="31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Ovale 74">
            <a:extLst>
              <a:ext uri="{FF2B5EF4-FFF2-40B4-BE49-F238E27FC236}">
                <a16:creationId xmlns:a16="http://schemas.microsoft.com/office/drawing/2014/main" id="{7709B872-5A90-CB63-3488-95B4E189412A}"/>
              </a:ext>
            </a:extLst>
          </p:cNvPr>
          <p:cNvSpPr/>
          <p:nvPr/>
        </p:nvSpPr>
        <p:spPr>
          <a:xfrm>
            <a:off x="6521794" y="4543622"/>
            <a:ext cx="1353600" cy="13536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4B11CDF8-3934-B4FD-358D-4835BE87346D}"/>
              </a:ext>
            </a:extLst>
          </p:cNvPr>
          <p:cNvCxnSpPr>
            <a:cxnSpLocks/>
          </p:cNvCxnSpPr>
          <p:nvPr/>
        </p:nvCxnSpPr>
        <p:spPr>
          <a:xfrm flipH="1">
            <a:off x="6679421" y="4567435"/>
            <a:ext cx="1312686" cy="109570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53F0BEEA-5EB7-A9F4-C234-1BC0C2CF0EAD}"/>
              </a:ext>
            </a:extLst>
          </p:cNvPr>
          <p:cNvCxnSpPr>
            <a:cxnSpLocks/>
          </p:cNvCxnSpPr>
          <p:nvPr/>
        </p:nvCxnSpPr>
        <p:spPr>
          <a:xfrm>
            <a:off x="7019407" y="1521007"/>
            <a:ext cx="1412553" cy="119334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1D506A40-EA4A-3955-D30C-F3DB1B834270}"/>
              </a:ext>
            </a:extLst>
          </p:cNvPr>
          <p:cNvCxnSpPr>
            <a:cxnSpLocks/>
          </p:cNvCxnSpPr>
          <p:nvPr/>
        </p:nvCxnSpPr>
        <p:spPr>
          <a:xfrm flipH="1">
            <a:off x="7551118" y="1522402"/>
            <a:ext cx="350187" cy="117985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6" name="Gruppo 125">
            <a:extLst>
              <a:ext uri="{FF2B5EF4-FFF2-40B4-BE49-F238E27FC236}">
                <a16:creationId xmlns:a16="http://schemas.microsoft.com/office/drawing/2014/main" id="{4FAADEC7-1CB9-C665-79AC-54DA48555807}"/>
              </a:ext>
            </a:extLst>
          </p:cNvPr>
          <p:cNvGrpSpPr/>
          <p:nvPr/>
        </p:nvGrpSpPr>
        <p:grpSpPr>
          <a:xfrm>
            <a:off x="7197372" y="613820"/>
            <a:ext cx="2160003" cy="2156799"/>
            <a:chOff x="5106000" y="1073109"/>
            <a:chExt cx="1980000" cy="1980000"/>
          </a:xfrm>
        </p:grpSpPr>
        <p:sp>
          <p:nvSpPr>
            <p:cNvPr id="150" name="Ovale 149">
              <a:extLst>
                <a:ext uri="{FF2B5EF4-FFF2-40B4-BE49-F238E27FC236}">
                  <a16:creationId xmlns:a16="http://schemas.microsoft.com/office/drawing/2014/main" id="{E364D54D-C17B-D63B-DAA5-325BB59D0517}"/>
                </a:ext>
              </a:extLst>
            </p:cNvPr>
            <p:cNvSpPr/>
            <p:nvPr/>
          </p:nvSpPr>
          <p:spPr>
            <a:xfrm>
              <a:off x="5106000" y="1073109"/>
              <a:ext cx="1980000" cy="198000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 w="3175">
                  <a:solidFill>
                    <a:prstClr val="black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52" name="Gruppo 151">
              <a:extLst>
                <a:ext uri="{FF2B5EF4-FFF2-40B4-BE49-F238E27FC236}">
                  <a16:creationId xmlns:a16="http://schemas.microsoft.com/office/drawing/2014/main" id="{63249F4E-66E6-E67C-6F58-7B3194992D51}"/>
                </a:ext>
              </a:extLst>
            </p:cNvPr>
            <p:cNvGrpSpPr/>
            <p:nvPr/>
          </p:nvGrpSpPr>
          <p:grpSpPr>
            <a:xfrm>
              <a:off x="6010110" y="1966944"/>
              <a:ext cx="180000" cy="180000"/>
              <a:chOff x="6162674" y="2118590"/>
              <a:chExt cx="180000" cy="180000"/>
            </a:xfrm>
          </p:grpSpPr>
          <p:cxnSp>
            <p:nvCxnSpPr>
              <p:cNvPr id="154" name="Connettore diritto 153">
                <a:extLst>
                  <a:ext uri="{FF2B5EF4-FFF2-40B4-BE49-F238E27FC236}">
                    <a16:creationId xmlns:a16="http://schemas.microsoft.com/office/drawing/2014/main" id="{820C5795-723D-57C5-67AC-EF1EA23F980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53861" y="2118590"/>
                <a:ext cx="0" cy="18000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Connettore diritto 157">
                <a:extLst>
                  <a:ext uri="{FF2B5EF4-FFF2-40B4-BE49-F238E27FC236}">
                    <a16:creationId xmlns:a16="http://schemas.microsoft.com/office/drawing/2014/main" id="{07312428-AC0E-C168-087F-1D08711D51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62674" y="2212409"/>
                <a:ext cx="1800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D8BAEBA4-F65F-CCB7-7ACB-DE2F1EDF83F2}"/>
              </a:ext>
            </a:extLst>
          </p:cNvPr>
          <p:cNvCxnSpPr>
            <a:cxnSpLocks/>
          </p:cNvCxnSpPr>
          <p:nvPr/>
        </p:nvCxnSpPr>
        <p:spPr>
          <a:xfrm>
            <a:off x="8280836" y="1689665"/>
            <a:ext cx="0" cy="187564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2" name="Gruppo 161">
            <a:extLst>
              <a:ext uri="{FF2B5EF4-FFF2-40B4-BE49-F238E27FC236}">
                <a16:creationId xmlns:a16="http://schemas.microsoft.com/office/drawing/2014/main" id="{21E5D9F9-065D-7B95-E2A6-DCBBA2D420E7}"/>
              </a:ext>
            </a:extLst>
          </p:cNvPr>
          <p:cNvGrpSpPr/>
          <p:nvPr/>
        </p:nvGrpSpPr>
        <p:grpSpPr>
          <a:xfrm>
            <a:off x="6850924" y="1515843"/>
            <a:ext cx="1440000" cy="1438999"/>
            <a:chOff x="4980039" y="4065639"/>
            <a:chExt cx="1080000" cy="1080000"/>
          </a:xfrm>
        </p:grpSpPr>
        <p:sp>
          <p:nvSpPr>
            <p:cNvPr id="174" name="Ovale 173">
              <a:extLst>
                <a:ext uri="{FF2B5EF4-FFF2-40B4-BE49-F238E27FC236}">
                  <a16:creationId xmlns:a16="http://schemas.microsoft.com/office/drawing/2014/main" id="{F24B03C0-41A7-6A81-4849-294AD7AA7F8A}"/>
                </a:ext>
              </a:extLst>
            </p:cNvPr>
            <p:cNvSpPr/>
            <p:nvPr/>
          </p:nvSpPr>
          <p:spPr>
            <a:xfrm>
              <a:off x="4980039" y="4065639"/>
              <a:ext cx="1080000" cy="108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75" name="Gruppo 174">
              <a:extLst>
                <a:ext uri="{FF2B5EF4-FFF2-40B4-BE49-F238E27FC236}">
                  <a16:creationId xmlns:a16="http://schemas.microsoft.com/office/drawing/2014/main" id="{82F368D1-3D34-8029-C705-818880DE6E6B}"/>
                </a:ext>
              </a:extLst>
            </p:cNvPr>
            <p:cNvGrpSpPr/>
            <p:nvPr/>
          </p:nvGrpSpPr>
          <p:grpSpPr>
            <a:xfrm>
              <a:off x="5470237" y="4552335"/>
              <a:ext cx="108000" cy="108000"/>
              <a:chOff x="5470237" y="4552335"/>
              <a:chExt cx="108000" cy="108000"/>
            </a:xfrm>
          </p:grpSpPr>
          <p:cxnSp>
            <p:nvCxnSpPr>
              <p:cNvPr id="176" name="Connettore diritto 175">
                <a:extLst>
                  <a:ext uri="{FF2B5EF4-FFF2-40B4-BE49-F238E27FC236}">
                    <a16:creationId xmlns:a16="http://schemas.microsoft.com/office/drawing/2014/main" id="{2DC07472-8C45-5B1D-8B70-4FD1B0F311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70237" y="4605639"/>
                <a:ext cx="108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Connettore diritto 176">
                <a:extLst>
                  <a:ext uri="{FF2B5EF4-FFF2-40B4-BE49-F238E27FC236}">
                    <a16:creationId xmlns:a16="http://schemas.microsoft.com/office/drawing/2014/main" id="{DA46BABD-5F43-3C17-6C93-8B2357610C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20039" y="4552335"/>
                <a:ext cx="0" cy="10800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8" name="Gruppo 177">
            <a:extLst>
              <a:ext uri="{FF2B5EF4-FFF2-40B4-BE49-F238E27FC236}">
                <a16:creationId xmlns:a16="http://schemas.microsoft.com/office/drawing/2014/main" id="{178B1998-B93E-6448-D01F-4D61898C9E09}"/>
              </a:ext>
            </a:extLst>
          </p:cNvPr>
          <p:cNvGrpSpPr/>
          <p:nvPr/>
        </p:nvGrpSpPr>
        <p:grpSpPr>
          <a:xfrm>
            <a:off x="7201910" y="3230615"/>
            <a:ext cx="2160000" cy="2164248"/>
            <a:chOff x="272864" y="3930633"/>
            <a:chExt cx="2160000" cy="2164248"/>
          </a:xfrm>
        </p:grpSpPr>
        <p:sp>
          <p:nvSpPr>
            <p:cNvPr id="179" name="Ovale 178">
              <a:extLst>
                <a:ext uri="{FF2B5EF4-FFF2-40B4-BE49-F238E27FC236}">
                  <a16:creationId xmlns:a16="http://schemas.microsoft.com/office/drawing/2014/main" id="{3C083791-3E2B-9741-D8C9-1B9C328756C3}"/>
                </a:ext>
              </a:extLst>
            </p:cNvPr>
            <p:cNvSpPr/>
            <p:nvPr/>
          </p:nvSpPr>
          <p:spPr>
            <a:xfrm>
              <a:off x="272864" y="3936328"/>
              <a:ext cx="2160000" cy="2158553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99" name="Connettore diritto 198">
              <a:extLst>
                <a:ext uri="{FF2B5EF4-FFF2-40B4-BE49-F238E27FC236}">
                  <a16:creationId xmlns:a16="http://schemas.microsoft.com/office/drawing/2014/main" id="{3C06D6F4-AA87-AA59-CDE7-38BFC4807126}"/>
                </a:ext>
              </a:extLst>
            </p:cNvPr>
            <p:cNvCxnSpPr>
              <a:cxnSpLocks/>
            </p:cNvCxnSpPr>
            <p:nvPr/>
          </p:nvCxnSpPr>
          <p:spPr>
            <a:xfrm>
              <a:off x="1351899" y="3930633"/>
              <a:ext cx="0" cy="1132774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Connettore diritto 199">
              <a:extLst>
                <a:ext uri="{FF2B5EF4-FFF2-40B4-BE49-F238E27FC236}">
                  <a16:creationId xmlns:a16="http://schemas.microsoft.com/office/drawing/2014/main" id="{0898C4BB-1C26-2078-9F2A-10014458BB7D}"/>
                </a:ext>
              </a:extLst>
            </p:cNvPr>
            <p:cNvCxnSpPr>
              <a:cxnSpLocks/>
            </p:cNvCxnSpPr>
            <p:nvPr/>
          </p:nvCxnSpPr>
          <p:spPr>
            <a:xfrm>
              <a:off x="1302628" y="5014025"/>
              <a:ext cx="11961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2" name="Connettore diritto 231">
            <a:extLst>
              <a:ext uri="{FF2B5EF4-FFF2-40B4-BE49-F238E27FC236}">
                <a16:creationId xmlns:a16="http://schemas.microsoft.com/office/drawing/2014/main" id="{0D07641C-DFB0-08A9-0E75-241ADF97FD2E}"/>
              </a:ext>
            </a:extLst>
          </p:cNvPr>
          <p:cNvCxnSpPr>
            <a:cxnSpLocks/>
          </p:cNvCxnSpPr>
          <p:nvPr/>
        </p:nvCxnSpPr>
        <p:spPr>
          <a:xfrm>
            <a:off x="9501252" y="492356"/>
            <a:ext cx="0" cy="280827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032BB280-4F9E-743B-8C71-6C52268730DF}"/>
              </a:ext>
            </a:extLst>
          </p:cNvPr>
          <p:cNvCxnSpPr>
            <a:cxnSpLocks/>
          </p:cNvCxnSpPr>
          <p:nvPr/>
        </p:nvCxnSpPr>
        <p:spPr>
          <a:xfrm flipH="1">
            <a:off x="5432051" y="3298729"/>
            <a:ext cx="4074916" cy="340134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id="{694361A3-84F1-0293-6581-D9599144BF2F}"/>
              </a:ext>
            </a:extLst>
          </p:cNvPr>
          <p:cNvCxnSpPr>
            <a:cxnSpLocks/>
          </p:cNvCxnSpPr>
          <p:nvPr/>
        </p:nvCxnSpPr>
        <p:spPr>
          <a:xfrm flipH="1">
            <a:off x="6144963" y="776033"/>
            <a:ext cx="3352478" cy="252194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nettore diritto 234">
            <a:extLst>
              <a:ext uri="{FF2B5EF4-FFF2-40B4-BE49-F238E27FC236}">
                <a16:creationId xmlns:a16="http://schemas.microsoft.com/office/drawing/2014/main" id="{AAD680E9-B77A-66C6-F646-6224B3B27019}"/>
              </a:ext>
            </a:extLst>
          </p:cNvPr>
          <p:cNvCxnSpPr>
            <a:cxnSpLocks/>
          </p:cNvCxnSpPr>
          <p:nvPr/>
        </p:nvCxnSpPr>
        <p:spPr>
          <a:xfrm>
            <a:off x="6141892" y="3297975"/>
            <a:ext cx="0" cy="282987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CasellaDiTesto 239">
            <a:extLst>
              <a:ext uri="{FF2B5EF4-FFF2-40B4-BE49-F238E27FC236}">
                <a16:creationId xmlns:a16="http://schemas.microsoft.com/office/drawing/2014/main" id="{56EA6CE8-A490-FEC0-EE7E-D42E656F1802}"/>
              </a:ext>
            </a:extLst>
          </p:cNvPr>
          <p:cNvSpPr txBox="1"/>
          <p:nvPr/>
        </p:nvSpPr>
        <p:spPr>
          <a:xfrm>
            <a:off x="5254525" y="3868116"/>
            <a:ext cx="504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(T</a:t>
            </a:r>
            <a:r>
              <a:rPr lang="it-IT" sz="105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c)</a:t>
            </a:r>
          </a:p>
        </p:txBody>
      </p:sp>
      <p:sp>
        <p:nvSpPr>
          <p:cNvPr id="241" name="CasellaDiTesto 240">
            <a:extLst>
              <a:ext uri="{FF2B5EF4-FFF2-40B4-BE49-F238E27FC236}">
                <a16:creationId xmlns:a16="http://schemas.microsoft.com/office/drawing/2014/main" id="{C56444CF-9A83-6ABC-E71F-DD5412D30FBF}"/>
              </a:ext>
            </a:extLst>
          </p:cNvPr>
          <p:cNvSpPr txBox="1"/>
          <p:nvPr/>
        </p:nvSpPr>
        <p:spPr>
          <a:xfrm>
            <a:off x="6172939" y="3341369"/>
            <a:ext cx="540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(T</a:t>
            </a:r>
            <a:r>
              <a:rPr lang="it-IT" sz="105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d)</a:t>
            </a:r>
          </a:p>
        </p:txBody>
      </p:sp>
      <p:sp>
        <p:nvSpPr>
          <p:cNvPr id="242" name="CasellaDiTesto 241">
            <a:extLst>
              <a:ext uri="{FF2B5EF4-FFF2-40B4-BE49-F238E27FC236}">
                <a16:creationId xmlns:a16="http://schemas.microsoft.com/office/drawing/2014/main" id="{C4417D8A-3D67-D808-E049-6E5A4A7BFBE0}"/>
              </a:ext>
            </a:extLst>
          </p:cNvPr>
          <p:cNvSpPr txBox="1"/>
          <p:nvPr/>
        </p:nvSpPr>
        <p:spPr>
          <a:xfrm>
            <a:off x="9081081" y="6238705"/>
            <a:ext cx="50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(d’’)</a:t>
            </a:r>
          </a:p>
        </p:txBody>
      </p:sp>
      <p:sp>
        <p:nvSpPr>
          <p:cNvPr id="243" name="CasellaDiTesto 242">
            <a:extLst>
              <a:ext uri="{FF2B5EF4-FFF2-40B4-BE49-F238E27FC236}">
                <a16:creationId xmlns:a16="http://schemas.microsoft.com/office/drawing/2014/main" id="{C478BDDC-8DBB-6EA0-9476-5584E8E88A6E}"/>
              </a:ext>
            </a:extLst>
          </p:cNvPr>
          <p:cNvSpPr txBox="1"/>
          <p:nvPr/>
        </p:nvSpPr>
        <p:spPr>
          <a:xfrm>
            <a:off x="7069436" y="6408180"/>
            <a:ext cx="504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(c’’)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929B3438-7C28-3EA5-D3B7-48A82B7D0198}"/>
              </a:ext>
            </a:extLst>
          </p:cNvPr>
          <p:cNvSpPr txBox="1"/>
          <p:nvPr/>
        </p:nvSpPr>
        <p:spPr>
          <a:xfrm>
            <a:off x="0" y="369138"/>
            <a:ext cx="52946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Per verificare forma e dimensione della circonferenza ne eseguiamo il ribaltamento dopo aver determinato il piano </a:t>
            </a:r>
            <a:r>
              <a:rPr lang="it-IT" sz="1600" dirty="0">
                <a:latin typeface="Symbol" panose="05050102010706020507" pitchFamily="18" charset="2"/>
              </a:rPr>
              <a:t>b</a:t>
            </a:r>
            <a:r>
              <a:rPr lang="it-IT" sz="1600" dirty="0"/>
              <a:t> che la contiene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DBA6B41-07D3-638F-2280-6778A74988AD}"/>
              </a:ext>
            </a:extLst>
          </p:cNvPr>
          <p:cNvSpPr txBox="1"/>
          <p:nvPr/>
        </p:nvSpPr>
        <p:spPr>
          <a:xfrm>
            <a:off x="0" y="1163825"/>
            <a:ext cx="5212774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/>
              <a:t>Definite le rette </a:t>
            </a:r>
            <a:r>
              <a:rPr lang="it-IT" sz="1600" dirty="0">
                <a:solidFill>
                  <a:srgbClr val="FF0000"/>
                </a:solidFill>
              </a:rPr>
              <a:t>a </a:t>
            </a:r>
            <a:r>
              <a:rPr lang="it-IT" sz="1600" dirty="0">
                <a:latin typeface="Symbol" panose="05050102010706020507" pitchFamily="18" charset="2"/>
              </a:rPr>
              <a:t>Ì</a:t>
            </a:r>
            <a:r>
              <a:rPr lang="it-IT" sz="1600" dirty="0"/>
              <a:t> AD; </a:t>
            </a:r>
            <a:r>
              <a:rPr lang="it-IT" sz="1600" dirty="0">
                <a:solidFill>
                  <a:srgbClr val="FF0000"/>
                </a:solidFill>
              </a:rPr>
              <a:t>b </a:t>
            </a:r>
            <a:r>
              <a:rPr lang="it-IT" sz="1600" dirty="0">
                <a:latin typeface="Symbol" panose="05050102010706020507" pitchFamily="18" charset="2"/>
              </a:rPr>
              <a:t>Ì</a:t>
            </a:r>
            <a:r>
              <a:rPr lang="it-IT" sz="1600" dirty="0"/>
              <a:t> BC </a:t>
            </a:r>
            <a:r>
              <a:rPr lang="it-IT" sz="1600" dirty="0">
                <a:solidFill>
                  <a:srgbClr val="FF0000"/>
                </a:solidFill>
              </a:rPr>
              <a:t>c </a:t>
            </a:r>
            <a:r>
              <a:rPr lang="it-IT" sz="1800" dirty="0">
                <a:latin typeface="Symbol" panose="05050102010706020507" pitchFamily="18" charset="2"/>
              </a:rPr>
              <a:t>Ì </a:t>
            </a:r>
            <a:r>
              <a:rPr lang="it-IT" sz="1600" dirty="0"/>
              <a:t>CD e </a:t>
            </a:r>
            <a:r>
              <a:rPr lang="it-IT" sz="1600" dirty="0">
                <a:solidFill>
                  <a:srgbClr val="FF0000"/>
                </a:solidFill>
              </a:rPr>
              <a:t>d </a:t>
            </a:r>
            <a:r>
              <a:rPr lang="it-IT" sz="1800" dirty="0">
                <a:latin typeface="Symbol" panose="05050102010706020507" pitchFamily="18" charset="2"/>
              </a:rPr>
              <a:t>Ì </a:t>
            </a:r>
            <a:r>
              <a:rPr lang="it-IT" sz="1600" dirty="0"/>
              <a:t>AB determiniamo le tracce</a:t>
            </a:r>
            <a:r>
              <a:rPr lang="it-IT" sz="1600" dirty="0">
                <a:solidFill>
                  <a:srgbClr val="FF0000"/>
                </a:solidFill>
              </a:rPr>
              <a:t> 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a, 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b,</a:t>
            </a:r>
            <a:r>
              <a:rPr lang="it-IT" sz="1600" dirty="0"/>
              <a:t> </a:t>
            </a:r>
            <a:r>
              <a:rPr lang="it-IT" sz="1600" dirty="0">
                <a:solidFill>
                  <a:srgbClr val="FF0000"/>
                </a:solidFill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c</a:t>
            </a:r>
            <a:r>
              <a:rPr lang="it-IT" sz="1600" dirty="0"/>
              <a:t> e </a:t>
            </a:r>
            <a:r>
              <a:rPr lang="it-IT" sz="1600" dirty="0">
                <a:solidFill>
                  <a:srgbClr val="FF0000"/>
                </a:solidFill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d </a:t>
            </a:r>
            <a:r>
              <a:rPr lang="it-IT" sz="1600" dirty="0"/>
              <a:t>per le</a:t>
            </a:r>
          </a:p>
          <a:p>
            <a:r>
              <a:rPr lang="it-IT" sz="1600" dirty="0"/>
              <a:t>quali passa la </a:t>
            </a:r>
            <a:r>
              <a:rPr lang="it-IT" sz="1600" dirty="0">
                <a:solidFill>
                  <a:schemeClr val="accent1">
                    <a:lumMod val="75000"/>
                  </a:schemeClr>
                </a:solidFill>
              </a:rPr>
              <a:t>t</a:t>
            </a:r>
            <a:r>
              <a:rPr lang="it-IT" sz="1600" baseline="-25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it-IT" sz="1600" dirty="0">
                <a:solidFill>
                  <a:schemeClr val="accent1">
                    <a:lumMod val="75000"/>
                  </a:schemeClr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chemeClr val="bg1">
                    <a:lumMod val="50000"/>
                  </a:schemeClr>
                </a:solidFill>
                <a:latin typeface="Symbol" panose="05050102010706020507" pitchFamily="18" charset="2"/>
              </a:rPr>
              <a:t> </a:t>
            </a:r>
            <a:r>
              <a:rPr lang="it-IT" sz="1600" dirty="0"/>
              <a:t>mentre la </a:t>
            </a:r>
            <a:r>
              <a:rPr lang="it-IT" sz="1600" dirty="0">
                <a:solidFill>
                  <a:schemeClr val="accent1">
                    <a:lumMod val="75000"/>
                  </a:schemeClr>
                </a:solidFill>
              </a:rPr>
              <a:t>t</a:t>
            </a:r>
            <a:r>
              <a:rPr lang="it-IT" sz="1600" baseline="-250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it-IT" sz="1600" dirty="0">
                <a:solidFill>
                  <a:schemeClr val="accent1">
                    <a:lumMod val="75000"/>
                  </a:schemeClr>
                </a:solidFill>
                <a:latin typeface="Symbol" panose="05050102010706020507" pitchFamily="18" charset="2"/>
              </a:rPr>
              <a:t>b</a:t>
            </a:r>
            <a:r>
              <a:rPr lang="it-IT" sz="1600" dirty="0"/>
              <a:t> si dispone parallela alle proiezioni </a:t>
            </a:r>
            <a:r>
              <a:rPr lang="it-IT" sz="1600" dirty="0">
                <a:solidFill>
                  <a:srgbClr val="FF0000"/>
                </a:solidFill>
              </a:rPr>
              <a:t>c’ </a:t>
            </a:r>
            <a:r>
              <a:rPr lang="it-IT" sz="1600" dirty="0"/>
              <a:t>e </a:t>
            </a:r>
            <a:r>
              <a:rPr lang="it-IT" sz="1600" dirty="0">
                <a:solidFill>
                  <a:srgbClr val="FF0000"/>
                </a:solidFill>
              </a:rPr>
              <a:t>d’ </a:t>
            </a:r>
            <a:r>
              <a:rPr lang="it-IT" sz="1600" dirty="0"/>
              <a:t>avendo queste tracce improprie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409911C4-DE60-E1C9-127E-7FE076982F34}"/>
              </a:ext>
            </a:extLst>
          </p:cNvPr>
          <p:cNvSpPr txBox="1"/>
          <p:nvPr/>
        </p:nvSpPr>
        <p:spPr>
          <a:xfrm>
            <a:off x="-1" y="2269943"/>
            <a:ext cx="5011003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/>
              <a:t>Pe effettuare il ribaltamento di </a:t>
            </a:r>
            <a:r>
              <a:rPr lang="it-IT" sz="1600" dirty="0">
                <a:solidFill>
                  <a:schemeClr val="accent1">
                    <a:lumMod val="75000"/>
                  </a:schemeClr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chemeClr val="bg1">
                    <a:lumMod val="50000"/>
                  </a:schemeClr>
                </a:solidFill>
                <a:latin typeface="Symbol" panose="05050102010706020507" pitchFamily="18" charset="2"/>
              </a:rPr>
              <a:t> </a:t>
            </a:r>
            <a:r>
              <a:rPr lang="it-IT" sz="1600" dirty="0">
                <a:latin typeface="+mj-lt"/>
              </a:rPr>
              <a:t>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latin typeface="+mj-lt"/>
              </a:rPr>
              <a:t>1 </a:t>
            </a:r>
            <a:r>
              <a:rPr lang="it-IT" sz="1600" dirty="0">
                <a:latin typeface="+mj-lt"/>
              </a:rPr>
              <a:t>definiamo il </a:t>
            </a:r>
          </a:p>
          <a:p>
            <a:r>
              <a:rPr lang="it-IT" sz="1600" dirty="0">
                <a:latin typeface="+mj-lt"/>
              </a:rPr>
              <a:t>piano proiettante </a:t>
            </a:r>
            <a:r>
              <a:rPr lang="it-IT" sz="1600" dirty="0">
                <a:latin typeface="Symbol" panose="05050102010706020507" pitchFamily="18" charset="2"/>
              </a:rPr>
              <a:t>g </a:t>
            </a:r>
            <a:r>
              <a:rPr lang="it-IT" sz="1600" dirty="0"/>
              <a:t>con (t</a:t>
            </a:r>
            <a:r>
              <a:rPr lang="it-IT" sz="1600" baseline="-25000" dirty="0"/>
              <a:t>1</a:t>
            </a:r>
            <a:r>
              <a:rPr lang="it-IT" sz="1600" dirty="0">
                <a:latin typeface="Symbol" panose="05050102010706020507" pitchFamily="18" charset="2"/>
              </a:rPr>
              <a:t>g</a:t>
            </a:r>
            <a:r>
              <a:rPr lang="it-IT" sz="1800" dirty="0">
                <a:latin typeface="Symbol" panose="05050102010706020507" pitchFamily="18" charset="2"/>
              </a:rPr>
              <a:t>^</a:t>
            </a:r>
            <a:r>
              <a:rPr lang="it-IT" sz="1600" dirty="0">
                <a:solidFill>
                  <a:schemeClr val="accent1">
                    <a:lumMod val="75000"/>
                  </a:schemeClr>
                </a:solidFill>
              </a:rPr>
              <a:t>t</a:t>
            </a:r>
            <a:r>
              <a:rPr lang="it-IT" sz="1600" baseline="-250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it-IT" sz="1600" dirty="0">
                <a:solidFill>
                  <a:schemeClr val="accent1">
                    <a:lumMod val="75000"/>
                  </a:schemeClr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it-IT" sz="1600" dirty="0">
                <a:solidFill>
                  <a:schemeClr val="accent1">
                    <a:lumMod val="75000"/>
                  </a:schemeClr>
                </a:solidFill>
                <a:latin typeface="Symbol" panose="05050102010706020507" pitchFamily="18" charset="2"/>
              </a:rPr>
              <a:t> </a:t>
            </a:r>
            <a:r>
              <a:rPr lang="it-IT" sz="1600" dirty="0"/>
              <a:t>con (</a:t>
            </a:r>
            <a:r>
              <a:rPr lang="it-IT" sz="1600" dirty="0">
                <a:solidFill>
                  <a:schemeClr val="accent1">
                    <a:lumMod val="75000"/>
                  </a:schemeClr>
                </a:solidFill>
              </a:rPr>
              <a:t>t</a:t>
            </a:r>
            <a:r>
              <a:rPr lang="it-IT" sz="1600" baseline="-25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it-IT" sz="1600" dirty="0">
                <a:solidFill>
                  <a:schemeClr val="accent1">
                    <a:lumMod val="75000"/>
                  </a:schemeClr>
                </a:solidFill>
                <a:latin typeface="Symbol" panose="05050102010706020507" pitchFamily="18" charset="2"/>
              </a:rPr>
              <a:t>b</a:t>
            </a:r>
            <a:r>
              <a:rPr lang="it-IT" sz="1400" dirty="0">
                <a:latin typeface="Symbol" panose="05050102010706020507" pitchFamily="18" charset="2"/>
              </a:rPr>
              <a:t>Ç</a:t>
            </a:r>
            <a:r>
              <a:rPr lang="it-IT" sz="1600" dirty="0"/>
              <a:t>t</a:t>
            </a:r>
            <a:r>
              <a:rPr lang="it-IT" sz="1600" baseline="-25000" dirty="0"/>
              <a:t>2</a:t>
            </a:r>
            <a:r>
              <a:rPr lang="it-IT" sz="1600" dirty="0">
                <a:latin typeface="Symbol" panose="05050102010706020507" pitchFamily="18" charset="2"/>
              </a:rPr>
              <a:t>g</a:t>
            </a:r>
            <a:r>
              <a:rPr lang="it-IT" sz="1600" dirty="0"/>
              <a:t>)</a:t>
            </a:r>
          </a:p>
          <a:p>
            <a:r>
              <a:rPr lang="it-IT" sz="1600" dirty="0"/>
              <a:t>fissando T</a:t>
            </a:r>
            <a:r>
              <a:rPr lang="it-IT" sz="1600" baseline="-25000" dirty="0"/>
              <a:t>2</a:t>
            </a:r>
            <a:r>
              <a:rPr lang="it-IT" sz="1600" dirty="0"/>
              <a:t>x e, quindi, (T</a:t>
            </a:r>
            <a:r>
              <a:rPr lang="it-IT" sz="1600" baseline="-25000" dirty="0"/>
              <a:t>2</a:t>
            </a:r>
            <a:r>
              <a:rPr lang="it-IT" sz="1600" dirty="0"/>
              <a:t>x) per definire </a:t>
            </a:r>
            <a:r>
              <a:rPr lang="it-IT" sz="1600" dirty="0">
                <a:solidFill>
                  <a:schemeClr val="accent1">
                    <a:lumMod val="75000"/>
                  </a:schemeClr>
                </a:solidFill>
              </a:rPr>
              <a:t>(t</a:t>
            </a:r>
            <a:r>
              <a:rPr lang="it-IT" sz="1600" baseline="-25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it-IT" sz="1600" dirty="0">
                <a:solidFill>
                  <a:schemeClr val="accent1">
                    <a:lumMod val="75000"/>
                  </a:schemeClr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025D0D6F-A3F3-0B18-52A4-8F4B1D47D2C0}"/>
              </a:ext>
            </a:extLst>
          </p:cNvPr>
          <p:cNvSpPr txBox="1"/>
          <p:nvPr/>
        </p:nvSpPr>
        <p:spPr>
          <a:xfrm>
            <a:off x="-15290" y="3093934"/>
            <a:ext cx="460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Sviluppiamo, ora, le procedure grafiche di ribaltamento delle rette </a:t>
            </a:r>
            <a:r>
              <a:rPr lang="it-IT" sz="1600" dirty="0">
                <a:solidFill>
                  <a:srgbClr val="FF0000"/>
                </a:solidFill>
              </a:rPr>
              <a:t>a </a:t>
            </a:r>
            <a:r>
              <a:rPr lang="it-IT" sz="1600" dirty="0">
                <a:latin typeface="Symbol" panose="05050102010706020507" pitchFamily="18" charset="2"/>
              </a:rPr>
              <a:t>Ì </a:t>
            </a:r>
            <a:r>
              <a:rPr lang="it-IT" sz="1600" dirty="0"/>
              <a:t>AD e </a:t>
            </a:r>
            <a:r>
              <a:rPr lang="it-IT" sz="1600" dirty="0">
                <a:solidFill>
                  <a:srgbClr val="FF0000"/>
                </a:solidFill>
              </a:rPr>
              <a:t>b </a:t>
            </a:r>
            <a:r>
              <a:rPr lang="it-IT" sz="1600" dirty="0">
                <a:latin typeface="Symbol" panose="05050102010706020507" pitchFamily="18" charset="2"/>
              </a:rPr>
              <a:t>Ì </a:t>
            </a:r>
            <a:r>
              <a:rPr lang="it-IT" sz="1600" dirty="0"/>
              <a:t>BC sul piano </a:t>
            </a:r>
            <a:r>
              <a:rPr lang="it-IT" sz="1600" dirty="0">
                <a:solidFill>
                  <a:schemeClr val="bg1">
                    <a:lumMod val="50000"/>
                  </a:schemeClr>
                </a:solidFill>
              </a:rPr>
              <a:t>(t</a:t>
            </a:r>
            <a:r>
              <a:rPr lang="it-IT" sz="1600" baseline="-25000" dirty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it-IT" sz="1600" dirty="0">
                <a:solidFill>
                  <a:schemeClr val="bg1">
                    <a:lumMod val="50000"/>
                  </a:schemeClr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chemeClr val="bg1">
                    <a:lumMod val="50000"/>
                  </a:schemeClr>
                </a:solidFill>
              </a:rPr>
              <a:t>) </a:t>
            </a:r>
            <a:r>
              <a:rPr lang="it-IT" sz="1600" dirty="0"/>
              <a:t>mediante le tracce </a:t>
            </a:r>
            <a:r>
              <a:rPr lang="it-IT" sz="1600" dirty="0">
                <a:solidFill>
                  <a:srgbClr val="FF0000"/>
                </a:solidFill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a</a:t>
            </a:r>
            <a:r>
              <a:rPr lang="it-IT" sz="1600" dirty="0"/>
              <a:t> e </a:t>
            </a:r>
            <a:r>
              <a:rPr lang="it-IT" sz="1600" dirty="0">
                <a:solidFill>
                  <a:srgbClr val="FF0000"/>
                </a:solidFill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b</a:t>
            </a:r>
            <a:endParaRPr lang="it-IT" sz="1600" baseline="-25000" dirty="0">
              <a:solidFill>
                <a:srgbClr val="FF0000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0E5FA68-97A5-A15F-245A-017C594AF173}"/>
              </a:ext>
            </a:extLst>
          </p:cNvPr>
          <p:cNvSpPr txBox="1"/>
          <p:nvPr/>
        </p:nvSpPr>
        <p:spPr>
          <a:xfrm>
            <a:off x="11999" y="3883284"/>
            <a:ext cx="4353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Ribaltiamo, ora, le tracce </a:t>
            </a:r>
            <a:r>
              <a:rPr lang="it-IT" sz="1600" dirty="0">
                <a:solidFill>
                  <a:srgbClr val="FF0000"/>
                </a:solidFill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c</a:t>
            </a:r>
            <a:r>
              <a:rPr lang="it-IT" sz="1600" dirty="0"/>
              <a:t> e </a:t>
            </a:r>
            <a:r>
              <a:rPr lang="it-IT" sz="1600" dirty="0">
                <a:solidFill>
                  <a:srgbClr val="FF0000"/>
                </a:solidFill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d </a:t>
            </a:r>
            <a:r>
              <a:rPr lang="it-IT" sz="1600" dirty="0"/>
              <a:t>su </a:t>
            </a:r>
            <a:r>
              <a:rPr lang="it-IT" sz="1600" dirty="0">
                <a:solidFill>
                  <a:schemeClr val="accent1">
                    <a:lumMod val="75000"/>
                  </a:schemeClr>
                </a:solidFill>
              </a:rPr>
              <a:t>(t</a:t>
            </a:r>
            <a:r>
              <a:rPr lang="it-IT" sz="1600" baseline="-25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it-IT" sz="1600" dirty="0">
                <a:solidFill>
                  <a:schemeClr val="accent1">
                    <a:lumMod val="75000"/>
                  </a:schemeClr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r>
              <a:rPr lang="it-IT" sz="1600" dirty="0"/>
              <a:t>definendo la posizione di </a:t>
            </a:r>
            <a:r>
              <a:rPr lang="it-IT" sz="1600" dirty="0">
                <a:solidFill>
                  <a:srgbClr val="FF0000"/>
                </a:solidFill>
              </a:rPr>
              <a:t>(T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c) </a:t>
            </a:r>
            <a:r>
              <a:rPr lang="it-IT" sz="1600" dirty="0"/>
              <a:t>e</a:t>
            </a:r>
            <a:r>
              <a:rPr lang="it-IT" sz="1600" dirty="0">
                <a:solidFill>
                  <a:srgbClr val="FF0000"/>
                </a:solidFill>
              </a:rPr>
              <a:t> (T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d) </a:t>
            </a:r>
            <a:r>
              <a:rPr lang="it-IT" sz="1600" dirty="0"/>
              <a:t>da cui far partire le rette ribaltate </a:t>
            </a:r>
            <a:r>
              <a:rPr lang="it-IT" sz="1600" dirty="0">
                <a:solidFill>
                  <a:srgbClr val="FF0000"/>
                </a:solidFill>
              </a:rPr>
              <a:t>(c’’) </a:t>
            </a:r>
            <a:r>
              <a:rPr lang="it-IT" sz="1600" dirty="0"/>
              <a:t>e </a:t>
            </a:r>
            <a:r>
              <a:rPr lang="it-IT" sz="1600" dirty="0">
                <a:solidFill>
                  <a:srgbClr val="FF0000"/>
                </a:solidFill>
              </a:rPr>
              <a:t>(d’’)</a:t>
            </a:r>
          </a:p>
        </p:txBody>
      </p:sp>
      <p:sp>
        <p:nvSpPr>
          <p:cNvPr id="237" name="CasellaDiTesto 236">
            <a:extLst>
              <a:ext uri="{FF2B5EF4-FFF2-40B4-BE49-F238E27FC236}">
                <a16:creationId xmlns:a16="http://schemas.microsoft.com/office/drawing/2014/main" id="{8F6BC88D-71EA-F09F-1354-23A8C606599E}"/>
              </a:ext>
            </a:extLst>
          </p:cNvPr>
          <p:cNvSpPr txBox="1"/>
          <p:nvPr/>
        </p:nvSpPr>
        <p:spPr>
          <a:xfrm>
            <a:off x="7061440" y="4059259"/>
            <a:ext cx="432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solidFill>
                  <a:srgbClr val="FF0000"/>
                </a:solidFill>
              </a:rPr>
              <a:t>(A’’)</a:t>
            </a:r>
          </a:p>
        </p:txBody>
      </p:sp>
      <p:sp>
        <p:nvSpPr>
          <p:cNvPr id="238" name="CasellaDiTesto 237">
            <a:extLst>
              <a:ext uri="{FF2B5EF4-FFF2-40B4-BE49-F238E27FC236}">
                <a16:creationId xmlns:a16="http://schemas.microsoft.com/office/drawing/2014/main" id="{9A3D3697-FF6F-709B-AA7A-64B1E73E4E73}"/>
              </a:ext>
            </a:extLst>
          </p:cNvPr>
          <p:cNvSpPr txBox="1"/>
          <p:nvPr/>
        </p:nvSpPr>
        <p:spPr>
          <a:xfrm>
            <a:off x="6911661" y="6127845"/>
            <a:ext cx="432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solidFill>
                  <a:srgbClr val="FF0000"/>
                </a:solidFill>
              </a:rPr>
              <a:t>(C’’)</a:t>
            </a:r>
          </a:p>
        </p:txBody>
      </p:sp>
      <p:sp>
        <p:nvSpPr>
          <p:cNvPr id="239" name="CasellaDiTesto 238">
            <a:extLst>
              <a:ext uri="{FF2B5EF4-FFF2-40B4-BE49-F238E27FC236}">
                <a16:creationId xmlns:a16="http://schemas.microsoft.com/office/drawing/2014/main" id="{C4FEA9FE-C312-06C2-B78D-1F0CB3D48EF5}"/>
              </a:ext>
            </a:extLst>
          </p:cNvPr>
          <p:cNvSpPr txBox="1"/>
          <p:nvPr/>
        </p:nvSpPr>
        <p:spPr>
          <a:xfrm>
            <a:off x="6059474" y="4913890"/>
            <a:ext cx="432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solidFill>
                  <a:srgbClr val="FF0000"/>
                </a:solidFill>
              </a:rPr>
              <a:t>(D’’)</a:t>
            </a:r>
          </a:p>
        </p:txBody>
      </p:sp>
      <p:sp>
        <p:nvSpPr>
          <p:cNvPr id="244" name="CasellaDiTesto 243">
            <a:extLst>
              <a:ext uri="{FF2B5EF4-FFF2-40B4-BE49-F238E27FC236}">
                <a16:creationId xmlns:a16="http://schemas.microsoft.com/office/drawing/2014/main" id="{3B649FB1-E791-9190-F194-E8B6B101B5F8}"/>
              </a:ext>
            </a:extLst>
          </p:cNvPr>
          <p:cNvSpPr txBox="1"/>
          <p:nvPr/>
        </p:nvSpPr>
        <p:spPr>
          <a:xfrm>
            <a:off x="7987917" y="5263039"/>
            <a:ext cx="432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solidFill>
                  <a:srgbClr val="FF0000"/>
                </a:solidFill>
              </a:rPr>
              <a:t>(B’’)</a:t>
            </a:r>
          </a:p>
        </p:txBody>
      </p:sp>
      <p:cxnSp>
        <p:nvCxnSpPr>
          <p:cNvPr id="245" name="Connettore diritto 244">
            <a:extLst>
              <a:ext uri="{FF2B5EF4-FFF2-40B4-BE49-F238E27FC236}">
                <a16:creationId xmlns:a16="http://schemas.microsoft.com/office/drawing/2014/main" id="{D6A8BD65-E8FF-0211-66CC-114B1BB4E319}"/>
              </a:ext>
            </a:extLst>
          </p:cNvPr>
          <p:cNvCxnSpPr>
            <a:cxnSpLocks/>
          </p:cNvCxnSpPr>
          <p:nvPr/>
        </p:nvCxnSpPr>
        <p:spPr>
          <a:xfrm>
            <a:off x="7572211" y="2207332"/>
            <a:ext cx="0" cy="270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6" name="Gruppo 245">
            <a:extLst>
              <a:ext uri="{FF2B5EF4-FFF2-40B4-BE49-F238E27FC236}">
                <a16:creationId xmlns:a16="http://schemas.microsoft.com/office/drawing/2014/main" id="{925359F7-C88B-BE21-2BD7-E43C8C2C3E82}"/>
              </a:ext>
            </a:extLst>
          </p:cNvPr>
          <p:cNvGrpSpPr/>
          <p:nvPr/>
        </p:nvGrpSpPr>
        <p:grpSpPr>
          <a:xfrm>
            <a:off x="6853526" y="4186657"/>
            <a:ext cx="1440000" cy="1440000"/>
            <a:chOff x="4980039" y="4065639"/>
            <a:chExt cx="1080000" cy="1080000"/>
          </a:xfrm>
        </p:grpSpPr>
        <p:sp>
          <p:nvSpPr>
            <p:cNvPr id="247" name="Ovale 246">
              <a:extLst>
                <a:ext uri="{FF2B5EF4-FFF2-40B4-BE49-F238E27FC236}">
                  <a16:creationId xmlns:a16="http://schemas.microsoft.com/office/drawing/2014/main" id="{586F04BB-932D-B040-A1EF-60A8B57F9B3C}"/>
                </a:ext>
              </a:extLst>
            </p:cNvPr>
            <p:cNvSpPr/>
            <p:nvPr/>
          </p:nvSpPr>
          <p:spPr>
            <a:xfrm>
              <a:off x="4980039" y="4065639"/>
              <a:ext cx="1080000" cy="108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248" name="Gruppo 247">
              <a:extLst>
                <a:ext uri="{FF2B5EF4-FFF2-40B4-BE49-F238E27FC236}">
                  <a16:creationId xmlns:a16="http://schemas.microsoft.com/office/drawing/2014/main" id="{AC268D6B-AFB9-0399-3E4A-1844A9DD0F48}"/>
                </a:ext>
              </a:extLst>
            </p:cNvPr>
            <p:cNvGrpSpPr/>
            <p:nvPr/>
          </p:nvGrpSpPr>
          <p:grpSpPr>
            <a:xfrm>
              <a:off x="5470237" y="4552335"/>
              <a:ext cx="108000" cy="108000"/>
              <a:chOff x="5470237" y="4552335"/>
              <a:chExt cx="108000" cy="108000"/>
            </a:xfrm>
          </p:grpSpPr>
          <p:cxnSp>
            <p:nvCxnSpPr>
              <p:cNvPr id="249" name="Connettore diritto 248">
                <a:extLst>
                  <a:ext uri="{FF2B5EF4-FFF2-40B4-BE49-F238E27FC236}">
                    <a16:creationId xmlns:a16="http://schemas.microsoft.com/office/drawing/2014/main" id="{524FC9D3-B30D-44ED-61F5-67DED9172E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70237" y="4605639"/>
                <a:ext cx="108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Connettore diritto 249">
                <a:extLst>
                  <a:ext uri="{FF2B5EF4-FFF2-40B4-BE49-F238E27FC236}">
                    <a16:creationId xmlns:a16="http://schemas.microsoft.com/office/drawing/2014/main" id="{C31683A5-7A41-6DD7-D621-A6DC644953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20039" y="4552335"/>
                <a:ext cx="0" cy="10800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AA77DC73-1741-0344-CE4F-ADD595A4FEAE}"/>
              </a:ext>
            </a:extLst>
          </p:cNvPr>
          <p:cNvSpPr txBox="1"/>
          <p:nvPr/>
        </p:nvSpPr>
        <p:spPr>
          <a:xfrm>
            <a:off x="11999" y="5476812"/>
            <a:ext cx="4929332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/>
              <a:t>Intersecando le rette ribaltate </a:t>
            </a:r>
            <a:r>
              <a:rPr lang="it-IT" sz="1600" dirty="0">
                <a:solidFill>
                  <a:srgbClr val="FF0000"/>
                </a:solidFill>
              </a:rPr>
              <a:t>(</a:t>
            </a:r>
            <a:r>
              <a:rPr lang="it-IT" sz="1600" dirty="0" err="1">
                <a:solidFill>
                  <a:srgbClr val="FF0000"/>
                </a:solidFill>
              </a:rPr>
              <a:t>a’</a:t>
            </a:r>
            <a:r>
              <a:rPr lang="it-IT" sz="1600" dirty="0">
                <a:solidFill>
                  <a:srgbClr val="FF0000"/>
                </a:solidFill>
              </a:rPr>
              <a:t>’), (b’’), (c’’), (d’’) </a:t>
            </a:r>
            <a:r>
              <a:rPr lang="it-IT" sz="1600" dirty="0"/>
              <a:t>determiniamo i quattro vertici del quadrato </a:t>
            </a:r>
          </a:p>
          <a:p>
            <a:r>
              <a:rPr lang="it-IT" sz="1600" dirty="0">
                <a:solidFill>
                  <a:srgbClr val="FF0000"/>
                </a:solidFill>
              </a:rPr>
              <a:t>(A’’), (B’’), (C’’), (D’’) </a:t>
            </a:r>
            <a:r>
              <a:rPr lang="it-IT" sz="1600" dirty="0"/>
              <a:t>che circoscrive la circonferenza ribaltata della compenetrazione</a:t>
            </a:r>
          </a:p>
          <a:p>
            <a:r>
              <a:rPr lang="it-IT" sz="1600" dirty="0"/>
              <a:t>tra le due sfere</a:t>
            </a:r>
            <a:endParaRPr lang="it-IT" sz="1600" dirty="0">
              <a:solidFill>
                <a:srgbClr val="FF0000"/>
              </a:solidFill>
            </a:endParaRPr>
          </a:p>
        </p:txBody>
      </p: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C403C4DC-3954-2AD6-629D-F7DBE5FB67D4}"/>
              </a:ext>
            </a:extLst>
          </p:cNvPr>
          <p:cNvGrpSpPr/>
          <p:nvPr/>
        </p:nvGrpSpPr>
        <p:grpSpPr>
          <a:xfrm>
            <a:off x="6521156" y="4555474"/>
            <a:ext cx="1353600" cy="1336216"/>
            <a:chOff x="10091006" y="4077096"/>
            <a:chExt cx="2658454" cy="1336216"/>
          </a:xfrm>
        </p:grpSpPr>
        <p:grpSp>
          <p:nvGrpSpPr>
            <p:cNvPr id="18" name="Gruppo 17">
              <a:extLst>
                <a:ext uri="{FF2B5EF4-FFF2-40B4-BE49-F238E27FC236}">
                  <a16:creationId xmlns:a16="http://schemas.microsoft.com/office/drawing/2014/main" id="{6A72998E-6958-8674-326B-A51189E150A7}"/>
                </a:ext>
              </a:extLst>
            </p:cNvPr>
            <p:cNvGrpSpPr/>
            <p:nvPr/>
          </p:nvGrpSpPr>
          <p:grpSpPr>
            <a:xfrm>
              <a:off x="10091006" y="4077096"/>
              <a:ext cx="2658454" cy="1297651"/>
              <a:chOff x="10229897" y="4186657"/>
              <a:chExt cx="2658454" cy="1297651"/>
            </a:xfrm>
          </p:grpSpPr>
          <p:grpSp>
            <p:nvGrpSpPr>
              <p:cNvPr id="16" name="Gruppo 15">
                <a:extLst>
                  <a:ext uri="{FF2B5EF4-FFF2-40B4-BE49-F238E27FC236}">
                    <a16:creationId xmlns:a16="http://schemas.microsoft.com/office/drawing/2014/main" id="{0E52A886-4307-1A86-8461-32558B3B07AC}"/>
                  </a:ext>
                </a:extLst>
              </p:cNvPr>
              <p:cNvGrpSpPr/>
              <p:nvPr/>
            </p:nvGrpSpPr>
            <p:grpSpPr>
              <a:xfrm>
                <a:off x="10230322" y="4186657"/>
                <a:ext cx="2651384" cy="1219200"/>
                <a:chOff x="10230322" y="4186657"/>
                <a:chExt cx="2651384" cy="1219200"/>
              </a:xfrm>
            </p:grpSpPr>
            <p:cxnSp>
              <p:nvCxnSpPr>
                <p:cNvPr id="12" name="Connettore diritto 11">
                  <a:extLst>
                    <a:ext uri="{FF2B5EF4-FFF2-40B4-BE49-F238E27FC236}">
                      <a16:creationId xmlns:a16="http://schemas.microsoft.com/office/drawing/2014/main" id="{E089C365-099A-DA1B-CAE3-9BC1D868F780}"/>
                    </a:ext>
                  </a:extLst>
                </p:cNvPr>
                <p:cNvCxnSpPr/>
                <p:nvPr/>
              </p:nvCxnSpPr>
              <p:spPr>
                <a:xfrm>
                  <a:off x="11296946" y="4186657"/>
                  <a:ext cx="49492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Connettore diritto 179">
                  <a:extLst>
                    <a:ext uri="{FF2B5EF4-FFF2-40B4-BE49-F238E27FC236}">
                      <a16:creationId xmlns:a16="http://schemas.microsoft.com/office/drawing/2014/main" id="{33DCD09F-4890-6E21-BDEE-EF5777D95595}"/>
                    </a:ext>
                  </a:extLst>
                </p:cNvPr>
                <p:cNvCxnSpPr/>
                <p:nvPr/>
              </p:nvCxnSpPr>
              <p:spPr>
                <a:xfrm>
                  <a:off x="10674945" y="4339057"/>
                  <a:ext cx="175344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Connettore diritto 180">
                  <a:extLst>
                    <a:ext uri="{FF2B5EF4-FFF2-40B4-BE49-F238E27FC236}">
                      <a16:creationId xmlns:a16="http://schemas.microsoft.com/office/drawing/2014/main" id="{32037199-C4F4-07EC-C457-9C6FBECCADE5}"/>
                    </a:ext>
                  </a:extLst>
                </p:cNvPr>
                <p:cNvCxnSpPr/>
                <p:nvPr/>
              </p:nvCxnSpPr>
              <p:spPr>
                <a:xfrm>
                  <a:off x="10434547" y="4491457"/>
                  <a:ext cx="226251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Connettore diritto 181">
                  <a:extLst>
                    <a:ext uri="{FF2B5EF4-FFF2-40B4-BE49-F238E27FC236}">
                      <a16:creationId xmlns:a16="http://schemas.microsoft.com/office/drawing/2014/main" id="{D99A9C28-E566-94E6-A437-20F5D61A9830}"/>
                    </a:ext>
                  </a:extLst>
                </p:cNvPr>
                <p:cNvCxnSpPr/>
                <p:nvPr/>
              </p:nvCxnSpPr>
              <p:spPr>
                <a:xfrm>
                  <a:off x="10293507" y="4643857"/>
                  <a:ext cx="253118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Connettore diritto 182">
                  <a:extLst>
                    <a:ext uri="{FF2B5EF4-FFF2-40B4-BE49-F238E27FC236}">
                      <a16:creationId xmlns:a16="http://schemas.microsoft.com/office/drawing/2014/main" id="{6B7B271B-FF73-32F3-CFFA-0746C1B4B30B}"/>
                    </a:ext>
                  </a:extLst>
                </p:cNvPr>
                <p:cNvCxnSpPr/>
                <p:nvPr/>
              </p:nvCxnSpPr>
              <p:spPr>
                <a:xfrm>
                  <a:off x="10230322" y="4796257"/>
                  <a:ext cx="265138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Connettore diritto 183">
                  <a:extLst>
                    <a:ext uri="{FF2B5EF4-FFF2-40B4-BE49-F238E27FC236}">
                      <a16:creationId xmlns:a16="http://schemas.microsoft.com/office/drawing/2014/main" id="{57FD679D-B6E2-CBD6-F145-72478323D149}"/>
                    </a:ext>
                  </a:extLst>
                </p:cNvPr>
                <p:cNvCxnSpPr/>
                <p:nvPr/>
              </p:nvCxnSpPr>
              <p:spPr>
                <a:xfrm>
                  <a:off x="10243498" y="4948657"/>
                  <a:ext cx="263724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Connettore diritto 184">
                  <a:extLst>
                    <a:ext uri="{FF2B5EF4-FFF2-40B4-BE49-F238E27FC236}">
                      <a16:creationId xmlns:a16="http://schemas.microsoft.com/office/drawing/2014/main" id="{35689DF6-1D9A-1BBB-0C0F-20DF4C715565}"/>
                    </a:ext>
                  </a:extLst>
                </p:cNvPr>
                <p:cNvCxnSpPr/>
                <p:nvPr/>
              </p:nvCxnSpPr>
              <p:spPr>
                <a:xfrm>
                  <a:off x="10326021" y="5101057"/>
                  <a:ext cx="247462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Connettore diritto 185">
                  <a:extLst>
                    <a:ext uri="{FF2B5EF4-FFF2-40B4-BE49-F238E27FC236}">
                      <a16:creationId xmlns:a16="http://schemas.microsoft.com/office/drawing/2014/main" id="{F5A4145F-460C-EF25-277C-5B19C5082F91}"/>
                    </a:ext>
                  </a:extLst>
                </p:cNvPr>
                <p:cNvCxnSpPr/>
                <p:nvPr/>
              </p:nvCxnSpPr>
              <p:spPr>
                <a:xfrm>
                  <a:off x="10486186" y="5253457"/>
                  <a:ext cx="214938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Connettore diritto 186">
                  <a:extLst>
                    <a:ext uri="{FF2B5EF4-FFF2-40B4-BE49-F238E27FC236}">
                      <a16:creationId xmlns:a16="http://schemas.microsoft.com/office/drawing/2014/main" id="{42ABA713-29F2-9B4C-6C7E-35C70D2ED9A3}"/>
                    </a:ext>
                  </a:extLst>
                </p:cNvPr>
                <p:cNvCxnSpPr/>
                <p:nvPr/>
              </p:nvCxnSpPr>
              <p:spPr>
                <a:xfrm>
                  <a:off x="10791968" y="5405857"/>
                  <a:ext cx="153426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8" name="Gruppo 187">
                <a:extLst>
                  <a:ext uri="{FF2B5EF4-FFF2-40B4-BE49-F238E27FC236}">
                    <a16:creationId xmlns:a16="http://schemas.microsoft.com/office/drawing/2014/main" id="{0D88D60D-D7BD-3AF2-5166-96004D5AC7BF}"/>
                  </a:ext>
                </a:extLst>
              </p:cNvPr>
              <p:cNvGrpSpPr/>
              <p:nvPr/>
            </p:nvGrpSpPr>
            <p:grpSpPr>
              <a:xfrm>
                <a:off x="10229897" y="4265108"/>
                <a:ext cx="2658454" cy="1219200"/>
                <a:chOff x="10225463" y="4186657"/>
                <a:chExt cx="2658454" cy="1219200"/>
              </a:xfrm>
            </p:grpSpPr>
            <p:cxnSp>
              <p:nvCxnSpPr>
                <p:cNvPr id="189" name="Connettore diritto 188">
                  <a:extLst>
                    <a:ext uri="{FF2B5EF4-FFF2-40B4-BE49-F238E27FC236}">
                      <a16:creationId xmlns:a16="http://schemas.microsoft.com/office/drawing/2014/main" id="{3C9E7C8D-7978-10AD-63D6-7A559A024887}"/>
                    </a:ext>
                  </a:extLst>
                </p:cNvPr>
                <p:cNvCxnSpPr/>
                <p:nvPr/>
              </p:nvCxnSpPr>
              <p:spPr>
                <a:xfrm>
                  <a:off x="10882563" y="4186657"/>
                  <a:ext cx="134336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Connettore diritto 189">
                  <a:extLst>
                    <a:ext uri="{FF2B5EF4-FFF2-40B4-BE49-F238E27FC236}">
                      <a16:creationId xmlns:a16="http://schemas.microsoft.com/office/drawing/2014/main" id="{654487A8-8EA7-57CA-CFFA-EC3017D7A800}"/>
                    </a:ext>
                  </a:extLst>
                </p:cNvPr>
                <p:cNvCxnSpPr/>
                <p:nvPr/>
              </p:nvCxnSpPr>
              <p:spPr>
                <a:xfrm>
                  <a:off x="10535198" y="4339057"/>
                  <a:ext cx="205040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Connettore diritto 190">
                  <a:extLst>
                    <a:ext uri="{FF2B5EF4-FFF2-40B4-BE49-F238E27FC236}">
                      <a16:creationId xmlns:a16="http://schemas.microsoft.com/office/drawing/2014/main" id="{5C3333B3-B084-8915-1279-A99443035F57}"/>
                    </a:ext>
                  </a:extLst>
                </p:cNvPr>
                <p:cNvCxnSpPr/>
                <p:nvPr/>
              </p:nvCxnSpPr>
              <p:spPr>
                <a:xfrm>
                  <a:off x="10342464" y="4491457"/>
                  <a:ext cx="242513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Connettore diritto 191">
                  <a:extLst>
                    <a:ext uri="{FF2B5EF4-FFF2-40B4-BE49-F238E27FC236}">
                      <a16:creationId xmlns:a16="http://schemas.microsoft.com/office/drawing/2014/main" id="{23D8FB00-DE40-1FB5-77F2-542901DA592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250948" y="4643857"/>
                  <a:ext cx="260896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Connettore diritto 192">
                  <a:extLst>
                    <a:ext uri="{FF2B5EF4-FFF2-40B4-BE49-F238E27FC236}">
                      <a16:creationId xmlns:a16="http://schemas.microsoft.com/office/drawing/2014/main" id="{ED285BFF-A3FD-2B11-F912-13466872FE08}"/>
                    </a:ext>
                  </a:extLst>
                </p:cNvPr>
                <p:cNvCxnSpPr/>
                <p:nvPr/>
              </p:nvCxnSpPr>
              <p:spPr>
                <a:xfrm>
                  <a:off x="10225463" y="4796257"/>
                  <a:ext cx="265845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Connettore diritto 193">
                  <a:extLst>
                    <a:ext uri="{FF2B5EF4-FFF2-40B4-BE49-F238E27FC236}">
                      <a16:creationId xmlns:a16="http://schemas.microsoft.com/office/drawing/2014/main" id="{C4423CBC-B943-9568-8C80-B25925462B14}"/>
                    </a:ext>
                  </a:extLst>
                </p:cNvPr>
                <p:cNvCxnSpPr/>
                <p:nvPr/>
              </p:nvCxnSpPr>
              <p:spPr>
                <a:xfrm>
                  <a:off x="10277477" y="4948657"/>
                  <a:ext cx="256653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Connettore diritto 194">
                  <a:extLst>
                    <a:ext uri="{FF2B5EF4-FFF2-40B4-BE49-F238E27FC236}">
                      <a16:creationId xmlns:a16="http://schemas.microsoft.com/office/drawing/2014/main" id="{00744FCE-5150-B513-2056-D4FA81E3AE36}"/>
                    </a:ext>
                  </a:extLst>
                </p:cNvPr>
                <p:cNvCxnSpPr/>
                <p:nvPr/>
              </p:nvCxnSpPr>
              <p:spPr>
                <a:xfrm>
                  <a:off x="10398814" y="5101057"/>
                  <a:ext cx="231907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Connettore diritto 195">
                  <a:extLst>
                    <a:ext uri="{FF2B5EF4-FFF2-40B4-BE49-F238E27FC236}">
                      <a16:creationId xmlns:a16="http://schemas.microsoft.com/office/drawing/2014/main" id="{D1F7027B-A0E1-B739-8374-897A5740E314}"/>
                    </a:ext>
                  </a:extLst>
                </p:cNvPr>
                <p:cNvCxnSpPr/>
                <p:nvPr/>
              </p:nvCxnSpPr>
              <p:spPr>
                <a:xfrm>
                  <a:off x="10622086" y="5253457"/>
                  <a:ext cx="187364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Connettore diritto 196">
                  <a:extLst>
                    <a:ext uri="{FF2B5EF4-FFF2-40B4-BE49-F238E27FC236}">
                      <a16:creationId xmlns:a16="http://schemas.microsoft.com/office/drawing/2014/main" id="{E6247839-4119-3C3D-AA6E-96E2FD02BA8F}"/>
                    </a:ext>
                  </a:extLst>
                </p:cNvPr>
                <p:cNvCxnSpPr/>
                <p:nvPr/>
              </p:nvCxnSpPr>
              <p:spPr>
                <a:xfrm>
                  <a:off x="11068634" y="5405857"/>
                  <a:ext cx="96156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98" name="Gruppo 197">
              <a:extLst>
                <a:ext uri="{FF2B5EF4-FFF2-40B4-BE49-F238E27FC236}">
                  <a16:creationId xmlns:a16="http://schemas.microsoft.com/office/drawing/2014/main" id="{788B444A-6844-3373-6E50-C1E1AB101F73}"/>
                </a:ext>
              </a:extLst>
            </p:cNvPr>
            <p:cNvGrpSpPr/>
            <p:nvPr/>
          </p:nvGrpSpPr>
          <p:grpSpPr>
            <a:xfrm>
              <a:off x="10093378" y="4115661"/>
              <a:ext cx="2655807" cy="1297651"/>
              <a:chOff x="10079869" y="4186657"/>
              <a:chExt cx="2655807" cy="1297651"/>
            </a:xfrm>
          </p:grpSpPr>
          <p:grpSp>
            <p:nvGrpSpPr>
              <p:cNvPr id="201" name="Gruppo 200">
                <a:extLst>
                  <a:ext uri="{FF2B5EF4-FFF2-40B4-BE49-F238E27FC236}">
                    <a16:creationId xmlns:a16="http://schemas.microsoft.com/office/drawing/2014/main" id="{26059C81-5BB7-1029-9847-E22634C990E3}"/>
                  </a:ext>
                </a:extLst>
              </p:cNvPr>
              <p:cNvGrpSpPr/>
              <p:nvPr/>
            </p:nvGrpSpPr>
            <p:grpSpPr>
              <a:xfrm>
                <a:off x="10079869" y="4186657"/>
                <a:ext cx="2651384" cy="1219200"/>
                <a:chOff x="10079869" y="4186657"/>
                <a:chExt cx="2651384" cy="1219200"/>
              </a:xfrm>
            </p:grpSpPr>
            <p:cxnSp>
              <p:nvCxnSpPr>
                <p:cNvPr id="220" name="Connettore diritto 219">
                  <a:extLst>
                    <a:ext uri="{FF2B5EF4-FFF2-40B4-BE49-F238E27FC236}">
                      <a16:creationId xmlns:a16="http://schemas.microsoft.com/office/drawing/2014/main" id="{CB27F2C0-A620-D516-B870-747171D2942A}"/>
                    </a:ext>
                  </a:extLst>
                </p:cNvPr>
                <p:cNvCxnSpPr/>
                <p:nvPr/>
              </p:nvCxnSpPr>
              <p:spPr>
                <a:xfrm>
                  <a:off x="10892200" y="4186657"/>
                  <a:ext cx="103934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1" name="Connettore diritto 220">
                  <a:extLst>
                    <a:ext uri="{FF2B5EF4-FFF2-40B4-BE49-F238E27FC236}">
                      <a16:creationId xmlns:a16="http://schemas.microsoft.com/office/drawing/2014/main" id="{F277A40C-4FA7-3B79-F326-907636946D04}"/>
                    </a:ext>
                  </a:extLst>
                </p:cNvPr>
                <p:cNvCxnSpPr/>
                <p:nvPr/>
              </p:nvCxnSpPr>
              <p:spPr>
                <a:xfrm>
                  <a:off x="10453280" y="4339057"/>
                  <a:ext cx="190899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2" name="Connettore diritto 221">
                  <a:extLst>
                    <a:ext uri="{FF2B5EF4-FFF2-40B4-BE49-F238E27FC236}">
                      <a16:creationId xmlns:a16="http://schemas.microsoft.com/office/drawing/2014/main" id="{8EDCF0C9-2AF9-6A8B-2F4A-D775339EF15C}"/>
                    </a:ext>
                  </a:extLst>
                </p:cNvPr>
                <p:cNvCxnSpPr/>
                <p:nvPr/>
              </p:nvCxnSpPr>
              <p:spPr>
                <a:xfrm>
                  <a:off x="10233751" y="4491457"/>
                  <a:ext cx="234735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3" name="Connettore diritto 222">
                  <a:extLst>
                    <a:ext uri="{FF2B5EF4-FFF2-40B4-BE49-F238E27FC236}">
                      <a16:creationId xmlns:a16="http://schemas.microsoft.com/office/drawing/2014/main" id="{8602F4DF-8B52-2307-DB46-19B86DB9ED63}"/>
                    </a:ext>
                  </a:extLst>
                </p:cNvPr>
                <p:cNvCxnSpPr/>
                <p:nvPr/>
              </p:nvCxnSpPr>
              <p:spPr>
                <a:xfrm>
                  <a:off x="10116723" y="4643857"/>
                  <a:ext cx="258068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4" name="Connettore diritto 223">
                  <a:extLst>
                    <a:ext uri="{FF2B5EF4-FFF2-40B4-BE49-F238E27FC236}">
                      <a16:creationId xmlns:a16="http://schemas.microsoft.com/office/drawing/2014/main" id="{54025686-7115-9D49-C86D-F2C4CA3066CD}"/>
                    </a:ext>
                  </a:extLst>
                </p:cNvPr>
                <p:cNvCxnSpPr/>
                <p:nvPr/>
              </p:nvCxnSpPr>
              <p:spPr>
                <a:xfrm>
                  <a:off x="10079869" y="4796257"/>
                  <a:ext cx="265138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5" name="Connettore diritto 224">
                  <a:extLst>
                    <a:ext uri="{FF2B5EF4-FFF2-40B4-BE49-F238E27FC236}">
                      <a16:creationId xmlns:a16="http://schemas.microsoft.com/office/drawing/2014/main" id="{92E16F67-62C0-828C-30B5-576A408CA7D5}"/>
                    </a:ext>
                  </a:extLst>
                </p:cNvPr>
                <p:cNvCxnSpPr/>
                <p:nvPr/>
              </p:nvCxnSpPr>
              <p:spPr>
                <a:xfrm>
                  <a:off x="10102759" y="4948657"/>
                  <a:ext cx="2616032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6" name="Connettore diritto 225">
                  <a:extLst>
                    <a:ext uri="{FF2B5EF4-FFF2-40B4-BE49-F238E27FC236}">
                      <a16:creationId xmlns:a16="http://schemas.microsoft.com/office/drawing/2014/main" id="{5BEBAF32-3076-B712-B8CF-7944484EABC8}"/>
                    </a:ext>
                  </a:extLst>
                </p:cNvPr>
                <p:cNvCxnSpPr/>
                <p:nvPr/>
              </p:nvCxnSpPr>
              <p:spPr>
                <a:xfrm>
                  <a:off x="10209533" y="5101057"/>
                  <a:ext cx="2403922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7" name="Connettore diritto 226">
                  <a:extLst>
                    <a:ext uri="{FF2B5EF4-FFF2-40B4-BE49-F238E27FC236}">
                      <a16:creationId xmlns:a16="http://schemas.microsoft.com/office/drawing/2014/main" id="{7E6D2CFF-5732-265C-D05D-4B1EA55FEA35}"/>
                    </a:ext>
                  </a:extLst>
                </p:cNvPr>
                <p:cNvCxnSpPr/>
                <p:nvPr/>
              </p:nvCxnSpPr>
              <p:spPr>
                <a:xfrm>
                  <a:off x="10389115" y="5253457"/>
                  <a:ext cx="203626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Connettore diritto 227">
                  <a:extLst>
                    <a:ext uri="{FF2B5EF4-FFF2-40B4-BE49-F238E27FC236}">
                      <a16:creationId xmlns:a16="http://schemas.microsoft.com/office/drawing/2014/main" id="{42ED8F63-F27B-7980-0708-3A95B7685E31}"/>
                    </a:ext>
                  </a:extLst>
                </p:cNvPr>
                <p:cNvCxnSpPr/>
                <p:nvPr/>
              </p:nvCxnSpPr>
              <p:spPr>
                <a:xfrm>
                  <a:off x="10758003" y="5405857"/>
                  <a:ext cx="129387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3" name="Gruppo 202">
                <a:extLst>
                  <a:ext uri="{FF2B5EF4-FFF2-40B4-BE49-F238E27FC236}">
                    <a16:creationId xmlns:a16="http://schemas.microsoft.com/office/drawing/2014/main" id="{34C4EBFA-CEE6-84F3-D506-AB040F1C3BC1}"/>
                  </a:ext>
                </a:extLst>
              </p:cNvPr>
              <p:cNvGrpSpPr/>
              <p:nvPr/>
            </p:nvGrpSpPr>
            <p:grpSpPr>
              <a:xfrm>
                <a:off x="10084291" y="4265108"/>
                <a:ext cx="2651385" cy="1219200"/>
                <a:chOff x="10079857" y="4186657"/>
                <a:chExt cx="2651385" cy="1219200"/>
              </a:xfrm>
            </p:grpSpPr>
            <p:cxnSp>
              <p:nvCxnSpPr>
                <p:cNvPr id="206" name="Connettore diritto 205">
                  <a:extLst>
                    <a:ext uri="{FF2B5EF4-FFF2-40B4-BE49-F238E27FC236}">
                      <a16:creationId xmlns:a16="http://schemas.microsoft.com/office/drawing/2014/main" id="{854C6099-8BA6-5AEA-B87D-2821DA9F2CC9}"/>
                    </a:ext>
                  </a:extLst>
                </p:cNvPr>
                <p:cNvCxnSpPr/>
                <p:nvPr/>
              </p:nvCxnSpPr>
              <p:spPr>
                <a:xfrm>
                  <a:off x="10603099" y="4186657"/>
                  <a:ext cx="158376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Connettore diritto 206">
                  <a:extLst>
                    <a:ext uri="{FF2B5EF4-FFF2-40B4-BE49-F238E27FC236}">
                      <a16:creationId xmlns:a16="http://schemas.microsoft.com/office/drawing/2014/main" id="{12E3854D-78D2-30AC-816B-731388A16F91}"/>
                    </a:ext>
                  </a:extLst>
                </p:cNvPr>
                <p:cNvCxnSpPr/>
                <p:nvPr/>
              </p:nvCxnSpPr>
              <p:spPr>
                <a:xfrm>
                  <a:off x="10318372" y="4339057"/>
                  <a:ext cx="21706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Connettore diritto 210">
                  <a:extLst>
                    <a:ext uri="{FF2B5EF4-FFF2-40B4-BE49-F238E27FC236}">
                      <a16:creationId xmlns:a16="http://schemas.microsoft.com/office/drawing/2014/main" id="{C386B75F-059E-17BD-A80E-2AA3509B6FC7}"/>
                    </a:ext>
                  </a:extLst>
                </p:cNvPr>
                <p:cNvCxnSpPr/>
                <p:nvPr/>
              </p:nvCxnSpPr>
              <p:spPr>
                <a:xfrm>
                  <a:off x="10152517" y="4491457"/>
                  <a:ext cx="249583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4" name="Connettore diritto 213">
                  <a:extLst>
                    <a:ext uri="{FF2B5EF4-FFF2-40B4-BE49-F238E27FC236}">
                      <a16:creationId xmlns:a16="http://schemas.microsoft.com/office/drawing/2014/main" id="{1421BB1C-59FD-4C35-7D65-81BB1EA3A7D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083331" y="4643857"/>
                  <a:ext cx="263724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5" name="Connettore diritto 214">
                  <a:extLst>
                    <a:ext uri="{FF2B5EF4-FFF2-40B4-BE49-F238E27FC236}">
                      <a16:creationId xmlns:a16="http://schemas.microsoft.com/office/drawing/2014/main" id="{495D3BAC-0814-70DA-23BE-A935A0C00F15}"/>
                    </a:ext>
                  </a:extLst>
                </p:cNvPr>
                <p:cNvCxnSpPr/>
                <p:nvPr/>
              </p:nvCxnSpPr>
              <p:spPr>
                <a:xfrm>
                  <a:off x="10079857" y="4796257"/>
                  <a:ext cx="265138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6" name="Connettore diritto 215">
                  <a:extLst>
                    <a:ext uri="{FF2B5EF4-FFF2-40B4-BE49-F238E27FC236}">
                      <a16:creationId xmlns:a16="http://schemas.microsoft.com/office/drawing/2014/main" id="{8B955A28-F8CD-8BDC-6D48-A1F79902CBFB}"/>
                    </a:ext>
                  </a:extLst>
                </p:cNvPr>
                <p:cNvCxnSpPr/>
                <p:nvPr/>
              </p:nvCxnSpPr>
              <p:spPr>
                <a:xfrm>
                  <a:off x="10141577" y="4948657"/>
                  <a:ext cx="251704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7" name="Connettore diritto 216">
                  <a:extLst>
                    <a:ext uri="{FF2B5EF4-FFF2-40B4-BE49-F238E27FC236}">
                      <a16:creationId xmlns:a16="http://schemas.microsoft.com/office/drawing/2014/main" id="{F7A26BBE-7E5A-084E-DE02-29634C069129}"/>
                    </a:ext>
                  </a:extLst>
                </p:cNvPr>
                <p:cNvCxnSpPr/>
                <p:nvPr/>
              </p:nvCxnSpPr>
              <p:spPr>
                <a:xfrm>
                  <a:off x="10287182" y="5101057"/>
                  <a:ext cx="223423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8" name="Connettore diritto 217">
                  <a:extLst>
                    <a:ext uri="{FF2B5EF4-FFF2-40B4-BE49-F238E27FC236}">
                      <a16:creationId xmlns:a16="http://schemas.microsoft.com/office/drawing/2014/main" id="{7611D794-52B8-8E73-EA18-3912E713E46A}"/>
                    </a:ext>
                  </a:extLst>
                </p:cNvPr>
                <p:cNvCxnSpPr/>
                <p:nvPr/>
              </p:nvCxnSpPr>
              <p:spPr>
                <a:xfrm>
                  <a:off x="10544437" y="5253457"/>
                  <a:ext cx="171809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Connettore diritto 218">
                  <a:extLst>
                    <a:ext uri="{FF2B5EF4-FFF2-40B4-BE49-F238E27FC236}">
                      <a16:creationId xmlns:a16="http://schemas.microsoft.com/office/drawing/2014/main" id="{E144C860-D60F-64B4-983A-1A8D509ADBAF}"/>
                    </a:ext>
                  </a:extLst>
                </p:cNvPr>
                <p:cNvCxnSpPr/>
                <p:nvPr/>
              </p:nvCxnSpPr>
              <p:spPr>
                <a:xfrm>
                  <a:off x="11185125" y="5405857"/>
                  <a:ext cx="38887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29" name="CasellaDiTesto 228">
            <a:extLst>
              <a:ext uri="{FF2B5EF4-FFF2-40B4-BE49-F238E27FC236}">
                <a16:creationId xmlns:a16="http://schemas.microsoft.com/office/drawing/2014/main" id="{FC7FAF68-B0DB-0CD7-BCD3-7E23E9AB975F}"/>
              </a:ext>
            </a:extLst>
          </p:cNvPr>
          <p:cNvSpPr txBox="1"/>
          <p:nvPr/>
        </p:nvSpPr>
        <p:spPr>
          <a:xfrm>
            <a:off x="6545556" y="6494720"/>
            <a:ext cx="504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(b’’)</a:t>
            </a:r>
          </a:p>
        </p:txBody>
      </p:sp>
      <p:sp>
        <p:nvSpPr>
          <p:cNvPr id="167" name="CasellaDiTesto 166">
            <a:extLst>
              <a:ext uri="{FF2B5EF4-FFF2-40B4-BE49-F238E27FC236}">
                <a16:creationId xmlns:a16="http://schemas.microsoft.com/office/drawing/2014/main" id="{BBB68A40-5F85-E8B1-A809-FF8FF65870A3}"/>
              </a:ext>
            </a:extLst>
          </p:cNvPr>
          <p:cNvSpPr txBox="1"/>
          <p:nvPr/>
        </p:nvSpPr>
        <p:spPr>
          <a:xfrm>
            <a:off x="5232195" y="5547930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a’</a:t>
            </a:r>
            <a:endParaRPr lang="it-IT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6D96AF3D-CB1B-A754-0494-A013646323AD}"/>
              </a:ext>
            </a:extLst>
          </p:cNvPr>
          <p:cNvCxnSpPr>
            <a:cxnSpLocks/>
          </p:cNvCxnSpPr>
          <p:nvPr/>
        </p:nvCxnSpPr>
        <p:spPr>
          <a:xfrm flipH="1">
            <a:off x="6742277" y="3299449"/>
            <a:ext cx="3819609" cy="318956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CasellaDiTesto 229">
            <a:extLst>
              <a:ext uri="{FF2B5EF4-FFF2-40B4-BE49-F238E27FC236}">
                <a16:creationId xmlns:a16="http://schemas.microsoft.com/office/drawing/2014/main" id="{8B525A01-A6D8-4DE4-1A4F-96241B210020}"/>
              </a:ext>
            </a:extLst>
          </p:cNvPr>
          <p:cNvSpPr txBox="1"/>
          <p:nvPr/>
        </p:nvSpPr>
        <p:spPr>
          <a:xfrm>
            <a:off x="6263456" y="6476115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b’</a:t>
            </a:r>
          </a:p>
        </p:txBody>
      </p: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C404ADD4-C455-202D-8A7E-551A6C598BF0}"/>
              </a:ext>
            </a:extLst>
          </p:cNvPr>
          <p:cNvCxnSpPr/>
          <p:nvPr/>
        </p:nvCxnSpPr>
        <p:spPr>
          <a:xfrm>
            <a:off x="10561886" y="3297492"/>
            <a:ext cx="0" cy="348996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CasellaDiTesto 255">
            <a:extLst>
              <a:ext uri="{FF2B5EF4-FFF2-40B4-BE49-F238E27FC236}">
                <a16:creationId xmlns:a16="http://schemas.microsoft.com/office/drawing/2014/main" id="{9C92E66D-0421-1030-2E20-08598AD1AAFF}"/>
              </a:ext>
            </a:extLst>
          </p:cNvPr>
          <p:cNvSpPr txBox="1"/>
          <p:nvPr/>
        </p:nvSpPr>
        <p:spPr>
          <a:xfrm>
            <a:off x="5364811" y="5519493"/>
            <a:ext cx="31415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6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53FBD327-E4D2-7397-9C0C-693D84BDAFC2}"/>
              </a:ext>
            </a:extLst>
          </p:cNvPr>
          <p:cNvSpPr txBox="1"/>
          <p:nvPr/>
        </p:nvSpPr>
        <p:spPr>
          <a:xfrm>
            <a:off x="9463733" y="2558854"/>
            <a:ext cx="61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(T</a:t>
            </a:r>
            <a:r>
              <a:rPr lang="it-IT" sz="1200" baseline="-25000" dirty="0"/>
              <a:t>2</a:t>
            </a:r>
            <a:r>
              <a:rPr lang="it-IT" sz="1200" dirty="0"/>
              <a:t>x)</a:t>
            </a:r>
          </a:p>
        </p:txBody>
      </p:sp>
      <p:sp>
        <p:nvSpPr>
          <p:cNvPr id="257" name="CasellaDiTesto 256">
            <a:extLst>
              <a:ext uri="{FF2B5EF4-FFF2-40B4-BE49-F238E27FC236}">
                <a16:creationId xmlns:a16="http://schemas.microsoft.com/office/drawing/2014/main" id="{AE68D4AB-B579-2C7B-3C82-80EA47F946E4}"/>
              </a:ext>
            </a:extLst>
          </p:cNvPr>
          <p:cNvSpPr txBox="1"/>
          <p:nvPr/>
        </p:nvSpPr>
        <p:spPr>
          <a:xfrm>
            <a:off x="8663652" y="4977536"/>
            <a:ext cx="5728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T</a:t>
            </a:r>
            <a:r>
              <a:rPr lang="it-IT" sz="1200" baseline="-25000" dirty="0"/>
              <a:t>2</a:t>
            </a:r>
            <a:r>
              <a:rPr lang="it-IT" sz="1200" dirty="0"/>
              <a:t>x</a:t>
            </a:r>
          </a:p>
        </p:txBody>
      </p:sp>
      <p:sp>
        <p:nvSpPr>
          <p:cNvPr id="258" name="CasellaDiTesto 257">
            <a:extLst>
              <a:ext uri="{FF2B5EF4-FFF2-40B4-BE49-F238E27FC236}">
                <a16:creationId xmlns:a16="http://schemas.microsoft.com/office/drawing/2014/main" id="{342F4B5C-8527-6DB4-9442-0245053C2BA0}"/>
              </a:ext>
            </a:extLst>
          </p:cNvPr>
          <p:cNvSpPr txBox="1"/>
          <p:nvPr/>
        </p:nvSpPr>
        <p:spPr>
          <a:xfrm>
            <a:off x="6404915" y="6448402"/>
            <a:ext cx="31415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6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9D4F3655-011C-DB30-6577-8A0372DFA38E}"/>
              </a:ext>
            </a:extLst>
          </p:cNvPr>
          <p:cNvSpPr txBox="1"/>
          <p:nvPr/>
        </p:nvSpPr>
        <p:spPr>
          <a:xfrm>
            <a:off x="-6032" y="4669760"/>
            <a:ext cx="5545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Ribaltiamo, infine, l’asse dell’ellisse contenente il centro </a:t>
            </a:r>
            <a:r>
              <a:rPr lang="it-IT" sz="1600" dirty="0">
                <a:solidFill>
                  <a:srgbClr val="FF0000"/>
                </a:solidFill>
              </a:rPr>
              <a:t>G(G’; G’’) </a:t>
            </a:r>
            <a:r>
              <a:rPr lang="it-IT" sz="1600" dirty="0"/>
              <a:t>per determinare nella posizione ribaltata il centro della circonferenza di compenetrazione</a:t>
            </a:r>
          </a:p>
        </p:txBody>
      </p:sp>
      <p:sp>
        <p:nvSpPr>
          <p:cNvPr id="259" name="CasellaDiTesto 258">
            <a:extLst>
              <a:ext uri="{FF2B5EF4-FFF2-40B4-BE49-F238E27FC236}">
                <a16:creationId xmlns:a16="http://schemas.microsoft.com/office/drawing/2014/main" id="{BDF745DD-35B3-5E84-65D4-C04392968277}"/>
              </a:ext>
            </a:extLst>
          </p:cNvPr>
          <p:cNvSpPr txBox="1"/>
          <p:nvPr/>
        </p:nvSpPr>
        <p:spPr>
          <a:xfrm>
            <a:off x="7701852" y="1952316"/>
            <a:ext cx="360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G’’</a:t>
            </a:r>
          </a:p>
        </p:txBody>
      </p:sp>
      <p:sp>
        <p:nvSpPr>
          <p:cNvPr id="260" name="CasellaDiTesto 259">
            <a:extLst>
              <a:ext uri="{FF2B5EF4-FFF2-40B4-BE49-F238E27FC236}">
                <a16:creationId xmlns:a16="http://schemas.microsoft.com/office/drawing/2014/main" id="{099CEFED-42D6-F326-0BD5-16F31569B32A}"/>
              </a:ext>
            </a:extLst>
          </p:cNvPr>
          <p:cNvSpPr txBox="1"/>
          <p:nvPr/>
        </p:nvSpPr>
        <p:spPr>
          <a:xfrm>
            <a:off x="7601851" y="4570135"/>
            <a:ext cx="319761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G’</a:t>
            </a:r>
          </a:p>
        </p:txBody>
      </p:sp>
      <p:cxnSp>
        <p:nvCxnSpPr>
          <p:cNvPr id="261" name="Connettore diritto 260">
            <a:extLst>
              <a:ext uri="{FF2B5EF4-FFF2-40B4-BE49-F238E27FC236}">
                <a16:creationId xmlns:a16="http://schemas.microsoft.com/office/drawing/2014/main" id="{ADA069A0-327E-4506-EC08-E686BFE29B3E}"/>
              </a:ext>
            </a:extLst>
          </p:cNvPr>
          <p:cNvCxnSpPr>
            <a:cxnSpLocks/>
          </p:cNvCxnSpPr>
          <p:nvPr/>
        </p:nvCxnSpPr>
        <p:spPr>
          <a:xfrm>
            <a:off x="7019407" y="1524415"/>
            <a:ext cx="87907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nettore diritto 261">
            <a:extLst>
              <a:ext uri="{FF2B5EF4-FFF2-40B4-BE49-F238E27FC236}">
                <a16:creationId xmlns:a16="http://schemas.microsoft.com/office/drawing/2014/main" id="{C7D2EA73-2E9B-C6BC-0482-ACA342847562}"/>
              </a:ext>
            </a:extLst>
          </p:cNvPr>
          <p:cNvCxnSpPr>
            <a:cxnSpLocks/>
          </p:cNvCxnSpPr>
          <p:nvPr/>
        </p:nvCxnSpPr>
        <p:spPr>
          <a:xfrm>
            <a:off x="7539494" y="2705406"/>
            <a:ext cx="89406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nettore diritto 262">
            <a:extLst>
              <a:ext uri="{FF2B5EF4-FFF2-40B4-BE49-F238E27FC236}">
                <a16:creationId xmlns:a16="http://schemas.microsoft.com/office/drawing/2014/main" id="{3F7B6091-B784-1632-72BE-A34CA1AF59B1}"/>
              </a:ext>
            </a:extLst>
          </p:cNvPr>
          <p:cNvCxnSpPr>
            <a:cxnSpLocks/>
          </p:cNvCxnSpPr>
          <p:nvPr/>
        </p:nvCxnSpPr>
        <p:spPr>
          <a:xfrm flipH="1">
            <a:off x="7021139" y="4039927"/>
            <a:ext cx="527146" cy="4400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nettore diritto 263">
            <a:extLst>
              <a:ext uri="{FF2B5EF4-FFF2-40B4-BE49-F238E27FC236}">
                <a16:creationId xmlns:a16="http://schemas.microsoft.com/office/drawing/2014/main" id="{ABFA86DB-0FAC-BF57-C4DC-D191EC54EEA9}"/>
              </a:ext>
            </a:extLst>
          </p:cNvPr>
          <p:cNvCxnSpPr>
            <a:cxnSpLocks/>
          </p:cNvCxnSpPr>
          <p:nvPr/>
        </p:nvCxnSpPr>
        <p:spPr>
          <a:xfrm flipH="1">
            <a:off x="7892082" y="5081299"/>
            <a:ext cx="535229" cy="44675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ttore diritto 264">
            <a:extLst>
              <a:ext uri="{FF2B5EF4-FFF2-40B4-BE49-F238E27FC236}">
                <a16:creationId xmlns:a16="http://schemas.microsoft.com/office/drawing/2014/main" id="{93B8C102-9D50-85B1-F250-ADA60EA3EE86}"/>
              </a:ext>
            </a:extLst>
          </p:cNvPr>
          <p:cNvCxnSpPr>
            <a:cxnSpLocks/>
          </p:cNvCxnSpPr>
          <p:nvPr/>
        </p:nvCxnSpPr>
        <p:spPr>
          <a:xfrm>
            <a:off x="7898485" y="1522901"/>
            <a:ext cx="524251" cy="118288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nettore diritto 265">
            <a:extLst>
              <a:ext uri="{FF2B5EF4-FFF2-40B4-BE49-F238E27FC236}">
                <a16:creationId xmlns:a16="http://schemas.microsoft.com/office/drawing/2014/main" id="{34D5B311-A1F8-719E-9408-49E4799BB409}"/>
              </a:ext>
            </a:extLst>
          </p:cNvPr>
          <p:cNvCxnSpPr>
            <a:cxnSpLocks/>
          </p:cNvCxnSpPr>
          <p:nvPr/>
        </p:nvCxnSpPr>
        <p:spPr>
          <a:xfrm>
            <a:off x="7021409" y="1522402"/>
            <a:ext cx="525594" cy="118591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nettore diritto 266">
            <a:extLst>
              <a:ext uri="{FF2B5EF4-FFF2-40B4-BE49-F238E27FC236}">
                <a16:creationId xmlns:a16="http://schemas.microsoft.com/office/drawing/2014/main" id="{F50D4E17-3207-3C2C-DDE4-53C797181204}"/>
              </a:ext>
            </a:extLst>
          </p:cNvPr>
          <p:cNvCxnSpPr>
            <a:cxnSpLocks/>
          </p:cNvCxnSpPr>
          <p:nvPr/>
        </p:nvCxnSpPr>
        <p:spPr>
          <a:xfrm>
            <a:off x="7542017" y="4032423"/>
            <a:ext cx="881527" cy="105271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id="{2109E2CC-52A4-2E09-4131-A43DFCFE00E7}"/>
              </a:ext>
            </a:extLst>
          </p:cNvPr>
          <p:cNvCxnSpPr>
            <a:cxnSpLocks/>
          </p:cNvCxnSpPr>
          <p:nvPr/>
        </p:nvCxnSpPr>
        <p:spPr>
          <a:xfrm>
            <a:off x="7021894" y="4479699"/>
            <a:ext cx="873253" cy="10428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nettore diritto 268">
            <a:extLst>
              <a:ext uri="{FF2B5EF4-FFF2-40B4-BE49-F238E27FC236}">
                <a16:creationId xmlns:a16="http://schemas.microsoft.com/office/drawing/2014/main" id="{BD125A0E-6E7C-1453-592A-1E589F59CD52}"/>
              </a:ext>
            </a:extLst>
          </p:cNvPr>
          <p:cNvCxnSpPr>
            <a:cxnSpLocks/>
          </p:cNvCxnSpPr>
          <p:nvPr/>
        </p:nvCxnSpPr>
        <p:spPr>
          <a:xfrm>
            <a:off x="7280618" y="2122334"/>
            <a:ext cx="87907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595F63D-356A-96C4-8FC5-282E3212F35B}"/>
              </a:ext>
            </a:extLst>
          </p:cNvPr>
          <p:cNvSpPr txBox="1"/>
          <p:nvPr/>
        </p:nvSpPr>
        <p:spPr>
          <a:xfrm>
            <a:off x="10193634" y="4856563"/>
            <a:ext cx="1656000" cy="738664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Circonferenza di compenetrazione in vera grandezza</a:t>
            </a:r>
          </a:p>
        </p:txBody>
      </p: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742CE14E-A9F0-8745-0A87-B0AF52B984E1}"/>
              </a:ext>
            </a:extLst>
          </p:cNvPr>
          <p:cNvCxnSpPr>
            <a:stCxn id="4" idx="1"/>
          </p:cNvCxnSpPr>
          <p:nvPr/>
        </p:nvCxnSpPr>
        <p:spPr>
          <a:xfrm flipH="1">
            <a:off x="7261557" y="5225895"/>
            <a:ext cx="2932077" cy="1763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Pulsante di azione: vuoto 230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EF1C3614-B9CD-C70F-E714-A473F4320D3C}"/>
              </a:ext>
            </a:extLst>
          </p:cNvPr>
          <p:cNvSpPr/>
          <p:nvPr/>
        </p:nvSpPr>
        <p:spPr>
          <a:xfrm>
            <a:off x="10784400" y="2400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40E13F89-A4FB-555A-969F-BF4913A5932F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5661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10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10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10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4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10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10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3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8" dur="10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9" dur="10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2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10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10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8" dur="1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1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2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1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1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9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4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9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0" dur="1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1" dur="1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4" dur="10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5" dur="10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8" dur="1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9" dur="1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2" dur="1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3" dur="1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6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12" grpId="0"/>
      <p:bldP spid="147" grpId="0"/>
      <p:bldP spid="56" grpId="0"/>
      <p:bldP spid="153" grpId="0"/>
      <p:bldP spid="59" grpId="0"/>
      <p:bldP spid="155" grpId="0"/>
      <p:bldP spid="140" grpId="0"/>
      <p:bldP spid="142" grpId="0"/>
      <p:bldP spid="143" grpId="0"/>
      <p:bldP spid="144" grpId="0"/>
      <p:bldP spid="6" grpId="0" animBg="1"/>
      <p:bldP spid="65" grpId="0"/>
      <p:bldP spid="66" grpId="0"/>
      <p:bldP spid="88" grpId="0"/>
      <p:bldP spid="89" grpId="0" animBg="1"/>
      <p:bldP spid="90" grpId="0"/>
      <p:bldP spid="93" grpId="0"/>
      <p:bldP spid="109" grpId="0"/>
      <p:bldP spid="111" grpId="0"/>
      <p:bldP spid="49" grpId="0" animBg="1"/>
      <p:bldP spid="121" grpId="0" animBg="1"/>
      <p:bldP spid="137" grpId="0" animBg="1"/>
      <p:bldP spid="75" grpId="0" animBg="1"/>
      <p:bldP spid="240" grpId="0"/>
      <p:bldP spid="241" grpId="0"/>
      <p:bldP spid="242" grpId="0"/>
      <p:bldP spid="243" grpId="0"/>
      <p:bldP spid="10" grpId="0"/>
      <p:bldP spid="2" grpId="0"/>
      <p:bldP spid="8" grpId="0" animBg="1"/>
      <p:bldP spid="17" grpId="0"/>
      <p:bldP spid="5" grpId="0"/>
      <p:bldP spid="237" grpId="0"/>
      <p:bldP spid="238" grpId="0"/>
      <p:bldP spid="239" grpId="0"/>
      <p:bldP spid="244" grpId="0"/>
      <p:bldP spid="22" grpId="0"/>
      <p:bldP spid="229" grpId="0"/>
      <p:bldP spid="167" grpId="0"/>
      <p:bldP spid="230" grpId="0"/>
      <p:bldP spid="256" grpId="0"/>
      <p:bldP spid="30" grpId="0"/>
      <p:bldP spid="257" grpId="0"/>
      <p:bldP spid="258" grpId="0"/>
      <p:bldP spid="35" grpId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5C7DDE0C-D67C-41A8-94D4-1D90661EFC77}"/>
              </a:ext>
            </a:extLst>
          </p:cNvPr>
          <p:cNvCxnSpPr>
            <a:cxnSpLocks/>
          </p:cNvCxnSpPr>
          <p:nvPr/>
        </p:nvCxnSpPr>
        <p:spPr>
          <a:xfrm>
            <a:off x="4989250" y="3300982"/>
            <a:ext cx="710213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AEC9E36-3A71-433D-BF66-632941EE53A5}"/>
              </a:ext>
            </a:extLst>
          </p:cNvPr>
          <p:cNvSpPr txBox="1"/>
          <p:nvPr/>
        </p:nvSpPr>
        <p:spPr>
          <a:xfrm flipH="1">
            <a:off x="11399342" y="3032825"/>
            <a:ext cx="437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lt</a:t>
            </a:r>
          </a:p>
        </p:txBody>
      </p: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116EB731-A7EE-48EE-B2FC-8717C2AC4E2B}"/>
              </a:ext>
            </a:extLst>
          </p:cNvPr>
          <p:cNvCxnSpPr>
            <a:cxnSpLocks/>
          </p:cNvCxnSpPr>
          <p:nvPr/>
        </p:nvCxnSpPr>
        <p:spPr>
          <a:xfrm>
            <a:off x="1560000" y="6864160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B4AA9B95-A38F-42C2-AF43-112EDF8BB931}"/>
              </a:ext>
            </a:extLst>
          </p:cNvPr>
          <p:cNvCxnSpPr>
            <a:cxnSpLocks/>
          </p:cNvCxnSpPr>
          <p:nvPr/>
        </p:nvCxnSpPr>
        <p:spPr>
          <a:xfrm>
            <a:off x="9497442" y="514910"/>
            <a:ext cx="0" cy="27838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5AD04C36-C9DE-4451-A842-09B1274FBD48}"/>
              </a:ext>
            </a:extLst>
          </p:cNvPr>
          <p:cNvCxnSpPr>
            <a:cxnSpLocks/>
          </p:cNvCxnSpPr>
          <p:nvPr/>
        </p:nvCxnSpPr>
        <p:spPr>
          <a:xfrm flipH="1">
            <a:off x="5871110" y="3298729"/>
            <a:ext cx="3630142" cy="303009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2DC56EF5-91B7-4541-8B19-44B3A0F1F896}"/>
              </a:ext>
            </a:extLst>
          </p:cNvPr>
          <p:cNvCxnSpPr>
            <a:cxnSpLocks/>
          </p:cNvCxnSpPr>
          <p:nvPr/>
        </p:nvCxnSpPr>
        <p:spPr>
          <a:xfrm>
            <a:off x="8280504" y="1691625"/>
            <a:ext cx="0" cy="262740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B03C7F55-4308-415B-813E-41DA2A603034}"/>
              </a:ext>
            </a:extLst>
          </p:cNvPr>
          <p:cNvCxnSpPr>
            <a:cxnSpLocks/>
          </p:cNvCxnSpPr>
          <p:nvPr/>
        </p:nvCxnSpPr>
        <p:spPr>
          <a:xfrm flipH="1">
            <a:off x="6144963" y="776033"/>
            <a:ext cx="3352478" cy="252194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A30B00A2-0C37-4967-B76B-6C1A2CF3CF37}"/>
              </a:ext>
            </a:extLst>
          </p:cNvPr>
          <p:cNvCxnSpPr/>
          <p:nvPr/>
        </p:nvCxnSpPr>
        <p:spPr>
          <a:xfrm>
            <a:off x="6141892" y="3297975"/>
            <a:ext cx="0" cy="319604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DFFBB3D7-176F-49D1-95B9-FF81A1871643}"/>
              </a:ext>
            </a:extLst>
          </p:cNvPr>
          <p:cNvCxnSpPr>
            <a:cxnSpLocks/>
          </p:cNvCxnSpPr>
          <p:nvPr/>
        </p:nvCxnSpPr>
        <p:spPr>
          <a:xfrm>
            <a:off x="9497442" y="3301986"/>
            <a:ext cx="2249760" cy="268664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Arco 153">
            <a:extLst>
              <a:ext uri="{FF2B5EF4-FFF2-40B4-BE49-F238E27FC236}">
                <a16:creationId xmlns:a16="http://schemas.microsoft.com/office/drawing/2014/main" id="{EF3BD887-DB1E-44EE-BE4C-FDE310E73576}"/>
              </a:ext>
            </a:extLst>
          </p:cNvPr>
          <p:cNvSpPr/>
          <p:nvPr/>
        </p:nvSpPr>
        <p:spPr>
          <a:xfrm>
            <a:off x="6980081" y="777269"/>
            <a:ext cx="5040000" cy="5040000"/>
          </a:xfrm>
          <a:prstGeom prst="arc">
            <a:avLst>
              <a:gd name="adj1" fmla="val 16192911"/>
              <a:gd name="adj2" fmla="val 3008317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F6A08073-40C4-46AE-AFAC-D57322DEEEBC}"/>
              </a:ext>
            </a:extLst>
          </p:cNvPr>
          <p:cNvCxnSpPr>
            <a:cxnSpLocks/>
            <a:endCxn id="154" idx="2"/>
          </p:cNvCxnSpPr>
          <p:nvPr/>
        </p:nvCxnSpPr>
        <p:spPr>
          <a:xfrm flipV="1">
            <a:off x="6138822" y="5231614"/>
            <a:ext cx="4976409" cy="87356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Arco 202">
            <a:extLst>
              <a:ext uri="{FF2B5EF4-FFF2-40B4-BE49-F238E27FC236}">
                <a16:creationId xmlns:a16="http://schemas.microsoft.com/office/drawing/2014/main" id="{3DDC41BC-1718-40E2-9D6A-D1987BCF1EE6}"/>
              </a:ext>
            </a:extLst>
          </p:cNvPr>
          <p:cNvSpPr/>
          <p:nvPr/>
        </p:nvSpPr>
        <p:spPr>
          <a:xfrm>
            <a:off x="7890940" y="1690727"/>
            <a:ext cx="3218400" cy="3218400"/>
          </a:xfrm>
          <a:prstGeom prst="arc">
            <a:avLst>
              <a:gd name="adj1" fmla="val 16201133"/>
              <a:gd name="adj2" fmla="val 3009115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0EB5319C-0A6B-46EA-8094-FB13CA6349A3}"/>
              </a:ext>
            </a:extLst>
          </p:cNvPr>
          <p:cNvCxnSpPr>
            <a:cxnSpLocks/>
          </p:cNvCxnSpPr>
          <p:nvPr/>
        </p:nvCxnSpPr>
        <p:spPr>
          <a:xfrm>
            <a:off x="8277179" y="1691625"/>
            <a:ext cx="1219391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Arco 214">
            <a:extLst>
              <a:ext uri="{FF2B5EF4-FFF2-40B4-BE49-F238E27FC236}">
                <a16:creationId xmlns:a16="http://schemas.microsoft.com/office/drawing/2014/main" id="{6BEE8018-577B-4E0F-A839-038B36A1D0C2}"/>
              </a:ext>
            </a:extLst>
          </p:cNvPr>
          <p:cNvSpPr/>
          <p:nvPr/>
        </p:nvSpPr>
        <p:spPr>
          <a:xfrm>
            <a:off x="8422552" y="2227925"/>
            <a:ext cx="2149200" cy="2149200"/>
          </a:xfrm>
          <a:prstGeom prst="arc">
            <a:avLst>
              <a:gd name="adj1" fmla="val 16201133"/>
              <a:gd name="adj2" fmla="val 30034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2B10D758-07D1-4E2D-91AA-ABF5EFF8BB69}"/>
              </a:ext>
            </a:extLst>
          </p:cNvPr>
          <p:cNvCxnSpPr>
            <a:cxnSpLocks/>
          </p:cNvCxnSpPr>
          <p:nvPr/>
        </p:nvCxnSpPr>
        <p:spPr>
          <a:xfrm>
            <a:off x="7571393" y="2226673"/>
            <a:ext cx="192504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Arco 234">
            <a:extLst>
              <a:ext uri="{FF2B5EF4-FFF2-40B4-BE49-F238E27FC236}">
                <a16:creationId xmlns:a16="http://schemas.microsoft.com/office/drawing/2014/main" id="{CDA305B2-D8A3-426D-9DA3-4138D30FBADB}"/>
              </a:ext>
            </a:extLst>
          </p:cNvPr>
          <p:cNvSpPr/>
          <p:nvPr/>
        </p:nvSpPr>
        <p:spPr>
          <a:xfrm>
            <a:off x="7723163" y="1524415"/>
            <a:ext cx="3553200" cy="3553200"/>
          </a:xfrm>
          <a:prstGeom prst="arc">
            <a:avLst>
              <a:gd name="adj1" fmla="val 16201133"/>
              <a:gd name="adj2" fmla="val 302266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36" name="Connettore diritto 235">
            <a:extLst>
              <a:ext uri="{FF2B5EF4-FFF2-40B4-BE49-F238E27FC236}">
                <a16:creationId xmlns:a16="http://schemas.microsoft.com/office/drawing/2014/main" id="{A49CCE52-14B6-4E9C-8E0E-EFEB632AC9B3}"/>
              </a:ext>
            </a:extLst>
          </p:cNvPr>
          <p:cNvCxnSpPr>
            <a:cxnSpLocks/>
          </p:cNvCxnSpPr>
          <p:nvPr/>
        </p:nvCxnSpPr>
        <p:spPr>
          <a:xfrm>
            <a:off x="7019407" y="1524415"/>
            <a:ext cx="250043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Arco 126">
            <a:extLst>
              <a:ext uri="{FF2B5EF4-FFF2-40B4-BE49-F238E27FC236}">
                <a16:creationId xmlns:a16="http://schemas.microsoft.com/office/drawing/2014/main" id="{5306FA4F-4BDB-4A69-B9A0-64DEAE6CF8C1}"/>
              </a:ext>
            </a:extLst>
          </p:cNvPr>
          <p:cNvSpPr/>
          <p:nvPr/>
        </p:nvSpPr>
        <p:spPr>
          <a:xfrm>
            <a:off x="8906985" y="2705258"/>
            <a:ext cx="1188000" cy="1188000"/>
          </a:xfrm>
          <a:prstGeom prst="arc">
            <a:avLst>
              <a:gd name="adj1" fmla="val 16201133"/>
              <a:gd name="adj2" fmla="val 303876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3DB267AB-F38E-4E0C-A550-F6228A23A4D3}"/>
              </a:ext>
            </a:extLst>
          </p:cNvPr>
          <p:cNvCxnSpPr>
            <a:cxnSpLocks/>
          </p:cNvCxnSpPr>
          <p:nvPr/>
        </p:nvCxnSpPr>
        <p:spPr>
          <a:xfrm>
            <a:off x="7539494" y="2705406"/>
            <a:ext cx="19570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Titolo 3">
            <a:extLst>
              <a:ext uri="{FF2B5EF4-FFF2-40B4-BE49-F238E27FC236}">
                <a16:creationId xmlns:a16="http://schemas.microsoft.com/office/drawing/2014/main" id="{1F4F3C83-0EA2-40DA-B287-8001780E75B6}"/>
              </a:ext>
            </a:extLst>
          </p:cNvPr>
          <p:cNvSpPr txBox="1">
            <a:spLocks/>
          </p:cNvSpPr>
          <p:nvPr/>
        </p:nvSpPr>
        <p:spPr>
          <a:xfrm>
            <a:off x="12000" y="21317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(3)</a:t>
            </a:r>
            <a:endParaRPr lang="it-IT" sz="1700" dirty="0"/>
          </a:p>
        </p:txBody>
      </p: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21F3065B-92D4-4BA1-80D9-3E4FA53506D3}"/>
              </a:ext>
            </a:extLst>
          </p:cNvPr>
          <p:cNvCxnSpPr>
            <a:cxnSpLocks/>
          </p:cNvCxnSpPr>
          <p:nvPr/>
        </p:nvCxnSpPr>
        <p:spPr>
          <a:xfrm>
            <a:off x="8277179" y="4314914"/>
            <a:ext cx="1038782" cy="124050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5ACC328E-143A-4DDC-A8A8-7A6E48567294}"/>
              </a:ext>
            </a:extLst>
          </p:cNvPr>
          <p:cNvCxnSpPr>
            <a:cxnSpLocks/>
          </p:cNvCxnSpPr>
          <p:nvPr/>
        </p:nvCxnSpPr>
        <p:spPr>
          <a:xfrm>
            <a:off x="7571393" y="4907820"/>
            <a:ext cx="687923" cy="82151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38623457-AA8C-4969-B860-DB61153F3EF2}"/>
              </a:ext>
            </a:extLst>
          </p:cNvPr>
          <p:cNvCxnSpPr>
            <a:cxnSpLocks/>
          </p:cNvCxnSpPr>
          <p:nvPr/>
        </p:nvCxnSpPr>
        <p:spPr>
          <a:xfrm>
            <a:off x="7572211" y="2207332"/>
            <a:ext cx="0" cy="270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uppo 72">
            <a:extLst>
              <a:ext uri="{FF2B5EF4-FFF2-40B4-BE49-F238E27FC236}">
                <a16:creationId xmlns:a16="http://schemas.microsoft.com/office/drawing/2014/main" id="{60F49002-A969-4B7F-98F9-7A216F2C6C76}"/>
              </a:ext>
            </a:extLst>
          </p:cNvPr>
          <p:cNvGrpSpPr/>
          <p:nvPr/>
        </p:nvGrpSpPr>
        <p:grpSpPr>
          <a:xfrm>
            <a:off x="6851393" y="1506673"/>
            <a:ext cx="1440000" cy="1440000"/>
            <a:chOff x="4980039" y="4065639"/>
            <a:chExt cx="1080000" cy="1080000"/>
          </a:xfrm>
        </p:grpSpPr>
        <p:sp>
          <p:nvSpPr>
            <p:cNvPr id="74" name="Ovale 73">
              <a:extLst>
                <a:ext uri="{FF2B5EF4-FFF2-40B4-BE49-F238E27FC236}">
                  <a16:creationId xmlns:a16="http://schemas.microsoft.com/office/drawing/2014/main" id="{BFF0B991-C905-48BF-8384-2F1EA332F41F}"/>
                </a:ext>
              </a:extLst>
            </p:cNvPr>
            <p:cNvSpPr/>
            <p:nvPr/>
          </p:nvSpPr>
          <p:spPr>
            <a:xfrm>
              <a:off x="4980039" y="4065639"/>
              <a:ext cx="1080000" cy="108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76" name="Gruppo 75">
              <a:extLst>
                <a:ext uri="{FF2B5EF4-FFF2-40B4-BE49-F238E27FC236}">
                  <a16:creationId xmlns:a16="http://schemas.microsoft.com/office/drawing/2014/main" id="{7B644464-CFA4-40AF-9DDE-56024D2AECD4}"/>
                </a:ext>
              </a:extLst>
            </p:cNvPr>
            <p:cNvGrpSpPr/>
            <p:nvPr/>
          </p:nvGrpSpPr>
          <p:grpSpPr>
            <a:xfrm>
              <a:off x="5470237" y="4552335"/>
              <a:ext cx="108000" cy="108000"/>
              <a:chOff x="5470237" y="4552335"/>
              <a:chExt cx="108000" cy="108000"/>
            </a:xfrm>
          </p:grpSpPr>
          <p:cxnSp>
            <p:nvCxnSpPr>
              <p:cNvPr id="77" name="Connettore diritto 76">
                <a:extLst>
                  <a:ext uri="{FF2B5EF4-FFF2-40B4-BE49-F238E27FC236}">
                    <a16:creationId xmlns:a16="http://schemas.microsoft.com/office/drawing/2014/main" id="{90F2FDCD-AA68-432E-B3B2-B9600A94AE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70237" y="4605639"/>
                <a:ext cx="108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Connettore diritto 77">
                <a:extLst>
                  <a:ext uri="{FF2B5EF4-FFF2-40B4-BE49-F238E27FC236}">
                    <a16:creationId xmlns:a16="http://schemas.microsoft.com/office/drawing/2014/main" id="{6BBBABF6-9CE3-4C97-BF30-EF31AB9CD8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20039" y="4552335"/>
                <a:ext cx="0" cy="10800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9" name="Gruppo 78">
            <a:extLst>
              <a:ext uri="{FF2B5EF4-FFF2-40B4-BE49-F238E27FC236}">
                <a16:creationId xmlns:a16="http://schemas.microsoft.com/office/drawing/2014/main" id="{1D712DB0-6260-4EDA-911C-2FEE598BE345}"/>
              </a:ext>
            </a:extLst>
          </p:cNvPr>
          <p:cNvGrpSpPr/>
          <p:nvPr/>
        </p:nvGrpSpPr>
        <p:grpSpPr>
          <a:xfrm>
            <a:off x="7201385" y="613787"/>
            <a:ext cx="2160000" cy="2160000"/>
            <a:chOff x="7268175" y="1084557"/>
            <a:chExt cx="1980000" cy="1980000"/>
          </a:xfrm>
        </p:grpSpPr>
        <p:sp>
          <p:nvSpPr>
            <p:cNvPr id="80" name="Ovale 79">
              <a:extLst>
                <a:ext uri="{FF2B5EF4-FFF2-40B4-BE49-F238E27FC236}">
                  <a16:creationId xmlns:a16="http://schemas.microsoft.com/office/drawing/2014/main" id="{1E1D79E9-330A-4919-947C-4BF25811C0BF}"/>
                </a:ext>
              </a:extLst>
            </p:cNvPr>
            <p:cNvSpPr/>
            <p:nvPr/>
          </p:nvSpPr>
          <p:spPr>
            <a:xfrm>
              <a:off x="7268175" y="1084557"/>
              <a:ext cx="1980000" cy="198000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 w="3175">
                  <a:solidFill>
                    <a:prstClr val="black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81" name="Connettore diritto 80">
              <a:extLst>
                <a:ext uri="{FF2B5EF4-FFF2-40B4-BE49-F238E27FC236}">
                  <a16:creationId xmlns:a16="http://schemas.microsoft.com/office/drawing/2014/main" id="{948DE1F3-A0A4-4E7A-BAAE-BF144BDDFA66}"/>
                </a:ext>
              </a:extLst>
            </p:cNvPr>
            <p:cNvCxnSpPr>
              <a:cxnSpLocks/>
            </p:cNvCxnSpPr>
            <p:nvPr/>
          </p:nvCxnSpPr>
          <p:spPr>
            <a:xfrm>
              <a:off x="8258011" y="2017304"/>
              <a:ext cx="0" cy="108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ttore diritto 81">
              <a:extLst>
                <a:ext uri="{FF2B5EF4-FFF2-40B4-BE49-F238E27FC236}">
                  <a16:creationId xmlns:a16="http://schemas.microsoft.com/office/drawing/2014/main" id="{8B69EB78-901F-4FCE-909C-96BD6AEAD072}"/>
                </a:ext>
              </a:extLst>
            </p:cNvPr>
            <p:cNvCxnSpPr>
              <a:cxnSpLocks/>
            </p:cNvCxnSpPr>
            <p:nvPr/>
          </p:nvCxnSpPr>
          <p:spPr>
            <a:xfrm>
              <a:off x="8206333" y="2072211"/>
              <a:ext cx="108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uppo 82">
            <a:extLst>
              <a:ext uri="{FF2B5EF4-FFF2-40B4-BE49-F238E27FC236}">
                <a16:creationId xmlns:a16="http://schemas.microsoft.com/office/drawing/2014/main" id="{8DAC943C-27DA-449B-AF2E-091449959EE1}"/>
              </a:ext>
            </a:extLst>
          </p:cNvPr>
          <p:cNvGrpSpPr/>
          <p:nvPr/>
        </p:nvGrpSpPr>
        <p:grpSpPr>
          <a:xfrm>
            <a:off x="8228928" y="4470699"/>
            <a:ext cx="2160000" cy="2160000"/>
            <a:chOff x="7268175" y="1084557"/>
            <a:chExt cx="1980000" cy="1980000"/>
          </a:xfrm>
        </p:grpSpPr>
        <p:sp>
          <p:nvSpPr>
            <p:cNvPr id="84" name="Ovale 83">
              <a:extLst>
                <a:ext uri="{FF2B5EF4-FFF2-40B4-BE49-F238E27FC236}">
                  <a16:creationId xmlns:a16="http://schemas.microsoft.com/office/drawing/2014/main" id="{DB5125E4-4925-4C63-A0CF-ED259CDE889A}"/>
                </a:ext>
              </a:extLst>
            </p:cNvPr>
            <p:cNvSpPr/>
            <p:nvPr/>
          </p:nvSpPr>
          <p:spPr>
            <a:xfrm>
              <a:off x="7268175" y="1084557"/>
              <a:ext cx="1980000" cy="198000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 w="3175">
                  <a:solidFill>
                    <a:prstClr val="black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85" name="Connettore diritto 84">
              <a:extLst>
                <a:ext uri="{FF2B5EF4-FFF2-40B4-BE49-F238E27FC236}">
                  <a16:creationId xmlns:a16="http://schemas.microsoft.com/office/drawing/2014/main" id="{ADCE9528-4FC8-402F-8991-E764F6D65250}"/>
                </a:ext>
              </a:extLst>
            </p:cNvPr>
            <p:cNvCxnSpPr>
              <a:cxnSpLocks/>
            </p:cNvCxnSpPr>
            <p:nvPr/>
          </p:nvCxnSpPr>
          <p:spPr>
            <a:xfrm>
              <a:off x="8258011" y="2017304"/>
              <a:ext cx="0" cy="108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ttore diritto 85">
              <a:extLst>
                <a:ext uri="{FF2B5EF4-FFF2-40B4-BE49-F238E27FC236}">
                  <a16:creationId xmlns:a16="http://schemas.microsoft.com/office/drawing/2014/main" id="{EDAC65E8-AE1E-46DC-B16B-EE03B60F7C7B}"/>
                </a:ext>
              </a:extLst>
            </p:cNvPr>
            <p:cNvCxnSpPr>
              <a:cxnSpLocks/>
            </p:cNvCxnSpPr>
            <p:nvPr/>
          </p:nvCxnSpPr>
          <p:spPr>
            <a:xfrm>
              <a:off x="8206333" y="2072211"/>
              <a:ext cx="108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uppo 86">
            <a:extLst>
              <a:ext uri="{FF2B5EF4-FFF2-40B4-BE49-F238E27FC236}">
                <a16:creationId xmlns:a16="http://schemas.microsoft.com/office/drawing/2014/main" id="{D2F9CEC7-C061-46C4-AE28-8281F296DC5A}"/>
              </a:ext>
            </a:extLst>
          </p:cNvPr>
          <p:cNvGrpSpPr/>
          <p:nvPr/>
        </p:nvGrpSpPr>
        <p:grpSpPr>
          <a:xfrm>
            <a:off x="7539494" y="5010633"/>
            <a:ext cx="1440000" cy="1440000"/>
            <a:chOff x="4980039" y="4065639"/>
            <a:chExt cx="1080000" cy="1080000"/>
          </a:xfrm>
        </p:grpSpPr>
        <p:sp>
          <p:nvSpPr>
            <p:cNvPr id="88" name="Ovale 87">
              <a:extLst>
                <a:ext uri="{FF2B5EF4-FFF2-40B4-BE49-F238E27FC236}">
                  <a16:creationId xmlns:a16="http://schemas.microsoft.com/office/drawing/2014/main" id="{399B7846-4F22-4F69-B729-1E5536862737}"/>
                </a:ext>
              </a:extLst>
            </p:cNvPr>
            <p:cNvSpPr/>
            <p:nvPr/>
          </p:nvSpPr>
          <p:spPr>
            <a:xfrm>
              <a:off x="4980039" y="4065639"/>
              <a:ext cx="1080000" cy="108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89" name="Gruppo 88">
              <a:extLst>
                <a:ext uri="{FF2B5EF4-FFF2-40B4-BE49-F238E27FC236}">
                  <a16:creationId xmlns:a16="http://schemas.microsoft.com/office/drawing/2014/main" id="{F2029FA8-0064-4DD9-8AC3-246BF30EA8B6}"/>
                </a:ext>
              </a:extLst>
            </p:cNvPr>
            <p:cNvGrpSpPr/>
            <p:nvPr/>
          </p:nvGrpSpPr>
          <p:grpSpPr>
            <a:xfrm>
              <a:off x="5470237" y="4552335"/>
              <a:ext cx="108000" cy="108000"/>
              <a:chOff x="5470237" y="4552335"/>
              <a:chExt cx="108000" cy="108000"/>
            </a:xfrm>
          </p:grpSpPr>
          <p:cxnSp>
            <p:nvCxnSpPr>
              <p:cNvPr id="90" name="Connettore diritto 89">
                <a:extLst>
                  <a:ext uri="{FF2B5EF4-FFF2-40B4-BE49-F238E27FC236}">
                    <a16:creationId xmlns:a16="http://schemas.microsoft.com/office/drawing/2014/main" id="{830A12BB-34BF-44F0-B840-693D923B6A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70237" y="4605639"/>
                <a:ext cx="108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Connettore diritto 90">
                <a:extLst>
                  <a:ext uri="{FF2B5EF4-FFF2-40B4-BE49-F238E27FC236}">
                    <a16:creationId xmlns:a16="http://schemas.microsoft.com/office/drawing/2014/main" id="{AD92455D-312D-4C7F-A915-A7030C4064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20039" y="4552335"/>
                <a:ext cx="0" cy="10800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BE102174-07C3-4001-A075-1C4A7551269B}"/>
              </a:ext>
            </a:extLst>
          </p:cNvPr>
          <p:cNvCxnSpPr>
            <a:cxnSpLocks/>
          </p:cNvCxnSpPr>
          <p:nvPr/>
        </p:nvCxnSpPr>
        <p:spPr>
          <a:xfrm>
            <a:off x="8364392" y="5016272"/>
            <a:ext cx="235521" cy="135785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20A1FA2E-DB17-4048-8E93-776850FFAB3E}"/>
              </a:ext>
            </a:extLst>
          </p:cNvPr>
          <p:cNvCxnSpPr>
            <a:cxnSpLocks/>
          </p:cNvCxnSpPr>
          <p:nvPr/>
        </p:nvCxnSpPr>
        <p:spPr>
          <a:xfrm flipH="1">
            <a:off x="8361577" y="3752427"/>
            <a:ext cx="1519992" cy="126874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6EFBD97E-DBB8-42D5-9B7A-0B0B14A02C6F}"/>
              </a:ext>
            </a:extLst>
          </p:cNvPr>
          <p:cNvCxnSpPr>
            <a:cxnSpLocks/>
          </p:cNvCxnSpPr>
          <p:nvPr/>
        </p:nvCxnSpPr>
        <p:spPr>
          <a:xfrm flipH="1">
            <a:off x="8589609" y="4663512"/>
            <a:ext cx="2049373" cy="17106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5031DA65-1589-4CE9-83A1-BD8CC3C3CC40}"/>
              </a:ext>
            </a:extLst>
          </p:cNvPr>
          <p:cNvCxnSpPr>
            <a:cxnSpLocks/>
          </p:cNvCxnSpPr>
          <p:nvPr/>
        </p:nvCxnSpPr>
        <p:spPr>
          <a:xfrm flipH="1">
            <a:off x="9301872" y="4532604"/>
            <a:ext cx="1227493" cy="102459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26B5D1F3-FB6E-4382-A16E-A942C655C9DA}"/>
              </a:ext>
            </a:extLst>
          </p:cNvPr>
          <p:cNvCxnSpPr>
            <a:cxnSpLocks/>
          </p:cNvCxnSpPr>
          <p:nvPr/>
        </p:nvCxnSpPr>
        <p:spPr>
          <a:xfrm flipH="1">
            <a:off x="8255139" y="4121669"/>
            <a:ext cx="1932180" cy="161279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50ED476F-1BC7-4E3C-9FD0-4E94043A2823}"/>
              </a:ext>
            </a:extLst>
          </p:cNvPr>
          <p:cNvCxnSpPr>
            <a:cxnSpLocks/>
          </p:cNvCxnSpPr>
          <p:nvPr/>
        </p:nvCxnSpPr>
        <p:spPr>
          <a:xfrm>
            <a:off x="7547925" y="4039707"/>
            <a:ext cx="873852" cy="104354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1158CFAD-E7BF-4D9D-9B1B-210AE8A0D7B4}"/>
              </a:ext>
            </a:extLst>
          </p:cNvPr>
          <p:cNvCxnSpPr>
            <a:cxnSpLocks/>
          </p:cNvCxnSpPr>
          <p:nvPr/>
        </p:nvCxnSpPr>
        <p:spPr>
          <a:xfrm>
            <a:off x="7019407" y="4477186"/>
            <a:ext cx="1577136" cy="188340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00B69411-7A72-4BBE-8307-FBF3728BCAAF}"/>
              </a:ext>
            </a:extLst>
          </p:cNvPr>
          <p:cNvCxnSpPr>
            <a:cxnSpLocks/>
          </p:cNvCxnSpPr>
          <p:nvPr/>
        </p:nvCxnSpPr>
        <p:spPr>
          <a:xfrm>
            <a:off x="7023674" y="1524415"/>
            <a:ext cx="0" cy="295237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B23EF8A3-AC35-4396-B3B9-6CA6DA5ECCC3}"/>
              </a:ext>
            </a:extLst>
          </p:cNvPr>
          <p:cNvCxnSpPr>
            <a:cxnSpLocks/>
          </p:cNvCxnSpPr>
          <p:nvPr/>
        </p:nvCxnSpPr>
        <p:spPr>
          <a:xfrm>
            <a:off x="8423778" y="2701722"/>
            <a:ext cx="0" cy="23852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7C74DE2B-C4E7-46D0-88D5-E13A84966A18}"/>
              </a:ext>
            </a:extLst>
          </p:cNvPr>
          <p:cNvCxnSpPr>
            <a:cxnSpLocks/>
          </p:cNvCxnSpPr>
          <p:nvPr/>
        </p:nvCxnSpPr>
        <p:spPr>
          <a:xfrm>
            <a:off x="7284774" y="4265193"/>
            <a:ext cx="1200464" cy="143358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76E9C7A5-0569-4FCF-8225-EAFAFC3E2FAD}"/>
              </a:ext>
            </a:extLst>
          </p:cNvPr>
          <p:cNvCxnSpPr>
            <a:cxnSpLocks/>
          </p:cNvCxnSpPr>
          <p:nvPr/>
        </p:nvCxnSpPr>
        <p:spPr>
          <a:xfrm flipH="1">
            <a:off x="7021139" y="4039927"/>
            <a:ext cx="527146" cy="4400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9ACB6932-BA02-46AE-A235-8F25573857CB}"/>
              </a:ext>
            </a:extLst>
          </p:cNvPr>
          <p:cNvCxnSpPr>
            <a:cxnSpLocks/>
          </p:cNvCxnSpPr>
          <p:nvPr/>
        </p:nvCxnSpPr>
        <p:spPr>
          <a:xfrm flipH="1">
            <a:off x="7892082" y="5081299"/>
            <a:ext cx="535229" cy="44675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7E5D55F1-B2EB-455A-B5F4-31A187BA0C20}"/>
              </a:ext>
            </a:extLst>
          </p:cNvPr>
          <p:cNvCxnSpPr>
            <a:cxnSpLocks/>
          </p:cNvCxnSpPr>
          <p:nvPr/>
        </p:nvCxnSpPr>
        <p:spPr>
          <a:xfrm>
            <a:off x="7025400" y="4479797"/>
            <a:ext cx="1396377" cy="6042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362396FA-1835-48F2-B0CD-21A9DBF5FB13}"/>
              </a:ext>
            </a:extLst>
          </p:cNvPr>
          <p:cNvCxnSpPr>
            <a:cxnSpLocks/>
          </p:cNvCxnSpPr>
          <p:nvPr/>
        </p:nvCxnSpPr>
        <p:spPr>
          <a:xfrm>
            <a:off x="7548121" y="4040737"/>
            <a:ext cx="348741" cy="148325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DB6C9D3C-AEE3-4483-998B-DF92B97D05EF}"/>
              </a:ext>
            </a:extLst>
          </p:cNvPr>
          <p:cNvCxnSpPr>
            <a:cxnSpLocks/>
          </p:cNvCxnSpPr>
          <p:nvPr/>
        </p:nvCxnSpPr>
        <p:spPr>
          <a:xfrm>
            <a:off x="7547925" y="2701722"/>
            <a:ext cx="0" cy="134020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5BD675E2-1DFC-475B-8ECB-877C4D7ADB9F}"/>
              </a:ext>
            </a:extLst>
          </p:cNvPr>
          <p:cNvCxnSpPr>
            <a:cxnSpLocks/>
          </p:cNvCxnSpPr>
          <p:nvPr/>
        </p:nvCxnSpPr>
        <p:spPr>
          <a:xfrm>
            <a:off x="7896655" y="1524415"/>
            <a:ext cx="0" cy="40017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D4507CAE-5F96-497F-9950-79F977506FF2}"/>
              </a:ext>
            </a:extLst>
          </p:cNvPr>
          <p:cNvCxnSpPr>
            <a:cxnSpLocks/>
          </p:cNvCxnSpPr>
          <p:nvPr/>
        </p:nvCxnSpPr>
        <p:spPr>
          <a:xfrm>
            <a:off x="7898816" y="1524404"/>
            <a:ext cx="527441" cy="118740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3227FECE-1B27-43A8-BAA9-B4EDD1B06E29}"/>
              </a:ext>
            </a:extLst>
          </p:cNvPr>
          <p:cNvCxnSpPr>
            <a:cxnSpLocks/>
          </p:cNvCxnSpPr>
          <p:nvPr/>
        </p:nvCxnSpPr>
        <p:spPr>
          <a:xfrm>
            <a:off x="7024599" y="1527446"/>
            <a:ext cx="522961" cy="11773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C0A0B532-F6DF-4059-BD03-763026814A19}"/>
              </a:ext>
            </a:extLst>
          </p:cNvPr>
          <p:cNvCxnSpPr>
            <a:cxnSpLocks/>
          </p:cNvCxnSpPr>
          <p:nvPr/>
        </p:nvCxnSpPr>
        <p:spPr>
          <a:xfrm>
            <a:off x="7019407" y="1524404"/>
            <a:ext cx="1398765" cy="11768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ABE63217-6837-48CB-ABAC-4495967D8880}"/>
              </a:ext>
            </a:extLst>
          </p:cNvPr>
          <p:cNvCxnSpPr>
            <a:cxnSpLocks/>
          </p:cNvCxnSpPr>
          <p:nvPr/>
        </p:nvCxnSpPr>
        <p:spPr>
          <a:xfrm flipH="1">
            <a:off x="7547560" y="1524403"/>
            <a:ext cx="349284" cy="118695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59E4D4D5-98FB-4F86-AAEA-CDD6A52219DD}"/>
              </a:ext>
            </a:extLst>
          </p:cNvPr>
          <p:cNvCxnSpPr>
            <a:cxnSpLocks/>
          </p:cNvCxnSpPr>
          <p:nvPr/>
        </p:nvCxnSpPr>
        <p:spPr>
          <a:xfrm>
            <a:off x="7460712" y="1519117"/>
            <a:ext cx="527441" cy="118740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414FCD73-BC69-4E3C-BDFF-258A7B9DCB87}"/>
              </a:ext>
            </a:extLst>
          </p:cNvPr>
          <p:cNvCxnSpPr>
            <a:cxnSpLocks/>
          </p:cNvCxnSpPr>
          <p:nvPr/>
        </p:nvCxnSpPr>
        <p:spPr>
          <a:xfrm>
            <a:off x="7285310" y="2112819"/>
            <a:ext cx="87438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e 71">
            <a:extLst>
              <a:ext uri="{FF2B5EF4-FFF2-40B4-BE49-F238E27FC236}">
                <a16:creationId xmlns:a16="http://schemas.microsoft.com/office/drawing/2014/main" id="{09368844-0CF4-4DC3-A14F-D15B1D9A263A}"/>
              </a:ext>
            </a:extLst>
          </p:cNvPr>
          <p:cNvSpPr/>
          <p:nvPr/>
        </p:nvSpPr>
        <p:spPr>
          <a:xfrm rot="19200000">
            <a:off x="7379275" y="4101775"/>
            <a:ext cx="686980" cy="1360443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7B0B5D9E-4BA4-41ED-A1C3-1DB0F8ED6BD5}"/>
              </a:ext>
            </a:extLst>
          </p:cNvPr>
          <p:cNvCxnSpPr>
            <a:cxnSpLocks/>
          </p:cNvCxnSpPr>
          <p:nvPr/>
        </p:nvCxnSpPr>
        <p:spPr>
          <a:xfrm>
            <a:off x="7225604" y="1690727"/>
            <a:ext cx="0" cy="287940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CBE3A786-67A6-4FCD-B337-10BBA6EF7E80}"/>
              </a:ext>
            </a:extLst>
          </p:cNvPr>
          <p:cNvCxnSpPr>
            <a:cxnSpLocks/>
          </p:cNvCxnSpPr>
          <p:nvPr/>
        </p:nvCxnSpPr>
        <p:spPr>
          <a:xfrm>
            <a:off x="7598984" y="2537573"/>
            <a:ext cx="0" cy="172016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DB152D0E-5F7B-465A-8F34-450BD548160C}"/>
              </a:ext>
            </a:extLst>
          </p:cNvPr>
          <p:cNvCxnSpPr>
            <a:cxnSpLocks/>
          </p:cNvCxnSpPr>
          <p:nvPr/>
        </p:nvCxnSpPr>
        <p:spPr>
          <a:xfrm>
            <a:off x="7229328" y="1699536"/>
            <a:ext cx="372253" cy="8380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54EC0146-D28F-4CAF-B2F7-CD900AD527AC}"/>
              </a:ext>
            </a:extLst>
          </p:cNvPr>
          <p:cNvCxnSpPr>
            <a:cxnSpLocks/>
          </p:cNvCxnSpPr>
          <p:nvPr/>
        </p:nvCxnSpPr>
        <p:spPr>
          <a:xfrm>
            <a:off x="7227509" y="1695726"/>
            <a:ext cx="6210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CC3C8028-5F01-49D1-A9A6-8C850F3BBE36}"/>
              </a:ext>
            </a:extLst>
          </p:cNvPr>
          <p:cNvCxnSpPr>
            <a:cxnSpLocks/>
          </p:cNvCxnSpPr>
          <p:nvPr/>
        </p:nvCxnSpPr>
        <p:spPr>
          <a:xfrm>
            <a:off x="7844790" y="1699536"/>
            <a:ext cx="0" cy="360951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5E091408-C110-413A-B30B-6EEE209423B3}"/>
              </a:ext>
            </a:extLst>
          </p:cNvPr>
          <p:cNvCxnSpPr>
            <a:cxnSpLocks/>
          </p:cNvCxnSpPr>
          <p:nvPr/>
        </p:nvCxnSpPr>
        <p:spPr>
          <a:xfrm>
            <a:off x="7598984" y="2529953"/>
            <a:ext cx="6210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Figura a mano libera: forma 128">
            <a:extLst>
              <a:ext uri="{FF2B5EF4-FFF2-40B4-BE49-F238E27FC236}">
                <a16:creationId xmlns:a16="http://schemas.microsoft.com/office/drawing/2014/main" id="{5FCDC692-917F-4C87-A34F-C5FE3BFEE2E7}"/>
              </a:ext>
            </a:extLst>
          </p:cNvPr>
          <p:cNvSpPr/>
          <p:nvPr/>
        </p:nvSpPr>
        <p:spPr>
          <a:xfrm>
            <a:off x="7217071" y="1520190"/>
            <a:ext cx="1014193" cy="1183005"/>
          </a:xfrm>
          <a:custGeom>
            <a:avLst/>
            <a:gdLst>
              <a:gd name="connsiteX0" fmla="*/ 241004 w 1014193"/>
              <a:gd name="connsiteY0" fmla="*/ 0 h 1183005"/>
              <a:gd name="connsiteX1" fmla="*/ 12404 w 1014193"/>
              <a:gd name="connsiteY1" fmla="*/ 179070 h 1183005"/>
              <a:gd name="connsiteX2" fmla="*/ 67649 w 1014193"/>
              <a:gd name="connsiteY2" fmla="*/ 596265 h 1183005"/>
              <a:gd name="connsiteX3" fmla="*/ 380069 w 1014193"/>
              <a:gd name="connsiteY3" fmla="*/ 1007745 h 1183005"/>
              <a:gd name="connsiteX4" fmla="*/ 766784 w 1014193"/>
              <a:gd name="connsiteY4" fmla="*/ 1183005 h 1183005"/>
              <a:gd name="connsiteX5" fmla="*/ 1003004 w 1014193"/>
              <a:gd name="connsiteY5" fmla="*/ 1005840 h 1183005"/>
              <a:gd name="connsiteX6" fmla="*/ 940139 w 1014193"/>
              <a:gd name="connsiteY6" fmla="*/ 590550 h 1183005"/>
              <a:gd name="connsiteX7" fmla="*/ 627719 w 1014193"/>
              <a:gd name="connsiteY7" fmla="*/ 177165 h 1183005"/>
              <a:gd name="connsiteX8" fmla="*/ 241004 w 1014193"/>
              <a:gd name="connsiteY8" fmla="*/ 0 h 1183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14193" h="1183005">
                <a:moveTo>
                  <a:pt x="241004" y="0"/>
                </a:moveTo>
                <a:cubicBezTo>
                  <a:pt x="138452" y="317"/>
                  <a:pt x="41296" y="79693"/>
                  <a:pt x="12404" y="179070"/>
                </a:cubicBezTo>
                <a:cubicBezTo>
                  <a:pt x="-16489" y="278448"/>
                  <a:pt x="6371" y="458153"/>
                  <a:pt x="67649" y="596265"/>
                </a:cubicBezTo>
                <a:cubicBezTo>
                  <a:pt x="128926" y="734378"/>
                  <a:pt x="263547" y="909955"/>
                  <a:pt x="380069" y="1007745"/>
                </a:cubicBezTo>
                <a:cubicBezTo>
                  <a:pt x="496591" y="1105535"/>
                  <a:pt x="662962" y="1183322"/>
                  <a:pt x="766784" y="1183005"/>
                </a:cubicBezTo>
                <a:cubicBezTo>
                  <a:pt x="870606" y="1182688"/>
                  <a:pt x="974112" y="1104582"/>
                  <a:pt x="1003004" y="1005840"/>
                </a:cubicBezTo>
                <a:cubicBezTo>
                  <a:pt x="1031896" y="907098"/>
                  <a:pt x="1002687" y="728663"/>
                  <a:pt x="940139" y="590550"/>
                </a:cubicBezTo>
                <a:cubicBezTo>
                  <a:pt x="877592" y="452438"/>
                  <a:pt x="743607" y="275273"/>
                  <a:pt x="627719" y="177165"/>
                </a:cubicBezTo>
                <a:cubicBezTo>
                  <a:pt x="511831" y="79057"/>
                  <a:pt x="343556" y="-317"/>
                  <a:pt x="241004" y="0"/>
                </a:cubicBezTo>
                <a:close/>
              </a:path>
            </a:pathLst>
          </a:cu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09" name="Gruppo 108">
            <a:extLst>
              <a:ext uri="{FF2B5EF4-FFF2-40B4-BE49-F238E27FC236}">
                <a16:creationId xmlns:a16="http://schemas.microsoft.com/office/drawing/2014/main" id="{9D8F283E-87F3-4397-8EFC-115A5952CB86}"/>
              </a:ext>
            </a:extLst>
          </p:cNvPr>
          <p:cNvGrpSpPr/>
          <p:nvPr/>
        </p:nvGrpSpPr>
        <p:grpSpPr>
          <a:xfrm>
            <a:off x="7199743" y="3239262"/>
            <a:ext cx="2160000" cy="2160000"/>
            <a:chOff x="7268175" y="1084557"/>
            <a:chExt cx="1980000" cy="1980000"/>
          </a:xfrm>
        </p:grpSpPr>
        <p:sp>
          <p:nvSpPr>
            <p:cNvPr id="114" name="Ovale 113">
              <a:extLst>
                <a:ext uri="{FF2B5EF4-FFF2-40B4-BE49-F238E27FC236}">
                  <a16:creationId xmlns:a16="http://schemas.microsoft.com/office/drawing/2014/main" id="{D9DCC177-78FB-40EB-84B5-5067F1C8E4A9}"/>
                </a:ext>
              </a:extLst>
            </p:cNvPr>
            <p:cNvSpPr/>
            <p:nvPr/>
          </p:nvSpPr>
          <p:spPr>
            <a:xfrm>
              <a:off x="7268175" y="1084557"/>
              <a:ext cx="1980000" cy="198000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 w="3175">
                  <a:solidFill>
                    <a:prstClr val="black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15" name="Connettore diritto 114">
              <a:extLst>
                <a:ext uri="{FF2B5EF4-FFF2-40B4-BE49-F238E27FC236}">
                  <a16:creationId xmlns:a16="http://schemas.microsoft.com/office/drawing/2014/main" id="{458CB468-0701-4B4E-8EB6-EFCB6F702EB0}"/>
                </a:ext>
              </a:extLst>
            </p:cNvPr>
            <p:cNvCxnSpPr>
              <a:cxnSpLocks/>
            </p:cNvCxnSpPr>
            <p:nvPr/>
          </p:nvCxnSpPr>
          <p:spPr>
            <a:xfrm>
              <a:off x="8258011" y="2017304"/>
              <a:ext cx="0" cy="108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nettore diritto 120">
              <a:extLst>
                <a:ext uri="{FF2B5EF4-FFF2-40B4-BE49-F238E27FC236}">
                  <a16:creationId xmlns:a16="http://schemas.microsoft.com/office/drawing/2014/main" id="{F7BF4B1C-C287-4DC0-BF39-FB9684B47D76}"/>
                </a:ext>
              </a:extLst>
            </p:cNvPr>
            <p:cNvCxnSpPr>
              <a:cxnSpLocks/>
            </p:cNvCxnSpPr>
            <p:nvPr/>
          </p:nvCxnSpPr>
          <p:spPr>
            <a:xfrm>
              <a:off x="8206333" y="2072211"/>
              <a:ext cx="108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Gruppo 121">
            <a:extLst>
              <a:ext uri="{FF2B5EF4-FFF2-40B4-BE49-F238E27FC236}">
                <a16:creationId xmlns:a16="http://schemas.microsoft.com/office/drawing/2014/main" id="{C04DB855-8543-4738-A414-6EF82E595DEB}"/>
              </a:ext>
            </a:extLst>
          </p:cNvPr>
          <p:cNvGrpSpPr/>
          <p:nvPr/>
        </p:nvGrpSpPr>
        <p:grpSpPr>
          <a:xfrm>
            <a:off x="6853526" y="4186657"/>
            <a:ext cx="1440000" cy="1440000"/>
            <a:chOff x="4980039" y="4065639"/>
            <a:chExt cx="1080000" cy="1080000"/>
          </a:xfrm>
        </p:grpSpPr>
        <p:sp>
          <p:nvSpPr>
            <p:cNvPr id="124" name="Ovale 123">
              <a:extLst>
                <a:ext uri="{FF2B5EF4-FFF2-40B4-BE49-F238E27FC236}">
                  <a16:creationId xmlns:a16="http://schemas.microsoft.com/office/drawing/2014/main" id="{497D276B-D633-4FA5-A767-06CC9ABFA052}"/>
                </a:ext>
              </a:extLst>
            </p:cNvPr>
            <p:cNvSpPr/>
            <p:nvPr/>
          </p:nvSpPr>
          <p:spPr>
            <a:xfrm>
              <a:off x="4980039" y="4065639"/>
              <a:ext cx="1080000" cy="108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26" name="Gruppo 125">
              <a:extLst>
                <a:ext uri="{FF2B5EF4-FFF2-40B4-BE49-F238E27FC236}">
                  <a16:creationId xmlns:a16="http://schemas.microsoft.com/office/drawing/2014/main" id="{6E3C9643-CC10-4653-8897-9C91A906FABB}"/>
                </a:ext>
              </a:extLst>
            </p:cNvPr>
            <p:cNvGrpSpPr/>
            <p:nvPr/>
          </p:nvGrpSpPr>
          <p:grpSpPr>
            <a:xfrm>
              <a:off x="5470237" y="4552335"/>
              <a:ext cx="108000" cy="108000"/>
              <a:chOff x="5470237" y="4552335"/>
              <a:chExt cx="108000" cy="108000"/>
            </a:xfrm>
          </p:grpSpPr>
          <p:cxnSp>
            <p:nvCxnSpPr>
              <p:cNvPr id="130" name="Connettore diritto 129">
                <a:extLst>
                  <a:ext uri="{FF2B5EF4-FFF2-40B4-BE49-F238E27FC236}">
                    <a16:creationId xmlns:a16="http://schemas.microsoft.com/office/drawing/2014/main" id="{68C31BDA-7E3D-4DC1-B4A4-64307FCE64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70237" y="4605639"/>
                <a:ext cx="108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Connettore diritto 130">
                <a:extLst>
                  <a:ext uri="{FF2B5EF4-FFF2-40B4-BE49-F238E27FC236}">
                    <a16:creationId xmlns:a16="http://schemas.microsoft.com/office/drawing/2014/main" id="{BDB87B3A-E03C-49D1-933A-C35A16678F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20039" y="4552335"/>
                <a:ext cx="0" cy="10800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1172D2F-70B8-6613-21E0-CEB927E5C07D}"/>
              </a:ext>
            </a:extLst>
          </p:cNvPr>
          <p:cNvSpPr txBox="1"/>
          <p:nvPr/>
        </p:nvSpPr>
        <p:spPr>
          <a:xfrm>
            <a:off x="0" y="1094918"/>
            <a:ext cx="4644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Dissolvendo tutte le procedure grafiche di ricerca della compenetrazione restano evidenziati i seguenti elementi geometrici della composizione: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3340996-DFDD-A5D0-523D-5209A218B838}"/>
              </a:ext>
            </a:extLst>
          </p:cNvPr>
          <p:cNvSpPr txBox="1"/>
          <p:nvPr/>
        </p:nvSpPr>
        <p:spPr>
          <a:xfrm>
            <a:off x="36084" y="4140559"/>
            <a:ext cx="52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1. Eliminazione delle procedure del ribaltamento</a:t>
            </a:r>
          </a:p>
        </p:txBody>
      </p:sp>
      <p:sp>
        <p:nvSpPr>
          <p:cNvPr id="202" name="CasellaDiTesto 201">
            <a:extLst>
              <a:ext uri="{FF2B5EF4-FFF2-40B4-BE49-F238E27FC236}">
                <a16:creationId xmlns:a16="http://schemas.microsoft.com/office/drawing/2014/main" id="{92F0A5C6-6DAF-BDDE-EAA6-70775F2EEF44}"/>
              </a:ext>
            </a:extLst>
          </p:cNvPr>
          <p:cNvSpPr txBox="1"/>
          <p:nvPr/>
        </p:nvSpPr>
        <p:spPr>
          <a:xfrm>
            <a:off x="36084" y="4567475"/>
            <a:ext cx="54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2. Eliminazione delle rette di richiamo delle ellissi</a:t>
            </a:r>
          </a:p>
        </p:txBody>
      </p: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59A27120-895A-286C-E85F-77B4A89B0C63}"/>
              </a:ext>
            </a:extLst>
          </p:cNvPr>
          <p:cNvSpPr txBox="1"/>
          <p:nvPr/>
        </p:nvSpPr>
        <p:spPr>
          <a:xfrm>
            <a:off x="36084" y="4994391"/>
            <a:ext cx="5479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3. Eliminazione delle costruzioni geometriche per  </a:t>
            </a:r>
          </a:p>
          <a:p>
            <a:r>
              <a:rPr lang="it-IT" dirty="0"/>
              <a:t>    la determinazione delle ellissi</a:t>
            </a:r>
          </a:p>
        </p:txBody>
      </p:sp>
      <p:sp>
        <p:nvSpPr>
          <p:cNvPr id="208" name="CasellaDiTesto 207">
            <a:extLst>
              <a:ext uri="{FF2B5EF4-FFF2-40B4-BE49-F238E27FC236}">
                <a16:creationId xmlns:a16="http://schemas.microsoft.com/office/drawing/2014/main" id="{8E366D36-18E7-8FF6-DFE7-CF4E708A1E05}"/>
              </a:ext>
            </a:extLst>
          </p:cNvPr>
          <p:cNvSpPr txBox="1"/>
          <p:nvPr/>
        </p:nvSpPr>
        <p:spPr>
          <a:xfrm>
            <a:off x="11534822" y="5544665"/>
            <a:ext cx="72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(t</a:t>
            </a:r>
            <a:r>
              <a:rPr lang="it-IT" sz="1600" baseline="-25000" dirty="0">
                <a:latin typeface="Comic Sans MS" panose="030F0702030302020204" pitchFamily="66" charset="0"/>
              </a:rPr>
              <a:t>2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209" name="CasellaDiTesto 208">
            <a:extLst>
              <a:ext uri="{FF2B5EF4-FFF2-40B4-BE49-F238E27FC236}">
                <a16:creationId xmlns:a16="http://schemas.microsoft.com/office/drawing/2014/main" id="{6B9240E2-3AFD-16A1-34E4-528C234E3922}"/>
              </a:ext>
            </a:extLst>
          </p:cNvPr>
          <p:cNvSpPr txBox="1"/>
          <p:nvPr/>
        </p:nvSpPr>
        <p:spPr>
          <a:xfrm>
            <a:off x="5653197" y="5904594"/>
            <a:ext cx="504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latin typeface="Comic Sans MS" panose="030F0702030302020204" pitchFamily="66" charset="0"/>
              </a:rPr>
              <a:t>1</a:t>
            </a:r>
            <a:r>
              <a:rPr lang="it-IT" sz="16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10" name="CasellaDiTesto 209">
            <a:extLst>
              <a:ext uri="{FF2B5EF4-FFF2-40B4-BE49-F238E27FC236}">
                <a16:creationId xmlns:a16="http://schemas.microsoft.com/office/drawing/2014/main" id="{234BD4F5-20F1-63BF-2A42-A9F131191215}"/>
              </a:ext>
            </a:extLst>
          </p:cNvPr>
          <p:cNvSpPr txBox="1"/>
          <p:nvPr/>
        </p:nvSpPr>
        <p:spPr>
          <a:xfrm>
            <a:off x="9024966" y="516239"/>
            <a:ext cx="540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latin typeface="Comic Sans MS" panose="030F0702030302020204" pitchFamily="66" charset="0"/>
              </a:rPr>
              <a:t>2</a:t>
            </a:r>
            <a:r>
              <a:rPr lang="it-IT" sz="16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12" name="CasellaDiTesto 211">
            <a:extLst>
              <a:ext uri="{FF2B5EF4-FFF2-40B4-BE49-F238E27FC236}">
                <a16:creationId xmlns:a16="http://schemas.microsoft.com/office/drawing/2014/main" id="{DA52C0C4-EFEC-1F7D-B868-6EC84E3DC347}"/>
              </a:ext>
            </a:extLst>
          </p:cNvPr>
          <p:cNvSpPr txBox="1"/>
          <p:nvPr/>
        </p:nvSpPr>
        <p:spPr>
          <a:xfrm>
            <a:off x="10984341" y="4906996"/>
            <a:ext cx="684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(T</a:t>
            </a:r>
            <a:r>
              <a:rPr lang="it-IT" sz="1600" baseline="-25000" dirty="0">
                <a:latin typeface="Comic Sans MS" panose="030F0702030302020204" pitchFamily="66" charset="0"/>
              </a:rPr>
              <a:t>2</a:t>
            </a:r>
            <a:r>
              <a:rPr lang="it-IT" sz="1600" dirty="0">
                <a:latin typeface="Comic Sans MS" panose="030F0702030302020204" pitchFamily="66" charset="0"/>
              </a:rPr>
              <a:t>a)</a:t>
            </a:r>
          </a:p>
        </p:txBody>
      </p:sp>
      <p:sp>
        <p:nvSpPr>
          <p:cNvPr id="213" name="CasellaDiTesto 212">
            <a:extLst>
              <a:ext uri="{FF2B5EF4-FFF2-40B4-BE49-F238E27FC236}">
                <a16:creationId xmlns:a16="http://schemas.microsoft.com/office/drawing/2014/main" id="{C8AD73A6-9103-1154-E5FE-4A053FA10877}"/>
              </a:ext>
            </a:extLst>
          </p:cNvPr>
          <p:cNvSpPr txBox="1"/>
          <p:nvPr/>
        </p:nvSpPr>
        <p:spPr>
          <a:xfrm>
            <a:off x="6391815" y="2595241"/>
            <a:ext cx="39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>
                <a:latin typeface="Comic Sans MS" panose="030F0702030302020204" pitchFamily="66" charset="0"/>
              </a:rPr>
              <a:t>a’</a:t>
            </a:r>
            <a:r>
              <a:rPr lang="it-IT" sz="1600" dirty="0"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214" name="CasellaDiTesto 213">
            <a:extLst>
              <a:ext uri="{FF2B5EF4-FFF2-40B4-BE49-F238E27FC236}">
                <a16:creationId xmlns:a16="http://schemas.microsoft.com/office/drawing/2014/main" id="{3AB553C4-AC29-6848-95F6-B00166789421}"/>
              </a:ext>
            </a:extLst>
          </p:cNvPr>
          <p:cNvSpPr txBox="1"/>
          <p:nvPr/>
        </p:nvSpPr>
        <p:spPr>
          <a:xfrm>
            <a:off x="6980081" y="5898099"/>
            <a:ext cx="540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(</a:t>
            </a:r>
            <a:r>
              <a:rPr lang="it-IT" sz="1600" dirty="0" err="1">
                <a:latin typeface="Comic Sans MS" panose="030F0702030302020204" pitchFamily="66" charset="0"/>
              </a:rPr>
              <a:t>a’</a:t>
            </a:r>
            <a:r>
              <a:rPr lang="it-IT" sz="1600" dirty="0">
                <a:latin typeface="Comic Sans MS" panose="030F0702030302020204" pitchFamily="66" charset="0"/>
              </a:rPr>
              <a:t>’)</a:t>
            </a:r>
          </a:p>
        </p:txBody>
      </p:sp>
      <p:sp>
        <p:nvSpPr>
          <p:cNvPr id="219" name="CasellaDiTesto 218">
            <a:extLst>
              <a:ext uri="{FF2B5EF4-FFF2-40B4-BE49-F238E27FC236}">
                <a16:creationId xmlns:a16="http://schemas.microsoft.com/office/drawing/2014/main" id="{055C1C71-F244-F401-7BBA-F7CA62DED880}"/>
              </a:ext>
            </a:extLst>
          </p:cNvPr>
          <p:cNvSpPr txBox="1"/>
          <p:nvPr/>
        </p:nvSpPr>
        <p:spPr>
          <a:xfrm>
            <a:off x="7305448" y="1929479"/>
            <a:ext cx="485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220" name="CasellaDiTesto 219">
            <a:extLst>
              <a:ext uri="{FF2B5EF4-FFF2-40B4-BE49-F238E27FC236}">
                <a16:creationId xmlns:a16="http://schemas.microsoft.com/office/drawing/2014/main" id="{FFE878DB-F940-949C-2CF2-4F3372476852}"/>
              </a:ext>
            </a:extLst>
          </p:cNvPr>
          <p:cNvSpPr txBox="1"/>
          <p:nvPr/>
        </p:nvSpPr>
        <p:spPr>
          <a:xfrm>
            <a:off x="7274188" y="4655588"/>
            <a:ext cx="485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221" name="CasellaDiTesto 220">
            <a:extLst>
              <a:ext uri="{FF2B5EF4-FFF2-40B4-BE49-F238E27FC236}">
                <a16:creationId xmlns:a16="http://schemas.microsoft.com/office/drawing/2014/main" id="{7DB7AB8B-1F5A-07B0-1C9E-3C6CF326CE7B}"/>
              </a:ext>
            </a:extLst>
          </p:cNvPr>
          <p:cNvSpPr txBox="1"/>
          <p:nvPr/>
        </p:nvSpPr>
        <p:spPr>
          <a:xfrm>
            <a:off x="8036850" y="1416254"/>
            <a:ext cx="485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222" name="CasellaDiTesto 221">
            <a:extLst>
              <a:ext uri="{FF2B5EF4-FFF2-40B4-BE49-F238E27FC236}">
                <a16:creationId xmlns:a16="http://schemas.microsoft.com/office/drawing/2014/main" id="{7E0DA04D-F680-7FCC-3ECF-ACFA2B550552}"/>
              </a:ext>
            </a:extLst>
          </p:cNvPr>
          <p:cNvSpPr txBox="1"/>
          <p:nvPr/>
        </p:nvSpPr>
        <p:spPr>
          <a:xfrm>
            <a:off x="8012469" y="4038036"/>
            <a:ext cx="485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223" name="CasellaDiTesto 222">
            <a:extLst>
              <a:ext uri="{FF2B5EF4-FFF2-40B4-BE49-F238E27FC236}">
                <a16:creationId xmlns:a16="http://schemas.microsoft.com/office/drawing/2014/main" id="{00C4DAC8-9868-72A5-A164-9BC15008BB8F}"/>
              </a:ext>
            </a:extLst>
          </p:cNvPr>
          <p:cNvSpPr txBox="1"/>
          <p:nvPr/>
        </p:nvSpPr>
        <p:spPr>
          <a:xfrm>
            <a:off x="7915354" y="5734953"/>
            <a:ext cx="612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(A’’)</a:t>
            </a:r>
          </a:p>
        </p:txBody>
      </p:sp>
      <p:sp>
        <p:nvSpPr>
          <p:cNvPr id="224" name="CasellaDiTesto 223">
            <a:extLst>
              <a:ext uri="{FF2B5EF4-FFF2-40B4-BE49-F238E27FC236}">
                <a16:creationId xmlns:a16="http://schemas.microsoft.com/office/drawing/2014/main" id="{F0B27DCF-E623-C0AE-7498-7BCD8E6D8F5B}"/>
              </a:ext>
            </a:extLst>
          </p:cNvPr>
          <p:cNvSpPr txBox="1"/>
          <p:nvPr/>
        </p:nvSpPr>
        <p:spPr>
          <a:xfrm>
            <a:off x="9168186" y="5540056"/>
            <a:ext cx="61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(B’’)</a:t>
            </a:r>
          </a:p>
        </p:txBody>
      </p:sp>
      <p:sp>
        <p:nvSpPr>
          <p:cNvPr id="225" name="CasellaDiTesto 224">
            <a:extLst>
              <a:ext uri="{FF2B5EF4-FFF2-40B4-BE49-F238E27FC236}">
                <a16:creationId xmlns:a16="http://schemas.microsoft.com/office/drawing/2014/main" id="{7456EC63-8A61-D721-E4CB-12876AE105E8}"/>
              </a:ext>
            </a:extLst>
          </p:cNvPr>
          <p:cNvSpPr txBox="1"/>
          <p:nvPr/>
        </p:nvSpPr>
        <p:spPr>
          <a:xfrm>
            <a:off x="6259438" y="5547150"/>
            <a:ext cx="36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>
                <a:latin typeface="Comic Sans MS" panose="030F0702030302020204" pitchFamily="66" charset="0"/>
              </a:rPr>
              <a:t>a’</a:t>
            </a:r>
            <a:endParaRPr lang="it-IT" sz="1600" dirty="0">
              <a:latin typeface="Comic Sans MS" panose="030F0702030302020204" pitchFamily="66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E4DEE93-512A-FC6A-650C-766739E26556}"/>
              </a:ext>
            </a:extLst>
          </p:cNvPr>
          <p:cNvSpPr txBox="1"/>
          <p:nvPr/>
        </p:nvSpPr>
        <p:spPr>
          <a:xfrm>
            <a:off x="0" y="2461573"/>
            <a:ext cx="4142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 - Le due sfere </a:t>
            </a:r>
            <a:r>
              <a:rPr lang="it-IT" dirty="0">
                <a:solidFill>
                  <a:srgbClr val="00B0F0"/>
                </a:solidFill>
              </a:rPr>
              <a:t>azzurra</a:t>
            </a:r>
            <a:r>
              <a:rPr lang="it-IT" dirty="0"/>
              <a:t> e </a:t>
            </a:r>
            <a:r>
              <a:rPr lang="it-IT" dirty="0">
                <a:solidFill>
                  <a:srgbClr val="00B050"/>
                </a:solidFill>
              </a:rPr>
              <a:t>verde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7A670A3-C902-3881-AD97-F496972BF382}"/>
              </a:ext>
            </a:extLst>
          </p:cNvPr>
          <p:cNvSpPr txBox="1"/>
          <p:nvPr/>
        </p:nvSpPr>
        <p:spPr>
          <a:xfrm>
            <a:off x="-15977" y="2785209"/>
            <a:ext cx="478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B - La circonferenza di compenetrazione nella sua rappresentazione in scorcio parziale sia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che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endParaRPr lang="it-IT" dirty="0">
              <a:solidFill>
                <a:srgbClr val="FF0000"/>
              </a:solidFill>
            </a:endParaRPr>
          </a:p>
        </p:txBody>
      </p: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id="{1C05C2E2-3E30-2074-FE67-EE949B4B026A}"/>
              </a:ext>
            </a:extLst>
          </p:cNvPr>
          <p:cNvCxnSpPr>
            <a:cxnSpLocks/>
          </p:cNvCxnSpPr>
          <p:nvPr/>
        </p:nvCxnSpPr>
        <p:spPr>
          <a:xfrm>
            <a:off x="7548571" y="4040944"/>
            <a:ext cx="873852" cy="104354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186BE168-89D3-4AEA-0633-53D35A35C879}"/>
              </a:ext>
            </a:extLst>
          </p:cNvPr>
          <p:cNvCxnSpPr>
            <a:cxnSpLocks/>
          </p:cNvCxnSpPr>
          <p:nvPr/>
        </p:nvCxnSpPr>
        <p:spPr>
          <a:xfrm>
            <a:off x="7024857" y="4483228"/>
            <a:ext cx="873852" cy="104354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45682E2B-1050-6B0D-0425-D34E505AC009}"/>
              </a:ext>
            </a:extLst>
          </p:cNvPr>
          <p:cNvCxnSpPr>
            <a:cxnSpLocks/>
          </p:cNvCxnSpPr>
          <p:nvPr/>
        </p:nvCxnSpPr>
        <p:spPr>
          <a:xfrm>
            <a:off x="7277475" y="4256106"/>
            <a:ext cx="873852" cy="104354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Pulsante di azione: vuoto 10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AF880FF-449B-A910-DB88-8D0E96F683F7}"/>
              </a:ext>
            </a:extLst>
          </p:cNvPr>
          <p:cNvSpPr/>
          <p:nvPr/>
        </p:nvSpPr>
        <p:spPr>
          <a:xfrm>
            <a:off x="10784400" y="2400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A94AA7A4-8310-E1C6-9D59-46BBEA18E8DE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3596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" grpId="0" animBg="1"/>
      <p:bldP spid="203" grpId="0" animBg="1"/>
      <p:bldP spid="215" grpId="0" animBg="1"/>
      <p:bldP spid="235" grpId="0" animBg="1"/>
      <p:bldP spid="127" grpId="0" animBg="1"/>
      <p:bldP spid="5" grpId="0"/>
      <p:bldP spid="7" grpId="0"/>
      <p:bldP spid="202" grpId="0"/>
      <p:bldP spid="204" grpId="0"/>
      <p:bldP spid="208" grpId="0"/>
      <p:bldP spid="212" grpId="0"/>
      <p:bldP spid="214" grpId="0"/>
      <p:bldP spid="223" grpId="0"/>
      <p:bldP spid="224" grpId="0"/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5C7DDE0C-D67C-41A8-94D4-1D90661EFC77}"/>
              </a:ext>
            </a:extLst>
          </p:cNvPr>
          <p:cNvCxnSpPr>
            <a:cxnSpLocks/>
          </p:cNvCxnSpPr>
          <p:nvPr/>
        </p:nvCxnSpPr>
        <p:spPr>
          <a:xfrm>
            <a:off x="4989250" y="3300982"/>
            <a:ext cx="710213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AEC9E36-3A71-433D-BF66-632941EE53A5}"/>
              </a:ext>
            </a:extLst>
          </p:cNvPr>
          <p:cNvSpPr txBox="1"/>
          <p:nvPr/>
        </p:nvSpPr>
        <p:spPr>
          <a:xfrm flipH="1">
            <a:off x="11399342" y="3032825"/>
            <a:ext cx="437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lt</a:t>
            </a:r>
          </a:p>
        </p:txBody>
      </p: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116EB731-A7EE-48EE-B2FC-8717C2AC4E2B}"/>
              </a:ext>
            </a:extLst>
          </p:cNvPr>
          <p:cNvCxnSpPr>
            <a:cxnSpLocks/>
          </p:cNvCxnSpPr>
          <p:nvPr/>
        </p:nvCxnSpPr>
        <p:spPr>
          <a:xfrm>
            <a:off x="1560000" y="6864160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B4AA9B95-A38F-42C2-AF43-112EDF8BB931}"/>
              </a:ext>
            </a:extLst>
          </p:cNvPr>
          <p:cNvCxnSpPr>
            <a:cxnSpLocks/>
          </p:cNvCxnSpPr>
          <p:nvPr/>
        </p:nvCxnSpPr>
        <p:spPr>
          <a:xfrm>
            <a:off x="9497442" y="372439"/>
            <a:ext cx="0" cy="292629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5AD04C36-C9DE-4451-A842-09B1274FBD48}"/>
              </a:ext>
            </a:extLst>
          </p:cNvPr>
          <p:cNvCxnSpPr>
            <a:cxnSpLocks/>
          </p:cNvCxnSpPr>
          <p:nvPr/>
        </p:nvCxnSpPr>
        <p:spPr>
          <a:xfrm flipH="1">
            <a:off x="5413248" y="3298729"/>
            <a:ext cx="4088004" cy="341227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2DC56EF5-91B7-4541-8B19-44B3A0F1F896}"/>
              </a:ext>
            </a:extLst>
          </p:cNvPr>
          <p:cNvCxnSpPr>
            <a:cxnSpLocks/>
          </p:cNvCxnSpPr>
          <p:nvPr/>
        </p:nvCxnSpPr>
        <p:spPr>
          <a:xfrm>
            <a:off x="8280504" y="1691625"/>
            <a:ext cx="0" cy="262740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B03C7F55-4308-415B-813E-41DA2A603034}"/>
              </a:ext>
            </a:extLst>
          </p:cNvPr>
          <p:cNvCxnSpPr>
            <a:cxnSpLocks/>
          </p:cNvCxnSpPr>
          <p:nvPr/>
        </p:nvCxnSpPr>
        <p:spPr>
          <a:xfrm flipH="1">
            <a:off x="6144963" y="776033"/>
            <a:ext cx="3352478" cy="252194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A30B00A2-0C37-4967-B76B-6C1A2CF3CF37}"/>
              </a:ext>
            </a:extLst>
          </p:cNvPr>
          <p:cNvCxnSpPr>
            <a:cxnSpLocks/>
          </p:cNvCxnSpPr>
          <p:nvPr/>
        </p:nvCxnSpPr>
        <p:spPr>
          <a:xfrm>
            <a:off x="6141892" y="3297975"/>
            <a:ext cx="0" cy="280819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Connettore diritto 290">
            <a:extLst>
              <a:ext uri="{FF2B5EF4-FFF2-40B4-BE49-F238E27FC236}">
                <a16:creationId xmlns:a16="http://schemas.microsoft.com/office/drawing/2014/main" id="{EEC298E1-A3D6-42CD-8D2D-B19AA7532D53}"/>
              </a:ext>
            </a:extLst>
          </p:cNvPr>
          <p:cNvCxnSpPr>
            <a:cxnSpLocks/>
          </p:cNvCxnSpPr>
          <p:nvPr/>
        </p:nvCxnSpPr>
        <p:spPr>
          <a:xfrm>
            <a:off x="7252542" y="4317738"/>
            <a:ext cx="209941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nettore diritto 291">
            <a:extLst>
              <a:ext uri="{FF2B5EF4-FFF2-40B4-BE49-F238E27FC236}">
                <a16:creationId xmlns:a16="http://schemas.microsoft.com/office/drawing/2014/main" id="{DECE2551-CA6B-463F-95B5-04C74F1940ED}"/>
              </a:ext>
            </a:extLst>
          </p:cNvPr>
          <p:cNvCxnSpPr>
            <a:cxnSpLocks/>
          </p:cNvCxnSpPr>
          <p:nvPr/>
        </p:nvCxnSpPr>
        <p:spPr>
          <a:xfrm flipH="1">
            <a:off x="8146809" y="3251436"/>
            <a:ext cx="274637" cy="206833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nettore diritto 292">
            <a:extLst>
              <a:ext uri="{FF2B5EF4-FFF2-40B4-BE49-F238E27FC236}">
                <a16:creationId xmlns:a16="http://schemas.microsoft.com/office/drawing/2014/main" id="{EA70EC3B-D231-4A38-8B38-CB6BA31D2288}"/>
              </a:ext>
            </a:extLst>
          </p:cNvPr>
          <p:cNvCxnSpPr>
            <a:cxnSpLocks/>
          </p:cNvCxnSpPr>
          <p:nvPr/>
        </p:nvCxnSpPr>
        <p:spPr>
          <a:xfrm flipH="1">
            <a:off x="7976627" y="3289373"/>
            <a:ext cx="611893" cy="205870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nettore diritto 293">
            <a:extLst>
              <a:ext uri="{FF2B5EF4-FFF2-40B4-BE49-F238E27FC236}">
                <a16:creationId xmlns:a16="http://schemas.microsoft.com/office/drawing/2014/main" id="{1AFC6210-0B44-41D3-B1A0-CB7A4A5B11F8}"/>
              </a:ext>
            </a:extLst>
          </p:cNvPr>
          <p:cNvCxnSpPr>
            <a:cxnSpLocks/>
          </p:cNvCxnSpPr>
          <p:nvPr/>
        </p:nvCxnSpPr>
        <p:spPr>
          <a:xfrm flipH="1">
            <a:off x="7813220" y="3344007"/>
            <a:ext cx="941716" cy="194394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ttore diritto 294">
            <a:extLst>
              <a:ext uri="{FF2B5EF4-FFF2-40B4-BE49-F238E27FC236}">
                <a16:creationId xmlns:a16="http://schemas.microsoft.com/office/drawing/2014/main" id="{8A7F9994-F084-420F-9886-6DB826EE5DA5}"/>
              </a:ext>
            </a:extLst>
          </p:cNvPr>
          <p:cNvCxnSpPr>
            <a:cxnSpLocks/>
          </p:cNvCxnSpPr>
          <p:nvPr/>
        </p:nvCxnSpPr>
        <p:spPr>
          <a:xfrm flipH="1">
            <a:off x="7684241" y="3425778"/>
            <a:ext cx="1214484" cy="177494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id="{31C5CDC6-5060-41EC-A320-767FF9BE5F0F}"/>
              </a:ext>
            </a:extLst>
          </p:cNvPr>
          <p:cNvCxnSpPr>
            <a:cxnSpLocks/>
          </p:cNvCxnSpPr>
          <p:nvPr/>
        </p:nvCxnSpPr>
        <p:spPr>
          <a:xfrm flipH="1">
            <a:off x="7556197" y="3524041"/>
            <a:ext cx="1455097" cy="159019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nettore diritto 296">
            <a:extLst>
              <a:ext uri="{FF2B5EF4-FFF2-40B4-BE49-F238E27FC236}">
                <a16:creationId xmlns:a16="http://schemas.microsoft.com/office/drawing/2014/main" id="{331261CC-CCB4-43A6-A7A6-31BF2E1D5111}"/>
              </a:ext>
            </a:extLst>
          </p:cNvPr>
          <p:cNvCxnSpPr>
            <a:cxnSpLocks/>
          </p:cNvCxnSpPr>
          <p:nvPr/>
        </p:nvCxnSpPr>
        <p:spPr>
          <a:xfrm flipH="1">
            <a:off x="7429719" y="3663718"/>
            <a:ext cx="1699955" cy="131784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onnettore diritto 297">
            <a:extLst>
              <a:ext uri="{FF2B5EF4-FFF2-40B4-BE49-F238E27FC236}">
                <a16:creationId xmlns:a16="http://schemas.microsoft.com/office/drawing/2014/main" id="{93593F2F-61C0-47CE-9544-D3544E9B655E}"/>
              </a:ext>
            </a:extLst>
          </p:cNvPr>
          <p:cNvCxnSpPr>
            <a:cxnSpLocks/>
          </p:cNvCxnSpPr>
          <p:nvPr/>
        </p:nvCxnSpPr>
        <p:spPr>
          <a:xfrm flipH="1">
            <a:off x="7342892" y="3794886"/>
            <a:ext cx="1887894" cy="104224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Connettore diritto 298">
            <a:extLst>
              <a:ext uri="{FF2B5EF4-FFF2-40B4-BE49-F238E27FC236}">
                <a16:creationId xmlns:a16="http://schemas.microsoft.com/office/drawing/2014/main" id="{2F5C8687-10C3-4E35-A8F4-8425B9D24EE6}"/>
              </a:ext>
            </a:extLst>
          </p:cNvPr>
          <p:cNvCxnSpPr>
            <a:cxnSpLocks/>
          </p:cNvCxnSpPr>
          <p:nvPr/>
        </p:nvCxnSpPr>
        <p:spPr>
          <a:xfrm flipH="1">
            <a:off x="7254892" y="3975691"/>
            <a:ext cx="2051622" cy="67831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nettore diritto 299">
            <a:extLst>
              <a:ext uri="{FF2B5EF4-FFF2-40B4-BE49-F238E27FC236}">
                <a16:creationId xmlns:a16="http://schemas.microsoft.com/office/drawing/2014/main" id="{07322CBB-73D8-4941-8E92-AE990F41CFFD}"/>
              </a:ext>
            </a:extLst>
          </p:cNvPr>
          <p:cNvCxnSpPr>
            <a:cxnSpLocks/>
          </p:cNvCxnSpPr>
          <p:nvPr/>
        </p:nvCxnSpPr>
        <p:spPr>
          <a:xfrm flipH="1">
            <a:off x="7236264" y="4136932"/>
            <a:ext cx="2115023" cy="35555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nettore diritto 300">
            <a:extLst>
              <a:ext uri="{FF2B5EF4-FFF2-40B4-BE49-F238E27FC236}">
                <a16:creationId xmlns:a16="http://schemas.microsoft.com/office/drawing/2014/main" id="{A5F35086-B29D-4053-89C5-ABC7525872E4}"/>
              </a:ext>
            </a:extLst>
          </p:cNvPr>
          <p:cNvCxnSpPr>
            <a:cxnSpLocks/>
          </p:cNvCxnSpPr>
          <p:nvPr/>
        </p:nvCxnSpPr>
        <p:spPr>
          <a:xfrm flipH="1" flipV="1">
            <a:off x="7215916" y="4160331"/>
            <a:ext cx="2122864" cy="31366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Connettore diritto 301">
            <a:extLst>
              <a:ext uri="{FF2B5EF4-FFF2-40B4-BE49-F238E27FC236}">
                <a16:creationId xmlns:a16="http://schemas.microsoft.com/office/drawing/2014/main" id="{A47D1BE1-922B-4F66-A28E-AB258E2CA446}"/>
              </a:ext>
            </a:extLst>
          </p:cNvPr>
          <p:cNvCxnSpPr>
            <a:cxnSpLocks/>
          </p:cNvCxnSpPr>
          <p:nvPr/>
        </p:nvCxnSpPr>
        <p:spPr>
          <a:xfrm flipH="1" flipV="1">
            <a:off x="7254893" y="3986143"/>
            <a:ext cx="2048124" cy="64652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Connettore diritto 302">
            <a:extLst>
              <a:ext uri="{FF2B5EF4-FFF2-40B4-BE49-F238E27FC236}">
                <a16:creationId xmlns:a16="http://schemas.microsoft.com/office/drawing/2014/main" id="{8FA0F416-573E-43E3-9346-B33DA284D53A}"/>
              </a:ext>
            </a:extLst>
          </p:cNvPr>
          <p:cNvCxnSpPr>
            <a:cxnSpLocks/>
          </p:cNvCxnSpPr>
          <p:nvPr/>
        </p:nvCxnSpPr>
        <p:spPr>
          <a:xfrm flipH="1" flipV="1">
            <a:off x="7319632" y="3828442"/>
            <a:ext cx="1921521" cy="96474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nettore diritto 303">
            <a:extLst>
              <a:ext uri="{FF2B5EF4-FFF2-40B4-BE49-F238E27FC236}">
                <a16:creationId xmlns:a16="http://schemas.microsoft.com/office/drawing/2014/main" id="{D2B19DFB-CC90-4B9F-BDE4-E89A5E174EB1}"/>
              </a:ext>
            </a:extLst>
          </p:cNvPr>
          <p:cNvCxnSpPr>
            <a:cxnSpLocks/>
          </p:cNvCxnSpPr>
          <p:nvPr/>
        </p:nvCxnSpPr>
        <p:spPr>
          <a:xfrm rot="5400000" flipH="1">
            <a:off x="7678896" y="3425431"/>
            <a:ext cx="1209872" cy="176786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ttore diritto 304">
            <a:extLst>
              <a:ext uri="{FF2B5EF4-FFF2-40B4-BE49-F238E27FC236}">
                <a16:creationId xmlns:a16="http://schemas.microsoft.com/office/drawing/2014/main" id="{ACD11581-C18D-4168-9B75-846CD8C55A18}"/>
              </a:ext>
            </a:extLst>
          </p:cNvPr>
          <p:cNvCxnSpPr>
            <a:cxnSpLocks/>
          </p:cNvCxnSpPr>
          <p:nvPr/>
        </p:nvCxnSpPr>
        <p:spPr>
          <a:xfrm flipH="1" flipV="1">
            <a:off x="7480375" y="3581552"/>
            <a:ext cx="1593638" cy="145351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nettore diritto 305">
            <a:extLst>
              <a:ext uri="{FF2B5EF4-FFF2-40B4-BE49-F238E27FC236}">
                <a16:creationId xmlns:a16="http://schemas.microsoft.com/office/drawing/2014/main" id="{98A55F8C-9A9A-4CF4-A963-9CF043EA7605}"/>
              </a:ext>
            </a:extLst>
          </p:cNvPr>
          <p:cNvCxnSpPr>
            <a:cxnSpLocks/>
          </p:cNvCxnSpPr>
          <p:nvPr/>
        </p:nvCxnSpPr>
        <p:spPr>
          <a:xfrm rot="5400000" flipH="1">
            <a:off x="7422561" y="3648584"/>
            <a:ext cx="1708620" cy="13271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Connettore diritto 306">
            <a:extLst>
              <a:ext uri="{FF2B5EF4-FFF2-40B4-BE49-F238E27FC236}">
                <a16:creationId xmlns:a16="http://schemas.microsoft.com/office/drawing/2014/main" id="{7C4CB37D-8A84-4548-8F79-14174CFF977B}"/>
              </a:ext>
            </a:extLst>
          </p:cNvPr>
          <p:cNvCxnSpPr>
            <a:cxnSpLocks/>
          </p:cNvCxnSpPr>
          <p:nvPr/>
        </p:nvCxnSpPr>
        <p:spPr>
          <a:xfrm flipH="1" flipV="1">
            <a:off x="7768689" y="3365724"/>
            <a:ext cx="1025377" cy="189688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Connettore diritto 307">
            <a:extLst>
              <a:ext uri="{FF2B5EF4-FFF2-40B4-BE49-F238E27FC236}">
                <a16:creationId xmlns:a16="http://schemas.microsoft.com/office/drawing/2014/main" id="{126BD0D4-B77F-4C74-A09A-D1DBD9D6B207}"/>
              </a:ext>
            </a:extLst>
          </p:cNvPr>
          <p:cNvCxnSpPr>
            <a:cxnSpLocks/>
          </p:cNvCxnSpPr>
          <p:nvPr/>
        </p:nvCxnSpPr>
        <p:spPr>
          <a:xfrm rot="5400000" flipH="1">
            <a:off x="7258891" y="3991482"/>
            <a:ext cx="2054141" cy="65220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Connettore diritto 308">
            <a:extLst>
              <a:ext uri="{FF2B5EF4-FFF2-40B4-BE49-F238E27FC236}">
                <a16:creationId xmlns:a16="http://schemas.microsoft.com/office/drawing/2014/main" id="{03786A5D-CD55-4626-851F-15FF1AD948F9}"/>
              </a:ext>
            </a:extLst>
          </p:cNvPr>
          <p:cNvCxnSpPr>
            <a:cxnSpLocks/>
          </p:cNvCxnSpPr>
          <p:nvPr/>
        </p:nvCxnSpPr>
        <p:spPr>
          <a:xfrm flipH="1" flipV="1">
            <a:off x="8121303" y="3261396"/>
            <a:ext cx="332378" cy="212922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Connettore diritto 309">
            <a:extLst>
              <a:ext uri="{FF2B5EF4-FFF2-40B4-BE49-F238E27FC236}">
                <a16:creationId xmlns:a16="http://schemas.microsoft.com/office/drawing/2014/main" id="{9FBB47FC-E97B-4DE5-9E88-49D1927E5025}"/>
              </a:ext>
            </a:extLst>
          </p:cNvPr>
          <p:cNvCxnSpPr>
            <a:cxnSpLocks/>
          </p:cNvCxnSpPr>
          <p:nvPr/>
        </p:nvCxnSpPr>
        <p:spPr>
          <a:xfrm>
            <a:off x="8280945" y="3230615"/>
            <a:ext cx="0" cy="215654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Connettore diritto 310">
            <a:extLst>
              <a:ext uri="{FF2B5EF4-FFF2-40B4-BE49-F238E27FC236}">
                <a16:creationId xmlns:a16="http://schemas.microsoft.com/office/drawing/2014/main" id="{7983EC98-EFB4-4B7A-AFC1-4968C24ADA3C}"/>
              </a:ext>
            </a:extLst>
          </p:cNvPr>
          <p:cNvCxnSpPr>
            <a:cxnSpLocks/>
          </p:cNvCxnSpPr>
          <p:nvPr/>
        </p:nvCxnSpPr>
        <p:spPr>
          <a:xfrm>
            <a:off x="8231674" y="4314007"/>
            <a:ext cx="11961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Titolo 3">
            <a:extLst>
              <a:ext uri="{FF2B5EF4-FFF2-40B4-BE49-F238E27FC236}">
                <a16:creationId xmlns:a16="http://schemas.microsoft.com/office/drawing/2014/main" id="{1F4F3C83-0EA2-40DA-B287-8001780E75B6}"/>
              </a:ext>
            </a:extLst>
          </p:cNvPr>
          <p:cNvSpPr txBox="1">
            <a:spLocks/>
          </p:cNvSpPr>
          <p:nvPr/>
        </p:nvSpPr>
        <p:spPr>
          <a:xfrm>
            <a:off x="12000" y="21583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(4)</a:t>
            </a:r>
            <a:endParaRPr lang="it-IT" sz="1700" dirty="0"/>
          </a:p>
        </p:txBody>
      </p: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38623457-AA8C-4969-B860-DB61153F3EF2}"/>
              </a:ext>
            </a:extLst>
          </p:cNvPr>
          <p:cNvCxnSpPr>
            <a:cxnSpLocks/>
          </p:cNvCxnSpPr>
          <p:nvPr/>
        </p:nvCxnSpPr>
        <p:spPr>
          <a:xfrm>
            <a:off x="7572211" y="2207332"/>
            <a:ext cx="0" cy="270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Gruppo 75">
            <a:extLst>
              <a:ext uri="{FF2B5EF4-FFF2-40B4-BE49-F238E27FC236}">
                <a16:creationId xmlns:a16="http://schemas.microsoft.com/office/drawing/2014/main" id="{7B644464-CFA4-40AF-9DDE-56024D2AECD4}"/>
              </a:ext>
            </a:extLst>
          </p:cNvPr>
          <p:cNvGrpSpPr/>
          <p:nvPr/>
        </p:nvGrpSpPr>
        <p:grpSpPr>
          <a:xfrm>
            <a:off x="7504990" y="2155601"/>
            <a:ext cx="144000" cy="144000"/>
            <a:chOff x="5470237" y="4552335"/>
            <a:chExt cx="108000" cy="108000"/>
          </a:xfrm>
        </p:grpSpPr>
        <p:cxnSp>
          <p:nvCxnSpPr>
            <p:cNvPr id="77" name="Connettore diritto 76">
              <a:extLst>
                <a:ext uri="{FF2B5EF4-FFF2-40B4-BE49-F238E27FC236}">
                  <a16:creationId xmlns:a16="http://schemas.microsoft.com/office/drawing/2014/main" id="{90F2FDCD-AA68-432E-B3B2-B9600A94AE2F}"/>
                </a:ext>
              </a:extLst>
            </p:cNvPr>
            <p:cNvCxnSpPr>
              <a:cxnSpLocks/>
            </p:cNvCxnSpPr>
            <p:nvPr/>
          </p:nvCxnSpPr>
          <p:spPr>
            <a:xfrm>
              <a:off x="5470237" y="4605639"/>
              <a:ext cx="10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ttore diritto 77">
              <a:extLst>
                <a:ext uri="{FF2B5EF4-FFF2-40B4-BE49-F238E27FC236}">
                  <a16:creationId xmlns:a16="http://schemas.microsoft.com/office/drawing/2014/main" id="{6BBBABF6-9CE3-4C97-BF30-EF31AB9CD80A}"/>
                </a:ext>
              </a:extLst>
            </p:cNvPr>
            <p:cNvCxnSpPr>
              <a:cxnSpLocks/>
            </p:cNvCxnSpPr>
            <p:nvPr/>
          </p:nvCxnSpPr>
          <p:spPr>
            <a:xfrm>
              <a:off x="5520039" y="4552335"/>
              <a:ext cx="0" cy="108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7" name="Gruppo 146">
            <a:extLst>
              <a:ext uri="{FF2B5EF4-FFF2-40B4-BE49-F238E27FC236}">
                <a16:creationId xmlns:a16="http://schemas.microsoft.com/office/drawing/2014/main" id="{DCDF43C6-EF5E-417D-8FD6-09AAA37C39F5}"/>
              </a:ext>
            </a:extLst>
          </p:cNvPr>
          <p:cNvGrpSpPr/>
          <p:nvPr/>
        </p:nvGrpSpPr>
        <p:grpSpPr>
          <a:xfrm>
            <a:off x="8183676" y="1587467"/>
            <a:ext cx="196364" cy="196073"/>
            <a:chOff x="6162674" y="2118590"/>
            <a:chExt cx="180000" cy="180000"/>
          </a:xfrm>
        </p:grpSpPr>
        <p:cxnSp>
          <p:nvCxnSpPr>
            <p:cNvPr id="148" name="Connettore diritto 147">
              <a:extLst>
                <a:ext uri="{FF2B5EF4-FFF2-40B4-BE49-F238E27FC236}">
                  <a16:creationId xmlns:a16="http://schemas.microsoft.com/office/drawing/2014/main" id="{47242068-F7CD-4558-A0ED-89C4EAE30359}"/>
                </a:ext>
              </a:extLst>
            </p:cNvPr>
            <p:cNvCxnSpPr>
              <a:cxnSpLocks/>
            </p:cNvCxnSpPr>
            <p:nvPr/>
          </p:nvCxnSpPr>
          <p:spPr>
            <a:xfrm>
              <a:off x="6253861" y="2118590"/>
              <a:ext cx="0" cy="180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Connettore diritto 148">
              <a:extLst>
                <a:ext uri="{FF2B5EF4-FFF2-40B4-BE49-F238E27FC236}">
                  <a16:creationId xmlns:a16="http://schemas.microsoft.com/office/drawing/2014/main" id="{387C0A6C-5EEB-4304-B6EF-B0519C3B3D50}"/>
                </a:ext>
              </a:extLst>
            </p:cNvPr>
            <p:cNvCxnSpPr>
              <a:cxnSpLocks/>
            </p:cNvCxnSpPr>
            <p:nvPr/>
          </p:nvCxnSpPr>
          <p:spPr>
            <a:xfrm>
              <a:off x="6162674" y="2212409"/>
              <a:ext cx="180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6" name="Arco 135">
            <a:extLst>
              <a:ext uri="{FF2B5EF4-FFF2-40B4-BE49-F238E27FC236}">
                <a16:creationId xmlns:a16="http://schemas.microsoft.com/office/drawing/2014/main" id="{F29348D1-ADE8-49EB-AD5C-140094121E48}"/>
              </a:ext>
            </a:extLst>
          </p:cNvPr>
          <p:cNvSpPr/>
          <p:nvPr/>
        </p:nvSpPr>
        <p:spPr>
          <a:xfrm>
            <a:off x="7965590" y="609769"/>
            <a:ext cx="620510" cy="2160000"/>
          </a:xfrm>
          <a:prstGeom prst="arc">
            <a:avLst>
              <a:gd name="adj1" fmla="val 9384042"/>
              <a:gd name="adj2" fmla="val 586631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7" name="Arco 136">
            <a:extLst>
              <a:ext uri="{FF2B5EF4-FFF2-40B4-BE49-F238E27FC236}">
                <a16:creationId xmlns:a16="http://schemas.microsoft.com/office/drawing/2014/main" id="{1FD53A80-2066-4883-8EF8-420CB3F13D64}"/>
              </a:ext>
            </a:extLst>
          </p:cNvPr>
          <p:cNvSpPr/>
          <p:nvPr/>
        </p:nvSpPr>
        <p:spPr>
          <a:xfrm>
            <a:off x="7806817" y="611675"/>
            <a:ext cx="942547" cy="2160000"/>
          </a:xfrm>
          <a:prstGeom prst="arc">
            <a:avLst>
              <a:gd name="adj1" fmla="val 10922185"/>
              <a:gd name="adj2" fmla="val 5952815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8" name="Arco 137">
            <a:extLst>
              <a:ext uri="{FF2B5EF4-FFF2-40B4-BE49-F238E27FC236}">
                <a16:creationId xmlns:a16="http://schemas.microsoft.com/office/drawing/2014/main" id="{6F166B36-2EF9-41E0-9EDD-684FF92DBC53}"/>
              </a:ext>
            </a:extLst>
          </p:cNvPr>
          <p:cNvSpPr/>
          <p:nvPr/>
        </p:nvSpPr>
        <p:spPr>
          <a:xfrm>
            <a:off x="7671317" y="612522"/>
            <a:ext cx="1209602" cy="2160000"/>
          </a:xfrm>
          <a:prstGeom prst="arc">
            <a:avLst>
              <a:gd name="adj1" fmla="val 11371336"/>
              <a:gd name="adj2" fmla="val 598721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" name="Arco 138">
            <a:extLst>
              <a:ext uri="{FF2B5EF4-FFF2-40B4-BE49-F238E27FC236}">
                <a16:creationId xmlns:a16="http://schemas.microsoft.com/office/drawing/2014/main" id="{AFC9FA7B-9A39-4D83-927F-1D1E5FD9C2B7}"/>
              </a:ext>
            </a:extLst>
          </p:cNvPr>
          <p:cNvSpPr/>
          <p:nvPr/>
        </p:nvSpPr>
        <p:spPr>
          <a:xfrm>
            <a:off x="7553273" y="612314"/>
            <a:ext cx="1453093" cy="2160000"/>
          </a:xfrm>
          <a:prstGeom prst="arc">
            <a:avLst>
              <a:gd name="adj1" fmla="val 11510048"/>
              <a:gd name="adj2" fmla="val 6013925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0" name="Arco 139">
            <a:extLst>
              <a:ext uri="{FF2B5EF4-FFF2-40B4-BE49-F238E27FC236}">
                <a16:creationId xmlns:a16="http://schemas.microsoft.com/office/drawing/2014/main" id="{A1FDFA76-6F13-453D-B216-81300ABBA9CE}"/>
              </a:ext>
            </a:extLst>
          </p:cNvPr>
          <p:cNvSpPr/>
          <p:nvPr/>
        </p:nvSpPr>
        <p:spPr>
          <a:xfrm>
            <a:off x="7426806" y="611650"/>
            <a:ext cx="1696584" cy="2160000"/>
          </a:xfrm>
          <a:prstGeom prst="arc">
            <a:avLst>
              <a:gd name="adj1" fmla="val 11469068"/>
              <a:gd name="adj2" fmla="val 6030146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2" name="Arco 141">
            <a:extLst>
              <a:ext uri="{FF2B5EF4-FFF2-40B4-BE49-F238E27FC236}">
                <a16:creationId xmlns:a16="http://schemas.microsoft.com/office/drawing/2014/main" id="{2FF73BF9-5640-49E7-8B55-60BC6D64A5DC}"/>
              </a:ext>
            </a:extLst>
          </p:cNvPr>
          <p:cNvSpPr/>
          <p:nvPr/>
        </p:nvSpPr>
        <p:spPr>
          <a:xfrm>
            <a:off x="7334611" y="611156"/>
            <a:ext cx="1885094" cy="2160000"/>
          </a:xfrm>
          <a:prstGeom prst="arc">
            <a:avLst>
              <a:gd name="adj1" fmla="val 11337184"/>
              <a:gd name="adj2" fmla="val 606246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3" name="Arco 142">
            <a:extLst>
              <a:ext uri="{FF2B5EF4-FFF2-40B4-BE49-F238E27FC236}">
                <a16:creationId xmlns:a16="http://schemas.microsoft.com/office/drawing/2014/main" id="{B2B50616-C1A6-402C-BCB0-B01C4D2B0304}"/>
              </a:ext>
            </a:extLst>
          </p:cNvPr>
          <p:cNvSpPr/>
          <p:nvPr/>
        </p:nvSpPr>
        <p:spPr>
          <a:xfrm>
            <a:off x="7250893" y="610314"/>
            <a:ext cx="2046112" cy="2160000"/>
          </a:xfrm>
          <a:prstGeom prst="arc">
            <a:avLst>
              <a:gd name="adj1" fmla="val 11161794"/>
              <a:gd name="adj2" fmla="val 6016935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4" name="Arco 143">
            <a:extLst>
              <a:ext uri="{FF2B5EF4-FFF2-40B4-BE49-F238E27FC236}">
                <a16:creationId xmlns:a16="http://schemas.microsoft.com/office/drawing/2014/main" id="{B7577417-4863-476E-B61D-A373A9A4E400}"/>
              </a:ext>
            </a:extLst>
          </p:cNvPr>
          <p:cNvSpPr/>
          <p:nvPr/>
        </p:nvSpPr>
        <p:spPr>
          <a:xfrm>
            <a:off x="7223090" y="610579"/>
            <a:ext cx="2112876" cy="2160000"/>
          </a:xfrm>
          <a:prstGeom prst="arc">
            <a:avLst>
              <a:gd name="adj1" fmla="val 11106273"/>
              <a:gd name="adj2" fmla="val 6056165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Arco 3">
            <a:extLst>
              <a:ext uri="{FF2B5EF4-FFF2-40B4-BE49-F238E27FC236}">
                <a16:creationId xmlns:a16="http://schemas.microsoft.com/office/drawing/2014/main" id="{BCDA6BCF-B9A7-47EB-946D-7D7537DCB89A}"/>
              </a:ext>
            </a:extLst>
          </p:cNvPr>
          <p:cNvSpPr/>
          <p:nvPr/>
        </p:nvSpPr>
        <p:spPr>
          <a:xfrm>
            <a:off x="8137594" y="612290"/>
            <a:ext cx="291600" cy="2160000"/>
          </a:xfrm>
          <a:prstGeom prst="arc">
            <a:avLst>
              <a:gd name="adj1" fmla="val 6580754"/>
              <a:gd name="adj2" fmla="val 571826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3360E159-5056-4C73-8E0E-F7C16ECC7E2F}"/>
              </a:ext>
            </a:extLst>
          </p:cNvPr>
          <p:cNvCxnSpPr>
            <a:cxnSpLocks/>
          </p:cNvCxnSpPr>
          <p:nvPr/>
        </p:nvCxnSpPr>
        <p:spPr>
          <a:xfrm>
            <a:off x="8280836" y="618777"/>
            <a:ext cx="0" cy="214895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6" name="Gruppo 175">
            <a:extLst>
              <a:ext uri="{FF2B5EF4-FFF2-40B4-BE49-F238E27FC236}">
                <a16:creationId xmlns:a16="http://schemas.microsoft.com/office/drawing/2014/main" id="{87A9C084-812C-49E6-8B18-4B02EE1DB028}"/>
              </a:ext>
            </a:extLst>
          </p:cNvPr>
          <p:cNvGrpSpPr/>
          <p:nvPr/>
        </p:nvGrpSpPr>
        <p:grpSpPr>
          <a:xfrm>
            <a:off x="7502012" y="2154273"/>
            <a:ext cx="144000" cy="143900"/>
            <a:chOff x="5470237" y="4552335"/>
            <a:chExt cx="108000" cy="108000"/>
          </a:xfrm>
        </p:grpSpPr>
        <p:cxnSp>
          <p:nvCxnSpPr>
            <p:cNvPr id="177" name="Connettore diritto 176">
              <a:extLst>
                <a:ext uri="{FF2B5EF4-FFF2-40B4-BE49-F238E27FC236}">
                  <a16:creationId xmlns:a16="http://schemas.microsoft.com/office/drawing/2014/main" id="{51446720-6692-4468-A30E-AB91B97801F2}"/>
                </a:ext>
              </a:extLst>
            </p:cNvPr>
            <p:cNvCxnSpPr>
              <a:cxnSpLocks/>
            </p:cNvCxnSpPr>
            <p:nvPr/>
          </p:nvCxnSpPr>
          <p:spPr>
            <a:xfrm>
              <a:off x="5470237" y="4605639"/>
              <a:ext cx="10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Connettore diritto 177">
              <a:extLst>
                <a:ext uri="{FF2B5EF4-FFF2-40B4-BE49-F238E27FC236}">
                  <a16:creationId xmlns:a16="http://schemas.microsoft.com/office/drawing/2014/main" id="{B1E5703A-74E9-4DDA-A654-2BD446C90531}"/>
                </a:ext>
              </a:extLst>
            </p:cNvPr>
            <p:cNvCxnSpPr>
              <a:cxnSpLocks/>
            </p:cNvCxnSpPr>
            <p:nvPr/>
          </p:nvCxnSpPr>
          <p:spPr>
            <a:xfrm>
              <a:off x="5520039" y="4552335"/>
              <a:ext cx="0" cy="108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uppo 33">
            <a:extLst>
              <a:ext uri="{FF2B5EF4-FFF2-40B4-BE49-F238E27FC236}">
                <a16:creationId xmlns:a16="http://schemas.microsoft.com/office/drawing/2014/main" id="{34FEAC2A-626E-4270-B3F0-DCD8AED6E8EC}"/>
              </a:ext>
            </a:extLst>
          </p:cNvPr>
          <p:cNvGrpSpPr/>
          <p:nvPr/>
        </p:nvGrpSpPr>
        <p:grpSpPr>
          <a:xfrm>
            <a:off x="7475131" y="1510205"/>
            <a:ext cx="185514" cy="1430505"/>
            <a:chOff x="7473755" y="1510205"/>
            <a:chExt cx="185514" cy="1430505"/>
          </a:xfrm>
        </p:grpSpPr>
        <p:sp>
          <p:nvSpPr>
            <p:cNvPr id="157" name="Arco 156">
              <a:extLst>
                <a:ext uri="{FF2B5EF4-FFF2-40B4-BE49-F238E27FC236}">
                  <a16:creationId xmlns:a16="http://schemas.microsoft.com/office/drawing/2014/main" id="{61AFD4B9-846B-4930-863D-AF87FD56E4EA}"/>
                </a:ext>
              </a:extLst>
            </p:cNvPr>
            <p:cNvSpPr/>
            <p:nvPr/>
          </p:nvSpPr>
          <p:spPr>
            <a:xfrm>
              <a:off x="7473755" y="1510205"/>
              <a:ext cx="181225" cy="1429210"/>
            </a:xfrm>
            <a:prstGeom prst="arc">
              <a:avLst>
                <a:gd name="adj1" fmla="val 5375100"/>
                <a:gd name="adj2" fmla="val 16080941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2" name="Arco 161">
              <a:extLst>
                <a:ext uri="{FF2B5EF4-FFF2-40B4-BE49-F238E27FC236}">
                  <a16:creationId xmlns:a16="http://schemas.microsoft.com/office/drawing/2014/main" id="{ADB24B2F-3DAE-4DDF-B129-392177B57450}"/>
                </a:ext>
              </a:extLst>
            </p:cNvPr>
            <p:cNvSpPr/>
            <p:nvPr/>
          </p:nvSpPr>
          <p:spPr>
            <a:xfrm>
              <a:off x="7478044" y="1511500"/>
              <a:ext cx="181225" cy="1429210"/>
            </a:xfrm>
            <a:prstGeom prst="arc">
              <a:avLst>
                <a:gd name="adj1" fmla="val 16355296"/>
                <a:gd name="adj2" fmla="val 5399609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7" name="Gruppo 36">
            <a:extLst>
              <a:ext uri="{FF2B5EF4-FFF2-40B4-BE49-F238E27FC236}">
                <a16:creationId xmlns:a16="http://schemas.microsoft.com/office/drawing/2014/main" id="{AB7DB1ED-8E54-CE4B-742E-8FB76F2A8026}"/>
              </a:ext>
            </a:extLst>
          </p:cNvPr>
          <p:cNvGrpSpPr/>
          <p:nvPr/>
        </p:nvGrpSpPr>
        <p:grpSpPr>
          <a:xfrm>
            <a:off x="7361162" y="1516586"/>
            <a:ext cx="416902" cy="1429210"/>
            <a:chOff x="7359786" y="1516586"/>
            <a:chExt cx="416902" cy="1429210"/>
          </a:xfrm>
        </p:grpSpPr>
        <p:sp>
          <p:nvSpPr>
            <p:cNvPr id="158" name="Arco 157">
              <a:extLst>
                <a:ext uri="{FF2B5EF4-FFF2-40B4-BE49-F238E27FC236}">
                  <a16:creationId xmlns:a16="http://schemas.microsoft.com/office/drawing/2014/main" id="{73B071A6-096B-4BD8-81E2-833BE7733CDE}"/>
                </a:ext>
              </a:extLst>
            </p:cNvPr>
            <p:cNvSpPr/>
            <p:nvPr/>
          </p:nvSpPr>
          <p:spPr>
            <a:xfrm>
              <a:off x="7359786" y="1516586"/>
              <a:ext cx="411429" cy="1429210"/>
            </a:xfrm>
            <a:prstGeom prst="arc">
              <a:avLst>
                <a:gd name="adj1" fmla="val 5375100"/>
                <a:gd name="adj2" fmla="val 16024682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3" name="Arco 162">
              <a:extLst>
                <a:ext uri="{FF2B5EF4-FFF2-40B4-BE49-F238E27FC236}">
                  <a16:creationId xmlns:a16="http://schemas.microsoft.com/office/drawing/2014/main" id="{1EBEFDE9-9059-4AC8-9265-768E7E196138}"/>
                </a:ext>
              </a:extLst>
            </p:cNvPr>
            <p:cNvSpPr/>
            <p:nvPr/>
          </p:nvSpPr>
          <p:spPr>
            <a:xfrm>
              <a:off x="7365259" y="1516586"/>
              <a:ext cx="411429" cy="1429210"/>
            </a:xfrm>
            <a:prstGeom prst="arc">
              <a:avLst>
                <a:gd name="adj1" fmla="val 16600629"/>
                <a:gd name="adj2" fmla="val 5414305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65" name="Arco 164">
            <a:extLst>
              <a:ext uri="{FF2B5EF4-FFF2-40B4-BE49-F238E27FC236}">
                <a16:creationId xmlns:a16="http://schemas.microsoft.com/office/drawing/2014/main" id="{0EEADCDD-A20A-44E3-832B-648E80950A18}"/>
              </a:ext>
            </a:extLst>
          </p:cNvPr>
          <p:cNvSpPr/>
          <p:nvPr/>
        </p:nvSpPr>
        <p:spPr>
          <a:xfrm>
            <a:off x="7253918" y="1513635"/>
            <a:ext cx="626939" cy="1429210"/>
          </a:xfrm>
          <a:prstGeom prst="arc">
            <a:avLst>
              <a:gd name="adj1" fmla="val 17076150"/>
              <a:gd name="adj2" fmla="val 1590842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6" name="Arco 165">
            <a:extLst>
              <a:ext uri="{FF2B5EF4-FFF2-40B4-BE49-F238E27FC236}">
                <a16:creationId xmlns:a16="http://schemas.microsoft.com/office/drawing/2014/main" id="{37BEEFCC-AF25-4D84-9391-9E7D43A9705D}"/>
              </a:ext>
            </a:extLst>
          </p:cNvPr>
          <p:cNvSpPr/>
          <p:nvPr/>
        </p:nvSpPr>
        <p:spPr>
          <a:xfrm>
            <a:off x="7168503" y="1508009"/>
            <a:ext cx="808163" cy="1429210"/>
          </a:xfrm>
          <a:prstGeom prst="arc">
            <a:avLst>
              <a:gd name="adj1" fmla="val 17873698"/>
              <a:gd name="adj2" fmla="val 15746898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8" name="Arco 167">
            <a:extLst>
              <a:ext uri="{FF2B5EF4-FFF2-40B4-BE49-F238E27FC236}">
                <a16:creationId xmlns:a16="http://schemas.microsoft.com/office/drawing/2014/main" id="{67A9862D-CD16-48CB-9734-B3F8F600CEEF}"/>
              </a:ext>
            </a:extLst>
          </p:cNvPr>
          <p:cNvSpPr/>
          <p:nvPr/>
        </p:nvSpPr>
        <p:spPr>
          <a:xfrm>
            <a:off x="7086948" y="1508825"/>
            <a:ext cx="969796" cy="1429210"/>
          </a:xfrm>
          <a:prstGeom prst="arc">
            <a:avLst>
              <a:gd name="adj1" fmla="val 19003467"/>
              <a:gd name="adj2" fmla="val 15693715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9" name="Arco 168">
            <a:extLst>
              <a:ext uri="{FF2B5EF4-FFF2-40B4-BE49-F238E27FC236}">
                <a16:creationId xmlns:a16="http://schemas.microsoft.com/office/drawing/2014/main" id="{1C92BCEA-3FE3-4FE1-A8A2-DC22C64F4159}"/>
              </a:ext>
            </a:extLst>
          </p:cNvPr>
          <p:cNvSpPr/>
          <p:nvPr/>
        </p:nvSpPr>
        <p:spPr>
          <a:xfrm>
            <a:off x="7009263" y="1510518"/>
            <a:ext cx="1131429" cy="1429210"/>
          </a:xfrm>
          <a:prstGeom prst="arc">
            <a:avLst>
              <a:gd name="adj1" fmla="val 20419330"/>
              <a:gd name="adj2" fmla="val 15655974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1" name="Arco 170">
            <a:extLst>
              <a:ext uri="{FF2B5EF4-FFF2-40B4-BE49-F238E27FC236}">
                <a16:creationId xmlns:a16="http://schemas.microsoft.com/office/drawing/2014/main" id="{49942113-EAFF-4EBA-A84C-C83267F5F759}"/>
              </a:ext>
            </a:extLst>
          </p:cNvPr>
          <p:cNvSpPr/>
          <p:nvPr/>
        </p:nvSpPr>
        <p:spPr>
          <a:xfrm>
            <a:off x="6948498" y="1510275"/>
            <a:ext cx="1253878" cy="1429210"/>
          </a:xfrm>
          <a:prstGeom prst="arc">
            <a:avLst>
              <a:gd name="adj1" fmla="val 15846"/>
              <a:gd name="adj2" fmla="val 1561466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3" name="Arco 172">
            <a:extLst>
              <a:ext uri="{FF2B5EF4-FFF2-40B4-BE49-F238E27FC236}">
                <a16:creationId xmlns:a16="http://schemas.microsoft.com/office/drawing/2014/main" id="{04BCBB3F-1213-4D5B-80BF-9F4CC50D4B34}"/>
              </a:ext>
            </a:extLst>
          </p:cNvPr>
          <p:cNvSpPr/>
          <p:nvPr/>
        </p:nvSpPr>
        <p:spPr>
          <a:xfrm>
            <a:off x="6895426" y="1510038"/>
            <a:ext cx="1361633" cy="1429210"/>
          </a:xfrm>
          <a:prstGeom prst="arc">
            <a:avLst>
              <a:gd name="adj1" fmla="val 990815"/>
              <a:gd name="adj2" fmla="val 1557668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4" name="Arco 173">
            <a:extLst>
              <a:ext uri="{FF2B5EF4-FFF2-40B4-BE49-F238E27FC236}">
                <a16:creationId xmlns:a16="http://schemas.microsoft.com/office/drawing/2014/main" id="{FAF82F0A-79D7-4B36-804B-DAF61B7D9092}"/>
              </a:ext>
            </a:extLst>
          </p:cNvPr>
          <p:cNvSpPr/>
          <p:nvPr/>
        </p:nvSpPr>
        <p:spPr>
          <a:xfrm>
            <a:off x="6870429" y="1509037"/>
            <a:ext cx="1405714" cy="1429210"/>
          </a:xfrm>
          <a:prstGeom prst="arc">
            <a:avLst>
              <a:gd name="adj1" fmla="val 1291772"/>
              <a:gd name="adj2" fmla="val 1553373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39916F9D-6AC0-4B9C-BA4B-AC2C58C1239F}"/>
              </a:ext>
            </a:extLst>
          </p:cNvPr>
          <p:cNvCxnSpPr>
            <a:cxnSpLocks/>
            <a:endCxn id="158" idx="0"/>
          </p:cNvCxnSpPr>
          <p:nvPr/>
        </p:nvCxnSpPr>
        <p:spPr>
          <a:xfrm>
            <a:off x="7572050" y="1538232"/>
            <a:ext cx="0" cy="14073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A3CDA876-3B7F-4D83-BC0D-AE4CA84B409A}"/>
              </a:ext>
            </a:extLst>
          </p:cNvPr>
          <p:cNvCxnSpPr>
            <a:cxnSpLocks/>
          </p:cNvCxnSpPr>
          <p:nvPr/>
        </p:nvCxnSpPr>
        <p:spPr>
          <a:xfrm>
            <a:off x="6841053" y="4911360"/>
            <a:ext cx="53141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D9AFD311-5DB7-47C6-A33A-5421D77CFFB7}"/>
              </a:ext>
            </a:extLst>
          </p:cNvPr>
          <p:cNvCxnSpPr>
            <a:cxnSpLocks/>
          </p:cNvCxnSpPr>
          <p:nvPr/>
        </p:nvCxnSpPr>
        <p:spPr>
          <a:xfrm flipH="1">
            <a:off x="7471477" y="5095494"/>
            <a:ext cx="70395" cy="5301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3EAEE556-3B4F-4FCC-89FF-298294AABD96}"/>
              </a:ext>
            </a:extLst>
          </p:cNvPr>
          <p:cNvCxnSpPr>
            <a:cxnSpLocks/>
          </p:cNvCxnSpPr>
          <p:nvPr/>
        </p:nvCxnSpPr>
        <p:spPr>
          <a:xfrm flipH="1">
            <a:off x="7364166" y="5070591"/>
            <a:ext cx="156833" cy="5276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6C002DC4-B49A-42B0-9A5C-AEA610965D87}"/>
              </a:ext>
            </a:extLst>
          </p:cNvPr>
          <p:cNvCxnSpPr>
            <a:cxnSpLocks/>
          </p:cNvCxnSpPr>
          <p:nvPr/>
        </p:nvCxnSpPr>
        <p:spPr>
          <a:xfrm flipH="1">
            <a:off x="7255228" y="5051312"/>
            <a:ext cx="245540" cy="50685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B64A78A4-D5F8-44EB-9FDE-9193B2AE3992}"/>
              </a:ext>
            </a:extLst>
          </p:cNvPr>
          <p:cNvCxnSpPr>
            <a:cxnSpLocks/>
          </p:cNvCxnSpPr>
          <p:nvPr/>
        </p:nvCxnSpPr>
        <p:spPr>
          <a:xfrm flipH="1">
            <a:off x="7169241" y="5040885"/>
            <a:ext cx="314154" cy="45913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C325F887-D05D-4FF1-ACF0-E94420BAE758}"/>
              </a:ext>
            </a:extLst>
          </p:cNvPr>
          <p:cNvCxnSpPr>
            <a:cxnSpLocks/>
          </p:cNvCxnSpPr>
          <p:nvPr/>
        </p:nvCxnSpPr>
        <p:spPr>
          <a:xfrm flipH="1">
            <a:off x="7083880" y="5015655"/>
            <a:ext cx="390452" cy="42670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C3482F22-3A5B-4517-A66F-E7ECF7B6A4E4}"/>
              </a:ext>
            </a:extLst>
          </p:cNvPr>
          <p:cNvCxnSpPr>
            <a:cxnSpLocks/>
          </p:cNvCxnSpPr>
          <p:nvPr/>
        </p:nvCxnSpPr>
        <p:spPr>
          <a:xfrm flipH="1">
            <a:off x="6999561" y="4997060"/>
            <a:ext cx="460318" cy="35684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FF98CE97-A06E-421C-B1E3-84B14F4FCCC0}"/>
              </a:ext>
            </a:extLst>
          </p:cNvPr>
          <p:cNvCxnSpPr>
            <a:cxnSpLocks/>
          </p:cNvCxnSpPr>
          <p:nvPr/>
        </p:nvCxnSpPr>
        <p:spPr>
          <a:xfrm flipH="1">
            <a:off x="6941676" y="4978534"/>
            <a:ext cx="505531" cy="27908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E28C590B-0A81-4701-95A1-F1CD286DB06D}"/>
              </a:ext>
            </a:extLst>
          </p:cNvPr>
          <p:cNvCxnSpPr>
            <a:cxnSpLocks/>
          </p:cNvCxnSpPr>
          <p:nvPr/>
        </p:nvCxnSpPr>
        <p:spPr>
          <a:xfrm flipH="1">
            <a:off x="6883009" y="4955450"/>
            <a:ext cx="544686" cy="18008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4562B318-DA11-4A8B-A60D-2FECBD923365}"/>
              </a:ext>
            </a:extLst>
          </p:cNvPr>
          <p:cNvCxnSpPr>
            <a:cxnSpLocks/>
          </p:cNvCxnSpPr>
          <p:nvPr/>
        </p:nvCxnSpPr>
        <p:spPr>
          <a:xfrm flipH="1">
            <a:off x="6870590" y="4938475"/>
            <a:ext cx="531699" cy="8938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7DC56B66-CAF2-41E8-AD3A-C057049988DE}"/>
              </a:ext>
            </a:extLst>
          </p:cNvPr>
          <p:cNvCxnSpPr>
            <a:cxnSpLocks/>
          </p:cNvCxnSpPr>
          <p:nvPr/>
        </p:nvCxnSpPr>
        <p:spPr>
          <a:xfrm flipH="1" flipV="1">
            <a:off x="6857026" y="4806421"/>
            <a:ext cx="515446" cy="7615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6C039ED7-9DBC-46F8-B27E-4DA0557DAF71}"/>
              </a:ext>
            </a:extLst>
          </p:cNvPr>
          <p:cNvCxnSpPr>
            <a:cxnSpLocks/>
          </p:cNvCxnSpPr>
          <p:nvPr/>
        </p:nvCxnSpPr>
        <p:spPr>
          <a:xfrm flipH="1" flipV="1">
            <a:off x="6883011" y="4690296"/>
            <a:ext cx="451142" cy="14241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BCCD89F3-0D48-4D35-B18B-381358A86439}"/>
              </a:ext>
            </a:extLst>
          </p:cNvPr>
          <p:cNvCxnSpPr>
            <a:cxnSpLocks/>
          </p:cNvCxnSpPr>
          <p:nvPr/>
        </p:nvCxnSpPr>
        <p:spPr>
          <a:xfrm flipH="1" flipV="1">
            <a:off x="6926169" y="4585162"/>
            <a:ext cx="380157" cy="19086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A71FA00C-6A93-43AE-8EF7-105194206223}"/>
              </a:ext>
            </a:extLst>
          </p:cNvPr>
          <p:cNvCxnSpPr>
            <a:cxnSpLocks/>
          </p:cNvCxnSpPr>
          <p:nvPr/>
        </p:nvCxnSpPr>
        <p:spPr>
          <a:xfrm flipH="1" flipV="1">
            <a:off x="6979681" y="4502487"/>
            <a:ext cx="299048" cy="20465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C4AF75AB-59BD-4693-AB1F-4F0D87DC0518}"/>
              </a:ext>
            </a:extLst>
          </p:cNvPr>
          <p:cNvCxnSpPr>
            <a:cxnSpLocks/>
          </p:cNvCxnSpPr>
          <p:nvPr/>
        </p:nvCxnSpPr>
        <p:spPr>
          <a:xfrm flipH="1" flipV="1">
            <a:off x="8049601" y="5347482"/>
            <a:ext cx="51609" cy="4706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B0CA125B-7433-40CF-A9FF-8D664676A48A}"/>
              </a:ext>
            </a:extLst>
          </p:cNvPr>
          <p:cNvCxnSpPr>
            <a:cxnSpLocks/>
          </p:cNvCxnSpPr>
          <p:nvPr/>
        </p:nvCxnSpPr>
        <p:spPr>
          <a:xfrm flipH="1" flipV="1">
            <a:off x="7880518" y="5314714"/>
            <a:ext cx="126199" cy="16247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6163C313-B5B5-4932-B13D-9D97632A56BD}"/>
              </a:ext>
            </a:extLst>
          </p:cNvPr>
          <p:cNvCxnSpPr>
            <a:cxnSpLocks/>
          </p:cNvCxnSpPr>
          <p:nvPr/>
        </p:nvCxnSpPr>
        <p:spPr>
          <a:xfrm flipH="1" flipV="1">
            <a:off x="7758309" y="5262277"/>
            <a:ext cx="150815" cy="279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CC7CFE9D-185C-4C85-91A9-476908C8A725}"/>
              </a:ext>
            </a:extLst>
          </p:cNvPr>
          <p:cNvCxnSpPr>
            <a:cxnSpLocks/>
          </p:cNvCxnSpPr>
          <p:nvPr/>
        </p:nvCxnSpPr>
        <p:spPr>
          <a:xfrm flipH="1" flipV="1">
            <a:off x="7659328" y="5191377"/>
            <a:ext cx="128461" cy="4045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67BD3DAC-12D1-44F4-9D70-76B8409CDDAA}"/>
              </a:ext>
            </a:extLst>
          </p:cNvPr>
          <p:cNvCxnSpPr>
            <a:cxnSpLocks/>
          </p:cNvCxnSpPr>
          <p:nvPr/>
        </p:nvCxnSpPr>
        <p:spPr>
          <a:xfrm flipH="1" flipV="1">
            <a:off x="7607806" y="5150025"/>
            <a:ext cx="74396" cy="47658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E01426B2-9AF2-4EF4-ADE7-0337BFF95A7F}"/>
              </a:ext>
            </a:extLst>
          </p:cNvPr>
          <p:cNvCxnSpPr>
            <a:cxnSpLocks/>
          </p:cNvCxnSpPr>
          <p:nvPr/>
        </p:nvCxnSpPr>
        <p:spPr>
          <a:xfrm>
            <a:off x="7567046" y="5114237"/>
            <a:ext cx="0" cy="51006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B22CEDE9-B422-417B-8C38-AB82F7D27CEE}"/>
              </a:ext>
            </a:extLst>
          </p:cNvPr>
          <p:cNvCxnSpPr>
            <a:cxnSpLocks/>
          </p:cNvCxnSpPr>
          <p:nvPr/>
        </p:nvCxnSpPr>
        <p:spPr>
          <a:xfrm>
            <a:off x="7534197" y="4908872"/>
            <a:ext cx="7974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5CB467E9-41AB-4485-A00B-41901BB359B8}"/>
              </a:ext>
            </a:extLst>
          </p:cNvPr>
          <p:cNvCxnSpPr>
            <a:cxnSpLocks/>
          </p:cNvCxnSpPr>
          <p:nvPr/>
        </p:nvCxnSpPr>
        <p:spPr>
          <a:xfrm flipH="1" flipV="1">
            <a:off x="7222810" y="4273757"/>
            <a:ext cx="20843" cy="3855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117293C6-B99B-4EEF-8C64-58B70E0F841B}"/>
              </a:ext>
            </a:extLst>
          </p:cNvPr>
          <p:cNvCxnSpPr>
            <a:cxnSpLocks/>
          </p:cNvCxnSpPr>
          <p:nvPr/>
        </p:nvCxnSpPr>
        <p:spPr>
          <a:xfrm flipH="1" flipV="1">
            <a:off x="7125873" y="4343718"/>
            <a:ext cx="90298" cy="11625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D91D683C-CF6A-42E7-B545-5621F6EF1DA5}"/>
              </a:ext>
            </a:extLst>
          </p:cNvPr>
          <p:cNvCxnSpPr>
            <a:cxnSpLocks/>
          </p:cNvCxnSpPr>
          <p:nvPr/>
        </p:nvCxnSpPr>
        <p:spPr>
          <a:xfrm flipH="1" flipV="1">
            <a:off x="7035241" y="4423925"/>
            <a:ext cx="209056" cy="19067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64F1BC1-AD43-C14F-36A6-24245A78B3FB}"/>
              </a:ext>
            </a:extLst>
          </p:cNvPr>
          <p:cNvSpPr txBox="1"/>
          <p:nvPr/>
        </p:nvSpPr>
        <p:spPr>
          <a:xfrm>
            <a:off x="11999" y="618777"/>
            <a:ext cx="493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Liberata l’immagine da tutte le costruzioni grafiche si può intervenire con  le campiture dinamiche per aumentare la leggibilità della composizione e del rapporto tra le due sfere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BA8CD75-D3D1-9C83-E2DA-A816296EA8A8}"/>
              </a:ext>
            </a:extLst>
          </p:cNvPr>
          <p:cNvSpPr txBox="1"/>
          <p:nvPr/>
        </p:nvSpPr>
        <p:spPr>
          <a:xfrm>
            <a:off x="71655" y="2126320"/>
            <a:ext cx="3701988" cy="380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Sfera di centro </a:t>
            </a:r>
            <a:r>
              <a:rPr lang="it-IT" dirty="0">
                <a:solidFill>
                  <a:srgbClr val="00B0F0"/>
                </a:solidFill>
              </a:rPr>
              <a:t>A(A’; A’’)</a:t>
            </a:r>
          </a:p>
        </p:txBody>
      </p:sp>
      <p:sp>
        <p:nvSpPr>
          <p:cNvPr id="202" name="CasellaDiTesto 201">
            <a:extLst>
              <a:ext uri="{FF2B5EF4-FFF2-40B4-BE49-F238E27FC236}">
                <a16:creationId xmlns:a16="http://schemas.microsoft.com/office/drawing/2014/main" id="{70A9BABD-F3C5-F398-9EC5-4E721DF41F38}"/>
              </a:ext>
            </a:extLst>
          </p:cNvPr>
          <p:cNvSpPr txBox="1"/>
          <p:nvPr/>
        </p:nvSpPr>
        <p:spPr>
          <a:xfrm>
            <a:off x="71655" y="2496793"/>
            <a:ext cx="3701988" cy="380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Sfera di centro </a:t>
            </a:r>
            <a:r>
              <a:rPr lang="it-IT" dirty="0">
                <a:solidFill>
                  <a:srgbClr val="00B050"/>
                </a:solidFill>
              </a:rPr>
              <a:t>B(B’; B’’)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C818D03-57B5-E4B1-A2FD-A76788640CC1}"/>
              </a:ext>
            </a:extLst>
          </p:cNvPr>
          <p:cNvSpPr txBox="1"/>
          <p:nvPr/>
        </p:nvSpPr>
        <p:spPr>
          <a:xfrm>
            <a:off x="0" y="3073428"/>
            <a:ext cx="48365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 immaginiamo di dissolvere la sfera piccola di colore blu staccandola da quella più grande si evidenzia la curva di compenetrazione tra le due sfere.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58CD499-E680-8C75-6340-79F0A3BC417C}"/>
              </a:ext>
            </a:extLst>
          </p:cNvPr>
          <p:cNvSpPr txBox="1"/>
          <p:nvPr/>
        </p:nvSpPr>
        <p:spPr>
          <a:xfrm>
            <a:off x="24743" y="4628842"/>
            <a:ext cx="47025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Data la collocazione nello spazio dei due solidi la circonferenza di compenetrazione –come mostrato nella pagina precedente-  si modifica, nella rappresentazione, in due ellissi</a:t>
            </a:r>
          </a:p>
        </p:txBody>
      </p:sp>
      <p:grpSp>
        <p:nvGrpSpPr>
          <p:cNvPr id="204" name="Gruppo 203">
            <a:extLst>
              <a:ext uri="{FF2B5EF4-FFF2-40B4-BE49-F238E27FC236}">
                <a16:creationId xmlns:a16="http://schemas.microsoft.com/office/drawing/2014/main" id="{240BCE8C-433B-D9F2-CCC3-4B8F5DDE517A}"/>
              </a:ext>
            </a:extLst>
          </p:cNvPr>
          <p:cNvGrpSpPr/>
          <p:nvPr/>
        </p:nvGrpSpPr>
        <p:grpSpPr>
          <a:xfrm>
            <a:off x="7383725" y="4096391"/>
            <a:ext cx="687909" cy="1365480"/>
            <a:chOff x="7379992" y="4099273"/>
            <a:chExt cx="687909" cy="1365480"/>
          </a:xfrm>
        </p:grpSpPr>
        <p:sp>
          <p:nvSpPr>
            <p:cNvPr id="205" name="Arco 204">
              <a:extLst>
                <a:ext uri="{FF2B5EF4-FFF2-40B4-BE49-F238E27FC236}">
                  <a16:creationId xmlns:a16="http://schemas.microsoft.com/office/drawing/2014/main" id="{D1CA97F6-D44C-6424-8B53-E7357FC29AD5}"/>
                </a:ext>
              </a:extLst>
            </p:cNvPr>
            <p:cNvSpPr/>
            <p:nvPr/>
          </p:nvSpPr>
          <p:spPr>
            <a:xfrm rot="-2400000">
              <a:off x="7379992" y="4099273"/>
              <a:ext cx="687600" cy="1360800"/>
            </a:xfrm>
            <a:prstGeom prst="arc">
              <a:avLst>
                <a:gd name="adj1" fmla="val 16518245"/>
                <a:gd name="adj2" fmla="val 5207279"/>
              </a:avLst>
            </a:prstGeom>
            <a:ln w="6350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08" name="Arco 207">
              <a:extLst>
                <a:ext uri="{FF2B5EF4-FFF2-40B4-BE49-F238E27FC236}">
                  <a16:creationId xmlns:a16="http://schemas.microsoft.com/office/drawing/2014/main" id="{21F1CCDF-AEA5-F3D5-8B61-54BB8BC3F2E8}"/>
                </a:ext>
              </a:extLst>
            </p:cNvPr>
            <p:cNvSpPr/>
            <p:nvPr/>
          </p:nvSpPr>
          <p:spPr>
            <a:xfrm rot="19200000">
              <a:off x="7380301" y="4103953"/>
              <a:ext cx="687600" cy="1360800"/>
            </a:xfrm>
            <a:prstGeom prst="arc">
              <a:avLst>
                <a:gd name="adj1" fmla="val 5141289"/>
                <a:gd name="adj2" fmla="val 16555323"/>
              </a:avLst>
            </a:prstGeom>
            <a:ln w="635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209" name="Gruppo 208">
            <a:extLst>
              <a:ext uri="{FF2B5EF4-FFF2-40B4-BE49-F238E27FC236}">
                <a16:creationId xmlns:a16="http://schemas.microsoft.com/office/drawing/2014/main" id="{AB5479B9-56DA-851A-972C-E85E27C7946C}"/>
              </a:ext>
            </a:extLst>
          </p:cNvPr>
          <p:cNvGrpSpPr/>
          <p:nvPr/>
        </p:nvGrpSpPr>
        <p:grpSpPr>
          <a:xfrm>
            <a:off x="7218171" y="1515691"/>
            <a:ext cx="1017823" cy="1189296"/>
            <a:chOff x="7214804" y="1522297"/>
            <a:chExt cx="1017823" cy="1189296"/>
          </a:xfrm>
        </p:grpSpPr>
        <p:sp>
          <p:nvSpPr>
            <p:cNvPr id="210" name="Figura a mano libera: forma 209">
              <a:extLst>
                <a:ext uri="{FF2B5EF4-FFF2-40B4-BE49-F238E27FC236}">
                  <a16:creationId xmlns:a16="http://schemas.microsoft.com/office/drawing/2014/main" id="{09A027B7-D2BA-01B8-5133-C55860D7A34A}"/>
                </a:ext>
              </a:extLst>
            </p:cNvPr>
            <p:cNvSpPr/>
            <p:nvPr/>
          </p:nvSpPr>
          <p:spPr>
            <a:xfrm>
              <a:off x="7214804" y="1529270"/>
              <a:ext cx="991147" cy="1182323"/>
            </a:xfrm>
            <a:custGeom>
              <a:avLst/>
              <a:gdLst>
                <a:gd name="connsiteX0" fmla="*/ 186863 w 985649"/>
                <a:gd name="connsiteY0" fmla="*/ 0 h 1185302"/>
                <a:gd name="connsiteX1" fmla="*/ 8187 w 985649"/>
                <a:gd name="connsiteY1" fmla="*/ 170793 h 1185302"/>
                <a:gd name="connsiteX2" fmla="*/ 65994 w 985649"/>
                <a:gd name="connsiteY2" fmla="*/ 591207 h 1185302"/>
                <a:gd name="connsiteX3" fmla="*/ 378676 w 985649"/>
                <a:gd name="connsiteY3" fmla="*/ 1008993 h 1185302"/>
                <a:gd name="connsiteX4" fmla="*/ 770187 w 985649"/>
                <a:gd name="connsiteY4" fmla="*/ 1185041 h 1185302"/>
                <a:gd name="connsiteX5" fmla="*/ 985649 w 985649"/>
                <a:gd name="connsiteY5" fmla="*/ 1040524 h 1185302"/>
                <a:gd name="connsiteX0" fmla="*/ 192050 w 990836"/>
                <a:gd name="connsiteY0" fmla="*/ 0 h 1185302"/>
                <a:gd name="connsiteX1" fmla="*/ 13374 w 990836"/>
                <a:gd name="connsiteY1" fmla="*/ 170793 h 1185302"/>
                <a:gd name="connsiteX2" fmla="*/ 71181 w 990836"/>
                <a:gd name="connsiteY2" fmla="*/ 591207 h 1185302"/>
                <a:gd name="connsiteX3" fmla="*/ 383863 w 990836"/>
                <a:gd name="connsiteY3" fmla="*/ 1008993 h 1185302"/>
                <a:gd name="connsiteX4" fmla="*/ 775374 w 990836"/>
                <a:gd name="connsiteY4" fmla="*/ 1185041 h 1185302"/>
                <a:gd name="connsiteX5" fmla="*/ 990836 w 990836"/>
                <a:gd name="connsiteY5" fmla="*/ 1040524 h 1185302"/>
                <a:gd name="connsiteX0" fmla="*/ 192050 w 990836"/>
                <a:gd name="connsiteY0" fmla="*/ 0 h 1185041"/>
                <a:gd name="connsiteX1" fmla="*/ 13374 w 990836"/>
                <a:gd name="connsiteY1" fmla="*/ 170793 h 1185041"/>
                <a:gd name="connsiteX2" fmla="*/ 71181 w 990836"/>
                <a:gd name="connsiteY2" fmla="*/ 591207 h 1185041"/>
                <a:gd name="connsiteX3" fmla="*/ 383863 w 990836"/>
                <a:gd name="connsiteY3" fmla="*/ 1008993 h 1185041"/>
                <a:gd name="connsiteX4" fmla="*/ 775374 w 990836"/>
                <a:gd name="connsiteY4" fmla="*/ 1185041 h 1185041"/>
                <a:gd name="connsiteX5" fmla="*/ 990836 w 990836"/>
                <a:gd name="connsiteY5" fmla="*/ 1040524 h 1185041"/>
                <a:gd name="connsiteX0" fmla="*/ 208409 w 991955"/>
                <a:gd name="connsiteY0" fmla="*/ 0 h 1186947"/>
                <a:gd name="connsiteX1" fmla="*/ 14493 w 991955"/>
                <a:gd name="connsiteY1" fmla="*/ 172699 h 1186947"/>
                <a:gd name="connsiteX2" fmla="*/ 72300 w 991955"/>
                <a:gd name="connsiteY2" fmla="*/ 593113 h 1186947"/>
                <a:gd name="connsiteX3" fmla="*/ 384982 w 991955"/>
                <a:gd name="connsiteY3" fmla="*/ 1010899 h 1186947"/>
                <a:gd name="connsiteX4" fmla="*/ 776493 w 991955"/>
                <a:gd name="connsiteY4" fmla="*/ 1186947 h 1186947"/>
                <a:gd name="connsiteX5" fmla="*/ 991955 w 991955"/>
                <a:gd name="connsiteY5" fmla="*/ 1042430 h 1186947"/>
                <a:gd name="connsiteX0" fmla="*/ 208409 w 991955"/>
                <a:gd name="connsiteY0" fmla="*/ 0 h 1186947"/>
                <a:gd name="connsiteX1" fmla="*/ 14493 w 991955"/>
                <a:gd name="connsiteY1" fmla="*/ 172699 h 1186947"/>
                <a:gd name="connsiteX2" fmla="*/ 72300 w 991955"/>
                <a:gd name="connsiteY2" fmla="*/ 593113 h 1186947"/>
                <a:gd name="connsiteX3" fmla="*/ 384982 w 991955"/>
                <a:gd name="connsiteY3" fmla="*/ 1010899 h 1186947"/>
                <a:gd name="connsiteX4" fmla="*/ 776493 w 991955"/>
                <a:gd name="connsiteY4" fmla="*/ 1186947 h 1186947"/>
                <a:gd name="connsiteX5" fmla="*/ 991955 w 991955"/>
                <a:gd name="connsiteY5" fmla="*/ 1042430 h 1186947"/>
                <a:gd name="connsiteX0" fmla="*/ 185917 w 990418"/>
                <a:gd name="connsiteY0" fmla="*/ 0 h 1251761"/>
                <a:gd name="connsiteX1" fmla="*/ 12956 w 990418"/>
                <a:gd name="connsiteY1" fmla="*/ 237513 h 1251761"/>
                <a:gd name="connsiteX2" fmla="*/ 70763 w 990418"/>
                <a:gd name="connsiteY2" fmla="*/ 657927 h 1251761"/>
                <a:gd name="connsiteX3" fmla="*/ 383445 w 990418"/>
                <a:gd name="connsiteY3" fmla="*/ 1075713 h 1251761"/>
                <a:gd name="connsiteX4" fmla="*/ 774956 w 990418"/>
                <a:gd name="connsiteY4" fmla="*/ 1251761 h 1251761"/>
                <a:gd name="connsiteX5" fmla="*/ 990418 w 990418"/>
                <a:gd name="connsiteY5" fmla="*/ 1107244 h 1251761"/>
                <a:gd name="connsiteX0" fmla="*/ 200229 w 991395"/>
                <a:gd name="connsiteY0" fmla="*/ 0 h 1183134"/>
                <a:gd name="connsiteX1" fmla="*/ 13933 w 991395"/>
                <a:gd name="connsiteY1" fmla="*/ 168886 h 1183134"/>
                <a:gd name="connsiteX2" fmla="*/ 71740 w 991395"/>
                <a:gd name="connsiteY2" fmla="*/ 589300 h 1183134"/>
                <a:gd name="connsiteX3" fmla="*/ 384422 w 991395"/>
                <a:gd name="connsiteY3" fmla="*/ 1007086 h 1183134"/>
                <a:gd name="connsiteX4" fmla="*/ 775933 w 991395"/>
                <a:gd name="connsiteY4" fmla="*/ 1183134 h 1183134"/>
                <a:gd name="connsiteX5" fmla="*/ 991395 w 991395"/>
                <a:gd name="connsiteY5" fmla="*/ 1038617 h 1183134"/>
                <a:gd name="connsiteX0" fmla="*/ 201601 w 992767"/>
                <a:gd name="connsiteY0" fmla="*/ 0 h 1183134"/>
                <a:gd name="connsiteX1" fmla="*/ 7685 w 992767"/>
                <a:gd name="connsiteY1" fmla="*/ 168886 h 1183134"/>
                <a:gd name="connsiteX2" fmla="*/ 73112 w 992767"/>
                <a:gd name="connsiteY2" fmla="*/ 589300 h 1183134"/>
                <a:gd name="connsiteX3" fmla="*/ 385794 w 992767"/>
                <a:gd name="connsiteY3" fmla="*/ 1007086 h 1183134"/>
                <a:gd name="connsiteX4" fmla="*/ 777305 w 992767"/>
                <a:gd name="connsiteY4" fmla="*/ 1183134 h 1183134"/>
                <a:gd name="connsiteX5" fmla="*/ 992767 w 992767"/>
                <a:gd name="connsiteY5" fmla="*/ 1038617 h 1183134"/>
                <a:gd name="connsiteX0" fmla="*/ 199939 w 991105"/>
                <a:gd name="connsiteY0" fmla="*/ 0 h 1183134"/>
                <a:gd name="connsiteX1" fmla="*/ 7928 w 991105"/>
                <a:gd name="connsiteY1" fmla="*/ 168886 h 1183134"/>
                <a:gd name="connsiteX2" fmla="*/ 71450 w 991105"/>
                <a:gd name="connsiteY2" fmla="*/ 589300 h 1183134"/>
                <a:gd name="connsiteX3" fmla="*/ 384132 w 991105"/>
                <a:gd name="connsiteY3" fmla="*/ 1007086 h 1183134"/>
                <a:gd name="connsiteX4" fmla="*/ 775643 w 991105"/>
                <a:gd name="connsiteY4" fmla="*/ 1183134 h 1183134"/>
                <a:gd name="connsiteX5" fmla="*/ 991105 w 991105"/>
                <a:gd name="connsiteY5" fmla="*/ 1038617 h 1183134"/>
                <a:gd name="connsiteX0" fmla="*/ 195473 w 986639"/>
                <a:gd name="connsiteY0" fmla="*/ 0 h 1183134"/>
                <a:gd name="connsiteX1" fmla="*/ 8657 w 986639"/>
                <a:gd name="connsiteY1" fmla="*/ 176684 h 1183134"/>
                <a:gd name="connsiteX2" fmla="*/ 66984 w 986639"/>
                <a:gd name="connsiteY2" fmla="*/ 589300 h 1183134"/>
                <a:gd name="connsiteX3" fmla="*/ 379666 w 986639"/>
                <a:gd name="connsiteY3" fmla="*/ 1007086 h 1183134"/>
                <a:gd name="connsiteX4" fmla="*/ 771177 w 986639"/>
                <a:gd name="connsiteY4" fmla="*/ 1183134 h 1183134"/>
                <a:gd name="connsiteX5" fmla="*/ 986639 w 986639"/>
                <a:gd name="connsiteY5" fmla="*/ 1038617 h 1183134"/>
                <a:gd name="connsiteX0" fmla="*/ 202250 w 993416"/>
                <a:gd name="connsiteY0" fmla="*/ 0 h 1183134"/>
                <a:gd name="connsiteX1" fmla="*/ 15434 w 993416"/>
                <a:gd name="connsiteY1" fmla="*/ 176684 h 1183134"/>
                <a:gd name="connsiteX2" fmla="*/ 73761 w 993416"/>
                <a:gd name="connsiteY2" fmla="*/ 589300 h 1183134"/>
                <a:gd name="connsiteX3" fmla="*/ 386443 w 993416"/>
                <a:gd name="connsiteY3" fmla="*/ 1007086 h 1183134"/>
                <a:gd name="connsiteX4" fmla="*/ 777954 w 993416"/>
                <a:gd name="connsiteY4" fmla="*/ 1183134 h 1183134"/>
                <a:gd name="connsiteX5" fmla="*/ 993416 w 993416"/>
                <a:gd name="connsiteY5" fmla="*/ 1038617 h 1183134"/>
                <a:gd name="connsiteX0" fmla="*/ 199981 w 991147"/>
                <a:gd name="connsiteY0" fmla="*/ 0 h 1183134"/>
                <a:gd name="connsiteX1" fmla="*/ 13165 w 991147"/>
                <a:gd name="connsiteY1" fmla="*/ 176684 h 1183134"/>
                <a:gd name="connsiteX2" fmla="*/ 71492 w 991147"/>
                <a:gd name="connsiteY2" fmla="*/ 589300 h 1183134"/>
                <a:gd name="connsiteX3" fmla="*/ 384174 w 991147"/>
                <a:gd name="connsiteY3" fmla="*/ 1007086 h 1183134"/>
                <a:gd name="connsiteX4" fmla="*/ 775685 w 991147"/>
                <a:gd name="connsiteY4" fmla="*/ 1183134 h 1183134"/>
                <a:gd name="connsiteX5" fmla="*/ 991147 w 991147"/>
                <a:gd name="connsiteY5" fmla="*/ 1038617 h 1183134"/>
                <a:gd name="connsiteX0" fmla="*/ 199981 w 991147"/>
                <a:gd name="connsiteY0" fmla="*/ 0 h 1183134"/>
                <a:gd name="connsiteX1" fmla="*/ 13165 w 991147"/>
                <a:gd name="connsiteY1" fmla="*/ 176684 h 1183134"/>
                <a:gd name="connsiteX2" fmla="*/ 71492 w 991147"/>
                <a:gd name="connsiteY2" fmla="*/ 589300 h 1183134"/>
                <a:gd name="connsiteX3" fmla="*/ 384174 w 991147"/>
                <a:gd name="connsiteY3" fmla="*/ 1007086 h 1183134"/>
                <a:gd name="connsiteX4" fmla="*/ 775685 w 991147"/>
                <a:gd name="connsiteY4" fmla="*/ 1183134 h 1183134"/>
                <a:gd name="connsiteX5" fmla="*/ 991147 w 991147"/>
                <a:gd name="connsiteY5" fmla="*/ 1038617 h 1183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91147" h="1183134">
                  <a:moveTo>
                    <a:pt x="199981" y="0"/>
                  </a:moveTo>
                  <a:cubicBezTo>
                    <a:pt x="132491" y="12213"/>
                    <a:pt x="44970" y="60271"/>
                    <a:pt x="13165" y="176684"/>
                  </a:cubicBezTo>
                  <a:cubicBezTo>
                    <a:pt x="-18640" y="293097"/>
                    <a:pt x="9657" y="450900"/>
                    <a:pt x="71492" y="589300"/>
                  </a:cubicBezTo>
                  <a:cubicBezTo>
                    <a:pt x="133327" y="727700"/>
                    <a:pt x="266809" y="908114"/>
                    <a:pt x="384174" y="1007086"/>
                  </a:cubicBezTo>
                  <a:cubicBezTo>
                    <a:pt x="501539" y="1106058"/>
                    <a:pt x="674523" y="1177879"/>
                    <a:pt x="775685" y="1183134"/>
                  </a:cubicBezTo>
                  <a:cubicBezTo>
                    <a:pt x="882562" y="1167434"/>
                    <a:pt x="933997" y="1113503"/>
                    <a:pt x="991147" y="1038617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12" name="Figura a mano libera: forma 211">
              <a:extLst>
                <a:ext uri="{FF2B5EF4-FFF2-40B4-BE49-F238E27FC236}">
                  <a16:creationId xmlns:a16="http://schemas.microsoft.com/office/drawing/2014/main" id="{84BABD7E-05BA-B329-DB4E-814B986BE5E4}"/>
                </a:ext>
              </a:extLst>
            </p:cNvPr>
            <p:cNvSpPr/>
            <p:nvPr/>
          </p:nvSpPr>
          <p:spPr>
            <a:xfrm>
              <a:off x="7421916" y="1522297"/>
              <a:ext cx="810711" cy="1046038"/>
            </a:xfrm>
            <a:custGeom>
              <a:avLst/>
              <a:gdLst>
                <a:gd name="connsiteX0" fmla="*/ 0 w 838599"/>
                <a:gd name="connsiteY0" fmla="*/ 8617 h 1046513"/>
                <a:gd name="connsiteX1" fmla="*/ 65689 w 838599"/>
                <a:gd name="connsiteY1" fmla="*/ 3361 h 1046513"/>
                <a:gd name="connsiteX2" fmla="*/ 254875 w 838599"/>
                <a:gd name="connsiteY2" fmla="*/ 53286 h 1046513"/>
                <a:gd name="connsiteX3" fmla="*/ 451944 w 838599"/>
                <a:gd name="connsiteY3" fmla="*/ 179410 h 1046513"/>
                <a:gd name="connsiteX4" fmla="*/ 630620 w 838599"/>
                <a:gd name="connsiteY4" fmla="*/ 376479 h 1046513"/>
                <a:gd name="connsiteX5" fmla="*/ 759372 w 838599"/>
                <a:gd name="connsiteY5" fmla="*/ 599823 h 1046513"/>
                <a:gd name="connsiteX6" fmla="*/ 832944 w 838599"/>
                <a:gd name="connsiteY6" fmla="*/ 846817 h 1046513"/>
                <a:gd name="connsiteX7" fmla="*/ 830317 w 838599"/>
                <a:gd name="connsiteY7" fmla="*/ 986079 h 1046513"/>
                <a:gd name="connsiteX8" fmla="*/ 804041 w 838599"/>
                <a:gd name="connsiteY8" fmla="*/ 1046513 h 1046513"/>
                <a:gd name="connsiteX0" fmla="*/ 0 w 838599"/>
                <a:gd name="connsiteY0" fmla="*/ 9004 h 1046900"/>
                <a:gd name="connsiteX1" fmla="*/ 65689 w 838599"/>
                <a:gd name="connsiteY1" fmla="*/ 3748 h 1046900"/>
                <a:gd name="connsiteX2" fmla="*/ 246721 w 838599"/>
                <a:gd name="connsiteY2" fmla="*/ 58904 h 1046900"/>
                <a:gd name="connsiteX3" fmla="*/ 451944 w 838599"/>
                <a:gd name="connsiteY3" fmla="*/ 179797 h 1046900"/>
                <a:gd name="connsiteX4" fmla="*/ 630620 w 838599"/>
                <a:gd name="connsiteY4" fmla="*/ 376866 h 1046900"/>
                <a:gd name="connsiteX5" fmla="*/ 759372 w 838599"/>
                <a:gd name="connsiteY5" fmla="*/ 600210 h 1046900"/>
                <a:gd name="connsiteX6" fmla="*/ 832944 w 838599"/>
                <a:gd name="connsiteY6" fmla="*/ 847204 h 1046900"/>
                <a:gd name="connsiteX7" fmla="*/ 830317 w 838599"/>
                <a:gd name="connsiteY7" fmla="*/ 986466 h 1046900"/>
                <a:gd name="connsiteX8" fmla="*/ 804041 w 838599"/>
                <a:gd name="connsiteY8" fmla="*/ 1046900 h 1046900"/>
                <a:gd name="connsiteX0" fmla="*/ 0 w 838599"/>
                <a:gd name="connsiteY0" fmla="*/ 9004 h 1046900"/>
                <a:gd name="connsiteX1" fmla="*/ 65689 w 838599"/>
                <a:gd name="connsiteY1" fmla="*/ 3748 h 1046900"/>
                <a:gd name="connsiteX2" fmla="*/ 246721 w 838599"/>
                <a:gd name="connsiteY2" fmla="*/ 58904 h 1046900"/>
                <a:gd name="connsiteX3" fmla="*/ 441071 w 838599"/>
                <a:gd name="connsiteY3" fmla="*/ 185028 h 1046900"/>
                <a:gd name="connsiteX4" fmla="*/ 630620 w 838599"/>
                <a:gd name="connsiteY4" fmla="*/ 376866 h 1046900"/>
                <a:gd name="connsiteX5" fmla="*/ 759372 w 838599"/>
                <a:gd name="connsiteY5" fmla="*/ 600210 h 1046900"/>
                <a:gd name="connsiteX6" fmla="*/ 832944 w 838599"/>
                <a:gd name="connsiteY6" fmla="*/ 847204 h 1046900"/>
                <a:gd name="connsiteX7" fmla="*/ 830317 w 838599"/>
                <a:gd name="connsiteY7" fmla="*/ 986466 h 1046900"/>
                <a:gd name="connsiteX8" fmla="*/ 804041 w 838599"/>
                <a:gd name="connsiteY8" fmla="*/ 1046900 h 1046900"/>
                <a:gd name="connsiteX0" fmla="*/ 0 w 838599"/>
                <a:gd name="connsiteY0" fmla="*/ 4273 h 1042169"/>
                <a:gd name="connsiteX1" fmla="*/ 65689 w 838599"/>
                <a:gd name="connsiteY1" fmla="*/ 6862 h 1042169"/>
                <a:gd name="connsiteX2" fmla="*/ 246721 w 838599"/>
                <a:gd name="connsiteY2" fmla="*/ 54173 h 1042169"/>
                <a:gd name="connsiteX3" fmla="*/ 441071 w 838599"/>
                <a:gd name="connsiteY3" fmla="*/ 180297 h 1042169"/>
                <a:gd name="connsiteX4" fmla="*/ 630620 w 838599"/>
                <a:gd name="connsiteY4" fmla="*/ 372135 h 1042169"/>
                <a:gd name="connsiteX5" fmla="*/ 759372 w 838599"/>
                <a:gd name="connsiteY5" fmla="*/ 595479 h 1042169"/>
                <a:gd name="connsiteX6" fmla="*/ 832944 w 838599"/>
                <a:gd name="connsiteY6" fmla="*/ 842473 h 1042169"/>
                <a:gd name="connsiteX7" fmla="*/ 830317 w 838599"/>
                <a:gd name="connsiteY7" fmla="*/ 981735 h 1042169"/>
                <a:gd name="connsiteX8" fmla="*/ 804041 w 838599"/>
                <a:gd name="connsiteY8" fmla="*/ 1042169 h 1042169"/>
                <a:gd name="connsiteX0" fmla="*/ 0 w 838599"/>
                <a:gd name="connsiteY0" fmla="*/ 4565 h 1042461"/>
                <a:gd name="connsiteX1" fmla="*/ 65689 w 838599"/>
                <a:gd name="connsiteY1" fmla="*/ 7154 h 1042461"/>
                <a:gd name="connsiteX2" fmla="*/ 244003 w 838599"/>
                <a:gd name="connsiteY2" fmla="*/ 59696 h 1042461"/>
                <a:gd name="connsiteX3" fmla="*/ 441071 w 838599"/>
                <a:gd name="connsiteY3" fmla="*/ 180589 h 1042461"/>
                <a:gd name="connsiteX4" fmla="*/ 630620 w 838599"/>
                <a:gd name="connsiteY4" fmla="*/ 372427 h 1042461"/>
                <a:gd name="connsiteX5" fmla="*/ 759372 w 838599"/>
                <a:gd name="connsiteY5" fmla="*/ 595771 h 1042461"/>
                <a:gd name="connsiteX6" fmla="*/ 832944 w 838599"/>
                <a:gd name="connsiteY6" fmla="*/ 842765 h 1042461"/>
                <a:gd name="connsiteX7" fmla="*/ 830317 w 838599"/>
                <a:gd name="connsiteY7" fmla="*/ 982027 h 1042461"/>
                <a:gd name="connsiteX8" fmla="*/ 804041 w 838599"/>
                <a:gd name="connsiteY8" fmla="*/ 1042461 h 1042461"/>
                <a:gd name="connsiteX0" fmla="*/ 0 w 838599"/>
                <a:gd name="connsiteY0" fmla="*/ 4565 h 1042461"/>
                <a:gd name="connsiteX1" fmla="*/ 65689 w 838599"/>
                <a:gd name="connsiteY1" fmla="*/ 7154 h 1042461"/>
                <a:gd name="connsiteX2" fmla="*/ 244003 w 838599"/>
                <a:gd name="connsiteY2" fmla="*/ 59696 h 1042461"/>
                <a:gd name="connsiteX3" fmla="*/ 441071 w 838599"/>
                <a:gd name="connsiteY3" fmla="*/ 180589 h 1042461"/>
                <a:gd name="connsiteX4" fmla="*/ 622737 w 838599"/>
                <a:gd name="connsiteY4" fmla="*/ 372427 h 1042461"/>
                <a:gd name="connsiteX5" fmla="*/ 759372 w 838599"/>
                <a:gd name="connsiteY5" fmla="*/ 595771 h 1042461"/>
                <a:gd name="connsiteX6" fmla="*/ 832944 w 838599"/>
                <a:gd name="connsiteY6" fmla="*/ 842765 h 1042461"/>
                <a:gd name="connsiteX7" fmla="*/ 830317 w 838599"/>
                <a:gd name="connsiteY7" fmla="*/ 982027 h 1042461"/>
                <a:gd name="connsiteX8" fmla="*/ 804041 w 838599"/>
                <a:gd name="connsiteY8" fmla="*/ 1042461 h 1042461"/>
                <a:gd name="connsiteX0" fmla="*/ 0 w 838599"/>
                <a:gd name="connsiteY0" fmla="*/ 2930 h 1040826"/>
                <a:gd name="connsiteX1" fmla="*/ 65689 w 838599"/>
                <a:gd name="connsiteY1" fmla="*/ 5519 h 1040826"/>
                <a:gd name="connsiteX2" fmla="*/ 244003 w 838599"/>
                <a:gd name="connsiteY2" fmla="*/ 58061 h 1040826"/>
                <a:gd name="connsiteX3" fmla="*/ 441071 w 838599"/>
                <a:gd name="connsiteY3" fmla="*/ 178954 h 1040826"/>
                <a:gd name="connsiteX4" fmla="*/ 622737 w 838599"/>
                <a:gd name="connsiteY4" fmla="*/ 370792 h 1040826"/>
                <a:gd name="connsiteX5" fmla="*/ 759372 w 838599"/>
                <a:gd name="connsiteY5" fmla="*/ 594136 h 1040826"/>
                <a:gd name="connsiteX6" fmla="*/ 832944 w 838599"/>
                <a:gd name="connsiteY6" fmla="*/ 841130 h 1040826"/>
                <a:gd name="connsiteX7" fmla="*/ 830317 w 838599"/>
                <a:gd name="connsiteY7" fmla="*/ 980392 h 1040826"/>
                <a:gd name="connsiteX8" fmla="*/ 804041 w 838599"/>
                <a:gd name="connsiteY8" fmla="*/ 1040826 h 1040826"/>
                <a:gd name="connsiteX0" fmla="*/ 0 w 838599"/>
                <a:gd name="connsiteY0" fmla="*/ 2930 h 1044618"/>
                <a:gd name="connsiteX1" fmla="*/ 65689 w 838599"/>
                <a:gd name="connsiteY1" fmla="*/ 5519 h 1044618"/>
                <a:gd name="connsiteX2" fmla="*/ 244003 w 838599"/>
                <a:gd name="connsiteY2" fmla="*/ 58061 h 1044618"/>
                <a:gd name="connsiteX3" fmla="*/ 441071 w 838599"/>
                <a:gd name="connsiteY3" fmla="*/ 178954 h 1044618"/>
                <a:gd name="connsiteX4" fmla="*/ 622737 w 838599"/>
                <a:gd name="connsiteY4" fmla="*/ 370792 h 1044618"/>
                <a:gd name="connsiteX5" fmla="*/ 759372 w 838599"/>
                <a:gd name="connsiteY5" fmla="*/ 594136 h 1044618"/>
                <a:gd name="connsiteX6" fmla="*/ 832944 w 838599"/>
                <a:gd name="connsiteY6" fmla="*/ 841130 h 1044618"/>
                <a:gd name="connsiteX7" fmla="*/ 830317 w 838599"/>
                <a:gd name="connsiteY7" fmla="*/ 980392 h 1044618"/>
                <a:gd name="connsiteX8" fmla="*/ 807982 w 838599"/>
                <a:gd name="connsiteY8" fmla="*/ 1044618 h 1044618"/>
                <a:gd name="connsiteX0" fmla="*/ 0 w 838599"/>
                <a:gd name="connsiteY0" fmla="*/ 5351 h 1047039"/>
                <a:gd name="connsiteX1" fmla="*/ 65689 w 838599"/>
                <a:gd name="connsiteY1" fmla="*/ 2252 h 1047039"/>
                <a:gd name="connsiteX2" fmla="*/ 244003 w 838599"/>
                <a:gd name="connsiteY2" fmla="*/ 60482 h 1047039"/>
                <a:gd name="connsiteX3" fmla="*/ 441071 w 838599"/>
                <a:gd name="connsiteY3" fmla="*/ 181375 h 1047039"/>
                <a:gd name="connsiteX4" fmla="*/ 622737 w 838599"/>
                <a:gd name="connsiteY4" fmla="*/ 373213 h 1047039"/>
                <a:gd name="connsiteX5" fmla="*/ 759372 w 838599"/>
                <a:gd name="connsiteY5" fmla="*/ 596557 h 1047039"/>
                <a:gd name="connsiteX6" fmla="*/ 832944 w 838599"/>
                <a:gd name="connsiteY6" fmla="*/ 843551 h 1047039"/>
                <a:gd name="connsiteX7" fmla="*/ 830317 w 838599"/>
                <a:gd name="connsiteY7" fmla="*/ 982813 h 1047039"/>
                <a:gd name="connsiteX8" fmla="*/ 807982 w 838599"/>
                <a:gd name="connsiteY8" fmla="*/ 1047039 h 1047039"/>
                <a:gd name="connsiteX0" fmla="*/ 0 w 838599"/>
                <a:gd name="connsiteY0" fmla="*/ 5351 h 1047039"/>
                <a:gd name="connsiteX1" fmla="*/ 65689 w 838599"/>
                <a:gd name="connsiteY1" fmla="*/ 2252 h 1047039"/>
                <a:gd name="connsiteX2" fmla="*/ 244003 w 838599"/>
                <a:gd name="connsiteY2" fmla="*/ 60482 h 1047039"/>
                <a:gd name="connsiteX3" fmla="*/ 441071 w 838599"/>
                <a:gd name="connsiteY3" fmla="*/ 181375 h 1047039"/>
                <a:gd name="connsiteX4" fmla="*/ 622737 w 838599"/>
                <a:gd name="connsiteY4" fmla="*/ 373213 h 1047039"/>
                <a:gd name="connsiteX5" fmla="*/ 759372 w 838599"/>
                <a:gd name="connsiteY5" fmla="*/ 596557 h 1047039"/>
                <a:gd name="connsiteX6" fmla="*/ 832944 w 838599"/>
                <a:gd name="connsiteY6" fmla="*/ 843551 h 1047039"/>
                <a:gd name="connsiteX7" fmla="*/ 830317 w 838599"/>
                <a:gd name="connsiteY7" fmla="*/ 982813 h 1047039"/>
                <a:gd name="connsiteX8" fmla="*/ 807982 w 838599"/>
                <a:gd name="connsiteY8" fmla="*/ 1047039 h 1047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38599" h="1047039">
                  <a:moveTo>
                    <a:pt x="0" y="5351"/>
                  </a:moveTo>
                  <a:cubicBezTo>
                    <a:pt x="11605" y="-1000"/>
                    <a:pt x="21081" y="-1247"/>
                    <a:pt x="65689" y="2252"/>
                  </a:cubicBezTo>
                  <a:cubicBezTo>
                    <a:pt x="110297" y="5751"/>
                    <a:pt x="181439" y="30628"/>
                    <a:pt x="244003" y="60482"/>
                  </a:cubicBezTo>
                  <a:cubicBezTo>
                    <a:pt x="306567" y="90336"/>
                    <a:pt x="377949" y="129253"/>
                    <a:pt x="441071" y="181375"/>
                  </a:cubicBezTo>
                  <a:cubicBezTo>
                    <a:pt x="504193" y="233497"/>
                    <a:pt x="569687" y="304016"/>
                    <a:pt x="622737" y="373213"/>
                  </a:cubicBezTo>
                  <a:cubicBezTo>
                    <a:pt x="675787" y="442410"/>
                    <a:pt x="724338" y="518167"/>
                    <a:pt x="759372" y="596557"/>
                  </a:cubicBezTo>
                  <a:cubicBezTo>
                    <a:pt x="794406" y="674947"/>
                    <a:pt x="821120" y="779175"/>
                    <a:pt x="832944" y="843551"/>
                  </a:cubicBezTo>
                  <a:cubicBezTo>
                    <a:pt x="844768" y="907927"/>
                    <a:pt x="835134" y="949530"/>
                    <a:pt x="830317" y="982813"/>
                  </a:cubicBezTo>
                  <a:cubicBezTo>
                    <a:pt x="825500" y="1016096"/>
                    <a:pt x="812361" y="1039594"/>
                    <a:pt x="807982" y="1047039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3A41089D-DAA7-D1D8-DFA9-AB478C19CCD2}"/>
              </a:ext>
            </a:extLst>
          </p:cNvPr>
          <p:cNvGrpSpPr/>
          <p:nvPr/>
        </p:nvGrpSpPr>
        <p:grpSpPr>
          <a:xfrm>
            <a:off x="6850549" y="1501747"/>
            <a:ext cx="1440000" cy="1440383"/>
            <a:chOff x="6849511" y="1506855"/>
            <a:chExt cx="1442706" cy="1440383"/>
          </a:xfrm>
        </p:grpSpPr>
        <p:sp>
          <p:nvSpPr>
            <p:cNvPr id="11" name="Arco 10">
              <a:extLst>
                <a:ext uri="{FF2B5EF4-FFF2-40B4-BE49-F238E27FC236}">
                  <a16:creationId xmlns:a16="http://schemas.microsoft.com/office/drawing/2014/main" id="{C4990D3B-D36A-4DA6-B916-DD755DC9D51A}"/>
                </a:ext>
              </a:extLst>
            </p:cNvPr>
            <p:cNvSpPr/>
            <p:nvPr/>
          </p:nvSpPr>
          <p:spPr>
            <a:xfrm>
              <a:off x="6849511" y="1507238"/>
              <a:ext cx="1440000" cy="1440000"/>
            </a:xfrm>
            <a:prstGeom prst="arc">
              <a:avLst>
                <a:gd name="adj1" fmla="val 1659981"/>
                <a:gd name="adj2" fmla="val 15584838"/>
              </a:avLst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3" name="Arco 212">
              <a:extLst>
                <a:ext uri="{FF2B5EF4-FFF2-40B4-BE49-F238E27FC236}">
                  <a16:creationId xmlns:a16="http://schemas.microsoft.com/office/drawing/2014/main" id="{34860CAB-5940-901E-09CC-24EB5FAB8D8A}"/>
                </a:ext>
              </a:extLst>
            </p:cNvPr>
            <p:cNvSpPr/>
            <p:nvPr/>
          </p:nvSpPr>
          <p:spPr>
            <a:xfrm>
              <a:off x="6852217" y="1506855"/>
              <a:ext cx="1440000" cy="1440000"/>
            </a:xfrm>
            <a:prstGeom prst="arc">
              <a:avLst>
                <a:gd name="adj1" fmla="val 13890350"/>
                <a:gd name="adj2" fmla="val 1586108"/>
              </a:avLst>
            </a:prstGeom>
            <a:ln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41B97892-3170-593B-AA66-ECC630654DF1}"/>
              </a:ext>
            </a:extLst>
          </p:cNvPr>
          <p:cNvGrpSpPr/>
          <p:nvPr/>
        </p:nvGrpSpPr>
        <p:grpSpPr>
          <a:xfrm>
            <a:off x="6853608" y="4184696"/>
            <a:ext cx="1440928" cy="1440785"/>
            <a:chOff x="5235609" y="4184696"/>
            <a:chExt cx="1440928" cy="1440785"/>
          </a:xfrm>
        </p:grpSpPr>
        <p:sp>
          <p:nvSpPr>
            <p:cNvPr id="15" name="Arco 14">
              <a:extLst>
                <a:ext uri="{FF2B5EF4-FFF2-40B4-BE49-F238E27FC236}">
                  <a16:creationId xmlns:a16="http://schemas.microsoft.com/office/drawing/2014/main" id="{2905938B-E8F3-1EB0-3C65-132A601D1C03}"/>
                </a:ext>
              </a:extLst>
            </p:cNvPr>
            <p:cNvSpPr/>
            <p:nvPr/>
          </p:nvSpPr>
          <p:spPr>
            <a:xfrm>
              <a:off x="5236537" y="4185481"/>
              <a:ext cx="1440000" cy="1440000"/>
            </a:xfrm>
            <a:prstGeom prst="arc">
              <a:avLst>
                <a:gd name="adj1" fmla="val 1500773"/>
                <a:gd name="adj2" fmla="val 1513257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4" name="Arco 213">
              <a:extLst>
                <a:ext uri="{FF2B5EF4-FFF2-40B4-BE49-F238E27FC236}">
                  <a16:creationId xmlns:a16="http://schemas.microsoft.com/office/drawing/2014/main" id="{F0AFEB51-D87A-12B7-1AEF-438BE66D1BB7}"/>
                </a:ext>
              </a:extLst>
            </p:cNvPr>
            <p:cNvSpPr/>
            <p:nvPr/>
          </p:nvSpPr>
          <p:spPr>
            <a:xfrm>
              <a:off x="5235609" y="4184696"/>
              <a:ext cx="1440000" cy="1440000"/>
            </a:xfrm>
            <a:prstGeom prst="arc">
              <a:avLst>
                <a:gd name="adj1" fmla="val 15104938"/>
                <a:gd name="adj2" fmla="val 1758568"/>
              </a:avLst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21" name="Gruppo 20">
            <a:extLst>
              <a:ext uri="{FF2B5EF4-FFF2-40B4-BE49-F238E27FC236}">
                <a16:creationId xmlns:a16="http://schemas.microsoft.com/office/drawing/2014/main" id="{31D0E5FE-3D0C-FA3B-5E98-52692DBF5A5C}"/>
              </a:ext>
            </a:extLst>
          </p:cNvPr>
          <p:cNvGrpSpPr/>
          <p:nvPr/>
        </p:nvGrpSpPr>
        <p:grpSpPr>
          <a:xfrm>
            <a:off x="7199899" y="3244098"/>
            <a:ext cx="2163325" cy="2161575"/>
            <a:chOff x="7199899" y="3235249"/>
            <a:chExt cx="2163325" cy="2161575"/>
          </a:xfrm>
        </p:grpSpPr>
        <p:sp>
          <p:nvSpPr>
            <p:cNvPr id="20" name="Arco 19">
              <a:extLst>
                <a:ext uri="{FF2B5EF4-FFF2-40B4-BE49-F238E27FC236}">
                  <a16:creationId xmlns:a16="http://schemas.microsoft.com/office/drawing/2014/main" id="{87A4EA19-4EEF-2C2F-ADC7-C13522F2FDD2}"/>
                </a:ext>
              </a:extLst>
            </p:cNvPr>
            <p:cNvSpPr/>
            <p:nvPr/>
          </p:nvSpPr>
          <p:spPr>
            <a:xfrm>
              <a:off x="7199899" y="3236824"/>
              <a:ext cx="2160000" cy="2160000"/>
            </a:xfrm>
            <a:prstGeom prst="arc">
              <a:avLst>
                <a:gd name="adj1" fmla="val 10933774"/>
                <a:gd name="adj2" fmla="val 5942872"/>
              </a:avLst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9" name="Arco 218">
              <a:extLst>
                <a:ext uri="{FF2B5EF4-FFF2-40B4-BE49-F238E27FC236}">
                  <a16:creationId xmlns:a16="http://schemas.microsoft.com/office/drawing/2014/main" id="{D8E05331-27E8-92B6-C68A-709FB7D8D9EA}"/>
                </a:ext>
              </a:extLst>
            </p:cNvPr>
            <p:cNvSpPr/>
            <p:nvPr/>
          </p:nvSpPr>
          <p:spPr>
            <a:xfrm>
              <a:off x="7203224" y="3235249"/>
              <a:ext cx="2160000" cy="2160000"/>
            </a:xfrm>
            <a:prstGeom prst="arc">
              <a:avLst>
                <a:gd name="adj1" fmla="val 5916442"/>
                <a:gd name="adj2" fmla="val 10952539"/>
              </a:avLst>
            </a:prstGeom>
            <a:ln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2" name="Gruppo 1">
            <a:extLst>
              <a:ext uri="{FF2B5EF4-FFF2-40B4-BE49-F238E27FC236}">
                <a16:creationId xmlns:a16="http://schemas.microsoft.com/office/drawing/2014/main" id="{9BE046CD-DC67-205C-20EB-7F2F6F74A78A}"/>
              </a:ext>
            </a:extLst>
          </p:cNvPr>
          <p:cNvGrpSpPr/>
          <p:nvPr/>
        </p:nvGrpSpPr>
        <p:grpSpPr>
          <a:xfrm>
            <a:off x="7198343" y="607795"/>
            <a:ext cx="2161841" cy="2160980"/>
            <a:chOff x="7937403" y="609700"/>
            <a:chExt cx="2161841" cy="2160980"/>
          </a:xfrm>
        </p:grpSpPr>
        <p:sp>
          <p:nvSpPr>
            <p:cNvPr id="25" name="Arco 24">
              <a:extLst>
                <a:ext uri="{FF2B5EF4-FFF2-40B4-BE49-F238E27FC236}">
                  <a16:creationId xmlns:a16="http://schemas.microsoft.com/office/drawing/2014/main" id="{DEAC8A4B-D4AD-B648-CC7B-130F4588CA72}"/>
                </a:ext>
              </a:extLst>
            </p:cNvPr>
            <p:cNvSpPr/>
            <p:nvPr/>
          </p:nvSpPr>
          <p:spPr>
            <a:xfrm>
              <a:off x="7937403" y="609700"/>
              <a:ext cx="2160000" cy="2160000"/>
            </a:xfrm>
            <a:prstGeom prst="arc">
              <a:avLst>
                <a:gd name="adj1" fmla="val 11101696"/>
                <a:gd name="adj2" fmla="val 6136701"/>
              </a:avLst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20" name="Arco 219">
              <a:extLst>
                <a:ext uri="{FF2B5EF4-FFF2-40B4-BE49-F238E27FC236}">
                  <a16:creationId xmlns:a16="http://schemas.microsoft.com/office/drawing/2014/main" id="{34206DEF-8A0B-96A2-B6A8-29A2FFDAD252}"/>
                </a:ext>
              </a:extLst>
            </p:cNvPr>
            <p:cNvSpPr/>
            <p:nvPr/>
          </p:nvSpPr>
          <p:spPr>
            <a:xfrm>
              <a:off x="7939244" y="610680"/>
              <a:ext cx="2160000" cy="2160000"/>
            </a:xfrm>
            <a:prstGeom prst="arc">
              <a:avLst>
                <a:gd name="adj1" fmla="val 6075457"/>
                <a:gd name="adj2" fmla="val 11093953"/>
              </a:avLst>
            </a:prstGeom>
            <a:ln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30" name="CasellaDiTesto 129">
            <a:extLst>
              <a:ext uri="{FF2B5EF4-FFF2-40B4-BE49-F238E27FC236}">
                <a16:creationId xmlns:a16="http://schemas.microsoft.com/office/drawing/2014/main" id="{E664AE1B-765A-FCF5-F541-17C96E0727A4}"/>
              </a:ext>
            </a:extLst>
          </p:cNvPr>
          <p:cNvSpPr txBox="1"/>
          <p:nvPr/>
        </p:nvSpPr>
        <p:spPr>
          <a:xfrm>
            <a:off x="9024966" y="516239"/>
            <a:ext cx="540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latin typeface="Comic Sans MS" panose="030F0702030302020204" pitchFamily="66" charset="0"/>
              </a:rPr>
              <a:t>2</a:t>
            </a:r>
            <a:r>
              <a:rPr lang="it-IT" sz="16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31" name="CasellaDiTesto 130">
            <a:extLst>
              <a:ext uri="{FF2B5EF4-FFF2-40B4-BE49-F238E27FC236}">
                <a16:creationId xmlns:a16="http://schemas.microsoft.com/office/drawing/2014/main" id="{EA575E57-0897-ED6E-AEB7-D8542716700C}"/>
              </a:ext>
            </a:extLst>
          </p:cNvPr>
          <p:cNvSpPr txBox="1"/>
          <p:nvPr/>
        </p:nvSpPr>
        <p:spPr>
          <a:xfrm>
            <a:off x="6391815" y="2595241"/>
            <a:ext cx="39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>
                <a:latin typeface="Comic Sans MS" panose="030F0702030302020204" pitchFamily="66" charset="0"/>
              </a:rPr>
              <a:t>a’</a:t>
            </a:r>
            <a:r>
              <a:rPr lang="it-IT" sz="1600" dirty="0"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134" name="CasellaDiTesto 133">
            <a:extLst>
              <a:ext uri="{FF2B5EF4-FFF2-40B4-BE49-F238E27FC236}">
                <a16:creationId xmlns:a16="http://schemas.microsoft.com/office/drawing/2014/main" id="{09AAD192-DC01-2868-930F-43F42DB016F2}"/>
              </a:ext>
            </a:extLst>
          </p:cNvPr>
          <p:cNvSpPr txBox="1"/>
          <p:nvPr/>
        </p:nvSpPr>
        <p:spPr>
          <a:xfrm>
            <a:off x="7305448" y="1929479"/>
            <a:ext cx="485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135" name="CasellaDiTesto 134">
            <a:extLst>
              <a:ext uri="{FF2B5EF4-FFF2-40B4-BE49-F238E27FC236}">
                <a16:creationId xmlns:a16="http://schemas.microsoft.com/office/drawing/2014/main" id="{FAF44950-0F8D-A648-7D53-B15E7F97A35E}"/>
              </a:ext>
            </a:extLst>
          </p:cNvPr>
          <p:cNvSpPr txBox="1"/>
          <p:nvPr/>
        </p:nvSpPr>
        <p:spPr>
          <a:xfrm>
            <a:off x="7274188" y="4655588"/>
            <a:ext cx="485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141" name="CasellaDiTesto 140">
            <a:extLst>
              <a:ext uri="{FF2B5EF4-FFF2-40B4-BE49-F238E27FC236}">
                <a16:creationId xmlns:a16="http://schemas.microsoft.com/office/drawing/2014/main" id="{874A0A4B-0ED0-2C12-E8C5-258E6CCA5913}"/>
              </a:ext>
            </a:extLst>
          </p:cNvPr>
          <p:cNvSpPr txBox="1"/>
          <p:nvPr/>
        </p:nvSpPr>
        <p:spPr>
          <a:xfrm>
            <a:off x="8036850" y="1416254"/>
            <a:ext cx="485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145" name="CasellaDiTesto 144">
            <a:extLst>
              <a:ext uri="{FF2B5EF4-FFF2-40B4-BE49-F238E27FC236}">
                <a16:creationId xmlns:a16="http://schemas.microsoft.com/office/drawing/2014/main" id="{6A476867-D6B1-2E53-92C4-DAAE8331FB52}"/>
              </a:ext>
            </a:extLst>
          </p:cNvPr>
          <p:cNvSpPr txBox="1"/>
          <p:nvPr/>
        </p:nvSpPr>
        <p:spPr>
          <a:xfrm>
            <a:off x="8012469" y="4038036"/>
            <a:ext cx="485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150" name="Pulsante di azione: vuoto 14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5A55C08-8542-F447-A096-82FC7BCF2885}"/>
              </a:ext>
            </a:extLst>
          </p:cNvPr>
          <p:cNvSpPr/>
          <p:nvPr/>
        </p:nvSpPr>
        <p:spPr>
          <a:xfrm>
            <a:off x="10784400" y="2400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sp>
        <p:nvSpPr>
          <p:cNvPr id="124" name="CasellaDiTesto 123">
            <a:extLst>
              <a:ext uri="{FF2B5EF4-FFF2-40B4-BE49-F238E27FC236}">
                <a16:creationId xmlns:a16="http://schemas.microsoft.com/office/drawing/2014/main" id="{684C2034-5A47-70EB-9D3F-ED187579B746}"/>
              </a:ext>
            </a:extLst>
          </p:cNvPr>
          <p:cNvSpPr txBox="1"/>
          <p:nvPr/>
        </p:nvSpPr>
        <p:spPr>
          <a:xfrm>
            <a:off x="5653197" y="5904594"/>
            <a:ext cx="504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latin typeface="Comic Sans MS" panose="030F0702030302020204" pitchFamily="66" charset="0"/>
              </a:rPr>
              <a:t>1</a:t>
            </a:r>
            <a:r>
              <a:rPr lang="it-IT" sz="16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25" name="CasellaDiTesto 124">
            <a:extLst>
              <a:ext uri="{FF2B5EF4-FFF2-40B4-BE49-F238E27FC236}">
                <a16:creationId xmlns:a16="http://schemas.microsoft.com/office/drawing/2014/main" id="{D584B2F8-A022-32A8-1E66-860B208777D1}"/>
              </a:ext>
            </a:extLst>
          </p:cNvPr>
          <p:cNvSpPr txBox="1"/>
          <p:nvPr/>
        </p:nvSpPr>
        <p:spPr>
          <a:xfrm>
            <a:off x="6259438" y="5547150"/>
            <a:ext cx="36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>
                <a:latin typeface="Comic Sans MS" panose="030F0702030302020204" pitchFamily="66" charset="0"/>
              </a:rPr>
              <a:t>a’</a:t>
            </a:r>
            <a:endParaRPr lang="it-IT" sz="1600" dirty="0">
              <a:latin typeface="Comic Sans MS" panose="030F0702030302020204" pitchFamily="66" charset="0"/>
            </a:endParaRPr>
          </a:p>
        </p:txBody>
      </p:sp>
      <p:grpSp>
        <p:nvGrpSpPr>
          <p:cNvPr id="121" name="Gruppo 120">
            <a:extLst>
              <a:ext uri="{FF2B5EF4-FFF2-40B4-BE49-F238E27FC236}">
                <a16:creationId xmlns:a16="http://schemas.microsoft.com/office/drawing/2014/main" id="{D5577B67-8075-C0B1-9FD1-0657E063ACDA}"/>
              </a:ext>
            </a:extLst>
          </p:cNvPr>
          <p:cNvGrpSpPr/>
          <p:nvPr/>
        </p:nvGrpSpPr>
        <p:grpSpPr>
          <a:xfrm rot="-60000">
            <a:off x="7213846" y="4222120"/>
            <a:ext cx="1020913" cy="1113400"/>
            <a:chOff x="3406959" y="4610712"/>
            <a:chExt cx="1229973" cy="730181"/>
          </a:xfrm>
        </p:grpSpPr>
        <p:grpSp>
          <p:nvGrpSpPr>
            <p:cNvPr id="122" name="Gruppo 121">
              <a:extLst>
                <a:ext uri="{FF2B5EF4-FFF2-40B4-BE49-F238E27FC236}">
                  <a16:creationId xmlns:a16="http://schemas.microsoft.com/office/drawing/2014/main" id="{4E986CE2-D7B2-147A-4AEA-E5255C567D65}"/>
                </a:ext>
              </a:extLst>
            </p:cNvPr>
            <p:cNvGrpSpPr/>
            <p:nvPr/>
          </p:nvGrpSpPr>
          <p:grpSpPr>
            <a:xfrm>
              <a:off x="3423300" y="4648949"/>
              <a:ext cx="1209042" cy="691944"/>
              <a:chOff x="3423300" y="4648949"/>
              <a:chExt cx="1209042" cy="691944"/>
            </a:xfrm>
          </p:grpSpPr>
          <p:grpSp>
            <p:nvGrpSpPr>
              <p:cNvPr id="167" name="Gruppo 166">
                <a:extLst>
                  <a:ext uri="{FF2B5EF4-FFF2-40B4-BE49-F238E27FC236}">
                    <a16:creationId xmlns:a16="http://schemas.microsoft.com/office/drawing/2014/main" id="{9C59501A-9468-BE74-3164-A51DC1534164}"/>
                  </a:ext>
                </a:extLst>
              </p:cNvPr>
              <p:cNvGrpSpPr/>
              <p:nvPr/>
            </p:nvGrpSpPr>
            <p:grpSpPr>
              <a:xfrm>
                <a:off x="3433609" y="4725747"/>
                <a:ext cx="1198733" cy="615146"/>
                <a:chOff x="3433609" y="4725747"/>
                <a:chExt cx="1198733" cy="615146"/>
              </a:xfrm>
            </p:grpSpPr>
            <p:cxnSp>
              <p:nvCxnSpPr>
                <p:cNvPr id="218" name="Connettore diritto 217">
                  <a:extLst>
                    <a:ext uri="{FF2B5EF4-FFF2-40B4-BE49-F238E27FC236}">
                      <a16:creationId xmlns:a16="http://schemas.microsoft.com/office/drawing/2014/main" id="{CB12391E-8744-E215-E198-69B221153C0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433609" y="4725747"/>
                  <a:ext cx="730514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1" name="Connettore diritto 220">
                  <a:extLst>
                    <a:ext uri="{FF2B5EF4-FFF2-40B4-BE49-F238E27FC236}">
                      <a16:creationId xmlns:a16="http://schemas.microsoft.com/office/drawing/2014/main" id="{765385E4-86E0-318C-F600-AC089B800ED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453769" y="4879532"/>
                  <a:ext cx="966501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2" name="Connettore diritto 221">
                  <a:extLst>
                    <a:ext uri="{FF2B5EF4-FFF2-40B4-BE49-F238E27FC236}">
                      <a16:creationId xmlns:a16="http://schemas.microsoft.com/office/drawing/2014/main" id="{CE070FD7-4AC9-68AE-FFC3-19511A78849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575056" y="5033390"/>
                  <a:ext cx="1005304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3" name="Connettore diritto 222">
                  <a:extLst>
                    <a:ext uri="{FF2B5EF4-FFF2-40B4-BE49-F238E27FC236}">
                      <a16:creationId xmlns:a16="http://schemas.microsoft.com/office/drawing/2014/main" id="{311D06A2-A4AB-54AC-7FC1-AB9F1C61402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807865" y="5186858"/>
                  <a:ext cx="824477" cy="357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4" name="Connettore diritto 223">
                  <a:extLst>
                    <a:ext uri="{FF2B5EF4-FFF2-40B4-BE49-F238E27FC236}">
                      <a16:creationId xmlns:a16="http://schemas.microsoft.com/office/drawing/2014/main" id="{46ECC867-BA5B-C1A0-109A-C8FD9A46C10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 flipV="1">
                  <a:off x="4242395" y="5337430"/>
                  <a:ext cx="258392" cy="3463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0" name="Gruppo 169">
                <a:extLst>
                  <a:ext uri="{FF2B5EF4-FFF2-40B4-BE49-F238E27FC236}">
                    <a16:creationId xmlns:a16="http://schemas.microsoft.com/office/drawing/2014/main" id="{1BE3EAA0-7579-4A89-7519-487D730719A7}"/>
                  </a:ext>
                </a:extLst>
              </p:cNvPr>
              <p:cNvGrpSpPr/>
              <p:nvPr/>
            </p:nvGrpSpPr>
            <p:grpSpPr>
              <a:xfrm>
                <a:off x="3423300" y="4648949"/>
                <a:ext cx="1193092" cy="615403"/>
                <a:chOff x="3426327" y="4572537"/>
                <a:chExt cx="1193092" cy="615403"/>
              </a:xfrm>
            </p:grpSpPr>
            <p:cxnSp>
              <p:nvCxnSpPr>
                <p:cNvPr id="172" name="Connettore diritto 171">
                  <a:extLst>
                    <a:ext uri="{FF2B5EF4-FFF2-40B4-BE49-F238E27FC236}">
                      <a16:creationId xmlns:a16="http://schemas.microsoft.com/office/drawing/2014/main" id="{CEFC11B1-8A00-BBFA-C669-00C0D891271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489021" y="4572537"/>
                  <a:ext cx="475246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Connettore diritto 174">
                  <a:extLst>
                    <a:ext uri="{FF2B5EF4-FFF2-40B4-BE49-F238E27FC236}">
                      <a16:creationId xmlns:a16="http://schemas.microsoft.com/office/drawing/2014/main" id="{F54187C4-F964-31E1-1031-193AA6C7ADF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426327" y="4725774"/>
                  <a:ext cx="890303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Connettore diritto 178">
                  <a:extLst>
                    <a:ext uri="{FF2B5EF4-FFF2-40B4-BE49-F238E27FC236}">
                      <a16:creationId xmlns:a16="http://schemas.microsoft.com/office/drawing/2014/main" id="{EE02B385-CF45-07E6-FCC5-0BF4B5896E7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519893" y="4880368"/>
                  <a:ext cx="988293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Connettore diritto 179">
                  <a:extLst>
                    <a:ext uri="{FF2B5EF4-FFF2-40B4-BE49-F238E27FC236}">
                      <a16:creationId xmlns:a16="http://schemas.microsoft.com/office/drawing/2014/main" id="{B4DC8202-ECFD-21C8-38F3-1A862626CF3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695310" y="5033785"/>
                  <a:ext cx="918004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Connettore diritto 202">
                  <a:extLst>
                    <a:ext uri="{FF2B5EF4-FFF2-40B4-BE49-F238E27FC236}">
                      <a16:creationId xmlns:a16="http://schemas.microsoft.com/office/drawing/2014/main" id="{FC295507-F2BA-F496-9774-FDCD4F00F60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996292" y="5187940"/>
                  <a:ext cx="623127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23" name="Gruppo 122">
              <a:extLst>
                <a:ext uri="{FF2B5EF4-FFF2-40B4-BE49-F238E27FC236}">
                  <a16:creationId xmlns:a16="http://schemas.microsoft.com/office/drawing/2014/main" id="{0060BAAF-D7F0-5C69-0122-AF463CA5FF12}"/>
                </a:ext>
              </a:extLst>
            </p:cNvPr>
            <p:cNvGrpSpPr/>
            <p:nvPr/>
          </p:nvGrpSpPr>
          <p:grpSpPr>
            <a:xfrm>
              <a:off x="3406959" y="4610712"/>
              <a:ext cx="1229973" cy="692254"/>
              <a:chOff x="3400717" y="4572288"/>
              <a:chExt cx="1229973" cy="692254"/>
            </a:xfrm>
          </p:grpSpPr>
          <p:grpSp>
            <p:nvGrpSpPr>
              <p:cNvPr id="126" name="Gruppo 125">
                <a:extLst>
                  <a:ext uri="{FF2B5EF4-FFF2-40B4-BE49-F238E27FC236}">
                    <a16:creationId xmlns:a16="http://schemas.microsoft.com/office/drawing/2014/main" id="{045AB73F-AC83-D3F6-7AA0-11DE471B52C1}"/>
                  </a:ext>
                </a:extLst>
              </p:cNvPr>
              <p:cNvGrpSpPr/>
              <p:nvPr/>
            </p:nvGrpSpPr>
            <p:grpSpPr>
              <a:xfrm>
                <a:off x="3400717" y="4572288"/>
                <a:ext cx="1229973" cy="615293"/>
                <a:chOff x="3400717" y="4572288"/>
                <a:chExt cx="1229973" cy="615293"/>
              </a:xfrm>
            </p:grpSpPr>
            <p:cxnSp>
              <p:nvCxnSpPr>
                <p:cNvPr id="153" name="Connettore diritto 152">
                  <a:extLst>
                    <a:ext uri="{FF2B5EF4-FFF2-40B4-BE49-F238E27FC236}">
                      <a16:creationId xmlns:a16="http://schemas.microsoft.com/office/drawing/2014/main" id="{BEE8F8FD-601B-816F-2D34-07B3B7FACE6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574435" y="4572288"/>
                  <a:ext cx="244343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Connettore diritto 153">
                  <a:extLst>
                    <a:ext uri="{FF2B5EF4-FFF2-40B4-BE49-F238E27FC236}">
                      <a16:creationId xmlns:a16="http://schemas.microsoft.com/office/drawing/2014/main" id="{AACFAE1B-F7FA-502D-1417-4D8081C5CA7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400717" y="4725968"/>
                  <a:ext cx="828618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Connettore diritto 154">
                  <a:extLst>
                    <a:ext uri="{FF2B5EF4-FFF2-40B4-BE49-F238E27FC236}">
                      <a16:creationId xmlns:a16="http://schemas.microsoft.com/office/drawing/2014/main" id="{3B92AB86-B7FF-9861-9867-4283918E1F1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470853" y="4879965"/>
                  <a:ext cx="992245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Connettore diritto 155">
                  <a:extLst>
                    <a:ext uri="{FF2B5EF4-FFF2-40B4-BE49-F238E27FC236}">
                      <a16:creationId xmlns:a16="http://schemas.microsoft.com/office/drawing/2014/main" id="{ABB5CE3E-7F9C-4B51-4340-7D0F3CC23FA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613205" y="5033293"/>
                  <a:ext cx="989348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Connettore diritto 158">
                  <a:extLst>
                    <a:ext uri="{FF2B5EF4-FFF2-40B4-BE49-F238E27FC236}">
                      <a16:creationId xmlns:a16="http://schemas.microsoft.com/office/drawing/2014/main" id="{1980D263-7CC7-2713-DE16-18B88B18CBC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875136" y="5187254"/>
                  <a:ext cx="755554" cy="327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7" name="Gruppo 126">
                <a:extLst>
                  <a:ext uri="{FF2B5EF4-FFF2-40B4-BE49-F238E27FC236}">
                    <a16:creationId xmlns:a16="http://schemas.microsoft.com/office/drawing/2014/main" id="{19A6E4F0-03E8-198F-A45A-13A2A6FE21AF}"/>
                  </a:ext>
                </a:extLst>
              </p:cNvPr>
              <p:cNvGrpSpPr/>
              <p:nvPr/>
            </p:nvGrpSpPr>
            <p:grpSpPr>
              <a:xfrm>
                <a:off x="3427358" y="4649400"/>
                <a:ext cx="1201868" cy="615142"/>
                <a:chOff x="3430385" y="4572988"/>
                <a:chExt cx="1201868" cy="615142"/>
              </a:xfrm>
            </p:grpSpPr>
            <p:cxnSp>
              <p:nvCxnSpPr>
                <p:cNvPr id="128" name="Connettore diritto 127">
                  <a:extLst>
                    <a:ext uri="{FF2B5EF4-FFF2-40B4-BE49-F238E27FC236}">
                      <a16:creationId xmlns:a16="http://schemas.microsoft.com/office/drawing/2014/main" id="{8860A8B4-0002-B5FC-7EE9-B76207D5B7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437691" y="4572988"/>
                  <a:ext cx="637394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Connettore diritto 128">
                  <a:extLst>
                    <a:ext uri="{FF2B5EF4-FFF2-40B4-BE49-F238E27FC236}">
                      <a16:creationId xmlns:a16="http://schemas.microsoft.com/office/drawing/2014/main" id="{9844EC46-0A82-4CCF-85F5-30D3AA90EE1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430385" y="4726892"/>
                  <a:ext cx="937554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Connettore diritto 131">
                  <a:extLst>
                    <a:ext uri="{FF2B5EF4-FFF2-40B4-BE49-F238E27FC236}">
                      <a16:creationId xmlns:a16="http://schemas.microsoft.com/office/drawing/2014/main" id="{88737F0D-AA6F-3E3C-AECB-149432340B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538576" y="4880687"/>
                  <a:ext cx="1007431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Connettore diritto 132">
                  <a:extLst>
                    <a:ext uri="{FF2B5EF4-FFF2-40B4-BE49-F238E27FC236}">
                      <a16:creationId xmlns:a16="http://schemas.microsoft.com/office/drawing/2014/main" id="{A852DC80-BB63-7A49-5217-ADB26BDB464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747965" y="5034201"/>
                  <a:ext cx="884288" cy="382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Connettore diritto 145">
                  <a:extLst>
                    <a:ext uri="{FF2B5EF4-FFF2-40B4-BE49-F238E27FC236}">
                      <a16:creationId xmlns:a16="http://schemas.microsoft.com/office/drawing/2014/main" id="{28720D1E-5EC5-D2D3-6398-A3C994DEB32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4084774" y="5188130"/>
                  <a:ext cx="478192" cy="0"/>
                </a:xfrm>
                <a:prstGeom prst="line">
                  <a:avLst/>
                </a:prstGeom>
                <a:ln w="3175">
                  <a:solidFill>
                    <a:srgbClr val="FF0000">
                      <a:alpha val="3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27" name="Gruppo 226">
            <a:extLst>
              <a:ext uri="{FF2B5EF4-FFF2-40B4-BE49-F238E27FC236}">
                <a16:creationId xmlns:a16="http://schemas.microsoft.com/office/drawing/2014/main" id="{A5F4061C-1ECF-879F-2273-A7928FAD0797}"/>
              </a:ext>
            </a:extLst>
          </p:cNvPr>
          <p:cNvGrpSpPr/>
          <p:nvPr/>
        </p:nvGrpSpPr>
        <p:grpSpPr>
          <a:xfrm rot="-60000">
            <a:off x="7212865" y="1525553"/>
            <a:ext cx="1017146" cy="1153280"/>
            <a:chOff x="2932060" y="4606372"/>
            <a:chExt cx="1225436" cy="756334"/>
          </a:xfrm>
        </p:grpSpPr>
        <p:grpSp>
          <p:nvGrpSpPr>
            <p:cNvPr id="228" name="Gruppo 227">
              <a:extLst>
                <a:ext uri="{FF2B5EF4-FFF2-40B4-BE49-F238E27FC236}">
                  <a16:creationId xmlns:a16="http://schemas.microsoft.com/office/drawing/2014/main" id="{6E344D8A-1809-1EDA-CADC-3096640DD3F2}"/>
                </a:ext>
              </a:extLst>
            </p:cNvPr>
            <p:cNvGrpSpPr/>
            <p:nvPr/>
          </p:nvGrpSpPr>
          <p:grpSpPr>
            <a:xfrm>
              <a:off x="2932060" y="4644297"/>
              <a:ext cx="1214831" cy="681076"/>
              <a:chOff x="2932060" y="4644297"/>
              <a:chExt cx="1214831" cy="681076"/>
            </a:xfrm>
          </p:grpSpPr>
          <p:grpSp>
            <p:nvGrpSpPr>
              <p:cNvPr id="247" name="Gruppo 246">
                <a:extLst>
                  <a:ext uri="{FF2B5EF4-FFF2-40B4-BE49-F238E27FC236}">
                    <a16:creationId xmlns:a16="http://schemas.microsoft.com/office/drawing/2014/main" id="{46285A46-3A8B-FA3A-8266-33F1DB77ADFC}"/>
                  </a:ext>
                </a:extLst>
              </p:cNvPr>
              <p:cNvGrpSpPr/>
              <p:nvPr/>
            </p:nvGrpSpPr>
            <p:grpSpPr>
              <a:xfrm>
                <a:off x="2952610" y="4720863"/>
                <a:ext cx="1194281" cy="604510"/>
                <a:chOff x="2952610" y="4720863"/>
                <a:chExt cx="1194281" cy="604510"/>
              </a:xfrm>
            </p:grpSpPr>
            <p:cxnSp>
              <p:nvCxnSpPr>
                <p:cNvPr id="257" name="Connettore diritto 256">
                  <a:extLst>
                    <a:ext uri="{FF2B5EF4-FFF2-40B4-BE49-F238E27FC236}">
                      <a16:creationId xmlns:a16="http://schemas.microsoft.com/office/drawing/2014/main" id="{9D27432C-41FC-32E7-3260-25F79EA5097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2954175" y="4720863"/>
                  <a:ext cx="77108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8" name="Connettore diritto 257">
                  <a:extLst>
                    <a:ext uri="{FF2B5EF4-FFF2-40B4-BE49-F238E27FC236}">
                      <a16:creationId xmlns:a16="http://schemas.microsoft.com/office/drawing/2014/main" id="{F885060F-5E62-B1A4-DB47-71E9B0AB65F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2952610" y="4874343"/>
                  <a:ext cx="101047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9" name="Connettore diritto 258">
                  <a:extLst>
                    <a:ext uri="{FF2B5EF4-FFF2-40B4-BE49-F238E27FC236}">
                      <a16:creationId xmlns:a16="http://schemas.microsoft.com/office/drawing/2014/main" id="{CB97A3DA-B71F-14B7-85BB-A4FB462333D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045973" y="5027906"/>
                  <a:ext cx="104879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0" name="Connettore diritto 259">
                  <a:extLst>
                    <a:ext uri="{FF2B5EF4-FFF2-40B4-BE49-F238E27FC236}">
                      <a16:creationId xmlns:a16="http://schemas.microsoft.com/office/drawing/2014/main" id="{CD0A5BD0-1EBC-4056-DD1F-48FF501E501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234480" y="5181570"/>
                  <a:ext cx="91241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1" name="Connettore diritto 260">
                  <a:extLst>
                    <a:ext uri="{FF2B5EF4-FFF2-40B4-BE49-F238E27FC236}">
                      <a16:creationId xmlns:a16="http://schemas.microsoft.com/office/drawing/2014/main" id="{12C6200A-7EF7-3E67-7394-02BE35606FF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541008" y="5325140"/>
                  <a:ext cx="539221" cy="233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8" name="Gruppo 247">
                <a:extLst>
                  <a:ext uri="{FF2B5EF4-FFF2-40B4-BE49-F238E27FC236}">
                    <a16:creationId xmlns:a16="http://schemas.microsoft.com/office/drawing/2014/main" id="{D983E557-0D00-4BBB-0A90-6B45066C05A8}"/>
                  </a:ext>
                </a:extLst>
              </p:cNvPr>
              <p:cNvGrpSpPr/>
              <p:nvPr/>
            </p:nvGrpSpPr>
            <p:grpSpPr>
              <a:xfrm>
                <a:off x="2932060" y="4644297"/>
                <a:ext cx="1202868" cy="606145"/>
                <a:chOff x="2935087" y="4567885"/>
                <a:chExt cx="1202868" cy="606145"/>
              </a:xfrm>
            </p:grpSpPr>
            <p:cxnSp>
              <p:nvCxnSpPr>
                <p:cNvPr id="249" name="Connettore diritto 248">
                  <a:extLst>
                    <a:ext uri="{FF2B5EF4-FFF2-40B4-BE49-F238E27FC236}">
                      <a16:creationId xmlns:a16="http://schemas.microsoft.com/office/drawing/2014/main" id="{CD5892B9-91A6-A9AA-7A5A-4924B40E112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047671" y="4567885"/>
                  <a:ext cx="461340" cy="199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0" name="Connettore diritto 249">
                  <a:extLst>
                    <a:ext uri="{FF2B5EF4-FFF2-40B4-BE49-F238E27FC236}">
                      <a16:creationId xmlns:a16="http://schemas.microsoft.com/office/drawing/2014/main" id="{4A14C0FA-639E-56EA-6645-E238EC74A5C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2935087" y="4721341"/>
                  <a:ext cx="92166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1" name="Connettore diritto 250">
                  <a:extLst>
                    <a:ext uri="{FF2B5EF4-FFF2-40B4-BE49-F238E27FC236}">
                      <a16:creationId xmlns:a16="http://schemas.microsoft.com/office/drawing/2014/main" id="{A88EC7A4-4656-8A20-80D9-B3341410295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010185" y="4875070"/>
                  <a:ext cx="102876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2" name="Connettore diritto 251">
                  <a:extLst>
                    <a:ext uri="{FF2B5EF4-FFF2-40B4-BE49-F238E27FC236}">
                      <a16:creationId xmlns:a16="http://schemas.microsoft.com/office/drawing/2014/main" id="{254CB05F-B175-C12B-0A9A-54D10F398AB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120673" y="5028550"/>
                  <a:ext cx="1017282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3" name="Connettore diritto 252">
                  <a:extLst>
                    <a:ext uri="{FF2B5EF4-FFF2-40B4-BE49-F238E27FC236}">
                      <a16:creationId xmlns:a16="http://schemas.microsoft.com/office/drawing/2014/main" id="{96F06AC4-7186-97CE-CCD3-4B309AB4B06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348582" y="5173690"/>
                  <a:ext cx="786700" cy="34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29" name="Gruppo 228">
              <a:extLst>
                <a:ext uri="{FF2B5EF4-FFF2-40B4-BE49-F238E27FC236}">
                  <a16:creationId xmlns:a16="http://schemas.microsoft.com/office/drawing/2014/main" id="{D0F6143C-3866-174D-88D6-CF5F0704E843}"/>
                </a:ext>
              </a:extLst>
            </p:cNvPr>
            <p:cNvGrpSpPr/>
            <p:nvPr/>
          </p:nvGrpSpPr>
          <p:grpSpPr>
            <a:xfrm>
              <a:off x="2944485" y="4606372"/>
              <a:ext cx="1213011" cy="756334"/>
              <a:chOff x="2938243" y="4567948"/>
              <a:chExt cx="1213011" cy="756334"/>
            </a:xfrm>
          </p:grpSpPr>
          <p:grpSp>
            <p:nvGrpSpPr>
              <p:cNvPr id="230" name="Gruppo 229">
                <a:extLst>
                  <a:ext uri="{FF2B5EF4-FFF2-40B4-BE49-F238E27FC236}">
                    <a16:creationId xmlns:a16="http://schemas.microsoft.com/office/drawing/2014/main" id="{7AEA5A6B-A5D9-DEE1-81B8-2E10AB732FC1}"/>
                  </a:ext>
                </a:extLst>
              </p:cNvPr>
              <p:cNvGrpSpPr/>
              <p:nvPr/>
            </p:nvGrpSpPr>
            <p:grpSpPr>
              <a:xfrm>
                <a:off x="2938243" y="4567948"/>
                <a:ext cx="1209189" cy="756334"/>
                <a:chOff x="2938243" y="4567948"/>
                <a:chExt cx="1209189" cy="756334"/>
              </a:xfrm>
            </p:grpSpPr>
            <p:cxnSp>
              <p:nvCxnSpPr>
                <p:cNvPr id="239" name="Connettore diritto 238">
                  <a:extLst>
                    <a:ext uri="{FF2B5EF4-FFF2-40B4-BE49-F238E27FC236}">
                      <a16:creationId xmlns:a16="http://schemas.microsoft.com/office/drawing/2014/main" id="{D302C26F-C8DC-8AB7-4E05-B6CC3530FDD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196527" y="4567948"/>
                  <a:ext cx="142857" cy="62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0" name="Connettore diritto 239">
                  <a:extLst>
                    <a:ext uri="{FF2B5EF4-FFF2-40B4-BE49-F238E27FC236}">
                      <a16:creationId xmlns:a16="http://schemas.microsoft.com/office/drawing/2014/main" id="{1D3B3EEA-D384-5128-5ADC-CEB59681B97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2938243" y="4721106"/>
                  <a:ext cx="84802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1" name="Connettore diritto 240">
                  <a:extLst>
                    <a:ext uri="{FF2B5EF4-FFF2-40B4-BE49-F238E27FC236}">
                      <a16:creationId xmlns:a16="http://schemas.microsoft.com/office/drawing/2014/main" id="{75200424-2858-F07C-56D6-14F474C018D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2955727" y="4874659"/>
                  <a:ext cx="104271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2" name="Connettore diritto 241">
                  <a:extLst>
                    <a:ext uri="{FF2B5EF4-FFF2-40B4-BE49-F238E27FC236}">
                      <a16:creationId xmlns:a16="http://schemas.microsoft.com/office/drawing/2014/main" id="{86666EE7-3508-E54D-8327-2C88AAFA599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082213" y="5028212"/>
                  <a:ext cx="103044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3" name="Connettore diritto 242">
                  <a:extLst>
                    <a:ext uri="{FF2B5EF4-FFF2-40B4-BE49-F238E27FC236}">
                      <a16:creationId xmlns:a16="http://schemas.microsoft.com/office/drawing/2014/main" id="{78644B66-862F-B14B-CBDF-433D9D23013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287123" y="5178559"/>
                  <a:ext cx="86030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4" name="Connettore diritto 243">
                  <a:extLst>
                    <a:ext uri="{FF2B5EF4-FFF2-40B4-BE49-F238E27FC236}">
                      <a16:creationId xmlns:a16="http://schemas.microsoft.com/office/drawing/2014/main" id="{B1547D26-6CC4-9813-E3EC-6193E68C6B5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689779" y="5324157"/>
                  <a:ext cx="289989" cy="125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1" name="Gruppo 230">
                <a:extLst>
                  <a:ext uri="{FF2B5EF4-FFF2-40B4-BE49-F238E27FC236}">
                    <a16:creationId xmlns:a16="http://schemas.microsoft.com/office/drawing/2014/main" id="{43A7A69C-5E3B-7034-CFE1-EB8CC4FC8281}"/>
                  </a:ext>
                </a:extLst>
              </p:cNvPr>
              <p:cNvGrpSpPr/>
              <p:nvPr/>
            </p:nvGrpSpPr>
            <p:grpSpPr>
              <a:xfrm>
                <a:off x="2939734" y="4644535"/>
                <a:ext cx="1211520" cy="607086"/>
                <a:chOff x="2942761" y="4568123"/>
                <a:chExt cx="1211520" cy="607086"/>
              </a:xfrm>
            </p:grpSpPr>
            <p:cxnSp>
              <p:nvCxnSpPr>
                <p:cNvPr id="232" name="Connettore diritto 231">
                  <a:extLst>
                    <a:ext uri="{FF2B5EF4-FFF2-40B4-BE49-F238E27FC236}">
                      <a16:creationId xmlns:a16="http://schemas.microsoft.com/office/drawing/2014/main" id="{675CB75A-BE60-DAA5-8D64-DE0C033F5C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2976636" y="4568123"/>
                  <a:ext cx="640412" cy="277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3" name="Connettore diritto 232">
                  <a:extLst>
                    <a:ext uri="{FF2B5EF4-FFF2-40B4-BE49-F238E27FC236}">
                      <a16:creationId xmlns:a16="http://schemas.microsoft.com/office/drawing/2014/main" id="{84F9B146-71E6-DE2D-8606-A535061498C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2942761" y="4721788"/>
                  <a:ext cx="96826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4" name="Connettore diritto 233">
                  <a:extLst>
                    <a:ext uri="{FF2B5EF4-FFF2-40B4-BE49-F238E27FC236}">
                      <a16:creationId xmlns:a16="http://schemas.microsoft.com/office/drawing/2014/main" id="{18B7FE00-6F9A-96B4-8E9C-F82A5F1F746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023695" y="4875295"/>
                  <a:ext cx="104107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" name="Connettore diritto 234">
                  <a:extLst>
                    <a:ext uri="{FF2B5EF4-FFF2-40B4-BE49-F238E27FC236}">
                      <a16:creationId xmlns:a16="http://schemas.microsoft.com/office/drawing/2014/main" id="{838A2166-9DC3-75A5-0AEF-F76AD91C0BF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151852" y="5028842"/>
                  <a:ext cx="100242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" name="Connettore diritto 235">
                  <a:extLst>
                    <a:ext uri="{FF2B5EF4-FFF2-40B4-BE49-F238E27FC236}">
                      <a16:creationId xmlns:a16="http://schemas.microsoft.com/office/drawing/2014/main" id="{37C8281F-8B1B-91A1-9945-F26A7AFD39F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60000">
                  <a:off x="3421507" y="5174915"/>
                  <a:ext cx="678836" cy="294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64" name="Gruppo 263">
            <a:extLst>
              <a:ext uri="{FF2B5EF4-FFF2-40B4-BE49-F238E27FC236}">
                <a16:creationId xmlns:a16="http://schemas.microsoft.com/office/drawing/2014/main" id="{6BF4206A-A378-7D57-DE50-09BF5F4F51E9}"/>
              </a:ext>
            </a:extLst>
          </p:cNvPr>
          <p:cNvGrpSpPr/>
          <p:nvPr/>
        </p:nvGrpSpPr>
        <p:grpSpPr>
          <a:xfrm>
            <a:off x="7215912" y="1518219"/>
            <a:ext cx="1017823" cy="1189296"/>
            <a:chOff x="7214804" y="1522297"/>
            <a:chExt cx="1017823" cy="1189296"/>
          </a:xfrm>
        </p:grpSpPr>
        <p:sp>
          <p:nvSpPr>
            <p:cNvPr id="265" name="Figura a mano libera: forma 264">
              <a:extLst>
                <a:ext uri="{FF2B5EF4-FFF2-40B4-BE49-F238E27FC236}">
                  <a16:creationId xmlns:a16="http://schemas.microsoft.com/office/drawing/2014/main" id="{529E79D7-95D1-B922-1D71-923897E16552}"/>
                </a:ext>
              </a:extLst>
            </p:cNvPr>
            <p:cNvSpPr/>
            <p:nvPr/>
          </p:nvSpPr>
          <p:spPr>
            <a:xfrm>
              <a:off x="7214804" y="1529270"/>
              <a:ext cx="991147" cy="1182323"/>
            </a:xfrm>
            <a:custGeom>
              <a:avLst/>
              <a:gdLst>
                <a:gd name="connsiteX0" fmla="*/ 186863 w 985649"/>
                <a:gd name="connsiteY0" fmla="*/ 0 h 1185302"/>
                <a:gd name="connsiteX1" fmla="*/ 8187 w 985649"/>
                <a:gd name="connsiteY1" fmla="*/ 170793 h 1185302"/>
                <a:gd name="connsiteX2" fmla="*/ 65994 w 985649"/>
                <a:gd name="connsiteY2" fmla="*/ 591207 h 1185302"/>
                <a:gd name="connsiteX3" fmla="*/ 378676 w 985649"/>
                <a:gd name="connsiteY3" fmla="*/ 1008993 h 1185302"/>
                <a:gd name="connsiteX4" fmla="*/ 770187 w 985649"/>
                <a:gd name="connsiteY4" fmla="*/ 1185041 h 1185302"/>
                <a:gd name="connsiteX5" fmla="*/ 985649 w 985649"/>
                <a:gd name="connsiteY5" fmla="*/ 1040524 h 1185302"/>
                <a:gd name="connsiteX0" fmla="*/ 192050 w 990836"/>
                <a:gd name="connsiteY0" fmla="*/ 0 h 1185302"/>
                <a:gd name="connsiteX1" fmla="*/ 13374 w 990836"/>
                <a:gd name="connsiteY1" fmla="*/ 170793 h 1185302"/>
                <a:gd name="connsiteX2" fmla="*/ 71181 w 990836"/>
                <a:gd name="connsiteY2" fmla="*/ 591207 h 1185302"/>
                <a:gd name="connsiteX3" fmla="*/ 383863 w 990836"/>
                <a:gd name="connsiteY3" fmla="*/ 1008993 h 1185302"/>
                <a:gd name="connsiteX4" fmla="*/ 775374 w 990836"/>
                <a:gd name="connsiteY4" fmla="*/ 1185041 h 1185302"/>
                <a:gd name="connsiteX5" fmla="*/ 990836 w 990836"/>
                <a:gd name="connsiteY5" fmla="*/ 1040524 h 1185302"/>
                <a:gd name="connsiteX0" fmla="*/ 192050 w 990836"/>
                <a:gd name="connsiteY0" fmla="*/ 0 h 1185041"/>
                <a:gd name="connsiteX1" fmla="*/ 13374 w 990836"/>
                <a:gd name="connsiteY1" fmla="*/ 170793 h 1185041"/>
                <a:gd name="connsiteX2" fmla="*/ 71181 w 990836"/>
                <a:gd name="connsiteY2" fmla="*/ 591207 h 1185041"/>
                <a:gd name="connsiteX3" fmla="*/ 383863 w 990836"/>
                <a:gd name="connsiteY3" fmla="*/ 1008993 h 1185041"/>
                <a:gd name="connsiteX4" fmla="*/ 775374 w 990836"/>
                <a:gd name="connsiteY4" fmla="*/ 1185041 h 1185041"/>
                <a:gd name="connsiteX5" fmla="*/ 990836 w 990836"/>
                <a:gd name="connsiteY5" fmla="*/ 1040524 h 1185041"/>
                <a:gd name="connsiteX0" fmla="*/ 208409 w 991955"/>
                <a:gd name="connsiteY0" fmla="*/ 0 h 1186947"/>
                <a:gd name="connsiteX1" fmla="*/ 14493 w 991955"/>
                <a:gd name="connsiteY1" fmla="*/ 172699 h 1186947"/>
                <a:gd name="connsiteX2" fmla="*/ 72300 w 991955"/>
                <a:gd name="connsiteY2" fmla="*/ 593113 h 1186947"/>
                <a:gd name="connsiteX3" fmla="*/ 384982 w 991955"/>
                <a:gd name="connsiteY3" fmla="*/ 1010899 h 1186947"/>
                <a:gd name="connsiteX4" fmla="*/ 776493 w 991955"/>
                <a:gd name="connsiteY4" fmla="*/ 1186947 h 1186947"/>
                <a:gd name="connsiteX5" fmla="*/ 991955 w 991955"/>
                <a:gd name="connsiteY5" fmla="*/ 1042430 h 1186947"/>
                <a:gd name="connsiteX0" fmla="*/ 208409 w 991955"/>
                <a:gd name="connsiteY0" fmla="*/ 0 h 1186947"/>
                <a:gd name="connsiteX1" fmla="*/ 14493 w 991955"/>
                <a:gd name="connsiteY1" fmla="*/ 172699 h 1186947"/>
                <a:gd name="connsiteX2" fmla="*/ 72300 w 991955"/>
                <a:gd name="connsiteY2" fmla="*/ 593113 h 1186947"/>
                <a:gd name="connsiteX3" fmla="*/ 384982 w 991955"/>
                <a:gd name="connsiteY3" fmla="*/ 1010899 h 1186947"/>
                <a:gd name="connsiteX4" fmla="*/ 776493 w 991955"/>
                <a:gd name="connsiteY4" fmla="*/ 1186947 h 1186947"/>
                <a:gd name="connsiteX5" fmla="*/ 991955 w 991955"/>
                <a:gd name="connsiteY5" fmla="*/ 1042430 h 1186947"/>
                <a:gd name="connsiteX0" fmla="*/ 185917 w 990418"/>
                <a:gd name="connsiteY0" fmla="*/ 0 h 1251761"/>
                <a:gd name="connsiteX1" fmla="*/ 12956 w 990418"/>
                <a:gd name="connsiteY1" fmla="*/ 237513 h 1251761"/>
                <a:gd name="connsiteX2" fmla="*/ 70763 w 990418"/>
                <a:gd name="connsiteY2" fmla="*/ 657927 h 1251761"/>
                <a:gd name="connsiteX3" fmla="*/ 383445 w 990418"/>
                <a:gd name="connsiteY3" fmla="*/ 1075713 h 1251761"/>
                <a:gd name="connsiteX4" fmla="*/ 774956 w 990418"/>
                <a:gd name="connsiteY4" fmla="*/ 1251761 h 1251761"/>
                <a:gd name="connsiteX5" fmla="*/ 990418 w 990418"/>
                <a:gd name="connsiteY5" fmla="*/ 1107244 h 1251761"/>
                <a:gd name="connsiteX0" fmla="*/ 200229 w 991395"/>
                <a:gd name="connsiteY0" fmla="*/ 0 h 1183134"/>
                <a:gd name="connsiteX1" fmla="*/ 13933 w 991395"/>
                <a:gd name="connsiteY1" fmla="*/ 168886 h 1183134"/>
                <a:gd name="connsiteX2" fmla="*/ 71740 w 991395"/>
                <a:gd name="connsiteY2" fmla="*/ 589300 h 1183134"/>
                <a:gd name="connsiteX3" fmla="*/ 384422 w 991395"/>
                <a:gd name="connsiteY3" fmla="*/ 1007086 h 1183134"/>
                <a:gd name="connsiteX4" fmla="*/ 775933 w 991395"/>
                <a:gd name="connsiteY4" fmla="*/ 1183134 h 1183134"/>
                <a:gd name="connsiteX5" fmla="*/ 991395 w 991395"/>
                <a:gd name="connsiteY5" fmla="*/ 1038617 h 1183134"/>
                <a:gd name="connsiteX0" fmla="*/ 201601 w 992767"/>
                <a:gd name="connsiteY0" fmla="*/ 0 h 1183134"/>
                <a:gd name="connsiteX1" fmla="*/ 7685 w 992767"/>
                <a:gd name="connsiteY1" fmla="*/ 168886 h 1183134"/>
                <a:gd name="connsiteX2" fmla="*/ 73112 w 992767"/>
                <a:gd name="connsiteY2" fmla="*/ 589300 h 1183134"/>
                <a:gd name="connsiteX3" fmla="*/ 385794 w 992767"/>
                <a:gd name="connsiteY3" fmla="*/ 1007086 h 1183134"/>
                <a:gd name="connsiteX4" fmla="*/ 777305 w 992767"/>
                <a:gd name="connsiteY4" fmla="*/ 1183134 h 1183134"/>
                <a:gd name="connsiteX5" fmla="*/ 992767 w 992767"/>
                <a:gd name="connsiteY5" fmla="*/ 1038617 h 1183134"/>
                <a:gd name="connsiteX0" fmla="*/ 199939 w 991105"/>
                <a:gd name="connsiteY0" fmla="*/ 0 h 1183134"/>
                <a:gd name="connsiteX1" fmla="*/ 7928 w 991105"/>
                <a:gd name="connsiteY1" fmla="*/ 168886 h 1183134"/>
                <a:gd name="connsiteX2" fmla="*/ 71450 w 991105"/>
                <a:gd name="connsiteY2" fmla="*/ 589300 h 1183134"/>
                <a:gd name="connsiteX3" fmla="*/ 384132 w 991105"/>
                <a:gd name="connsiteY3" fmla="*/ 1007086 h 1183134"/>
                <a:gd name="connsiteX4" fmla="*/ 775643 w 991105"/>
                <a:gd name="connsiteY4" fmla="*/ 1183134 h 1183134"/>
                <a:gd name="connsiteX5" fmla="*/ 991105 w 991105"/>
                <a:gd name="connsiteY5" fmla="*/ 1038617 h 1183134"/>
                <a:gd name="connsiteX0" fmla="*/ 195473 w 986639"/>
                <a:gd name="connsiteY0" fmla="*/ 0 h 1183134"/>
                <a:gd name="connsiteX1" fmla="*/ 8657 w 986639"/>
                <a:gd name="connsiteY1" fmla="*/ 176684 h 1183134"/>
                <a:gd name="connsiteX2" fmla="*/ 66984 w 986639"/>
                <a:gd name="connsiteY2" fmla="*/ 589300 h 1183134"/>
                <a:gd name="connsiteX3" fmla="*/ 379666 w 986639"/>
                <a:gd name="connsiteY3" fmla="*/ 1007086 h 1183134"/>
                <a:gd name="connsiteX4" fmla="*/ 771177 w 986639"/>
                <a:gd name="connsiteY4" fmla="*/ 1183134 h 1183134"/>
                <a:gd name="connsiteX5" fmla="*/ 986639 w 986639"/>
                <a:gd name="connsiteY5" fmla="*/ 1038617 h 1183134"/>
                <a:gd name="connsiteX0" fmla="*/ 202250 w 993416"/>
                <a:gd name="connsiteY0" fmla="*/ 0 h 1183134"/>
                <a:gd name="connsiteX1" fmla="*/ 15434 w 993416"/>
                <a:gd name="connsiteY1" fmla="*/ 176684 h 1183134"/>
                <a:gd name="connsiteX2" fmla="*/ 73761 w 993416"/>
                <a:gd name="connsiteY2" fmla="*/ 589300 h 1183134"/>
                <a:gd name="connsiteX3" fmla="*/ 386443 w 993416"/>
                <a:gd name="connsiteY3" fmla="*/ 1007086 h 1183134"/>
                <a:gd name="connsiteX4" fmla="*/ 777954 w 993416"/>
                <a:gd name="connsiteY4" fmla="*/ 1183134 h 1183134"/>
                <a:gd name="connsiteX5" fmla="*/ 993416 w 993416"/>
                <a:gd name="connsiteY5" fmla="*/ 1038617 h 1183134"/>
                <a:gd name="connsiteX0" fmla="*/ 199981 w 991147"/>
                <a:gd name="connsiteY0" fmla="*/ 0 h 1183134"/>
                <a:gd name="connsiteX1" fmla="*/ 13165 w 991147"/>
                <a:gd name="connsiteY1" fmla="*/ 176684 h 1183134"/>
                <a:gd name="connsiteX2" fmla="*/ 71492 w 991147"/>
                <a:gd name="connsiteY2" fmla="*/ 589300 h 1183134"/>
                <a:gd name="connsiteX3" fmla="*/ 384174 w 991147"/>
                <a:gd name="connsiteY3" fmla="*/ 1007086 h 1183134"/>
                <a:gd name="connsiteX4" fmla="*/ 775685 w 991147"/>
                <a:gd name="connsiteY4" fmla="*/ 1183134 h 1183134"/>
                <a:gd name="connsiteX5" fmla="*/ 991147 w 991147"/>
                <a:gd name="connsiteY5" fmla="*/ 1038617 h 1183134"/>
                <a:gd name="connsiteX0" fmla="*/ 199981 w 991147"/>
                <a:gd name="connsiteY0" fmla="*/ 0 h 1183134"/>
                <a:gd name="connsiteX1" fmla="*/ 13165 w 991147"/>
                <a:gd name="connsiteY1" fmla="*/ 176684 h 1183134"/>
                <a:gd name="connsiteX2" fmla="*/ 71492 w 991147"/>
                <a:gd name="connsiteY2" fmla="*/ 589300 h 1183134"/>
                <a:gd name="connsiteX3" fmla="*/ 384174 w 991147"/>
                <a:gd name="connsiteY3" fmla="*/ 1007086 h 1183134"/>
                <a:gd name="connsiteX4" fmla="*/ 775685 w 991147"/>
                <a:gd name="connsiteY4" fmla="*/ 1183134 h 1183134"/>
                <a:gd name="connsiteX5" fmla="*/ 991147 w 991147"/>
                <a:gd name="connsiteY5" fmla="*/ 1038617 h 1183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91147" h="1183134">
                  <a:moveTo>
                    <a:pt x="199981" y="0"/>
                  </a:moveTo>
                  <a:cubicBezTo>
                    <a:pt x="132491" y="12213"/>
                    <a:pt x="44970" y="60271"/>
                    <a:pt x="13165" y="176684"/>
                  </a:cubicBezTo>
                  <a:cubicBezTo>
                    <a:pt x="-18640" y="293097"/>
                    <a:pt x="9657" y="450900"/>
                    <a:pt x="71492" y="589300"/>
                  </a:cubicBezTo>
                  <a:cubicBezTo>
                    <a:pt x="133327" y="727700"/>
                    <a:pt x="266809" y="908114"/>
                    <a:pt x="384174" y="1007086"/>
                  </a:cubicBezTo>
                  <a:cubicBezTo>
                    <a:pt x="501539" y="1106058"/>
                    <a:pt x="674523" y="1177879"/>
                    <a:pt x="775685" y="1183134"/>
                  </a:cubicBezTo>
                  <a:cubicBezTo>
                    <a:pt x="882562" y="1167434"/>
                    <a:pt x="933997" y="1113503"/>
                    <a:pt x="991147" y="1038617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66" name="Figura a mano libera: forma 265">
              <a:extLst>
                <a:ext uri="{FF2B5EF4-FFF2-40B4-BE49-F238E27FC236}">
                  <a16:creationId xmlns:a16="http://schemas.microsoft.com/office/drawing/2014/main" id="{88D0D960-2370-2FC1-EBC9-9E97C24E4EEF}"/>
                </a:ext>
              </a:extLst>
            </p:cNvPr>
            <p:cNvSpPr/>
            <p:nvPr/>
          </p:nvSpPr>
          <p:spPr>
            <a:xfrm>
              <a:off x="7421916" y="1522297"/>
              <a:ext cx="810711" cy="1046038"/>
            </a:xfrm>
            <a:custGeom>
              <a:avLst/>
              <a:gdLst>
                <a:gd name="connsiteX0" fmla="*/ 0 w 838599"/>
                <a:gd name="connsiteY0" fmla="*/ 8617 h 1046513"/>
                <a:gd name="connsiteX1" fmla="*/ 65689 w 838599"/>
                <a:gd name="connsiteY1" fmla="*/ 3361 h 1046513"/>
                <a:gd name="connsiteX2" fmla="*/ 254875 w 838599"/>
                <a:gd name="connsiteY2" fmla="*/ 53286 h 1046513"/>
                <a:gd name="connsiteX3" fmla="*/ 451944 w 838599"/>
                <a:gd name="connsiteY3" fmla="*/ 179410 h 1046513"/>
                <a:gd name="connsiteX4" fmla="*/ 630620 w 838599"/>
                <a:gd name="connsiteY4" fmla="*/ 376479 h 1046513"/>
                <a:gd name="connsiteX5" fmla="*/ 759372 w 838599"/>
                <a:gd name="connsiteY5" fmla="*/ 599823 h 1046513"/>
                <a:gd name="connsiteX6" fmla="*/ 832944 w 838599"/>
                <a:gd name="connsiteY6" fmla="*/ 846817 h 1046513"/>
                <a:gd name="connsiteX7" fmla="*/ 830317 w 838599"/>
                <a:gd name="connsiteY7" fmla="*/ 986079 h 1046513"/>
                <a:gd name="connsiteX8" fmla="*/ 804041 w 838599"/>
                <a:gd name="connsiteY8" fmla="*/ 1046513 h 1046513"/>
                <a:gd name="connsiteX0" fmla="*/ 0 w 838599"/>
                <a:gd name="connsiteY0" fmla="*/ 9004 h 1046900"/>
                <a:gd name="connsiteX1" fmla="*/ 65689 w 838599"/>
                <a:gd name="connsiteY1" fmla="*/ 3748 h 1046900"/>
                <a:gd name="connsiteX2" fmla="*/ 246721 w 838599"/>
                <a:gd name="connsiteY2" fmla="*/ 58904 h 1046900"/>
                <a:gd name="connsiteX3" fmla="*/ 451944 w 838599"/>
                <a:gd name="connsiteY3" fmla="*/ 179797 h 1046900"/>
                <a:gd name="connsiteX4" fmla="*/ 630620 w 838599"/>
                <a:gd name="connsiteY4" fmla="*/ 376866 h 1046900"/>
                <a:gd name="connsiteX5" fmla="*/ 759372 w 838599"/>
                <a:gd name="connsiteY5" fmla="*/ 600210 h 1046900"/>
                <a:gd name="connsiteX6" fmla="*/ 832944 w 838599"/>
                <a:gd name="connsiteY6" fmla="*/ 847204 h 1046900"/>
                <a:gd name="connsiteX7" fmla="*/ 830317 w 838599"/>
                <a:gd name="connsiteY7" fmla="*/ 986466 h 1046900"/>
                <a:gd name="connsiteX8" fmla="*/ 804041 w 838599"/>
                <a:gd name="connsiteY8" fmla="*/ 1046900 h 1046900"/>
                <a:gd name="connsiteX0" fmla="*/ 0 w 838599"/>
                <a:gd name="connsiteY0" fmla="*/ 9004 h 1046900"/>
                <a:gd name="connsiteX1" fmla="*/ 65689 w 838599"/>
                <a:gd name="connsiteY1" fmla="*/ 3748 h 1046900"/>
                <a:gd name="connsiteX2" fmla="*/ 246721 w 838599"/>
                <a:gd name="connsiteY2" fmla="*/ 58904 h 1046900"/>
                <a:gd name="connsiteX3" fmla="*/ 441071 w 838599"/>
                <a:gd name="connsiteY3" fmla="*/ 185028 h 1046900"/>
                <a:gd name="connsiteX4" fmla="*/ 630620 w 838599"/>
                <a:gd name="connsiteY4" fmla="*/ 376866 h 1046900"/>
                <a:gd name="connsiteX5" fmla="*/ 759372 w 838599"/>
                <a:gd name="connsiteY5" fmla="*/ 600210 h 1046900"/>
                <a:gd name="connsiteX6" fmla="*/ 832944 w 838599"/>
                <a:gd name="connsiteY6" fmla="*/ 847204 h 1046900"/>
                <a:gd name="connsiteX7" fmla="*/ 830317 w 838599"/>
                <a:gd name="connsiteY7" fmla="*/ 986466 h 1046900"/>
                <a:gd name="connsiteX8" fmla="*/ 804041 w 838599"/>
                <a:gd name="connsiteY8" fmla="*/ 1046900 h 1046900"/>
                <a:gd name="connsiteX0" fmla="*/ 0 w 838599"/>
                <a:gd name="connsiteY0" fmla="*/ 4273 h 1042169"/>
                <a:gd name="connsiteX1" fmla="*/ 65689 w 838599"/>
                <a:gd name="connsiteY1" fmla="*/ 6862 h 1042169"/>
                <a:gd name="connsiteX2" fmla="*/ 246721 w 838599"/>
                <a:gd name="connsiteY2" fmla="*/ 54173 h 1042169"/>
                <a:gd name="connsiteX3" fmla="*/ 441071 w 838599"/>
                <a:gd name="connsiteY3" fmla="*/ 180297 h 1042169"/>
                <a:gd name="connsiteX4" fmla="*/ 630620 w 838599"/>
                <a:gd name="connsiteY4" fmla="*/ 372135 h 1042169"/>
                <a:gd name="connsiteX5" fmla="*/ 759372 w 838599"/>
                <a:gd name="connsiteY5" fmla="*/ 595479 h 1042169"/>
                <a:gd name="connsiteX6" fmla="*/ 832944 w 838599"/>
                <a:gd name="connsiteY6" fmla="*/ 842473 h 1042169"/>
                <a:gd name="connsiteX7" fmla="*/ 830317 w 838599"/>
                <a:gd name="connsiteY7" fmla="*/ 981735 h 1042169"/>
                <a:gd name="connsiteX8" fmla="*/ 804041 w 838599"/>
                <a:gd name="connsiteY8" fmla="*/ 1042169 h 1042169"/>
                <a:gd name="connsiteX0" fmla="*/ 0 w 838599"/>
                <a:gd name="connsiteY0" fmla="*/ 4565 h 1042461"/>
                <a:gd name="connsiteX1" fmla="*/ 65689 w 838599"/>
                <a:gd name="connsiteY1" fmla="*/ 7154 h 1042461"/>
                <a:gd name="connsiteX2" fmla="*/ 244003 w 838599"/>
                <a:gd name="connsiteY2" fmla="*/ 59696 h 1042461"/>
                <a:gd name="connsiteX3" fmla="*/ 441071 w 838599"/>
                <a:gd name="connsiteY3" fmla="*/ 180589 h 1042461"/>
                <a:gd name="connsiteX4" fmla="*/ 630620 w 838599"/>
                <a:gd name="connsiteY4" fmla="*/ 372427 h 1042461"/>
                <a:gd name="connsiteX5" fmla="*/ 759372 w 838599"/>
                <a:gd name="connsiteY5" fmla="*/ 595771 h 1042461"/>
                <a:gd name="connsiteX6" fmla="*/ 832944 w 838599"/>
                <a:gd name="connsiteY6" fmla="*/ 842765 h 1042461"/>
                <a:gd name="connsiteX7" fmla="*/ 830317 w 838599"/>
                <a:gd name="connsiteY7" fmla="*/ 982027 h 1042461"/>
                <a:gd name="connsiteX8" fmla="*/ 804041 w 838599"/>
                <a:gd name="connsiteY8" fmla="*/ 1042461 h 1042461"/>
                <a:gd name="connsiteX0" fmla="*/ 0 w 838599"/>
                <a:gd name="connsiteY0" fmla="*/ 4565 h 1042461"/>
                <a:gd name="connsiteX1" fmla="*/ 65689 w 838599"/>
                <a:gd name="connsiteY1" fmla="*/ 7154 h 1042461"/>
                <a:gd name="connsiteX2" fmla="*/ 244003 w 838599"/>
                <a:gd name="connsiteY2" fmla="*/ 59696 h 1042461"/>
                <a:gd name="connsiteX3" fmla="*/ 441071 w 838599"/>
                <a:gd name="connsiteY3" fmla="*/ 180589 h 1042461"/>
                <a:gd name="connsiteX4" fmla="*/ 622737 w 838599"/>
                <a:gd name="connsiteY4" fmla="*/ 372427 h 1042461"/>
                <a:gd name="connsiteX5" fmla="*/ 759372 w 838599"/>
                <a:gd name="connsiteY5" fmla="*/ 595771 h 1042461"/>
                <a:gd name="connsiteX6" fmla="*/ 832944 w 838599"/>
                <a:gd name="connsiteY6" fmla="*/ 842765 h 1042461"/>
                <a:gd name="connsiteX7" fmla="*/ 830317 w 838599"/>
                <a:gd name="connsiteY7" fmla="*/ 982027 h 1042461"/>
                <a:gd name="connsiteX8" fmla="*/ 804041 w 838599"/>
                <a:gd name="connsiteY8" fmla="*/ 1042461 h 1042461"/>
                <a:gd name="connsiteX0" fmla="*/ 0 w 838599"/>
                <a:gd name="connsiteY0" fmla="*/ 2930 h 1040826"/>
                <a:gd name="connsiteX1" fmla="*/ 65689 w 838599"/>
                <a:gd name="connsiteY1" fmla="*/ 5519 h 1040826"/>
                <a:gd name="connsiteX2" fmla="*/ 244003 w 838599"/>
                <a:gd name="connsiteY2" fmla="*/ 58061 h 1040826"/>
                <a:gd name="connsiteX3" fmla="*/ 441071 w 838599"/>
                <a:gd name="connsiteY3" fmla="*/ 178954 h 1040826"/>
                <a:gd name="connsiteX4" fmla="*/ 622737 w 838599"/>
                <a:gd name="connsiteY4" fmla="*/ 370792 h 1040826"/>
                <a:gd name="connsiteX5" fmla="*/ 759372 w 838599"/>
                <a:gd name="connsiteY5" fmla="*/ 594136 h 1040826"/>
                <a:gd name="connsiteX6" fmla="*/ 832944 w 838599"/>
                <a:gd name="connsiteY6" fmla="*/ 841130 h 1040826"/>
                <a:gd name="connsiteX7" fmla="*/ 830317 w 838599"/>
                <a:gd name="connsiteY7" fmla="*/ 980392 h 1040826"/>
                <a:gd name="connsiteX8" fmla="*/ 804041 w 838599"/>
                <a:gd name="connsiteY8" fmla="*/ 1040826 h 1040826"/>
                <a:gd name="connsiteX0" fmla="*/ 0 w 838599"/>
                <a:gd name="connsiteY0" fmla="*/ 2930 h 1044618"/>
                <a:gd name="connsiteX1" fmla="*/ 65689 w 838599"/>
                <a:gd name="connsiteY1" fmla="*/ 5519 h 1044618"/>
                <a:gd name="connsiteX2" fmla="*/ 244003 w 838599"/>
                <a:gd name="connsiteY2" fmla="*/ 58061 h 1044618"/>
                <a:gd name="connsiteX3" fmla="*/ 441071 w 838599"/>
                <a:gd name="connsiteY3" fmla="*/ 178954 h 1044618"/>
                <a:gd name="connsiteX4" fmla="*/ 622737 w 838599"/>
                <a:gd name="connsiteY4" fmla="*/ 370792 h 1044618"/>
                <a:gd name="connsiteX5" fmla="*/ 759372 w 838599"/>
                <a:gd name="connsiteY5" fmla="*/ 594136 h 1044618"/>
                <a:gd name="connsiteX6" fmla="*/ 832944 w 838599"/>
                <a:gd name="connsiteY6" fmla="*/ 841130 h 1044618"/>
                <a:gd name="connsiteX7" fmla="*/ 830317 w 838599"/>
                <a:gd name="connsiteY7" fmla="*/ 980392 h 1044618"/>
                <a:gd name="connsiteX8" fmla="*/ 807982 w 838599"/>
                <a:gd name="connsiteY8" fmla="*/ 1044618 h 1044618"/>
                <a:gd name="connsiteX0" fmla="*/ 0 w 838599"/>
                <a:gd name="connsiteY0" fmla="*/ 5351 h 1047039"/>
                <a:gd name="connsiteX1" fmla="*/ 65689 w 838599"/>
                <a:gd name="connsiteY1" fmla="*/ 2252 h 1047039"/>
                <a:gd name="connsiteX2" fmla="*/ 244003 w 838599"/>
                <a:gd name="connsiteY2" fmla="*/ 60482 h 1047039"/>
                <a:gd name="connsiteX3" fmla="*/ 441071 w 838599"/>
                <a:gd name="connsiteY3" fmla="*/ 181375 h 1047039"/>
                <a:gd name="connsiteX4" fmla="*/ 622737 w 838599"/>
                <a:gd name="connsiteY4" fmla="*/ 373213 h 1047039"/>
                <a:gd name="connsiteX5" fmla="*/ 759372 w 838599"/>
                <a:gd name="connsiteY5" fmla="*/ 596557 h 1047039"/>
                <a:gd name="connsiteX6" fmla="*/ 832944 w 838599"/>
                <a:gd name="connsiteY6" fmla="*/ 843551 h 1047039"/>
                <a:gd name="connsiteX7" fmla="*/ 830317 w 838599"/>
                <a:gd name="connsiteY7" fmla="*/ 982813 h 1047039"/>
                <a:gd name="connsiteX8" fmla="*/ 807982 w 838599"/>
                <a:gd name="connsiteY8" fmla="*/ 1047039 h 1047039"/>
                <a:gd name="connsiteX0" fmla="*/ 0 w 838599"/>
                <a:gd name="connsiteY0" fmla="*/ 5351 h 1047039"/>
                <a:gd name="connsiteX1" fmla="*/ 65689 w 838599"/>
                <a:gd name="connsiteY1" fmla="*/ 2252 h 1047039"/>
                <a:gd name="connsiteX2" fmla="*/ 244003 w 838599"/>
                <a:gd name="connsiteY2" fmla="*/ 60482 h 1047039"/>
                <a:gd name="connsiteX3" fmla="*/ 441071 w 838599"/>
                <a:gd name="connsiteY3" fmla="*/ 181375 h 1047039"/>
                <a:gd name="connsiteX4" fmla="*/ 622737 w 838599"/>
                <a:gd name="connsiteY4" fmla="*/ 373213 h 1047039"/>
                <a:gd name="connsiteX5" fmla="*/ 759372 w 838599"/>
                <a:gd name="connsiteY5" fmla="*/ 596557 h 1047039"/>
                <a:gd name="connsiteX6" fmla="*/ 832944 w 838599"/>
                <a:gd name="connsiteY6" fmla="*/ 843551 h 1047039"/>
                <a:gd name="connsiteX7" fmla="*/ 830317 w 838599"/>
                <a:gd name="connsiteY7" fmla="*/ 982813 h 1047039"/>
                <a:gd name="connsiteX8" fmla="*/ 807982 w 838599"/>
                <a:gd name="connsiteY8" fmla="*/ 1047039 h 1047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38599" h="1047039">
                  <a:moveTo>
                    <a:pt x="0" y="5351"/>
                  </a:moveTo>
                  <a:cubicBezTo>
                    <a:pt x="11605" y="-1000"/>
                    <a:pt x="21081" y="-1247"/>
                    <a:pt x="65689" y="2252"/>
                  </a:cubicBezTo>
                  <a:cubicBezTo>
                    <a:pt x="110297" y="5751"/>
                    <a:pt x="181439" y="30628"/>
                    <a:pt x="244003" y="60482"/>
                  </a:cubicBezTo>
                  <a:cubicBezTo>
                    <a:pt x="306567" y="90336"/>
                    <a:pt x="377949" y="129253"/>
                    <a:pt x="441071" y="181375"/>
                  </a:cubicBezTo>
                  <a:cubicBezTo>
                    <a:pt x="504193" y="233497"/>
                    <a:pt x="569687" y="304016"/>
                    <a:pt x="622737" y="373213"/>
                  </a:cubicBezTo>
                  <a:cubicBezTo>
                    <a:pt x="675787" y="442410"/>
                    <a:pt x="724338" y="518167"/>
                    <a:pt x="759372" y="596557"/>
                  </a:cubicBezTo>
                  <a:cubicBezTo>
                    <a:pt x="794406" y="674947"/>
                    <a:pt x="821120" y="779175"/>
                    <a:pt x="832944" y="843551"/>
                  </a:cubicBezTo>
                  <a:cubicBezTo>
                    <a:pt x="844768" y="907927"/>
                    <a:pt x="835134" y="949530"/>
                    <a:pt x="830317" y="982813"/>
                  </a:cubicBezTo>
                  <a:cubicBezTo>
                    <a:pt x="825500" y="1016096"/>
                    <a:pt x="812361" y="1039594"/>
                    <a:pt x="807982" y="1047039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238" name="Gruppo 237">
            <a:extLst>
              <a:ext uri="{FF2B5EF4-FFF2-40B4-BE49-F238E27FC236}">
                <a16:creationId xmlns:a16="http://schemas.microsoft.com/office/drawing/2014/main" id="{862F06E0-B24C-5A07-C8CC-BF4046994842}"/>
              </a:ext>
            </a:extLst>
          </p:cNvPr>
          <p:cNvGrpSpPr/>
          <p:nvPr/>
        </p:nvGrpSpPr>
        <p:grpSpPr>
          <a:xfrm>
            <a:off x="7199788" y="603259"/>
            <a:ext cx="2161841" cy="2160980"/>
            <a:chOff x="7937403" y="609700"/>
            <a:chExt cx="2161841" cy="2160980"/>
          </a:xfrm>
        </p:grpSpPr>
        <p:sp>
          <p:nvSpPr>
            <p:cNvPr id="245" name="Arco 244">
              <a:extLst>
                <a:ext uri="{FF2B5EF4-FFF2-40B4-BE49-F238E27FC236}">
                  <a16:creationId xmlns:a16="http://schemas.microsoft.com/office/drawing/2014/main" id="{81934CED-E69A-01FA-5B32-6F79114BB93F}"/>
                </a:ext>
              </a:extLst>
            </p:cNvPr>
            <p:cNvSpPr/>
            <p:nvPr/>
          </p:nvSpPr>
          <p:spPr>
            <a:xfrm>
              <a:off x="7937403" y="609700"/>
              <a:ext cx="2160000" cy="2160000"/>
            </a:xfrm>
            <a:prstGeom prst="arc">
              <a:avLst>
                <a:gd name="adj1" fmla="val 11101696"/>
                <a:gd name="adj2" fmla="val 6136701"/>
              </a:avLst>
            </a:prstGeom>
            <a:ln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46" name="Arco 245">
              <a:extLst>
                <a:ext uri="{FF2B5EF4-FFF2-40B4-BE49-F238E27FC236}">
                  <a16:creationId xmlns:a16="http://schemas.microsoft.com/office/drawing/2014/main" id="{1769AF83-1A55-F5B1-A443-04A7C4A56E7D}"/>
                </a:ext>
              </a:extLst>
            </p:cNvPr>
            <p:cNvSpPr/>
            <p:nvPr/>
          </p:nvSpPr>
          <p:spPr>
            <a:xfrm>
              <a:off x="7939244" y="610680"/>
              <a:ext cx="2160000" cy="2160000"/>
            </a:xfrm>
            <a:prstGeom prst="arc">
              <a:avLst>
                <a:gd name="adj1" fmla="val 6075457"/>
                <a:gd name="adj2" fmla="val 11093953"/>
              </a:avLst>
            </a:prstGeom>
            <a:ln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255" name="Arco 254">
            <a:extLst>
              <a:ext uri="{FF2B5EF4-FFF2-40B4-BE49-F238E27FC236}">
                <a16:creationId xmlns:a16="http://schemas.microsoft.com/office/drawing/2014/main" id="{1BD298F6-8839-2CEF-653D-D664F364786C}"/>
              </a:ext>
            </a:extLst>
          </p:cNvPr>
          <p:cNvSpPr/>
          <p:nvPr/>
        </p:nvSpPr>
        <p:spPr>
          <a:xfrm>
            <a:off x="7198343" y="3245673"/>
            <a:ext cx="2160000" cy="2160000"/>
          </a:xfrm>
          <a:prstGeom prst="arc">
            <a:avLst>
              <a:gd name="adj1" fmla="val 10323835"/>
              <a:gd name="adj2" fmla="val 6865336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2" name="Gruppo 21">
            <a:extLst>
              <a:ext uri="{FF2B5EF4-FFF2-40B4-BE49-F238E27FC236}">
                <a16:creationId xmlns:a16="http://schemas.microsoft.com/office/drawing/2014/main" id="{A6DB938E-7D80-AD54-EBB9-A515D8B1770D}"/>
              </a:ext>
            </a:extLst>
          </p:cNvPr>
          <p:cNvGrpSpPr/>
          <p:nvPr/>
        </p:nvGrpSpPr>
        <p:grpSpPr>
          <a:xfrm>
            <a:off x="7223640" y="611769"/>
            <a:ext cx="2112876" cy="2159674"/>
            <a:chOff x="7223640" y="611769"/>
            <a:chExt cx="2112876" cy="2159674"/>
          </a:xfrm>
        </p:grpSpPr>
        <p:grpSp>
          <p:nvGrpSpPr>
            <p:cNvPr id="19" name="Gruppo 18">
              <a:extLst>
                <a:ext uri="{FF2B5EF4-FFF2-40B4-BE49-F238E27FC236}">
                  <a16:creationId xmlns:a16="http://schemas.microsoft.com/office/drawing/2014/main" id="{923BF456-0B18-236F-2DA5-A344E3E87A72}"/>
                </a:ext>
              </a:extLst>
            </p:cNvPr>
            <p:cNvGrpSpPr/>
            <p:nvPr/>
          </p:nvGrpSpPr>
          <p:grpSpPr>
            <a:xfrm>
              <a:off x="7223640" y="611769"/>
              <a:ext cx="2112876" cy="2159674"/>
              <a:chOff x="7223640" y="611769"/>
              <a:chExt cx="2112876" cy="2159674"/>
            </a:xfrm>
          </p:grpSpPr>
          <p:sp>
            <p:nvSpPr>
              <p:cNvPr id="207" name="Arco 206">
                <a:extLst>
                  <a:ext uri="{FF2B5EF4-FFF2-40B4-BE49-F238E27FC236}">
                    <a16:creationId xmlns:a16="http://schemas.microsoft.com/office/drawing/2014/main" id="{0CCEDE42-4F59-DC93-144A-45F56FD38C3C}"/>
                  </a:ext>
                </a:extLst>
              </p:cNvPr>
              <p:cNvSpPr/>
              <p:nvPr/>
            </p:nvSpPr>
            <p:spPr>
              <a:xfrm>
                <a:off x="7250242" y="622488"/>
                <a:ext cx="2046112" cy="2148955"/>
              </a:xfrm>
              <a:prstGeom prst="arc">
                <a:avLst>
                  <a:gd name="adj1" fmla="val 10988998"/>
                  <a:gd name="adj2" fmla="val 11594208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5" name="Arco 214">
                <a:extLst>
                  <a:ext uri="{FF2B5EF4-FFF2-40B4-BE49-F238E27FC236}">
                    <a16:creationId xmlns:a16="http://schemas.microsoft.com/office/drawing/2014/main" id="{4F6A9B4D-D116-A2CF-9502-A8F479CC0921}"/>
                  </a:ext>
                </a:extLst>
              </p:cNvPr>
              <p:cNvSpPr/>
              <p:nvPr/>
            </p:nvSpPr>
            <p:spPr>
              <a:xfrm>
                <a:off x="7223640" y="611769"/>
                <a:ext cx="2112876" cy="2148955"/>
              </a:xfrm>
              <a:prstGeom prst="arc">
                <a:avLst>
                  <a:gd name="adj1" fmla="val 10669154"/>
                  <a:gd name="adj2" fmla="val 11480530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8" name="Gruppo 17">
              <a:extLst>
                <a:ext uri="{FF2B5EF4-FFF2-40B4-BE49-F238E27FC236}">
                  <a16:creationId xmlns:a16="http://schemas.microsoft.com/office/drawing/2014/main" id="{838C5798-8BB0-1A15-FCB1-2B1843EF4BD7}"/>
                </a:ext>
              </a:extLst>
            </p:cNvPr>
            <p:cNvGrpSpPr/>
            <p:nvPr/>
          </p:nvGrpSpPr>
          <p:grpSpPr>
            <a:xfrm>
              <a:off x="7427995" y="619988"/>
              <a:ext cx="1696584" cy="2150961"/>
              <a:chOff x="7427995" y="619988"/>
              <a:chExt cx="1696584" cy="2150961"/>
            </a:xfrm>
          </p:grpSpPr>
          <p:sp>
            <p:nvSpPr>
              <p:cNvPr id="216" name="Arco 215">
                <a:extLst>
                  <a:ext uri="{FF2B5EF4-FFF2-40B4-BE49-F238E27FC236}">
                    <a16:creationId xmlns:a16="http://schemas.microsoft.com/office/drawing/2014/main" id="{3481FD90-6518-9D97-A397-A736559C1EF6}"/>
                  </a:ext>
                </a:extLst>
              </p:cNvPr>
              <p:cNvSpPr/>
              <p:nvPr/>
            </p:nvSpPr>
            <p:spPr>
              <a:xfrm>
                <a:off x="7966375" y="621994"/>
                <a:ext cx="620510" cy="2148955"/>
              </a:xfrm>
              <a:prstGeom prst="arc">
                <a:avLst>
                  <a:gd name="adj1" fmla="val 5044861"/>
                  <a:gd name="adj2" fmla="val 5926257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25" name="Arco 224">
                <a:extLst>
                  <a:ext uri="{FF2B5EF4-FFF2-40B4-BE49-F238E27FC236}">
                    <a16:creationId xmlns:a16="http://schemas.microsoft.com/office/drawing/2014/main" id="{765C110E-A0FB-34CF-5A4F-F2CA699BE0EE}"/>
                  </a:ext>
                </a:extLst>
              </p:cNvPr>
              <p:cNvSpPr/>
              <p:nvPr/>
            </p:nvSpPr>
            <p:spPr>
              <a:xfrm>
                <a:off x="7804473" y="620876"/>
                <a:ext cx="942547" cy="2148955"/>
              </a:xfrm>
              <a:prstGeom prst="arc">
                <a:avLst>
                  <a:gd name="adj1" fmla="val 4748211"/>
                  <a:gd name="adj2" fmla="val 6043734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26" name="Arco 225">
                <a:extLst>
                  <a:ext uri="{FF2B5EF4-FFF2-40B4-BE49-F238E27FC236}">
                    <a16:creationId xmlns:a16="http://schemas.microsoft.com/office/drawing/2014/main" id="{A3701578-3E0A-77F6-51E5-82B2B049A03D}"/>
                  </a:ext>
                </a:extLst>
              </p:cNvPr>
              <p:cNvSpPr/>
              <p:nvPr/>
            </p:nvSpPr>
            <p:spPr>
              <a:xfrm>
                <a:off x="7674211" y="621715"/>
                <a:ext cx="1209602" cy="2148955"/>
              </a:xfrm>
              <a:prstGeom prst="arc">
                <a:avLst>
                  <a:gd name="adj1" fmla="val 4547480"/>
                  <a:gd name="adj2" fmla="val 6153531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37" name="Arco 236">
                <a:extLst>
                  <a:ext uri="{FF2B5EF4-FFF2-40B4-BE49-F238E27FC236}">
                    <a16:creationId xmlns:a16="http://schemas.microsoft.com/office/drawing/2014/main" id="{BC10E002-251D-CECA-0E88-8A89ABC22F7C}"/>
                  </a:ext>
                </a:extLst>
              </p:cNvPr>
              <p:cNvSpPr/>
              <p:nvPr/>
            </p:nvSpPr>
            <p:spPr>
              <a:xfrm>
                <a:off x="7427995" y="621551"/>
                <a:ext cx="1696584" cy="2148955"/>
              </a:xfrm>
              <a:prstGeom prst="arc">
                <a:avLst>
                  <a:gd name="adj1" fmla="val 4235250"/>
                  <a:gd name="adj2" fmla="val 6377366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54" name="Arco 253">
                <a:extLst>
                  <a:ext uri="{FF2B5EF4-FFF2-40B4-BE49-F238E27FC236}">
                    <a16:creationId xmlns:a16="http://schemas.microsoft.com/office/drawing/2014/main" id="{1161BC18-8EFF-E560-67D5-22A8C2293AA1}"/>
                  </a:ext>
                </a:extLst>
              </p:cNvPr>
              <p:cNvSpPr/>
              <p:nvPr/>
            </p:nvSpPr>
            <p:spPr>
              <a:xfrm>
                <a:off x="7552118" y="619988"/>
                <a:ext cx="1453093" cy="2148955"/>
              </a:xfrm>
              <a:prstGeom prst="arc">
                <a:avLst>
                  <a:gd name="adj1" fmla="val 4056648"/>
                  <a:gd name="adj2" fmla="val 6237998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cxnSp>
        <p:nvCxnSpPr>
          <p:cNvPr id="256" name="Connettore diritto 255">
            <a:extLst>
              <a:ext uri="{FF2B5EF4-FFF2-40B4-BE49-F238E27FC236}">
                <a16:creationId xmlns:a16="http://schemas.microsoft.com/office/drawing/2014/main" id="{8B5E29EB-596A-F6EA-370E-8F6C7D2BA78F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491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0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5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5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9000"/>
                            </p:stCondLst>
                            <p:childTnLst>
                              <p:par>
                                <p:cTn id="8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950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0"/>
                            </p:stCondLst>
                            <p:childTnLst>
                              <p:par>
                                <p:cTn id="9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2" presetClass="entr" presetSubtype="8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22" presetClass="entr" presetSubtype="8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2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3500"/>
                            </p:stCondLst>
                            <p:childTnLst>
                              <p:par>
                                <p:cTn id="126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4500"/>
                            </p:stCondLst>
                            <p:childTnLst>
                              <p:par>
                                <p:cTn id="130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500"/>
                            </p:stCondLst>
                            <p:childTnLst>
                              <p:par>
                                <p:cTn id="134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6500"/>
                            </p:stCondLst>
                            <p:childTnLst>
                              <p:par>
                                <p:cTn id="138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7500"/>
                            </p:stCondLst>
                            <p:childTnLst>
                              <p:par>
                                <p:cTn id="142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8500"/>
                            </p:stCondLst>
                            <p:childTnLst>
                              <p:par>
                                <p:cTn id="146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000"/>
                            </p:stCondLst>
                            <p:childTnLst>
                              <p:par>
                                <p:cTn id="1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500"/>
                            </p:stCondLst>
                            <p:childTnLst>
                              <p:par>
                                <p:cTn id="1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2000"/>
                            </p:stCondLst>
                            <p:childTnLst>
                              <p:par>
                                <p:cTn id="1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3000"/>
                            </p:stCondLst>
                            <p:childTnLst>
                              <p:par>
                                <p:cTn id="1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3500"/>
                            </p:stCondLst>
                            <p:childTnLst>
                              <p:par>
                                <p:cTn id="1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4000"/>
                            </p:stCondLst>
                            <p:childTnLst>
                              <p:par>
                                <p:cTn id="18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4500"/>
                            </p:stCondLst>
                            <p:childTnLst>
                              <p:par>
                                <p:cTn id="1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000"/>
                            </p:stCondLst>
                            <p:childTnLst>
                              <p:par>
                                <p:cTn id="19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5500"/>
                            </p:stCondLst>
                            <p:childTnLst>
                              <p:par>
                                <p:cTn id="2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6000"/>
                            </p:stCondLst>
                            <p:childTnLst>
                              <p:par>
                                <p:cTn id="20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6500"/>
                            </p:stCondLst>
                            <p:childTnLst>
                              <p:par>
                                <p:cTn id="20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7000"/>
                            </p:stCondLst>
                            <p:childTnLst>
                              <p:par>
                                <p:cTn id="2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7500"/>
                            </p:stCondLst>
                            <p:childTnLst>
                              <p:par>
                                <p:cTn id="2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1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9500"/>
                            </p:stCondLst>
                            <p:childTnLst>
                              <p:par>
                                <p:cTn id="2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10000"/>
                            </p:stCondLst>
                            <p:childTnLst>
                              <p:par>
                                <p:cTn id="2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2" presetClass="entr" presetSubtype="2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1000"/>
                            </p:stCondLst>
                            <p:childTnLst>
                              <p:par>
                                <p:cTn id="246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2000"/>
                            </p:stCondLst>
                            <p:childTnLst>
                              <p:par>
                                <p:cTn id="250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3000"/>
                            </p:stCondLst>
                            <p:childTnLst>
                              <p:par>
                                <p:cTn id="254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4000"/>
                            </p:stCondLst>
                            <p:childTnLst>
                              <p:par>
                                <p:cTn id="258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5000"/>
                            </p:stCondLst>
                            <p:childTnLst>
                              <p:par>
                                <p:cTn id="262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6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7000"/>
                            </p:stCondLst>
                            <p:childTnLst>
                              <p:par>
                                <p:cTn id="270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8000"/>
                            </p:stCondLst>
                            <p:childTnLst>
                              <p:par>
                                <p:cTn id="274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6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9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2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5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8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1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4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0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3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9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2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5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8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4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0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3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6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9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2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6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5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8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8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8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1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2" fill="hold">
                      <p:stCondLst>
                        <p:cond delay="indefinite"/>
                      </p:stCondLst>
                      <p:childTnLst>
                        <p:par>
                          <p:cTn id="413" fill="hold">
                            <p:stCondLst>
                              <p:cond delay="0"/>
                            </p:stCondLst>
                            <p:childTnLst>
                              <p:par>
                                <p:cTn id="4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0" animBg="1"/>
      <p:bldP spid="137" grpId="0" animBg="1"/>
      <p:bldP spid="138" grpId="0" animBg="1"/>
      <p:bldP spid="139" grpId="0" animBg="1"/>
      <p:bldP spid="140" grpId="0" animBg="1"/>
      <p:bldP spid="142" grpId="0" animBg="1"/>
      <p:bldP spid="143" grpId="0" animBg="1"/>
      <p:bldP spid="144" grpId="0" animBg="1"/>
      <p:bldP spid="4" grpId="0" animBg="1"/>
      <p:bldP spid="165" grpId="0" animBg="1"/>
      <p:bldP spid="165" grpId="1" animBg="1"/>
      <p:bldP spid="166" grpId="0" animBg="1"/>
      <p:bldP spid="166" grpId="1" animBg="1"/>
      <p:bldP spid="168" grpId="0" animBg="1"/>
      <p:bldP spid="168" grpId="1" animBg="1"/>
      <p:bldP spid="169" grpId="0" animBg="1"/>
      <p:bldP spid="169" grpId="1" animBg="1"/>
      <p:bldP spid="171" grpId="0" animBg="1"/>
      <p:bldP spid="171" grpId="1" animBg="1"/>
      <p:bldP spid="173" grpId="0" animBg="1"/>
      <p:bldP spid="173" grpId="1" animBg="1"/>
      <p:bldP spid="174" grpId="0" animBg="1"/>
      <p:bldP spid="174" grpId="1" animBg="1"/>
      <p:bldP spid="5" grpId="0"/>
      <p:bldP spid="6" grpId="0"/>
      <p:bldP spid="202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5C7DDE0C-D67C-41A8-94D4-1D90661EFC77}"/>
              </a:ext>
            </a:extLst>
          </p:cNvPr>
          <p:cNvCxnSpPr>
            <a:cxnSpLocks/>
          </p:cNvCxnSpPr>
          <p:nvPr/>
        </p:nvCxnSpPr>
        <p:spPr>
          <a:xfrm>
            <a:off x="4989250" y="3300982"/>
            <a:ext cx="710213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AEC9E36-3A71-433D-BF66-632941EE53A5}"/>
              </a:ext>
            </a:extLst>
          </p:cNvPr>
          <p:cNvSpPr txBox="1"/>
          <p:nvPr/>
        </p:nvSpPr>
        <p:spPr>
          <a:xfrm flipH="1">
            <a:off x="11399342" y="3032825"/>
            <a:ext cx="437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lt</a:t>
            </a:r>
          </a:p>
        </p:txBody>
      </p: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116EB731-A7EE-48EE-B2FC-8717C2AC4E2B}"/>
              </a:ext>
            </a:extLst>
          </p:cNvPr>
          <p:cNvCxnSpPr>
            <a:cxnSpLocks/>
          </p:cNvCxnSpPr>
          <p:nvPr/>
        </p:nvCxnSpPr>
        <p:spPr>
          <a:xfrm>
            <a:off x="1560000" y="6864160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2DC56EF5-91B7-4541-8B19-44B3A0F1F896}"/>
              </a:ext>
            </a:extLst>
          </p:cNvPr>
          <p:cNvCxnSpPr>
            <a:cxnSpLocks/>
          </p:cNvCxnSpPr>
          <p:nvPr/>
        </p:nvCxnSpPr>
        <p:spPr>
          <a:xfrm>
            <a:off x="8280504" y="1691625"/>
            <a:ext cx="0" cy="262740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Connettore diritto 290">
            <a:extLst>
              <a:ext uri="{FF2B5EF4-FFF2-40B4-BE49-F238E27FC236}">
                <a16:creationId xmlns:a16="http://schemas.microsoft.com/office/drawing/2014/main" id="{EEC298E1-A3D6-42CD-8D2D-B19AA7532D53}"/>
              </a:ext>
            </a:extLst>
          </p:cNvPr>
          <p:cNvCxnSpPr>
            <a:cxnSpLocks/>
          </p:cNvCxnSpPr>
          <p:nvPr/>
        </p:nvCxnSpPr>
        <p:spPr>
          <a:xfrm>
            <a:off x="7252542" y="4317738"/>
            <a:ext cx="209941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nettore diritto 291">
            <a:extLst>
              <a:ext uri="{FF2B5EF4-FFF2-40B4-BE49-F238E27FC236}">
                <a16:creationId xmlns:a16="http://schemas.microsoft.com/office/drawing/2014/main" id="{DECE2551-CA6B-463F-95B5-04C74F1940ED}"/>
              </a:ext>
            </a:extLst>
          </p:cNvPr>
          <p:cNvCxnSpPr>
            <a:cxnSpLocks/>
          </p:cNvCxnSpPr>
          <p:nvPr/>
        </p:nvCxnSpPr>
        <p:spPr>
          <a:xfrm flipH="1">
            <a:off x="8146809" y="3230615"/>
            <a:ext cx="277402" cy="20891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nettore diritto 292">
            <a:extLst>
              <a:ext uri="{FF2B5EF4-FFF2-40B4-BE49-F238E27FC236}">
                <a16:creationId xmlns:a16="http://schemas.microsoft.com/office/drawing/2014/main" id="{EA70EC3B-D231-4A38-8B38-CB6BA31D2288}"/>
              </a:ext>
            </a:extLst>
          </p:cNvPr>
          <p:cNvCxnSpPr>
            <a:cxnSpLocks/>
          </p:cNvCxnSpPr>
          <p:nvPr/>
        </p:nvCxnSpPr>
        <p:spPr>
          <a:xfrm flipH="1">
            <a:off x="7976627" y="3275392"/>
            <a:ext cx="616048" cy="207268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nettore diritto 293">
            <a:extLst>
              <a:ext uri="{FF2B5EF4-FFF2-40B4-BE49-F238E27FC236}">
                <a16:creationId xmlns:a16="http://schemas.microsoft.com/office/drawing/2014/main" id="{1AFC6210-0B44-41D3-B1A0-CB7A4A5B11F8}"/>
              </a:ext>
            </a:extLst>
          </p:cNvPr>
          <p:cNvCxnSpPr>
            <a:cxnSpLocks/>
          </p:cNvCxnSpPr>
          <p:nvPr/>
        </p:nvCxnSpPr>
        <p:spPr>
          <a:xfrm flipH="1">
            <a:off x="7813220" y="3344007"/>
            <a:ext cx="941716" cy="194394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ttore diritto 294">
            <a:extLst>
              <a:ext uri="{FF2B5EF4-FFF2-40B4-BE49-F238E27FC236}">
                <a16:creationId xmlns:a16="http://schemas.microsoft.com/office/drawing/2014/main" id="{8A7F9994-F084-420F-9886-6DB826EE5DA5}"/>
              </a:ext>
            </a:extLst>
          </p:cNvPr>
          <p:cNvCxnSpPr>
            <a:cxnSpLocks/>
          </p:cNvCxnSpPr>
          <p:nvPr/>
        </p:nvCxnSpPr>
        <p:spPr>
          <a:xfrm flipH="1">
            <a:off x="7684241" y="3425778"/>
            <a:ext cx="1214484" cy="177494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id="{31C5CDC6-5060-41EC-A320-767FF9BE5F0F}"/>
              </a:ext>
            </a:extLst>
          </p:cNvPr>
          <p:cNvCxnSpPr>
            <a:cxnSpLocks/>
          </p:cNvCxnSpPr>
          <p:nvPr/>
        </p:nvCxnSpPr>
        <p:spPr>
          <a:xfrm flipH="1">
            <a:off x="7556197" y="3519573"/>
            <a:ext cx="1459185" cy="15946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nettore diritto 296">
            <a:extLst>
              <a:ext uri="{FF2B5EF4-FFF2-40B4-BE49-F238E27FC236}">
                <a16:creationId xmlns:a16="http://schemas.microsoft.com/office/drawing/2014/main" id="{331261CC-CCB4-43A6-A7A6-31BF2E1D5111}"/>
              </a:ext>
            </a:extLst>
          </p:cNvPr>
          <p:cNvCxnSpPr>
            <a:cxnSpLocks/>
          </p:cNvCxnSpPr>
          <p:nvPr/>
        </p:nvCxnSpPr>
        <p:spPr>
          <a:xfrm flipH="1">
            <a:off x="7429719" y="3654684"/>
            <a:ext cx="1711608" cy="132687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onnettore diritto 297">
            <a:extLst>
              <a:ext uri="{FF2B5EF4-FFF2-40B4-BE49-F238E27FC236}">
                <a16:creationId xmlns:a16="http://schemas.microsoft.com/office/drawing/2014/main" id="{93593F2F-61C0-47CE-9544-D3544E9B655E}"/>
              </a:ext>
            </a:extLst>
          </p:cNvPr>
          <p:cNvCxnSpPr>
            <a:cxnSpLocks/>
          </p:cNvCxnSpPr>
          <p:nvPr/>
        </p:nvCxnSpPr>
        <p:spPr>
          <a:xfrm flipH="1">
            <a:off x="7342892" y="3794886"/>
            <a:ext cx="1887894" cy="104224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Connettore diritto 298">
            <a:extLst>
              <a:ext uri="{FF2B5EF4-FFF2-40B4-BE49-F238E27FC236}">
                <a16:creationId xmlns:a16="http://schemas.microsoft.com/office/drawing/2014/main" id="{2F5C8687-10C3-4E35-A8F4-8425B9D24EE6}"/>
              </a:ext>
            </a:extLst>
          </p:cNvPr>
          <p:cNvCxnSpPr>
            <a:cxnSpLocks/>
          </p:cNvCxnSpPr>
          <p:nvPr/>
        </p:nvCxnSpPr>
        <p:spPr>
          <a:xfrm flipH="1">
            <a:off x="7254892" y="3975691"/>
            <a:ext cx="2051622" cy="67831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nettore diritto 299">
            <a:extLst>
              <a:ext uri="{FF2B5EF4-FFF2-40B4-BE49-F238E27FC236}">
                <a16:creationId xmlns:a16="http://schemas.microsoft.com/office/drawing/2014/main" id="{07322CBB-73D8-4941-8E92-AE990F41CFFD}"/>
              </a:ext>
            </a:extLst>
          </p:cNvPr>
          <p:cNvCxnSpPr>
            <a:cxnSpLocks/>
          </p:cNvCxnSpPr>
          <p:nvPr/>
        </p:nvCxnSpPr>
        <p:spPr>
          <a:xfrm flipH="1">
            <a:off x="7236264" y="4136932"/>
            <a:ext cx="2115023" cy="35555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nettore diritto 300">
            <a:extLst>
              <a:ext uri="{FF2B5EF4-FFF2-40B4-BE49-F238E27FC236}">
                <a16:creationId xmlns:a16="http://schemas.microsoft.com/office/drawing/2014/main" id="{A5F35086-B29D-4053-89C5-ABC7525872E4}"/>
              </a:ext>
            </a:extLst>
          </p:cNvPr>
          <p:cNvCxnSpPr>
            <a:cxnSpLocks/>
          </p:cNvCxnSpPr>
          <p:nvPr/>
        </p:nvCxnSpPr>
        <p:spPr>
          <a:xfrm flipH="1" flipV="1">
            <a:off x="7215916" y="4160331"/>
            <a:ext cx="2122864" cy="31366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Connettore diritto 301">
            <a:extLst>
              <a:ext uri="{FF2B5EF4-FFF2-40B4-BE49-F238E27FC236}">
                <a16:creationId xmlns:a16="http://schemas.microsoft.com/office/drawing/2014/main" id="{A47D1BE1-922B-4F66-A28E-AB258E2CA446}"/>
              </a:ext>
            </a:extLst>
          </p:cNvPr>
          <p:cNvCxnSpPr>
            <a:cxnSpLocks/>
          </p:cNvCxnSpPr>
          <p:nvPr/>
        </p:nvCxnSpPr>
        <p:spPr>
          <a:xfrm flipH="1" flipV="1">
            <a:off x="7254893" y="3986143"/>
            <a:ext cx="2048124" cy="64652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Connettore diritto 302">
            <a:extLst>
              <a:ext uri="{FF2B5EF4-FFF2-40B4-BE49-F238E27FC236}">
                <a16:creationId xmlns:a16="http://schemas.microsoft.com/office/drawing/2014/main" id="{8FA0F416-573E-43E3-9346-B33DA284D53A}"/>
              </a:ext>
            </a:extLst>
          </p:cNvPr>
          <p:cNvCxnSpPr>
            <a:cxnSpLocks/>
          </p:cNvCxnSpPr>
          <p:nvPr/>
        </p:nvCxnSpPr>
        <p:spPr>
          <a:xfrm flipH="1" flipV="1">
            <a:off x="7319632" y="3828442"/>
            <a:ext cx="1921521" cy="96474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nettore diritto 303">
            <a:extLst>
              <a:ext uri="{FF2B5EF4-FFF2-40B4-BE49-F238E27FC236}">
                <a16:creationId xmlns:a16="http://schemas.microsoft.com/office/drawing/2014/main" id="{D2B19DFB-CC90-4B9F-BDE4-E89A5E174EB1}"/>
              </a:ext>
            </a:extLst>
          </p:cNvPr>
          <p:cNvCxnSpPr>
            <a:cxnSpLocks/>
          </p:cNvCxnSpPr>
          <p:nvPr/>
        </p:nvCxnSpPr>
        <p:spPr>
          <a:xfrm rot="5400000" flipH="1">
            <a:off x="7678896" y="3425431"/>
            <a:ext cx="1209872" cy="176786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ttore diritto 304">
            <a:extLst>
              <a:ext uri="{FF2B5EF4-FFF2-40B4-BE49-F238E27FC236}">
                <a16:creationId xmlns:a16="http://schemas.microsoft.com/office/drawing/2014/main" id="{ACD11581-C18D-4168-9B75-846CD8C55A18}"/>
              </a:ext>
            </a:extLst>
          </p:cNvPr>
          <p:cNvCxnSpPr>
            <a:cxnSpLocks/>
          </p:cNvCxnSpPr>
          <p:nvPr/>
        </p:nvCxnSpPr>
        <p:spPr>
          <a:xfrm flipH="1" flipV="1">
            <a:off x="7480375" y="3581552"/>
            <a:ext cx="1593638" cy="145351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nettore diritto 305">
            <a:extLst>
              <a:ext uri="{FF2B5EF4-FFF2-40B4-BE49-F238E27FC236}">
                <a16:creationId xmlns:a16="http://schemas.microsoft.com/office/drawing/2014/main" id="{98A55F8C-9A9A-4CF4-A963-9CF043EA7605}"/>
              </a:ext>
            </a:extLst>
          </p:cNvPr>
          <p:cNvCxnSpPr>
            <a:cxnSpLocks/>
          </p:cNvCxnSpPr>
          <p:nvPr/>
        </p:nvCxnSpPr>
        <p:spPr>
          <a:xfrm rot="5400000" flipH="1">
            <a:off x="7422561" y="3648584"/>
            <a:ext cx="1708620" cy="13271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Connettore diritto 306">
            <a:extLst>
              <a:ext uri="{FF2B5EF4-FFF2-40B4-BE49-F238E27FC236}">
                <a16:creationId xmlns:a16="http://schemas.microsoft.com/office/drawing/2014/main" id="{7C4CB37D-8A84-4548-8F79-14174CFF977B}"/>
              </a:ext>
            </a:extLst>
          </p:cNvPr>
          <p:cNvCxnSpPr>
            <a:cxnSpLocks/>
          </p:cNvCxnSpPr>
          <p:nvPr/>
        </p:nvCxnSpPr>
        <p:spPr>
          <a:xfrm flipH="1" flipV="1">
            <a:off x="7768689" y="3365724"/>
            <a:ext cx="1025377" cy="189688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Connettore diritto 307">
            <a:extLst>
              <a:ext uri="{FF2B5EF4-FFF2-40B4-BE49-F238E27FC236}">
                <a16:creationId xmlns:a16="http://schemas.microsoft.com/office/drawing/2014/main" id="{126BD0D4-B77F-4C74-A09A-D1DBD9D6B207}"/>
              </a:ext>
            </a:extLst>
          </p:cNvPr>
          <p:cNvCxnSpPr>
            <a:cxnSpLocks/>
          </p:cNvCxnSpPr>
          <p:nvPr/>
        </p:nvCxnSpPr>
        <p:spPr>
          <a:xfrm rot="5400000" flipH="1">
            <a:off x="7258891" y="3991482"/>
            <a:ext cx="2054141" cy="65220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Connettore diritto 308">
            <a:extLst>
              <a:ext uri="{FF2B5EF4-FFF2-40B4-BE49-F238E27FC236}">
                <a16:creationId xmlns:a16="http://schemas.microsoft.com/office/drawing/2014/main" id="{03786A5D-CD55-4626-851F-15FF1AD948F9}"/>
              </a:ext>
            </a:extLst>
          </p:cNvPr>
          <p:cNvCxnSpPr>
            <a:cxnSpLocks/>
          </p:cNvCxnSpPr>
          <p:nvPr/>
        </p:nvCxnSpPr>
        <p:spPr>
          <a:xfrm rot="5400000" flipH="1">
            <a:off x="7214628" y="4151562"/>
            <a:ext cx="2143499" cy="33460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Connettore diritto 309">
            <a:extLst>
              <a:ext uri="{FF2B5EF4-FFF2-40B4-BE49-F238E27FC236}">
                <a16:creationId xmlns:a16="http://schemas.microsoft.com/office/drawing/2014/main" id="{9FBB47FC-E97B-4DE5-9E88-49D1927E5025}"/>
              </a:ext>
            </a:extLst>
          </p:cNvPr>
          <p:cNvCxnSpPr>
            <a:cxnSpLocks/>
          </p:cNvCxnSpPr>
          <p:nvPr/>
        </p:nvCxnSpPr>
        <p:spPr>
          <a:xfrm>
            <a:off x="8280945" y="3230615"/>
            <a:ext cx="0" cy="215654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Connettore diritto 310">
            <a:extLst>
              <a:ext uri="{FF2B5EF4-FFF2-40B4-BE49-F238E27FC236}">
                <a16:creationId xmlns:a16="http://schemas.microsoft.com/office/drawing/2014/main" id="{7983EC98-EFB4-4B7A-AFC1-4968C24ADA3C}"/>
              </a:ext>
            </a:extLst>
          </p:cNvPr>
          <p:cNvCxnSpPr>
            <a:cxnSpLocks/>
          </p:cNvCxnSpPr>
          <p:nvPr/>
        </p:nvCxnSpPr>
        <p:spPr>
          <a:xfrm>
            <a:off x="8231674" y="4314007"/>
            <a:ext cx="11961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Titolo 3">
            <a:extLst>
              <a:ext uri="{FF2B5EF4-FFF2-40B4-BE49-F238E27FC236}">
                <a16:creationId xmlns:a16="http://schemas.microsoft.com/office/drawing/2014/main" id="{1F4F3C83-0EA2-40DA-B287-8001780E75B6}"/>
              </a:ext>
            </a:extLst>
          </p:cNvPr>
          <p:cNvSpPr txBox="1">
            <a:spLocks/>
          </p:cNvSpPr>
          <p:nvPr/>
        </p:nvSpPr>
        <p:spPr>
          <a:xfrm>
            <a:off x="12000" y="21317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(5)</a:t>
            </a:r>
            <a:endParaRPr lang="it-IT" sz="1700" dirty="0"/>
          </a:p>
        </p:txBody>
      </p: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38623457-AA8C-4969-B860-DB61153F3EF2}"/>
              </a:ext>
            </a:extLst>
          </p:cNvPr>
          <p:cNvCxnSpPr>
            <a:cxnSpLocks/>
          </p:cNvCxnSpPr>
          <p:nvPr/>
        </p:nvCxnSpPr>
        <p:spPr>
          <a:xfrm>
            <a:off x="7572211" y="2207332"/>
            <a:ext cx="0" cy="270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Gruppo 75">
            <a:extLst>
              <a:ext uri="{FF2B5EF4-FFF2-40B4-BE49-F238E27FC236}">
                <a16:creationId xmlns:a16="http://schemas.microsoft.com/office/drawing/2014/main" id="{7B644464-CFA4-40AF-9DDE-56024D2AECD4}"/>
              </a:ext>
            </a:extLst>
          </p:cNvPr>
          <p:cNvGrpSpPr/>
          <p:nvPr/>
        </p:nvGrpSpPr>
        <p:grpSpPr>
          <a:xfrm>
            <a:off x="7504990" y="2155601"/>
            <a:ext cx="144000" cy="144000"/>
            <a:chOff x="5470237" y="4552335"/>
            <a:chExt cx="108000" cy="108000"/>
          </a:xfrm>
        </p:grpSpPr>
        <p:cxnSp>
          <p:nvCxnSpPr>
            <p:cNvPr id="77" name="Connettore diritto 76">
              <a:extLst>
                <a:ext uri="{FF2B5EF4-FFF2-40B4-BE49-F238E27FC236}">
                  <a16:creationId xmlns:a16="http://schemas.microsoft.com/office/drawing/2014/main" id="{90F2FDCD-AA68-432E-B3B2-B9600A94AE2F}"/>
                </a:ext>
              </a:extLst>
            </p:cNvPr>
            <p:cNvCxnSpPr>
              <a:cxnSpLocks/>
            </p:cNvCxnSpPr>
            <p:nvPr/>
          </p:nvCxnSpPr>
          <p:spPr>
            <a:xfrm>
              <a:off x="5470237" y="4605639"/>
              <a:ext cx="10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ttore diritto 77">
              <a:extLst>
                <a:ext uri="{FF2B5EF4-FFF2-40B4-BE49-F238E27FC236}">
                  <a16:creationId xmlns:a16="http://schemas.microsoft.com/office/drawing/2014/main" id="{6BBBABF6-9CE3-4C97-BF30-EF31AB9CD80A}"/>
                </a:ext>
              </a:extLst>
            </p:cNvPr>
            <p:cNvCxnSpPr>
              <a:cxnSpLocks/>
            </p:cNvCxnSpPr>
            <p:nvPr/>
          </p:nvCxnSpPr>
          <p:spPr>
            <a:xfrm>
              <a:off x="5520039" y="4552335"/>
              <a:ext cx="0" cy="108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7" name="Gruppo 146">
            <a:extLst>
              <a:ext uri="{FF2B5EF4-FFF2-40B4-BE49-F238E27FC236}">
                <a16:creationId xmlns:a16="http://schemas.microsoft.com/office/drawing/2014/main" id="{DCDF43C6-EF5E-417D-8FD6-09AAA37C39F5}"/>
              </a:ext>
            </a:extLst>
          </p:cNvPr>
          <p:cNvGrpSpPr/>
          <p:nvPr/>
        </p:nvGrpSpPr>
        <p:grpSpPr>
          <a:xfrm>
            <a:off x="8183676" y="1587467"/>
            <a:ext cx="196364" cy="196073"/>
            <a:chOff x="6162674" y="2118590"/>
            <a:chExt cx="180000" cy="180000"/>
          </a:xfrm>
        </p:grpSpPr>
        <p:cxnSp>
          <p:nvCxnSpPr>
            <p:cNvPr id="148" name="Connettore diritto 147">
              <a:extLst>
                <a:ext uri="{FF2B5EF4-FFF2-40B4-BE49-F238E27FC236}">
                  <a16:creationId xmlns:a16="http://schemas.microsoft.com/office/drawing/2014/main" id="{47242068-F7CD-4558-A0ED-89C4EAE30359}"/>
                </a:ext>
              </a:extLst>
            </p:cNvPr>
            <p:cNvCxnSpPr>
              <a:cxnSpLocks/>
            </p:cNvCxnSpPr>
            <p:nvPr/>
          </p:nvCxnSpPr>
          <p:spPr>
            <a:xfrm>
              <a:off x="6253861" y="2118590"/>
              <a:ext cx="0" cy="180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Connettore diritto 148">
              <a:extLst>
                <a:ext uri="{FF2B5EF4-FFF2-40B4-BE49-F238E27FC236}">
                  <a16:creationId xmlns:a16="http://schemas.microsoft.com/office/drawing/2014/main" id="{387C0A6C-5EEB-4304-B6EF-B0519C3B3D50}"/>
                </a:ext>
              </a:extLst>
            </p:cNvPr>
            <p:cNvCxnSpPr>
              <a:cxnSpLocks/>
            </p:cNvCxnSpPr>
            <p:nvPr/>
          </p:nvCxnSpPr>
          <p:spPr>
            <a:xfrm>
              <a:off x="6162674" y="2212409"/>
              <a:ext cx="180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6" name="Arco 135">
            <a:extLst>
              <a:ext uri="{FF2B5EF4-FFF2-40B4-BE49-F238E27FC236}">
                <a16:creationId xmlns:a16="http://schemas.microsoft.com/office/drawing/2014/main" id="{F29348D1-ADE8-49EB-AD5C-140094121E48}"/>
              </a:ext>
            </a:extLst>
          </p:cNvPr>
          <p:cNvSpPr/>
          <p:nvPr/>
        </p:nvSpPr>
        <p:spPr>
          <a:xfrm>
            <a:off x="7969400" y="615485"/>
            <a:ext cx="620510" cy="2148955"/>
          </a:xfrm>
          <a:prstGeom prst="arc">
            <a:avLst>
              <a:gd name="adj1" fmla="val 9384042"/>
              <a:gd name="adj2" fmla="val 586631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7" name="Arco 136">
            <a:extLst>
              <a:ext uri="{FF2B5EF4-FFF2-40B4-BE49-F238E27FC236}">
                <a16:creationId xmlns:a16="http://schemas.microsoft.com/office/drawing/2014/main" id="{1FD53A80-2066-4883-8EF8-420CB3F13D64}"/>
              </a:ext>
            </a:extLst>
          </p:cNvPr>
          <p:cNvSpPr/>
          <p:nvPr/>
        </p:nvSpPr>
        <p:spPr>
          <a:xfrm>
            <a:off x="7808722" y="613581"/>
            <a:ext cx="942547" cy="2148955"/>
          </a:xfrm>
          <a:prstGeom prst="arc">
            <a:avLst>
              <a:gd name="adj1" fmla="val 10922185"/>
              <a:gd name="adj2" fmla="val 5952815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8" name="Arco 137">
            <a:extLst>
              <a:ext uri="{FF2B5EF4-FFF2-40B4-BE49-F238E27FC236}">
                <a16:creationId xmlns:a16="http://schemas.microsoft.com/office/drawing/2014/main" id="{6F166B36-2EF9-41E0-9EDD-684FF92DBC53}"/>
              </a:ext>
            </a:extLst>
          </p:cNvPr>
          <p:cNvSpPr/>
          <p:nvPr/>
        </p:nvSpPr>
        <p:spPr>
          <a:xfrm>
            <a:off x="7673222" y="614428"/>
            <a:ext cx="1209602" cy="2148955"/>
          </a:xfrm>
          <a:prstGeom prst="arc">
            <a:avLst>
              <a:gd name="adj1" fmla="val 11371336"/>
              <a:gd name="adj2" fmla="val 598721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" name="Arco 138">
            <a:extLst>
              <a:ext uri="{FF2B5EF4-FFF2-40B4-BE49-F238E27FC236}">
                <a16:creationId xmlns:a16="http://schemas.microsoft.com/office/drawing/2014/main" id="{AFC9FA7B-9A39-4D83-927F-1D1E5FD9C2B7}"/>
              </a:ext>
            </a:extLst>
          </p:cNvPr>
          <p:cNvSpPr/>
          <p:nvPr/>
        </p:nvSpPr>
        <p:spPr>
          <a:xfrm>
            <a:off x="7553273" y="616125"/>
            <a:ext cx="1453093" cy="2148955"/>
          </a:xfrm>
          <a:prstGeom prst="arc">
            <a:avLst>
              <a:gd name="adj1" fmla="val 11510048"/>
              <a:gd name="adj2" fmla="val 6013925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0" name="Arco 139">
            <a:extLst>
              <a:ext uri="{FF2B5EF4-FFF2-40B4-BE49-F238E27FC236}">
                <a16:creationId xmlns:a16="http://schemas.microsoft.com/office/drawing/2014/main" id="{A1FDFA76-6F13-453D-B216-81300ABBA9CE}"/>
              </a:ext>
            </a:extLst>
          </p:cNvPr>
          <p:cNvSpPr/>
          <p:nvPr/>
        </p:nvSpPr>
        <p:spPr>
          <a:xfrm>
            <a:off x="7430616" y="615461"/>
            <a:ext cx="1696584" cy="2148955"/>
          </a:xfrm>
          <a:prstGeom prst="arc">
            <a:avLst>
              <a:gd name="adj1" fmla="val 11469068"/>
              <a:gd name="adj2" fmla="val 6030146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2" name="Arco 141">
            <a:extLst>
              <a:ext uri="{FF2B5EF4-FFF2-40B4-BE49-F238E27FC236}">
                <a16:creationId xmlns:a16="http://schemas.microsoft.com/office/drawing/2014/main" id="{2FF73BF9-5640-49E7-8B55-60BC6D64A5DC}"/>
              </a:ext>
            </a:extLst>
          </p:cNvPr>
          <p:cNvSpPr/>
          <p:nvPr/>
        </p:nvSpPr>
        <p:spPr>
          <a:xfrm>
            <a:off x="7334611" y="616872"/>
            <a:ext cx="1885094" cy="2148955"/>
          </a:xfrm>
          <a:prstGeom prst="arc">
            <a:avLst>
              <a:gd name="adj1" fmla="val 11337184"/>
              <a:gd name="adj2" fmla="val 606246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3" name="Arco 142">
            <a:extLst>
              <a:ext uri="{FF2B5EF4-FFF2-40B4-BE49-F238E27FC236}">
                <a16:creationId xmlns:a16="http://schemas.microsoft.com/office/drawing/2014/main" id="{B2B50616-C1A6-402C-BCB0-B01C4D2B0304}"/>
              </a:ext>
            </a:extLst>
          </p:cNvPr>
          <p:cNvSpPr/>
          <p:nvPr/>
        </p:nvSpPr>
        <p:spPr>
          <a:xfrm>
            <a:off x="7250893" y="612220"/>
            <a:ext cx="2046112" cy="2148955"/>
          </a:xfrm>
          <a:prstGeom prst="arc">
            <a:avLst>
              <a:gd name="adj1" fmla="val 11161794"/>
              <a:gd name="adj2" fmla="val 6016935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4" name="Arco 143">
            <a:extLst>
              <a:ext uri="{FF2B5EF4-FFF2-40B4-BE49-F238E27FC236}">
                <a16:creationId xmlns:a16="http://schemas.microsoft.com/office/drawing/2014/main" id="{B7577417-4863-476E-B61D-A373A9A4E400}"/>
              </a:ext>
            </a:extLst>
          </p:cNvPr>
          <p:cNvSpPr/>
          <p:nvPr/>
        </p:nvSpPr>
        <p:spPr>
          <a:xfrm>
            <a:off x="7223090" y="614390"/>
            <a:ext cx="2112876" cy="2148955"/>
          </a:xfrm>
          <a:prstGeom prst="arc">
            <a:avLst>
              <a:gd name="adj1" fmla="val 11106273"/>
              <a:gd name="adj2" fmla="val 6056165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Arco 3">
            <a:extLst>
              <a:ext uri="{FF2B5EF4-FFF2-40B4-BE49-F238E27FC236}">
                <a16:creationId xmlns:a16="http://schemas.microsoft.com/office/drawing/2014/main" id="{BCDA6BCF-B9A7-47EB-946D-7D7537DCB89A}"/>
              </a:ext>
            </a:extLst>
          </p:cNvPr>
          <p:cNvSpPr/>
          <p:nvPr/>
        </p:nvSpPr>
        <p:spPr>
          <a:xfrm>
            <a:off x="8135689" y="616100"/>
            <a:ext cx="291600" cy="2149200"/>
          </a:xfrm>
          <a:prstGeom prst="arc">
            <a:avLst>
              <a:gd name="adj1" fmla="val 6580754"/>
              <a:gd name="adj2" fmla="val 5729814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3360E159-5056-4C73-8E0E-F7C16ECC7E2F}"/>
              </a:ext>
            </a:extLst>
          </p:cNvPr>
          <p:cNvCxnSpPr>
            <a:cxnSpLocks/>
          </p:cNvCxnSpPr>
          <p:nvPr/>
        </p:nvCxnSpPr>
        <p:spPr>
          <a:xfrm>
            <a:off x="8280836" y="618777"/>
            <a:ext cx="0" cy="214895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6" name="Gruppo 175">
            <a:extLst>
              <a:ext uri="{FF2B5EF4-FFF2-40B4-BE49-F238E27FC236}">
                <a16:creationId xmlns:a16="http://schemas.microsoft.com/office/drawing/2014/main" id="{87A9C084-812C-49E6-8B18-4B02EE1DB028}"/>
              </a:ext>
            </a:extLst>
          </p:cNvPr>
          <p:cNvGrpSpPr/>
          <p:nvPr/>
        </p:nvGrpSpPr>
        <p:grpSpPr>
          <a:xfrm>
            <a:off x="7502012" y="2154273"/>
            <a:ext cx="144000" cy="143900"/>
            <a:chOff x="5470237" y="4552335"/>
            <a:chExt cx="108000" cy="108000"/>
          </a:xfrm>
        </p:grpSpPr>
        <p:cxnSp>
          <p:nvCxnSpPr>
            <p:cNvPr id="177" name="Connettore diritto 176">
              <a:extLst>
                <a:ext uri="{FF2B5EF4-FFF2-40B4-BE49-F238E27FC236}">
                  <a16:creationId xmlns:a16="http://schemas.microsoft.com/office/drawing/2014/main" id="{51446720-6692-4468-A30E-AB91B97801F2}"/>
                </a:ext>
              </a:extLst>
            </p:cNvPr>
            <p:cNvCxnSpPr>
              <a:cxnSpLocks/>
            </p:cNvCxnSpPr>
            <p:nvPr/>
          </p:nvCxnSpPr>
          <p:spPr>
            <a:xfrm>
              <a:off x="5470237" y="4605639"/>
              <a:ext cx="10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Connettore diritto 177">
              <a:extLst>
                <a:ext uri="{FF2B5EF4-FFF2-40B4-BE49-F238E27FC236}">
                  <a16:creationId xmlns:a16="http://schemas.microsoft.com/office/drawing/2014/main" id="{B1E5703A-74E9-4DDA-A654-2BD446C90531}"/>
                </a:ext>
              </a:extLst>
            </p:cNvPr>
            <p:cNvCxnSpPr>
              <a:cxnSpLocks/>
            </p:cNvCxnSpPr>
            <p:nvPr/>
          </p:nvCxnSpPr>
          <p:spPr>
            <a:xfrm>
              <a:off x="5520039" y="4552335"/>
              <a:ext cx="0" cy="108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uppo 33">
            <a:extLst>
              <a:ext uri="{FF2B5EF4-FFF2-40B4-BE49-F238E27FC236}">
                <a16:creationId xmlns:a16="http://schemas.microsoft.com/office/drawing/2014/main" id="{34FEAC2A-626E-4270-B3F0-DCD8AED6E8EC}"/>
              </a:ext>
            </a:extLst>
          </p:cNvPr>
          <p:cNvGrpSpPr/>
          <p:nvPr/>
        </p:nvGrpSpPr>
        <p:grpSpPr>
          <a:xfrm>
            <a:off x="7473755" y="1510205"/>
            <a:ext cx="185514" cy="1430505"/>
            <a:chOff x="7473755" y="1510205"/>
            <a:chExt cx="185514" cy="1430505"/>
          </a:xfrm>
        </p:grpSpPr>
        <p:sp>
          <p:nvSpPr>
            <p:cNvPr id="157" name="Arco 156">
              <a:extLst>
                <a:ext uri="{FF2B5EF4-FFF2-40B4-BE49-F238E27FC236}">
                  <a16:creationId xmlns:a16="http://schemas.microsoft.com/office/drawing/2014/main" id="{61AFD4B9-846B-4930-863D-AF87FD56E4EA}"/>
                </a:ext>
              </a:extLst>
            </p:cNvPr>
            <p:cNvSpPr/>
            <p:nvPr/>
          </p:nvSpPr>
          <p:spPr>
            <a:xfrm>
              <a:off x="7473755" y="1510205"/>
              <a:ext cx="181225" cy="1429210"/>
            </a:xfrm>
            <a:prstGeom prst="arc">
              <a:avLst>
                <a:gd name="adj1" fmla="val 5375100"/>
                <a:gd name="adj2" fmla="val 16080941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2" name="Arco 161">
              <a:extLst>
                <a:ext uri="{FF2B5EF4-FFF2-40B4-BE49-F238E27FC236}">
                  <a16:creationId xmlns:a16="http://schemas.microsoft.com/office/drawing/2014/main" id="{ADB24B2F-3DAE-4DDF-B129-392177B57450}"/>
                </a:ext>
              </a:extLst>
            </p:cNvPr>
            <p:cNvSpPr/>
            <p:nvPr/>
          </p:nvSpPr>
          <p:spPr>
            <a:xfrm>
              <a:off x="7478044" y="1511500"/>
              <a:ext cx="181225" cy="1429210"/>
            </a:xfrm>
            <a:prstGeom prst="arc">
              <a:avLst>
                <a:gd name="adj1" fmla="val 16355296"/>
                <a:gd name="adj2" fmla="val 5399609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7" name="Gruppo 36">
            <a:extLst>
              <a:ext uri="{FF2B5EF4-FFF2-40B4-BE49-F238E27FC236}">
                <a16:creationId xmlns:a16="http://schemas.microsoft.com/office/drawing/2014/main" id="{AB7DB1ED-8E54-CE4B-742E-8FB76F2A8026}"/>
              </a:ext>
            </a:extLst>
          </p:cNvPr>
          <p:cNvGrpSpPr/>
          <p:nvPr/>
        </p:nvGrpSpPr>
        <p:grpSpPr>
          <a:xfrm>
            <a:off x="7359786" y="1516586"/>
            <a:ext cx="416902" cy="1429210"/>
            <a:chOff x="7359786" y="1516586"/>
            <a:chExt cx="416902" cy="1429210"/>
          </a:xfrm>
        </p:grpSpPr>
        <p:sp>
          <p:nvSpPr>
            <p:cNvPr id="158" name="Arco 157">
              <a:extLst>
                <a:ext uri="{FF2B5EF4-FFF2-40B4-BE49-F238E27FC236}">
                  <a16:creationId xmlns:a16="http://schemas.microsoft.com/office/drawing/2014/main" id="{73B071A6-096B-4BD8-81E2-833BE7733CDE}"/>
                </a:ext>
              </a:extLst>
            </p:cNvPr>
            <p:cNvSpPr/>
            <p:nvPr/>
          </p:nvSpPr>
          <p:spPr>
            <a:xfrm>
              <a:off x="7359786" y="1516586"/>
              <a:ext cx="411429" cy="1429210"/>
            </a:xfrm>
            <a:prstGeom prst="arc">
              <a:avLst>
                <a:gd name="adj1" fmla="val 5375100"/>
                <a:gd name="adj2" fmla="val 16024682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3" name="Arco 162">
              <a:extLst>
                <a:ext uri="{FF2B5EF4-FFF2-40B4-BE49-F238E27FC236}">
                  <a16:creationId xmlns:a16="http://schemas.microsoft.com/office/drawing/2014/main" id="{1EBEFDE9-9059-4AC8-9265-768E7E196138}"/>
                </a:ext>
              </a:extLst>
            </p:cNvPr>
            <p:cNvSpPr/>
            <p:nvPr/>
          </p:nvSpPr>
          <p:spPr>
            <a:xfrm>
              <a:off x="7365259" y="1516586"/>
              <a:ext cx="411429" cy="1429210"/>
            </a:xfrm>
            <a:prstGeom prst="arc">
              <a:avLst>
                <a:gd name="adj1" fmla="val 16600629"/>
                <a:gd name="adj2" fmla="val 5414305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65" name="Arco 164">
            <a:extLst>
              <a:ext uri="{FF2B5EF4-FFF2-40B4-BE49-F238E27FC236}">
                <a16:creationId xmlns:a16="http://schemas.microsoft.com/office/drawing/2014/main" id="{0EEADCDD-A20A-44E3-832B-648E80950A18}"/>
              </a:ext>
            </a:extLst>
          </p:cNvPr>
          <p:cNvSpPr/>
          <p:nvPr/>
        </p:nvSpPr>
        <p:spPr>
          <a:xfrm>
            <a:off x="7252542" y="1513635"/>
            <a:ext cx="626939" cy="1429210"/>
          </a:xfrm>
          <a:prstGeom prst="arc">
            <a:avLst>
              <a:gd name="adj1" fmla="val 17076150"/>
              <a:gd name="adj2" fmla="val 1592770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6" name="Arco 165">
            <a:extLst>
              <a:ext uri="{FF2B5EF4-FFF2-40B4-BE49-F238E27FC236}">
                <a16:creationId xmlns:a16="http://schemas.microsoft.com/office/drawing/2014/main" id="{37BEEFCC-AF25-4D84-9391-9E7D43A9705D}"/>
              </a:ext>
            </a:extLst>
          </p:cNvPr>
          <p:cNvSpPr/>
          <p:nvPr/>
        </p:nvSpPr>
        <p:spPr>
          <a:xfrm>
            <a:off x="7167127" y="1508009"/>
            <a:ext cx="808163" cy="1429210"/>
          </a:xfrm>
          <a:prstGeom prst="arc">
            <a:avLst>
              <a:gd name="adj1" fmla="val 17873698"/>
              <a:gd name="adj2" fmla="val 15814941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8" name="Arco 167">
            <a:extLst>
              <a:ext uri="{FF2B5EF4-FFF2-40B4-BE49-F238E27FC236}">
                <a16:creationId xmlns:a16="http://schemas.microsoft.com/office/drawing/2014/main" id="{67A9862D-CD16-48CB-9734-B3F8F600CEEF}"/>
              </a:ext>
            </a:extLst>
          </p:cNvPr>
          <p:cNvSpPr/>
          <p:nvPr/>
        </p:nvSpPr>
        <p:spPr>
          <a:xfrm>
            <a:off x="7085572" y="1508825"/>
            <a:ext cx="969796" cy="1429210"/>
          </a:xfrm>
          <a:prstGeom prst="arc">
            <a:avLst>
              <a:gd name="adj1" fmla="val 19003467"/>
              <a:gd name="adj2" fmla="val 1578917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9" name="Arco 168">
            <a:extLst>
              <a:ext uri="{FF2B5EF4-FFF2-40B4-BE49-F238E27FC236}">
                <a16:creationId xmlns:a16="http://schemas.microsoft.com/office/drawing/2014/main" id="{1C92BCEA-3FE3-4FE1-A8A2-DC22C64F4159}"/>
              </a:ext>
            </a:extLst>
          </p:cNvPr>
          <p:cNvSpPr/>
          <p:nvPr/>
        </p:nvSpPr>
        <p:spPr>
          <a:xfrm>
            <a:off x="7007887" y="1510518"/>
            <a:ext cx="1131429" cy="1429210"/>
          </a:xfrm>
          <a:prstGeom prst="arc">
            <a:avLst>
              <a:gd name="adj1" fmla="val 20419330"/>
              <a:gd name="adj2" fmla="val 15726330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1" name="Arco 170">
            <a:extLst>
              <a:ext uri="{FF2B5EF4-FFF2-40B4-BE49-F238E27FC236}">
                <a16:creationId xmlns:a16="http://schemas.microsoft.com/office/drawing/2014/main" id="{49942113-EAFF-4EBA-A84C-C83267F5F759}"/>
              </a:ext>
            </a:extLst>
          </p:cNvPr>
          <p:cNvSpPr/>
          <p:nvPr/>
        </p:nvSpPr>
        <p:spPr>
          <a:xfrm>
            <a:off x="6947122" y="1510275"/>
            <a:ext cx="1253878" cy="1429210"/>
          </a:xfrm>
          <a:prstGeom prst="arc">
            <a:avLst>
              <a:gd name="adj1" fmla="val 15846"/>
              <a:gd name="adj2" fmla="val 1570839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3" name="Arco 172">
            <a:extLst>
              <a:ext uri="{FF2B5EF4-FFF2-40B4-BE49-F238E27FC236}">
                <a16:creationId xmlns:a16="http://schemas.microsoft.com/office/drawing/2014/main" id="{04BCBB3F-1213-4D5B-80BF-9F4CC50D4B34}"/>
              </a:ext>
            </a:extLst>
          </p:cNvPr>
          <p:cNvSpPr/>
          <p:nvPr/>
        </p:nvSpPr>
        <p:spPr>
          <a:xfrm>
            <a:off x="6894050" y="1510038"/>
            <a:ext cx="1361633" cy="1429210"/>
          </a:xfrm>
          <a:prstGeom prst="arc">
            <a:avLst>
              <a:gd name="adj1" fmla="val 990815"/>
              <a:gd name="adj2" fmla="val 15673022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4" name="Arco 173">
            <a:extLst>
              <a:ext uri="{FF2B5EF4-FFF2-40B4-BE49-F238E27FC236}">
                <a16:creationId xmlns:a16="http://schemas.microsoft.com/office/drawing/2014/main" id="{FAF82F0A-79D7-4B36-804B-DAF61B7D9092}"/>
              </a:ext>
            </a:extLst>
          </p:cNvPr>
          <p:cNvSpPr/>
          <p:nvPr/>
        </p:nvSpPr>
        <p:spPr>
          <a:xfrm>
            <a:off x="6869053" y="1509037"/>
            <a:ext cx="1405714" cy="1429210"/>
          </a:xfrm>
          <a:prstGeom prst="arc">
            <a:avLst>
              <a:gd name="adj1" fmla="val 1291772"/>
              <a:gd name="adj2" fmla="val 15601725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39916F9D-6AC0-4B9C-BA4B-AC2C58C1239F}"/>
              </a:ext>
            </a:extLst>
          </p:cNvPr>
          <p:cNvCxnSpPr>
            <a:cxnSpLocks/>
            <a:endCxn id="158" idx="0"/>
          </p:cNvCxnSpPr>
          <p:nvPr/>
        </p:nvCxnSpPr>
        <p:spPr>
          <a:xfrm>
            <a:off x="7570674" y="1538232"/>
            <a:ext cx="0" cy="14073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A3CDA876-3B7F-4D83-BC0D-AE4CA84B409A}"/>
              </a:ext>
            </a:extLst>
          </p:cNvPr>
          <p:cNvCxnSpPr>
            <a:cxnSpLocks/>
          </p:cNvCxnSpPr>
          <p:nvPr/>
        </p:nvCxnSpPr>
        <p:spPr>
          <a:xfrm>
            <a:off x="6841053" y="4911360"/>
            <a:ext cx="53141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D9AFD311-5DB7-47C6-A33A-5421D77CFFB7}"/>
              </a:ext>
            </a:extLst>
          </p:cNvPr>
          <p:cNvCxnSpPr>
            <a:cxnSpLocks/>
          </p:cNvCxnSpPr>
          <p:nvPr/>
        </p:nvCxnSpPr>
        <p:spPr>
          <a:xfrm flipH="1">
            <a:off x="7471477" y="5095494"/>
            <a:ext cx="70395" cy="5301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3EAEE556-3B4F-4FCC-89FF-298294AABD96}"/>
              </a:ext>
            </a:extLst>
          </p:cNvPr>
          <p:cNvCxnSpPr>
            <a:cxnSpLocks/>
          </p:cNvCxnSpPr>
          <p:nvPr/>
        </p:nvCxnSpPr>
        <p:spPr>
          <a:xfrm flipH="1">
            <a:off x="7364166" y="5070591"/>
            <a:ext cx="156833" cy="5276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6C002DC4-B49A-42B0-9A5C-AEA610965D87}"/>
              </a:ext>
            </a:extLst>
          </p:cNvPr>
          <p:cNvCxnSpPr>
            <a:cxnSpLocks/>
          </p:cNvCxnSpPr>
          <p:nvPr/>
        </p:nvCxnSpPr>
        <p:spPr>
          <a:xfrm flipH="1">
            <a:off x="7255228" y="5051312"/>
            <a:ext cx="245540" cy="50685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B64A78A4-D5F8-44EB-9FDE-9193B2AE3992}"/>
              </a:ext>
            </a:extLst>
          </p:cNvPr>
          <p:cNvCxnSpPr>
            <a:cxnSpLocks/>
          </p:cNvCxnSpPr>
          <p:nvPr/>
        </p:nvCxnSpPr>
        <p:spPr>
          <a:xfrm flipH="1">
            <a:off x="7169241" y="5040885"/>
            <a:ext cx="314154" cy="45913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C325F887-D05D-4FF1-ACF0-E94420BAE758}"/>
              </a:ext>
            </a:extLst>
          </p:cNvPr>
          <p:cNvCxnSpPr>
            <a:cxnSpLocks/>
          </p:cNvCxnSpPr>
          <p:nvPr/>
        </p:nvCxnSpPr>
        <p:spPr>
          <a:xfrm flipH="1">
            <a:off x="7083880" y="5015655"/>
            <a:ext cx="390452" cy="42670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C3482F22-3A5B-4517-A66F-E7ECF7B6A4E4}"/>
              </a:ext>
            </a:extLst>
          </p:cNvPr>
          <p:cNvCxnSpPr>
            <a:cxnSpLocks/>
          </p:cNvCxnSpPr>
          <p:nvPr/>
        </p:nvCxnSpPr>
        <p:spPr>
          <a:xfrm flipH="1">
            <a:off x="6999561" y="4997060"/>
            <a:ext cx="460318" cy="35684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FF98CE97-A06E-421C-B1E3-84B14F4FCCC0}"/>
              </a:ext>
            </a:extLst>
          </p:cNvPr>
          <p:cNvCxnSpPr>
            <a:cxnSpLocks/>
          </p:cNvCxnSpPr>
          <p:nvPr/>
        </p:nvCxnSpPr>
        <p:spPr>
          <a:xfrm flipH="1">
            <a:off x="6941676" y="4978534"/>
            <a:ext cx="505531" cy="27908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E28C590B-0A81-4701-95A1-F1CD286DB06D}"/>
              </a:ext>
            </a:extLst>
          </p:cNvPr>
          <p:cNvCxnSpPr>
            <a:cxnSpLocks/>
          </p:cNvCxnSpPr>
          <p:nvPr/>
        </p:nvCxnSpPr>
        <p:spPr>
          <a:xfrm flipH="1">
            <a:off x="6883009" y="4955450"/>
            <a:ext cx="544686" cy="18008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4562B318-DA11-4A8B-A60D-2FECBD923365}"/>
              </a:ext>
            </a:extLst>
          </p:cNvPr>
          <p:cNvCxnSpPr>
            <a:cxnSpLocks/>
          </p:cNvCxnSpPr>
          <p:nvPr/>
        </p:nvCxnSpPr>
        <p:spPr>
          <a:xfrm flipH="1">
            <a:off x="6870590" y="4938475"/>
            <a:ext cx="531699" cy="8938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7DC56B66-CAF2-41E8-AD3A-C057049988DE}"/>
              </a:ext>
            </a:extLst>
          </p:cNvPr>
          <p:cNvCxnSpPr>
            <a:cxnSpLocks/>
          </p:cNvCxnSpPr>
          <p:nvPr/>
        </p:nvCxnSpPr>
        <p:spPr>
          <a:xfrm flipH="1" flipV="1">
            <a:off x="6857026" y="4806421"/>
            <a:ext cx="515446" cy="7615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6C039ED7-9DBC-46F8-B27E-4DA0557DAF71}"/>
              </a:ext>
            </a:extLst>
          </p:cNvPr>
          <p:cNvCxnSpPr>
            <a:cxnSpLocks/>
          </p:cNvCxnSpPr>
          <p:nvPr/>
        </p:nvCxnSpPr>
        <p:spPr>
          <a:xfrm flipH="1" flipV="1">
            <a:off x="6883011" y="4690296"/>
            <a:ext cx="451142" cy="14241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BCCD89F3-0D48-4D35-B18B-381358A86439}"/>
              </a:ext>
            </a:extLst>
          </p:cNvPr>
          <p:cNvCxnSpPr>
            <a:cxnSpLocks/>
          </p:cNvCxnSpPr>
          <p:nvPr/>
        </p:nvCxnSpPr>
        <p:spPr>
          <a:xfrm flipH="1" flipV="1">
            <a:off x="6926169" y="4585162"/>
            <a:ext cx="380157" cy="19086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A71FA00C-6A93-43AE-8EF7-105194206223}"/>
              </a:ext>
            </a:extLst>
          </p:cNvPr>
          <p:cNvCxnSpPr>
            <a:cxnSpLocks/>
          </p:cNvCxnSpPr>
          <p:nvPr/>
        </p:nvCxnSpPr>
        <p:spPr>
          <a:xfrm flipH="1" flipV="1">
            <a:off x="6979681" y="4502487"/>
            <a:ext cx="299048" cy="20465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C4AF75AB-59BD-4693-AB1F-4F0D87DC0518}"/>
              </a:ext>
            </a:extLst>
          </p:cNvPr>
          <p:cNvCxnSpPr>
            <a:cxnSpLocks/>
          </p:cNvCxnSpPr>
          <p:nvPr/>
        </p:nvCxnSpPr>
        <p:spPr>
          <a:xfrm flipH="1" flipV="1">
            <a:off x="8049601" y="5347482"/>
            <a:ext cx="51609" cy="4706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B0CA125B-7433-40CF-A9FF-8D664676A48A}"/>
              </a:ext>
            </a:extLst>
          </p:cNvPr>
          <p:cNvCxnSpPr>
            <a:cxnSpLocks/>
          </p:cNvCxnSpPr>
          <p:nvPr/>
        </p:nvCxnSpPr>
        <p:spPr>
          <a:xfrm flipH="1" flipV="1">
            <a:off x="7880518" y="5314714"/>
            <a:ext cx="126199" cy="16247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6163C313-B5B5-4932-B13D-9D97632A56BD}"/>
              </a:ext>
            </a:extLst>
          </p:cNvPr>
          <p:cNvCxnSpPr>
            <a:cxnSpLocks/>
          </p:cNvCxnSpPr>
          <p:nvPr/>
        </p:nvCxnSpPr>
        <p:spPr>
          <a:xfrm flipH="1" flipV="1">
            <a:off x="7758309" y="5262277"/>
            <a:ext cx="150815" cy="279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CC7CFE9D-185C-4C85-91A9-476908C8A725}"/>
              </a:ext>
            </a:extLst>
          </p:cNvPr>
          <p:cNvCxnSpPr>
            <a:cxnSpLocks/>
          </p:cNvCxnSpPr>
          <p:nvPr/>
        </p:nvCxnSpPr>
        <p:spPr>
          <a:xfrm flipH="1" flipV="1">
            <a:off x="7659328" y="5191377"/>
            <a:ext cx="128461" cy="4045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67BD3DAC-12D1-44F4-9D70-76B8409CDDAA}"/>
              </a:ext>
            </a:extLst>
          </p:cNvPr>
          <p:cNvCxnSpPr>
            <a:cxnSpLocks/>
          </p:cNvCxnSpPr>
          <p:nvPr/>
        </p:nvCxnSpPr>
        <p:spPr>
          <a:xfrm flipH="1" flipV="1">
            <a:off x="7607806" y="5150025"/>
            <a:ext cx="74396" cy="47658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E01426B2-9AF2-4EF4-ADE7-0337BFF95A7F}"/>
              </a:ext>
            </a:extLst>
          </p:cNvPr>
          <p:cNvCxnSpPr>
            <a:cxnSpLocks/>
          </p:cNvCxnSpPr>
          <p:nvPr/>
        </p:nvCxnSpPr>
        <p:spPr>
          <a:xfrm>
            <a:off x="7567046" y="5114237"/>
            <a:ext cx="0" cy="51006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B22CEDE9-B422-417B-8C38-AB82F7D27CEE}"/>
              </a:ext>
            </a:extLst>
          </p:cNvPr>
          <p:cNvCxnSpPr>
            <a:cxnSpLocks/>
          </p:cNvCxnSpPr>
          <p:nvPr/>
        </p:nvCxnSpPr>
        <p:spPr>
          <a:xfrm>
            <a:off x="7534197" y="4908872"/>
            <a:ext cx="7974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5CB467E9-41AB-4485-A00B-41901BB359B8}"/>
              </a:ext>
            </a:extLst>
          </p:cNvPr>
          <p:cNvCxnSpPr>
            <a:cxnSpLocks/>
          </p:cNvCxnSpPr>
          <p:nvPr/>
        </p:nvCxnSpPr>
        <p:spPr>
          <a:xfrm flipH="1" flipV="1">
            <a:off x="7222810" y="4273757"/>
            <a:ext cx="20843" cy="3855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117293C6-B99B-4EEF-8C64-58B70E0F841B}"/>
              </a:ext>
            </a:extLst>
          </p:cNvPr>
          <p:cNvCxnSpPr>
            <a:cxnSpLocks/>
          </p:cNvCxnSpPr>
          <p:nvPr/>
        </p:nvCxnSpPr>
        <p:spPr>
          <a:xfrm flipH="1" flipV="1">
            <a:off x="7125873" y="4343718"/>
            <a:ext cx="90298" cy="11625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D91D683C-CF6A-42E7-B545-5621F6EF1DA5}"/>
              </a:ext>
            </a:extLst>
          </p:cNvPr>
          <p:cNvCxnSpPr>
            <a:cxnSpLocks/>
          </p:cNvCxnSpPr>
          <p:nvPr/>
        </p:nvCxnSpPr>
        <p:spPr>
          <a:xfrm flipH="1" flipV="1">
            <a:off x="7035241" y="4423925"/>
            <a:ext cx="209056" cy="19067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Arco 207">
            <a:extLst>
              <a:ext uri="{FF2B5EF4-FFF2-40B4-BE49-F238E27FC236}">
                <a16:creationId xmlns:a16="http://schemas.microsoft.com/office/drawing/2014/main" id="{21F1CCDF-AEA5-F3D5-8B61-54BB8BC3F2E8}"/>
              </a:ext>
            </a:extLst>
          </p:cNvPr>
          <p:cNvSpPr/>
          <p:nvPr/>
        </p:nvSpPr>
        <p:spPr>
          <a:xfrm rot="19200000">
            <a:off x="7384034" y="4101071"/>
            <a:ext cx="687600" cy="1360800"/>
          </a:xfrm>
          <a:prstGeom prst="arc">
            <a:avLst>
              <a:gd name="adj1" fmla="val 4985356"/>
              <a:gd name="adj2" fmla="val 16555323"/>
            </a:avLst>
          </a:prstGeom>
          <a:ln w="63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2" name="Figura a mano libera: forma 211">
            <a:extLst>
              <a:ext uri="{FF2B5EF4-FFF2-40B4-BE49-F238E27FC236}">
                <a16:creationId xmlns:a16="http://schemas.microsoft.com/office/drawing/2014/main" id="{84BABD7E-05BA-B329-DB4E-814B986BE5E4}"/>
              </a:ext>
            </a:extLst>
          </p:cNvPr>
          <p:cNvSpPr/>
          <p:nvPr/>
        </p:nvSpPr>
        <p:spPr>
          <a:xfrm>
            <a:off x="7423378" y="1513786"/>
            <a:ext cx="810711" cy="1046038"/>
          </a:xfrm>
          <a:custGeom>
            <a:avLst/>
            <a:gdLst>
              <a:gd name="connsiteX0" fmla="*/ 0 w 838599"/>
              <a:gd name="connsiteY0" fmla="*/ 8617 h 1046513"/>
              <a:gd name="connsiteX1" fmla="*/ 65689 w 838599"/>
              <a:gd name="connsiteY1" fmla="*/ 3361 h 1046513"/>
              <a:gd name="connsiteX2" fmla="*/ 254875 w 838599"/>
              <a:gd name="connsiteY2" fmla="*/ 53286 h 1046513"/>
              <a:gd name="connsiteX3" fmla="*/ 451944 w 838599"/>
              <a:gd name="connsiteY3" fmla="*/ 179410 h 1046513"/>
              <a:gd name="connsiteX4" fmla="*/ 630620 w 838599"/>
              <a:gd name="connsiteY4" fmla="*/ 376479 h 1046513"/>
              <a:gd name="connsiteX5" fmla="*/ 759372 w 838599"/>
              <a:gd name="connsiteY5" fmla="*/ 599823 h 1046513"/>
              <a:gd name="connsiteX6" fmla="*/ 832944 w 838599"/>
              <a:gd name="connsiteY6" fmla="*/ 846817 h 1046513"/>
              <a:gd name="connsiteX7" fmla="*/ 830317 w 838599"/>
              <a:gd name="connsiteY7" fmla="*/ 986079 h 1046513"/>
              <a:gd name="connsiteX8" fmla="*/ 804041 w 838599"/>
              <a:gd name="connsiteY8" fmla="*/ 1046513 h 1046513"/>
              <a:gd name="connsiteX0" fmla="*/ 0 w 838599"/>
              <a:gd name="connsiteY0" fmla="*/ 9004 h 1046900"/>
              <a:gd name="connsiteX1" fmla="*/ 65689 w 838599"/>
              <a:gd name="connsiteY1" fmla="*/ 3748 h 1046900"/>
              <a:gd name="connsiteX2" fmla="*/ 246721 w 838599"/>
              <a:gd name="connsiteY2" fmla="*/ 58904 h 1046900"/>
              <a:gd name="connsiteX3" fmla="*/ 451944 w 838599"/>
              <a:gd name="connsiteY3" fmla="*/ 179797 h 1046900"/>
              <a:gd name="connsiteX4" fmla="*/ 630620 w 838599"/>
              <a:gd name="connsiteY4" fmla="*/ 376866 h 1046900"/>
              <a:gd name="connsiteX5" fmla="*/ 759372 w 838599"/>
              <a:gd name="connsiteY5" fmla="*/ 600210 h 1046900"/>
              <a:gd name="connsiteX6" fmla="*/ 832944 w 838599"/>
              <a:gd name="connsiteY6" fmla="*/ 847204 h 1046900"/>
              <a:gd name="connsiteX7" fmla="*/ 830317 w 838599"/>
              <a:gd name="connsiteY7" fmla="*/ 986466 h 1046900"/>
              <a:gd name="connsiteX8" fmla="*/ 804041 w 838599"/>
              <a:gd name="connsiteY8" fmla="*/ 1046900 h 1046900"/>
              <a:gd name="connsiteX0" fmla="*/ 0 w 838599"/>
              <a:gd name="connsiteY0" fmla="*/ 9004 h 1046900"/>
              <a:gd name="connsiteX1" fmla="*/ 65689 w 838599"/>
              <a:gd name="connsiteY1" fmla="*/ 3748 h 1046900"/>
              <a:gd name="connsiteX2" fmla="*/ 246721 w 838599"/>
              <a:gd name="connsiteY2" fmla="*/ 58904 h 1046900"/>
              <a:gd name="connsiteX3" fmla="*/ 441071 w 838599"/>
              <a:gd name="connsiteY3" fmla="*/ 185028 h 1046900"/>
              <a:gd name="connsiteX4" fmla="*/ 630620 w 838599"/>
              <a:gd name="connsiteY4" fmla="*/ 376866 h 1046900"/>
              <a:gd name="connsiteX5" fmla="*/ 759372 w 838599"/>
              <a:gd name="connsiteY5" fmla="*/ 600210 h 1046900"/>
              <a:gd name="connsiteX6" fmla="*/ 832944 w 838599"/>
              <a:gd name="connsiteY6" fmla="*/ 847204 h 1046900"/>
              <a:gd name="connsiteX7" fmla="*/ 830317 w 838599"/>
              <a:gd name="connsiteY7" fmla="*/ 986466 h 1046900"/>
              <a:gd name="connsiteX8" fmla="*/ 804041 w 838599"/>
              <a:gd name="connsiteY8" fmla="*/ 1046900 h 1046900"/>
              <a:gd name="connsiteX0" fmla="*/ 0 w 838599"/>
              <a:gd name="connsiteY0" fmla="*/ 4273 h 1042169"/>
              <a:gd name="connsiteX1" fmla="*/ 65689 w 838599"/>
              <a:gd name="connsiteY1" fmla="*/ 6862 h 1042169"/>
              <a:gd name="connsiteX2" fmla="*/ 246721 w 838599"/>
              <a:gd name="connsiteY2" fmla="*/ 54173 h 1042169"/>
              <a:gd name="connsiteX3" fmla="*/ 441071 w 838599"/>
              <a:gd name="connsiteY3" fmla="*/ 180297 h 1042169"/>
              <a:gd name="connsiteX4" fmla="*/ 630620 w 838599"/>
              <a:gd name="connsiteY4" fmla="*/ 372135 h 1042169"/>
              <a:gd name="connsiteX5" fmla="*/ 759372 w 838599"/>
              <a:gd name="connsiteY5" fmla="*/ 595479 h 1042169"/>
              <a:gd name="connsiteX6" fmla="*/ 832944 w 838599"/>
              <a:gd name="connsiteY6" fmla="*/ 842473 h 1042169"/>
              <a:gd name="connsiteX7" fmla="*/ 830317 w 838599"/>
              <a:gd name="connsiteY7" fmla="*/ 981735 h 1042169"/>
              <a:gd name="connsiteX8" fmla="*/ 804041 w 838599"/>
              <a:gd name="connsiteY8" fmla="*/ 1042169 h 1042169"/>
              <a:gd name="connsiteX0" fmla="*/ 0 w 838599"/>
              <a:gd name="connsiteY0" fmla="*/ 4565 h 1042461"/>
              <a:gd name="connsiteX1" fmla="*/ 65689 w 838599"/>
              <a:gd name="connsiteY1" fmla="*/ 7154 h 1042461"/>
              <a:gd name="connsiteX2" fmla="*/ 244003 w 838599"/>
              <a:gd name="connsiteY2" fmla="*/ 59696 h 1042461"/>
              <a:gd name="connsiteX3" fmla="*/ 441071 w 838599"/>
              <a:gd name="connsiteY3" fmla="*/ 180589 h 1042461"/>
              <a:gd name="connsiteX4" fmla="*/ 630620 w 838599"/>
              <a:gd name="connsiteY4" fmla="*/ 372427 h 1042461"/>
              <a:gd name="connsiteX5" fmla="*/ 759372 w 838599"/>
              <a:gd name="connsiteY5" fmla="*/ 595771 h 1042461"/>
              <a:gd name="connsiteX6" fmla="*/ 832944 w 838599"/>
              <a:gd name="connsiteY6" fmla="*/ 842765 h 1042461"/>
              <a:gd name="connsiteX7" fmla="*/ 830317 w 838599"/>
              <a:gd name="connsiteY7" fmla="*/ 982027 h 1042461"/>
              <a:gd name="connsiteX8" fmla="*/ 804041 w 838599"/>
              <a:gd name="connsiteY8" fmla="*/ 1042461 h 1042461"/>
              <a:gd name="connsiteX0" fmla="*/ 0 w 838599"/>
              <a:gd name="connsiteY0" fmla="*/ 4565 h 1042461"/>
              <a:gd name="connsiteX1" fmla="*/ 65689 w 838599"/>
              <a:gd name="connsiteY1" fmla="*/ 7154 h 1042461"/>
              <a:gd name="connsiteX2" fmla="*/ 244003 w 838599"/>
              <a:gd name="connsiteY2" fmla="*/ 59696 h 1042461"/>
              <a:gd name="connsiteX3" fmla="*/ 441071 w 838599"/>
              <a:gd name="connsiteY3" fmla="*/ 180589 h 1042461"/>
              <a:gd name="connsiteX4" fmla="*/ 622737 w 838599"/>
              <a:gd name="connsiteY4" fmla="*/ 372427 h 1042461"/>
              <a:gd name="connsiteX5" fmla="*/ 759372 w 838599"/>
              <a:gd name="connsiteY5" fmla="*/ 595771 h 1042461"/>
              <a:gd name="connsiteX6" fmla="*/ 832944 w 838599"/>
              <a:gd name="connsiteY6" fmla="*/ 842765 h 1042461"/>
              <a:gd name="connsiteX7" fmla="*/ 830317 w 838599"/>
              <a:gd name="connsiteY7" fmla="*/ 982027 h 1042461"/>
              <a:gd name="connsiteX8" fmla="*/ 804041 w 838599"/>
              <a:gd name="connsiteY8" fmla="*/ 1042461 h 1042461"/>
              <a:gd name="connsiteX0" fmla="*/ 0 w 838599"/>
              <a:gd name="connsiteY0" fmla="*/ 2930 h 1040826"/>
              <a:gd name="connsiteX1" fmla="*/ 65689 w 838599"/>
              <a:gd name="connsiteY1" fmla="*/ 5519 h 1040826"/>
              <a:gd name="connsiteX2" fmla="*/ 244003 w 838599"/>
              <a:gd name="connsiteY2" fmla="*/ 58061 h 1040826"/>
              <a:gd name="connsiteX3" fmla="*/ 441071 w 838599"/>
              <a:gd name="connsiteY3" fmla="*/ 178954 h 1040826"/>
              <a:gd name="connsiteX4" fmla="*/ 622737 w 838599"/>
              <a:gd name="connsiteY4" fmla="*/ 370792 h 1040826"/>
              <a:gd name="connsiteX5" fmla="*/ 759372 w 838599"/>
              <a:gd name="connsiteY5" fmla="*/ 594136 h 1040826"/>
              <a:gd name="connsiteX6" fmla="*/ 832944 w 838599"/>
              <a:gd name="connsiteY6" fmla="*/ 841130 h 1040826"/>
              <a:gd name="connsiteX7" fmla="*/ 830317 w 838599"/>
              <a:gd name="connsiteY7" fmla="*/ 980392 h 1040826"/>
              <a:gd name="connsiteX8" fmla="*/ 804041 w 838599"/>
              <a:gd name="connsiteY8" fmla="*/ 1040826 h 1040826"/>
              <a:gd name="connsiteX0" fmla="*/ 0 w 838599"/>
              <a:gd name="connsiteY0" fmla="*/ 2930 h 1044618"/>
              <a:gd name="connsiteX1" fmla="*/ 65689 w 838599"/>
              <a:gd name="connsiteY1" fmla="*/ 5519 h 1044618"/>
              <a:gd name="connsiteX2" fmla="*/ 244003 w 838599"/>
              <a:gd name="connsiteY2" fmla="*/ 58061 h 1044618"/>
              <a:gd name="connsiteX3" fmla="*/ 441071 w 838599"/>
              <a:gd name="connsiteY3" fmla="*/ 178954 h 1044618"/>
              <a:gd name="connsiteX4" fmla="*/ 622737 w 838599"/>
              <a:gd name="connsiteY4" fmla="*/ 370792 h 1044618"/>
              <a:gd name="connsiteX5" fmla="*/ 759372 w 838599"/>
              <a:gd name="connsiteY5" fmla="*/ 594136 h 1044618"/>
              <a:gd name="connsiteX6" fmla="*/ 832944 w 838599"/>
              <a:gd name="connsiteY6" fmla="*/ 841130 h 1044618"/>
              <a:gd name="connsiteX7" fmla="*/ 830317 w 838599"/>
              <a:gd name="connsiteY7" fmla="*/ 980392 h 1044618"/>
              <a:gd name="connsiteX8" fmla="*/ 807982 w 838599"/>
              <a:gd name="connsiteY8" fmla="*/ 1044618 h 1044618"/>
              <a:gd name="connsiteX0" fmla="*/ 0 w 838599"/>
              <a:gd name="connsiteY0" fmla="*/ 5351 h 1047039"/>
              <a:gd name="connsiteX1" fmla="*/ 65689 w 838599"/>
              <a:gd name="connsiteY1" fmla="*/ 2252 h 1047039"/>
              <a:gd name="connsiteX2" fmla="*/ 244003 w 838599"/>
              <a:gd name="connsiteY2" fmla="*/ 60482 h 1047039"/>
              <a:gd name="connsiteX3" fmla="*/ 441071 w 838599"/>
              <a:gd name="connsiteY3" fmla="*/ 181375 h 1047039"/>
              <a:gd name="connsiteX4" fmla="*/ 622737 w 838599"/>
              <a:gd name="connsiteY4" fmla="*/ 373213 h 1047039"/>
              <a:gd name="connsiteX5" fmla="*/ 759372 w 838599"/>
              <a:gd name="connsiteY5" fmla="*/ 596557 h 1047039"/>
              <a:gd name="connsiteX6" fmla="*/ 832944 w 838599"/>
              <a:gd name="connsiteY6" fmla="*/ 843551 h 1047039"/>
              <a:gd name="connsiteX7" fmla="*/ 830317 w 838599"/>
              <a:gd name="connsiteY7" fmla="*/ 982813 h 1047039"/>
              <a:gd name="connsiteX8" fmla="*/ 807982 w 838599"/>
              <a:gd name="connsiteY8" fmla="*/ 1047039 h 1047039"/>
              <a:gd name="connsiteX0" fmla="*/ 0 w 838599"/>
              <a:gd name="connsiteY0" fmla="*/ 5351 h 1047039"/>
              <a:gd name="connsiteX1" fmla="*/ 65689 w 838599"/>
              <a:gd name="connsiteY1" fmla="*/ 2252 h 1047039"/>
              <a:gd name="connsiteX2" fmla="*/ 244003 w 838599"/>
              <a:gd name="connsiteY2" fmla="*/ 60482 h 1047039"/>
              <a:gd name="connsiteX3" fmla="*/ 441071 w 838599"/>
              <a:gd name="connsiteY3" fmla="*/ 181375 h 1047039"/>
              <a:gd name="connsiteX4" fmla="*/ 622737 w 838599"/>
              <a:gd name="connsiteY4" fmla="*/ 373213 h 1047039"/>
              <a:gd name="connsiteX5" fmla="*/ 759372 w 838599"/>
              <a:gd name="connsiteY5" fmla="*/ 596557 h 1047039"/>
              <a:gd name="connsiteX6" fmla="*/ 832944 w 838599"/>
              <a:gd name="connsiteY6" fmla="*/ 843551 h 1047039"/>
              <a:gd name="connsiteX7" fmla="*/ 830317 w 838599"/>
              <a:gd name="connsiteY7" fmla="*/ 982813 h 1047039"/>
              <a:gd name="connsiteX8" fmla="*/ 807982 w 838599"/>
              <a:gd name="connsiteY8" fmla="*/ 1047039 h 104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8599" h="1047039">
                <a:moveTo>
                  <a:pt x="0" y="5351"/>
                </a:moveTo>
                <a:cubicBezTo>
                  <a:pt x="11605" y="-1000"/>
                  <a:pt x="21081" y="-1247"/>
                  <a:pt x="65689" y="2252"/>
                </a:cubicBezTo>
                <a:cubicBezTo>
                  <a:pt x="110297" y="5751"/>
                  <a:pt x="181439" y="30628"/>
                  <a:pt x="244003" y="60482"/>
                </a:cubicBezTo>
                <a:cubicBezTo>
                  <a:pt x="306567" y="90336"/>
                  <a:pt x="377949" y="129253"/>
                  <a:pt x="441071" y="181375"/>
                </a:cubicBezTo>
                <a:cubicBezTo>
                  <a:pt x="504193" y="233497"/>
                  <a:pt x="569687" y="304016"/>
                  <a:pt x="622737" y="373213"/>
                </a:cubicBezTo>
                <a:cubicBezTo>
                  <a:pt x="675787" y="442410"/>
                  <a:pt x="724338" y="518167"/>
                  <a:pt x="759372" y="596557"/>
                </a:cubicBezTo>
                <a:cubicBezTo>
                  <a:pt x="794406" y="674947"/>
                  <a:pt x="821120" y="779175"/>
                  <a:pt x="832944" y="843551"/>
                </a:cubicBezTo>
                <a:cubicBezTo>
                  <a:pt x="844768" y="907927"/>
                  <a:pt x="835134" y="949530"/>
                  <a:pt x="830317" y="982813"/>
                </a:cubicBezTo>
                <a:cubicBezTo>
                  <a:pt x="825500" y="1016096"/>
                  <a:pt x="812361" y="1039594"/>
                  <a:pt x="807982" y="1047039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C4990D3B-D36A-4DA6-B916-DD755DC9D51A}"/>
              </a:ext>
            </a:extLst>
          </p:cNvPr>
          <p:cNvSpPr/>
          <p:nvPr/>
        </p:nvSpPr>
        <p:spPr>
          <a:xfrm>
            <a:off x="6849173" y="1502130"/>
            <a:ext cx="1437299" cy="1440000"/>
          </a:xfrm>
          <a:prstGeom prst="arc">
            <a:avLst>
              <a:gd name="adj1" fmla="val 1659981"/>
              <a:gd name="adj2" fmla="val 15584838"/>
            </a:avLst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Arco 14">
            <a:extLst>
              <a:ext uri="{FF2B5EF4-FFF2-40B4-BE49-F238E27FC236}">
                <a16:creationId xmlns:a16="http://schemas.microsoft.com/office/drawing/2014/main" id="{2905938B-E8F3-1EB0-3C65-132A601D1C03}"/>
              </a:ext>
            </a:extLst>
          </p:cNvPr>
          <p:cNvSpPr/>
          <p:nvPr/>
        </p:nvSpPr>
        <p:spPr>
          <a:xfrm>
            <a:off x="6854536" y="4185481"/>
            <a:ext cx="1440000" cy="1440000"/>
          </a:xfrm>
          <a:prstGeom prst="arc">
            <a:avLst>
              <a:gd name="adj1" fmla="val 1697662"/>
              <a:gd name="adj2" fmla="val 1513257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Arco 19">
            <a:extLst>
              <a:ext uri="{FF2B5EF4-FFF2-40B4-BE49-F238E27FC236}">
                <a16:creationId xmlns:a16="http://schemas.microsoft.com/office/drawing/2014/main" id="{87A4EA19-4EEF-2C2F-ADC7-C13522F2FDD2}"/>
              </a:ext>
            </a:extLst>
          </p:cNvPr>
          <p:cNvSpPr/>
          <p:nvPr/>
        </p:nvSpPr>
        <p:spPr>
          <a:xfrm>
            <a:off x="7199899" y="3245673"/>
            <a:ext cx="2160000" cy="2160000"/>
          </a:xfrm>
          <a:prstGeom prst="arc">
            <a:avLst>
              <a:gd name="adj1" fmla="val 10933774"/>
              <a:gd name="adj2" fmla="val 5942872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Arco 24">
            <a:extLst>
              <a:ext uri="{FF2B5EF4-FFF2-40B4-BE49-F238E27FC236}">
                <a16:creationId xmlns:a16="http://schemas.microsoft.com/office/drawing/2014/main" id="{DEAC8A4B-D4AD-B648-CC7B-130F4588CA72}"/>
              </a:ext>
            </a:extLst>
          </p:cNvPr>
          <p:cNvSpPr/>
          <p:nvPr/>
        </p:nvSpPr>
        <p:spPr>
          <a:xfrm>
            <a:off x="7201122" y="609700"/>
            <a:ext cx="2160000" cy="2160000"/>
          </a:xfrm>
          <a:prstGeom prst="arc">
            <a:avLst>
              <a:gd name="adj1" fmla="val 11101696"/>
              <a:gd name="adj2" fmla="val 6099467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4" name="CasellaDiTesto 133">
            <a:extLst>
              <a:ext uri="{FF2B5EF4-FFF2-40B4-BE49-F238E27FC236}">
                <a16:creationId xmlns:a16="http://schemas.microsoft.com/office/drawing/2014/main" id="{09AAD192-DC01-2868-930F-43F42DB016F2}"/>
              </a:ext>
            </a:extLst>
          </p:cNvPr>
          <p:cNvSpPr txBox="1"/>
          <p:nvPr/>
        </p:nvSpPr>
        <p:spPr>
          <a:xfrm>
            <a:off x="7305448" y="1929479"/>
            <a:ext cx="485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135" name="CasellaDiTesto 134">
            <a:extLst>
              <a:ext uri="{FF2B5EF4-FFF2-40B4-BE49-F238E27FC236}">
                <a16:creationId xmlns:a16="http://schemas.microsoft.com/office/drawing/2014/main" id="{FAF44950-0F8D-A648-7D53-B15E7F97A35E}"/>
              </a:ext>
            </a:extLst>
          </p:cNvPr>
          <p:cNvSpPr txBox="1"/>
          <p:nvPr/>
        </p:nvSpPr>
        <p:spPr>
          <a:xfrm>
            <a:off x="7274188" y="4655588"/>
            <a:ext cx="485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141" name="CasellaDiTesto 140">
            <a:extLst>
              <a:ext uri="{FF2B5EF4-FFF2-40B4-BE49-F238E27FC236}">
                <a16:creationId xmlns:a16="http://schemas.microsoft.com/office/drawing/2014/main" id="{874A0A4B-0ED0-2C12-E8C5-258E6CCA5913}"/>
              </a:ext>
            </a:extLst>
          </p:cNvPr>
          <p:cNvSpPr txBox="1"/>
          <p:nvPr/>
        </p:nvSpPr>
        <p:spPr>
          <a:xfrm>
            <a:off x="8036850" y="1416254"/>
            <a:ext cx="485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145" name="CasellaDiTesto 144">
            <a:extLst>
              <a:ext uri="{FF2B5EF4-FFF2-40B4-BE49-F238E27FC236}">
                <a16:creationId xmlns:a16="http://schemas.microsoft.com/office/drawing/2014/main" id="{6A476867-D6B1-2E53-92C4-DAAE8331FB52}"/>
              </a:ext>
            </a:extLst>
          </p:cNvPr>
          <p:cNvSpPr txBox="1"/>
          <p:nvPr/>
        </p:nvSpPr>
        <p:spPr>
          <a:xfrm>
            <a:off x="8012469" y="4038036"/>
            <a:ext cx="485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C7E29C4-5998-50A7-E55B-32ED879478E4}"/>
              </a:ext>
            </a:extLst>
          </p:cNvPr>
          <p:cNvSpPr txBox="1"/>
          <p:nvPr/>
        </p:nvSpPr>
        <p:spPr>
          <a:xfrm>
            <a:off x="0" y="2820467"/>
            <a:ext cx="50195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Eliminate anche le parti nascoste della composizione l’immagine conclusiva di sintesi della rappresentazione ortogonale delle due sfere si presenta come nell’immagine a fianco</a:t>
            </a:r>
          </a:p>
        </p:txBody>
      </p:sp>
      <p:sp>
        <p:nvSpPr>
          <p:cNvPr id="108" name="Pulsante di azione: vuoto 10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E26509C9-3398-6848-80B9-54D6C8574E10}"/>
              </a:ext>
            </a:extLst>
          </p:cNvPr>
          <p:cNvSpPr/>
          <p:nvPr/>
        </p:nvSpPr>
        <p:spPr>
          <a:xfrm>
            <a:off x="10784400" y="2400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E24EFA7B-B866-91C5-9E4C-DC74B29669C6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095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5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0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5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0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500"/>
                            </p:stCondLst>
                            <p:childTnLst>
                              <p:par>
                                <p:cTn id="7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9000"/>
                            </p:stCondLst>
                            <p:childTnLst>
                              <p:par>
                                <p:cTn id="7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9500"/>
                            </p:stCondLst>
                            <p:childTnLst>
                              <p:par>
                                <p:cTn id="7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0"/>
                            </p:stCondLst>
                            <p:childTnLst>
                              <p:par>
                                <p:cTn id="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500"/>
                            </p:stCondLst>
                            <p:childTnLst>
                              <p:par>
                                <p:cTn id="8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1000"/>
                            </p:stCondLst>
                            <p:childTnLst>
                              <p:par>
                                <p:cTn id="9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1500"/>
                            </p:stCondLst>
                            <p:childTnLst>
                              <p:par>
                                <p:cTn id="9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2000"/>
                            </p:stCondLst>
                            <p:childTnLst>
                              <p:par>
                                <p:cTn id="9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8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22" presetClass="entr" presetSubtype="8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15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19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4500"/>
                            </p:stCondLst>
                            <p:childTnLst>
                              <p:par>
                                <p:cTn id="123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500"/>
                            </p:stCondLst>
                            <p:childTnLst>
                              <p:par>
                                <p:cTn id="127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6500"/>
                            </p:stCondLst>
                            <p:childTnLst>
                              <p:par>
                                <p:cTn id="131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7500"/>
                            </p:stCondLst>
                            <p:childTnLst>
                              <p:par>
                                <p:cTn id="135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8500"/>
                            </p:stCondLst>
                            <p:childTnLst>
                              <p:par>
                                <p:cTn id="139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000"/>
                            </p:stCondLst>
                            <p:childTnLst>
                              <p:par>
                                <p:cTn id="1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500"/>
                            </p:stCondLst>
                            <p:childTnLst>
                              <p:par>
                                <p:cTn id="1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000"/>
                            </p:stCondLst>
                            <p:childTnLst>
                              <p:par>
                                <p:cTn id="1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500"/>
                            </p:stCondLst>
                            <p:childTnLst>
                              <p:par>
                                <p:cTn id="1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3000"/>
                            </p:stCondLst>
                            <p:childTnLst>
                              <p:par>
                                <p:cTn id="1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3500"/>
                            </p:stCondLst>
                            <p:childTnLst>
                              <p:par>
                                <p:cTn id="17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4000"/>
                            </p:stCondLst>
                            <p:childTnLst>
                              <p:par>
                                <p:cTn id="1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4500"/>
                            </p:stCondLst>
                            <p:childTnLst>
                              <p:par>
                                <p:cTn id="18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5000"/>
                            </p:stCondLst>
                            <p:childTnLst>
                              <p:par>
                                <p:cTn id="1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5500"/>
                            </p:stCondLst>
                            <p:childTnLst>
                              <p:par>
                                <p:cTn id="18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6000"/>
                            </p:stCondLst>
                            <p:childTnLst>
                              <p:par>
                                <p:cTn id="19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6500"/>
                            </p:stCondLst>
                            <p:childTnLst>
                              <p:par>
                                <p:cTn id="19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7500"/>
                            </p:stCondLst>
                            <p:childTnLst>
                              <p:par>
                                <p:cTn id="20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8000"/>
                            </p:stCondLst>
                            <p:childTnLst>
                              <p:par>
                                <p:cTn id="20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8500"/>
                            </p:stCondLst>
                            <p:childTnLst>
                              <p:par>
                                <p:cTn id="2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9000"/>
                            </p:stCondLst>
                            <p:childTnLst>
                              <p:par>
                                <p:cTn id="2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9500"/>
                            </p:stCondLst>
                            <p:childTnLst>
                              <p:par>
                                <p:cTn id="2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10000"/>
                            </p:stCondLst>
                            <p:childTnLst>
                              <p:par>
                                <p:cTn id="2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2" presetClass="entr" presetSubtype="2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3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2000"/>
                            </p:stCondLst>
                            <p:childTnLst>
                              <p:par>
                                <p:cTn id="237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3000"/>
                            </p:stCondLst>
                            <p:childTnLst>
                              <p:par>
                                <p:cTn id="241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4000"/>
                            </p:stCondLst>
                            <p:childTnLst>
                              <p:par>
                                <p:cTn id="245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5000"/>
                            </p:stCondLst>
                            <p:childTnLst>
                              <p:par>
                                <p:cTn id="249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6000"/>
                            </p:stCondLst>
                            <p:childTnLst>
                              <p:par>
                                <p:cTn id="253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7000"/>
                            </p:stCondLst>
                            <p:childTnLst>
                              <p:par>
                                <p:cTn id="257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8000"/>
                            </p:stCondLst>
                            <p:childTnLst>
                              <p:par>
                                <p:cTn id="261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0" animBg="1"/>
      <p:bldP spid="137" grpId="0" animBg="1"/>
      <p:bldP spid="138" grpId="0" animBg="1"/>
      <p:bldP spid="139" grpId="0" animBg="1"/>
      <p:bldP spid="140" grpId="0" animBg="1"/>
      <p:bldP spid="142" grpId="0" animBg="1"/>
      <p:bldP spid="143" grpId="0" animBg="1"/>
      <p:bldP spid="144" grpId="0" animBg="1"/>
      <p:bldP spid="4" grpId="0" animBg="1"/>
      <p:bldP spid="165" grpId="0" animBg="1"/>
      <p:bldP spid="166" grpId="0" animBg="1"/>
      <p:bldP spid="168" grpId="0" animBg="1"/>
      <p:bldP spid="169" grpId="0" animBg="1"/>
      <p:bldP spid="171" grpId="0" animBg="1"/>
      <p:bldP spid="173" grpId="0" animBg="1"/>
      <p:bldP spid="174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ettangolo 180">
            <a:extLst>
              <a:ext uri="{FF2B5EF4-FFF2-40B4-BE49-F238E27FC236}">
                <a16:creationId xmlns:a16="http://schemas.microsoft.com/office/drawing/2014/main" id="{63C8C994-8620-40F8-8041-002EF523D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0" y="2971800"/>
            <a:ext cx="12132000" cy="1132618"/>
          </a:xfrm>
          <a:prstGeom prst="rect">
            <a:avLst/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76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ulsante di azione: vuoto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648E477-D426-48F2-90E9-55B271C2F355}"/>
              </a:ext>
            </a:extLst>
          </p:cNvPr>
          <p:cNvSpPr/>
          <p:nvPr/>
        </p:nvSpPr>
        <p:spPr>
          <a:xfrm>
            <a:off x="10784400" y="2400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015478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1307</Words>
  <Application>Microsoft Office PowerPoint</Application>
  <PresentationFormat>Widescreen</PresentationFormat>
  <Paragraphs>213</Paragraphs>
  <Slides>8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MS Shell Dlg 2</vt:lpstr>
      <vt:lpstr>Symbol</vt:lpstr>
      <vt:lpstr>1_Tema di Office</vt:lpstr>
      <vt:lpstr>2_Tema di Office</vt:lpstr>
      <vt:lpstr>Geometria descrittiva dinamica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123</cp:revision>
  <dcterms:created xsi:type="dcterms:W3CDTF">2022-04-02T16:41:36Z</dcterms:created>
  <dcterms:modified xsi:type="dcterms:W3CDTF">2022-06-29T22:03:32Z</dcterms:modified>
</cp:coreProperties>
</file>