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69" r:id="rId3"/>
    <p:sldId id="268" r:id="rId4"/>
    <p:sldId id="270" r:id="rId5"/>
    <p:sldId id="273" r:id="rId6"/>
    <p:sldId id="275" r:id="rId7"/>
    <p:sldId id="271" r:id="rId8"/>
    <p:sldId id="288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CC10-A129-43F7-908A-AE8FF7899DE1}" type="datetimeFigureOut">
              <a:rPr lang="it-IT" smtClean="0"/>
              <a:t>04/06/2022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C857-6F13-42CD-8B99-44A0E0923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56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9E635-4B89-4698-92C2-4071089677A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82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226C2D-875C-43FD-938B-A828F8993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AD11A5-DC51-4307-8CEF-A0049071F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A5C4D-3715-4630-B1FA-272E6963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C4B-5F6B-41B1-B710-8AC021E15CCB}" type="datetimeFigureOut">
              <a:rPr lang="it-IT" smtClean="0"/>
              <a:t>04/06/2022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8A11C0-F336-4A66-96F0-4379F999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C9B2AB-2C6F-4665-B66A-C1E85405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B7EA-93C2-46E2-8238-8B63F03314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6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709D29-68B6-42DB-93A9-1FAFA2CC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3EE0A8-883F-44B7-B4F7-8DEAEDD48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2B0CF3-2FF5-467F-8356-005675C3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C4B-5F6B-41B1-B710-8AC021E15CCB}" type="datetimeFigureOut">
              <a:rPr lang="it-IT" smtClean="0"/>
              <a:t>04/06/2022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B0E9AF-A9B9-4468-B65B-2CA7CFC4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170903-6092-4185-AF38-FD23437F8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B7EA-93C2-46E2-8238-8B63F03314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84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7007F0A-A0F3-4669-A96C-96C3B52B2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FD37B2-E4E9-4E03-8DDE-2A79AA809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00468F-1003-4B2F-93A1-41997436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C4B-5F6B-41B1-B710-8AC021E15CCB}" type="datetimeFigureOut">
              <a:rPr lang="it-IT" smtClean="0"/>
              <a:t>04/06/2022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0310D2-DCB4-43F6-9B05-9832ABEE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D022B9-C229-4CB9-8AF8-3FD6E4D3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B7EA-93C2-46E2-8238-8B63F03314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47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29B39-1CE2-4C1F-866A-59E5654F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14DE-3F60-44DD-9423-DEFC04250351}" type="datetimeFigureOut">
              <a:rPr lang="it-IT"/>
              <a:pPr>
                <a:defRPr/>
              </a:pPr>
              <a:t>04/06/2022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C82267-D490-4013-BE6C-C35095E3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AF939F-A0A9-4F13-9BF0-06A44DF7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5D9D-7BDB-44F6-8FDF-584E217B40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988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A90873-8DC8-4403-99FA-2C8B343D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C63B-2C19-4507-AC24-072B90448340}" type="datetimeFigureOut">
              <a:rPr lang="it-IT"/>
              <a:pPr>
                <a:defRPr/>
              </a:pPr>
              <a:t>04/06/2022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084630-1964-40D6-A542-A67D7AFB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D94288-04F3-4460-A558-23258665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5964-AF03-4A49-98F6-2ECC0253D9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984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2251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4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07BAE0-B502-403A-8B2A-6744B3DA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E8B3-C242-4180-9527-F98ACB333149}" type="datetimeFigureOut">
              <a:rPr lang="it-IT"/>
              <a:pPr>
                <a:defRPr/>
              </a:pPr>
              <a:t>04/06/2022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93AC53-4A40-4CCB-BEE1-E36782A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0937E5-EDA4-458C-BA7A-E11CECC4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B1C7-ADA2-4636-BA98-CC02E8BC60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0902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D95C966-58D7-4873-B499-96A0F395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2A48-65D4-4511-AD62-45D1CD9F7306}" type="datetimeFigureOut">
              <a:rPr lang="it-IT"/>
              <a:pPr>
                <a:defRPr/>
              </a:pPr>
              <a:t>04/06/2022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1517524-EDA6-4FD8-AD75-6EF4A96C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DE704AE-E182-4F77-A955-C67AD2A1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53BD7-525F-4E93-AEC9-3D7F05CD8D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848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1351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351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A0F242A1-DC2A-4C70-8BE5-F59619D1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22E6-8CF1-4BF8-93AE-7DEBFC78CE52}" type="datetimeFigureOut">
              <a:rPr lang="it-IT"/>
              <a:pPr>
                <a:defRPr/>
              </a:pPr>
              <a:t>04/06/2022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D9F05560-9E7A-4D66-99D0-53890D03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CD96F39D-98BF-4C4A-9087-474215C7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C386-CE87-4F9D-BF5F-59402AAC59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110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A3F401E0-6DF8-44E0-AFB2-E2986D3D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C869E-6221-4A3D-9CD7-DB545B0EFB1E}" type="datetimeFigureOut">
              <a:rPr lang="it-IT"/>
              <a:pPr>
                <a:defRPr/>
              </a:pPr>
              <a:t>04/06/2022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4FDB7A51-9D48-4FA2-9692-55B00C95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4F9AF6A2-EA01-4EE3-8799-049CFBF4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FB98-3D33-454B-A453-A45917DB0B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495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D51A5517-D393-4685-AD2A-4C331F9D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DEB4-15B5-43E8-B445-0C3E6C722FFB}" type="datetimeFigureOut">
              <a:rPr lang="it-IT"/>
              <a:pPr>
                <a:defRPr/>
              </a:pPr>
              <a:t>04/06/2022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E497048E-3ABD-4DBF-A3BC-8C75C79B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0B064952-2EAD-403D-901D-31DB4BE3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FB84-F20C-4C7A-A885-8EF61B16DC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316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5" y="273059"/>
            <a:ext cx="6815668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1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8" indent="0">
              <a:buNone/>
              <a:defRPr sz="563"/>
            </a:lvl3pPr>
            <a:lvl4pPr marL="771506" indent="0">
              <a:buNone/>
              <a:defRPr sz="507"/>
            </a:lvl4pPr>
            <a:lvl5pPr marL="1028674" indent="0">
              <a:buNone/>
              <a:defRPr sz="507"/>
            </a:lvl5pPr>
            <a:lvl6pPr marL="1285843" indent="0">
              <a:buNone/>
              <a:defRPr sz="507"/>
            </a:lvl6pPr>
            <a:lvl7pPr marL="1543012" indent="0">
              <a:buNone/>
              <a:defRPr sz="507"/>
            </a:lvl7pPr>
            <a:lvl8pPr marL="1800180" indent="0">
              <a:buNone/>
              <a:defRPr sz="507"/>
            </a:lvl8pPr>
            <a:lvl9pPr marL="2057349" indent="0">
              <a:buNone/>
              <a:defRPr sz="507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BA8E32C-C19B-49D4-93A4-5AE74FD7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FB464-EED0-42F3-8101-1DF7C6C62CF7}" type="datetimeFigureOut">
              <a:rPr lang="it-IT"/>
              <a:pPr>
                <a:defRPr/>
              </a:pPr>
              <a:t>04/06/2022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282D7B9-5871-4732-803D-80C82E20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9E9189E-873E-4B36-B1B3-F7A74910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0C726-98A0-48D9-AD5B-A483604390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992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B9B440-9BF2-41E4-AA85-0126694C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D551CE-C2CC-45F6-8973-D5EC452ED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558032-E976-4FB0-B934-CA5BA5CE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C4B-5F6B-41B1-B710-8AC021E15CCB}" type="datetimeFigureOut">
              <a:rPr lang="it-IT" smtClean="0"/>
              <a:t>04/06/2022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E16336-061C-4A20-9515-B9FEF4E6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F2540-55D1-4A3B-A64F-E77DFF5C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B7EA-93C2-46E2-8238-8B63F03314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73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8" indent="0">
              <a:buNone/>
              <a:defRPr sz="1351"/>
            </a:lvl3pPr>
            <a:lvl4pPr marL="771506" indent="0">
              <a:buNone/>
              <a:defRPr sz="1125"/>
            </a:lvl4pPr>
            <a:lvl5pPr marL="1028674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8" indent="0">
              <a:buNone/>
              <a:defRPr sz="563"/>
            </a:lvl3pPr>
            <a:lvl4pPr marL="771506" indent="0">
              <a:buNone/>
              <a:defRPr sz="507"/>
            </a:lvl4pPr>
            <a:lvl5pPr marL="1028674" indent="0">
              <a:buNone/>
              <a:defRPr sz="507"/>
            </a:lvl5pPr>
            <a:lvl6pPr marL="1285843" indent="0">
              <a:buNone/>
              <a:defRPr sz="507"/>
            </a:lvl6pPr>
            <a:lvl7pPr marL="1543012" indent="0">
              <a:buNone/>
              <a:defRPr sz="507"/>
            </a:lvl7pPr>
            <a:lvl8pPr marL="1800180" indent="0">
              <a:buNone/>
              <a:defRPr sz="507"/>
            </a:lvl8pPr>
            <a:lvl9pPr marL="2057349" indent="0">
              <a:buNone/>
              <a:defRPr sz="507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DD3D5E1-4582-42D3-8C7F-549467DE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C8D1-D426-401B-8AC5-561DD458DE56}" type="datetimeFigureOut">
              <a:rPr lang="it-IT"/>
              <a:pPr>
                <a:defRPr/>
              </a:pPr>
              <a:t>04/06/2022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7C7979D-4589-43DB-8E86-9804ED6DD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6037FF1-FAF4-4676-8F11-ABE99125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DC06-99C1-4F29-800D-74D3AABC53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964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886A82-3D77-4304-A15D-1CD2CE16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A485-098D-4A5A-9D68-8CC4C26E05AA}" type="datetimeFigureOut">
              <a:rPr lang="it-IT"/>
              <a:pPr>
                <a:defRPr/>
              </a:pPr>
              <a:t>04/06/2022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4A48DF-E26B-4624-AABE-00EFFB65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DE0ABD-A28F-4030-9489-06E72263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3764-1C77-4B88-8738-40AF0BC6D7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826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2BDF8B-C332-4622-93FC-36F53F25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0E71-9635-4756-9EB2-BB8045E66131}" type="datetimeFigureOut">
              <a:rPr lang="it-IT"/>
              <a:pPr>
                <a:defRPr/>
              </a:pPr>
              <a:t>04/06/2022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B6989D-FC4E-4AB7-B042-1AA3D8F9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CF1645-C070-4C08-9B3D-CBDCFDE8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C521-CD3E-41BD-AD6F-1008ED7DC0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654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B73B89-B010-47A1-8B02-1419EF22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27A388-2D0D-47C4-BAF4-F754EA804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6316C0-CA9A-49E3-ACA4-430AB3DBF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C4B-5F6B-41B1-B710-8AC021E15CCB}" type="datetimeFigureOut">
              <a:rPr lang="it-IT" smtClean="0"/>
              <a:t>04/06/2022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5E0827-1D43-436A-A9DE-1EB9FE78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122CC1-50F7-40E1-B132-635B23A6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B7EA-93C2-46E2-8238-8B63F03314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01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E858C-ECE7-4F90-93CE-830C1319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A11BC9-4B61-487A-ADE8-2507A24FB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1A783E-3154-4F80-903E-4121F88DC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486A67-F0F1-4F87-8671-CAD7DC585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C4B-5F6B-41B1-B710-8AC021E15CCB}" type="datetimeFigureOut">
              <a:rPr lang="it-IT" smtClean="0"/>
              <a:t>04/06/2022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8B3CD8-E83F-4077-9399-A9D30649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E2E317-2C62-4904-BC0D-4B9F3AF2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B7EA-93C2-46E2-8238-8B63F03314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63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8B162-F8AC-43DD-A8B9-9D422222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9C8BC1-0051-4B00-BAA0-610E6D978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494DF1-F2A5-427F-87B2-561AB9876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2C15058-C4FD-48F9-A9E8-429522384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A09602E-08CA-4EFE-B5F1-11A62885D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FD3455E-C60A-451B-8F9A-43801798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C4B-5F6B-41B1-B710-8AC021E15CCB}" type="datetimeFigureOut">
              <a:rPr lang="it-IT" smtClean="0"/>
              <a:t>04/06/2022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F1D1DFE-0EF5-4A3B-B950-99085D17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25F8875-B6AD-45F0-8AE3-4887FCA0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B7EA-93C2-46E2-8238-8B63F03314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46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FDE3DF-5754-427B-864F-96C4BB79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AC8E78E-E3FD-40A6-B844-4B60F4E3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C4B-5F6B-41B1-B710-8AC021E15CCB}" type="datetimeFigureOut">
              <a:rPr lang="it-IT" smtClean="0"/>
              <a:t>04/06/2022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C2F6BFD-FA94-4710-BCD0-DA8878AC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28CD1A-C205-4092-A5F2-0B61CEE5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B7EA-93C2-46E2-8238-8B63F03314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97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56159F1-529A-4394-8D20-940AA66F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C4B-5F6B-41B1-B710-8AC021E15CCB}" type="datetimeFigureOut">
              <a:rPr lang="it-IT" smtClean="0"/>
              <a:t>04/06/2022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50000DF-D239-4BFD-A43B-3BAC0EA1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AFA905-1981-4D2C-A714-532B060B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B7EA-93C2-46E2-8238-8B63F03314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27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BEBD3D-6732-4D5A-B0CB-1C6B3327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C96B0C-B691-47CB-AF7E-97DA88AEB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E1D196-280B-4757-B205-B978FC067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B90C7B-369B-47B8-9E9F-9569B23C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C4B-5F6B-41B1-B710-8AC021E15CCB}" type="datetimeFigureOut">
              <a:rPr lang="it-IT" smtClean="0"/>
              <a:t>04/06/2022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1F8648-8479-481E-8BA2-2A80E3D6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852960-A791-4B66-8A12-D3F66932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B7EA-93C2-46E2-8238-8B63F03314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39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F4EEE4-5C42-4B2A-B6AD-7EBD61755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07BAD52-8E3A-4E68-BB04-9C6A7B5B9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2EE327-6191-4AC8-9386-DD8810239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867D26-369E-44AD-8B43-5DAF68BFC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C4B-5F6B-41B1-B710-8AC021E15CCB}" type="datetimeFigureOut">
              <a:rPr lang="it-IT" smtClean="0"/>
              <a:t>04/06/2022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13DE60-D772-4C13-AADF-88634929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C95381-4F26-46AA-8AB3-EDC0DF17F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B7EA-93C2-46E2-8238-8B63F03314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92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24F050D-E238-40F7-A74C-0C6EFC16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659AA1-8C0D-447D-AE8A-88E4E422E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517BBC-C1E7-40E0-8FE4-A9AE31E5D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2C4B-5F6B-41B1-B710-8AC021E15CCB}" type="datetimeFigureOut">
              <a:rPr lang="it-IT" smtClean="0"/>
              <a:t>04/06/2022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6AE519-5B1F-4375-9B00-1F59BE0E7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A8F588-81B3-4253-A301-E3EE0420A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7B7EA-93C2-46E2-8238-8B63F03314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22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D7E3FDB6-9D39-49D6-B97F-17FEF31BFE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BAC60B85-ECB9-4355-B11F-C6EC37178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809F5-F509-4C5E-A0F6-7747E08FF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0F05B0-857E-435E-AC3F-57369EF2C7A7}" type="datetimeFigureOut">
              <a:rPr lang="it-IT"/>
              <a:pPr>
                <a:defRPr/>
              </a:pPr>
              <a:t>04/06/2022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433D7E-CB78-43E3-A29D-AFA8CB8C0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256F6-C463-4324-8D58-515CA200A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43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74B5DC-9E80-4404-A2B7-5D8EF28058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729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5pPr>
      <a:lvl6pPr marL="257168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38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06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674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877" indent="-1928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0" indent="-1607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23" indent="-128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7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8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microsoft.com/office/2007/relationships/hdphoto" Target="../media/hdphoto1.wdp"/><Relationship Id="rId4" Type="http://schemas.openxmlformats.org/officeDocument/2006/relationships/slide" Target="slide1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382C28B-ACD0-456E-B237-4AD143714A82}"/>
              </a:ext>
            </a:extLst>
          </p:cNvPr>
          <p:cNvSpPr txBox="1">
            <a:spLocks noChangeArrowheads="1"/>
          </p:cNvSpPr>
          <p:nvPr/>
        </p:nvSpPr>
        <p:spPr>
          <a:xfrm>
            <a:off x="12000" y="491906"/>
            <a:ext cx="12168000" cy="3540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Monge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40EFF9-23D5-475F-BB91-AD787EC78C92}"/>
              </a:ext>
            </a:extLst>
          </p:cNvPr>
          <p:cNvSpPr txBox="1"/>
          <p:nvPr/>
        </p:nvSpPr>
        <p:spPr>
          <a:xfrm>
            <a:off x="12000" y="887763"/>
            <a:ext cx="121680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COMPENETRAZIONE  DI  SOLIDI  DI ROTAZIONE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CB798-6E65-434E-B020-C0252A6E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7165" y="1693267"/>
            <a:ext cx="2887067" cy="4860000"/>
          </a:xfrm>
          <a:prstGeom prst="rect">
            <a:avLst/>
          </a:prstGeom>
          <a:solidFill>
            <a:srgbClr val="E5E5E3"/>
          </a:solidFill>
          <a:ln w="3175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Il disegno di copertina è stato eseguito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nell’a. s. 2004/05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Sannazzaro Emanuela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della classe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1C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del Liceo Artistico Statale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«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G.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Misticoni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»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Pescara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sz="16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per la materia </a:t>
            </a:r>
          </a:p>
          <a:p>
            <a:pPr marL="108000" lvl="0" algn="ctr" defTabSz="457200" eaLnBrk="0" hangingPunct="0">
              <a:defRPr/>
            </a:pPr>
            <a:r>
              <a:rPr lang="it-IT" sz="16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«Discipline geometriche»</a:t>
            </a:r>
          </a:p>
          <a:p>
            <a:pPr marL="108000" lvl="0" algn="ctr" defTabSz="457200" eaLnBrk="0" hangingPunct="0">
              <a:defRPr/>
            </a:pPr>
            <a:r>
              <a:rPr lang="it-IT" sz="16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6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del corso sperimentale</a:t>
            </a:r>
          </a:p>
          <a:p>
            <a:pPr marL="108000" lvl="0" algn="ctr" defTabSz="457200" eaLnBrk="0" hangingPunct="0">
              <a:defRPr/>
            </a:pPr>
            <a:r>
              <a:rPr lang="it-IT" sz="16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«Progetto Leonardo»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Insegnante: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Prof. Elio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Fragassi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9AD71F2D-FF28-4FAB-990D-809FFADB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1" y="6565339"/>
            <a:ext cx="6048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7E934DE-214E-491F-AE64-092AABB5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366" y="6567701"/>
            <a:ext cx="6048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Autore   Prof. Arch. Elio Fragassi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C8C9BC4-89A5-47DE-A85B-0E5D24B9E4F5}"/>
              </a:ext>
            </a:extLst>
          </p:cNvPr>
          <p:cNvCxnSpPr>
            <a:cxnSpLocks/>
          </p:cNvCxnSpPr>
          <p:nvPr/>
        </p:nvCxnSpPr>
        <p:spPr>
          <a:xfrm>
            <a:off x="1103265" y="6858000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B465C2-9476-4834-A0C3-FE16EC2A0C53}"/>
              </a:ext>
            </a:extLst>
          </p:cNvPr>
          <p:cNvSpPr txBox="1"/>
          <p:nvPr/>
        </p:nvSpPr>
        <p:spPr>
          <a:xfrm>
            <a:off x="4320532" y="1786744"/>
            <a:ext cx="5087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Indice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534B261-35E0-4C14-819B-EF864955DEA1}"/>
              </a:ext>
            </a:extLst>
          </p:cNvPr>
          <p:cNvSpPr txBox="1"/>
          <p:nvPr/>
        </p:nvSpPr>
        <p:spPr>
          <a:xfrm>
            <a:off x="0" y="1320452"/>
            <a:ext cx="12192000" cy="338554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COMPENETRAZIONE  DI DUE  SFERE UGUALI CON CENTRI A QUOTE DIVERSE MA STESSO AGGETTO</a:t>
            </a:r>
            <a:endParaRPr kumimoji="0" lang="it-IT" sz="1600" b="0" i="0" u="none" strike="noStrike" kern="1200" cap="none" spc="0" normalizeH="0" baseline="-2500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EF729A0-843B-473C-8263-824F68FA78F6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ulsante di azione: vuoto 2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7E0723C-F78A-46C6-898B-FC983A9E004F}"/>
              </a:ext>
            </a:extLst>
          </p:cNvPr>
          <p:cNvSpPr/>
          <p:nvPr/>
        </p:nvSpPr>
        <p:spPr>
          <a:xfrm>
            <a:off x="3678064" y="2595227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Pulsante di azione: vuoto 2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15994FE-9BC6-42C0-9718-93489CE46826}"/>
              </a:ext>
            </a:extLst>
          </p:cNvPr>
          <p:cNvSpPr/>
          <p:nvPr/>
        </p:nvSpPr>
        <p:spPr>
          <a:xfrm>
            <a:off x="3678064" y="2995481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23" name="Pulsante di azione: vuoto 2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6FD3DF0-B1D6-47A4-AA1F-30C678147F5A}"/>
              </a:ext>
            </a:extLst>
          </p:cNvPr>
          <p:cNvSpPr/>
          <p:nvPr/>
        </p:nvSpPr>
        <p:spPr>
          <a:xfrm>
            <a:off x="3678064" y="3374142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Pulsante di azione: vuoto 2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5A9625F-B032-4410-B90E-21176569E59A}"/>
              </a:ext>
            </a:extLst>
          </p:cNvPr>
          <p:cNvSpPr/>
          <p:nvPr/>
        </p:nvSpPr>
        <p:spPr>
          <a:xfrm>
            <a:off x="3680205" y="4168171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</p:txBody>
      </p:sp>
      <p:sp>
        <p:nvSpPr>
          <p:cNvPr id="28" name="Pulsante di azione: vuoto 2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E557CB7-2236-4578-BFB1-9570E85154D7}"/>
              </a:ext>
            </a:extLst>
          </p:cNvPr>
          <p:cNvSpPr/>
          <p:nvPr/>
        </p:nvSpPr>
        <p:spPr>
          <a:xfrm>
            <a:off x="3678064" y="3781787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5A9C577-2EE5-4204-B15C-8DBAF6180F56}"/>
              </a:ext>
            </a:extLst>
          </p:cNvPr>
          <p:cNvSpPr txBox="1"/>
          <p:nvPr/>
        </p:nvSpPr>
        <p:spPr>
          <a:xfrm>
            <a:off x="3678065" y="5231568"/>
            <a:ext cx="559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 accedere alle pagine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selezionare il numero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054C449-2E74-46B3-975E-3689782E74A3}"/>
              </a:ext>
            </a:extLst>
          </p:cNvPr>
          <p:cNvSpPr txBox="1"/>
          <p:nvPr/>
        </p:nvSpPr>
        <p:spPr>
          <a:xfrm>
            <a:off x="4102839" y="2595227"/>
            <a:ext cx="30969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Solidi della composizione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4827ED8-6A8F-40FA-BBDA-C503BBB7EB3C}"/>
              </a:ext>
            </a:extLst>
          </p:cNvPr>
          <p:cNvSpPr txBox="1"/>
          <p:nvPr/>
        </p:nvSpPr>
        <p:spPr>
          <a:xfrm>
            <a:off x="4111719" y="2991398"/>
            <a:ext cx="37923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Ricerca della compenetrazione delle sfere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4EF6444-896A-4922-9DC2-4CB31B8BD82B}"/>
              </a:ext>
            </a:extLst>
          </p:cNvPr>
          <p:cNvSpPr txBox="1"/>
          <p:nvPr/>
        </p:nvSpPr>
        <p:spPr>
          <a:xfrm>
            <a:off x="4100699" y="3769225"/>
            <a:ext cx="508707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Lettura della compenetrazione e campiture dinamiche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6D764E0-1A81-4E81-805E-5C701A79F7E1}"/>
              </a:ext>
            </a:extLst>
          </p:cNvPr>
          <p:cNvSpPr txBox="1"/>
          <p:nvPr/>
        </p:nvSpPr>
        <p:spPr>
          <a:xfrm>
            <a:off x="4100700" y="3376491"/>
            <a:ext cx="41200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Ribaltamento della sezione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DF9B911-BA0A-4BDA-98A5-29A01C522335}"/>
              </a:ext>
            </a:extLst>
          </p:cNvPr>
          <p:cNvSpPr txBox="1"/>
          <p:nvPr/>
        </p:nvSpPr>
        <p:spPr>
          <a:xfrm>
            <a:off x="4105565" y="4165962"/>
            <a:ext cx="224196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Immagine di sintesi </a:t>
            </a:r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5228088B-0BA8-46AA-B589-31D74B8A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" y="21998"/>
            <a:ext cx="12168000" cy="43200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Geometria descrittiva dinamica</a:t>
            </a:r>
            <a:endParaRPr lang="it-IT" dirty="0"/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B51553EB-32BB-4C01-9362-E83DEA2F8F39}"/>
              </a:ext>
            </a:extLst>
          </p:cNvPr>
          <p:cNvCxnSpPr>
            <a:cxnSpLocks/>
          </p:cNvCxnSpPr>
          <p:nvPr/>
        </p:nvCxnSpPr>
        <p:spPr>
          <a:xfrm>
            <a:off x="0" y="68754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78FF10AA-5EE4-4852-AE3D-4BD6E64237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610"/>
          <a:stretch/>
        </p:blipFill>
        <p:spPr>
          <a:xfrm>
            <a:off x="35512" y="1699666"/>
            <a:ext cx="3613212" cy="4855229"/>
          </a:xfrm>
          <a:prstGeom prst="rect">
            <a:avLst/>
          </a:prstGeom>
          <a:ln w="9525">
            <a:solidFill>
              <a:srgbClr val="0000FF"/>
            </a:solidFill>
          </a:ln>
        </p:spPr>
      </p:pic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6AA37D23-0902-0511-4B35-959D7D06B4E3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76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8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29" grpId="0"/>
      <p:bldP spid="14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5C7DDE0C-D67C-41A8-94D4-1D90661EFC77}"/>
              </a:ext>
            </a:extLst>
          </p:cNvPr>
          <p:cNvCxnSpPr>
            <a:cxnSpLocks/>
          </p:cNvCxnSpPr>
          <p:nvPr/>
        </p:nvCxnSpPr>
        <p:spPr>
          <a:xfrm>
            <a:off x="7217546" y="3664961"/>
            <a:ext cx="477618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AD49FA4-489E-485D-B0C6-9507A628D147}"/>
              </a:ext>
            </a:extLst>
          </p:cNvPr>
          <p:cNvCxnSpPr>
            <a:cxnSpLocks/>
          </p:cNvCxnSpPr>
          <p:nvPr/>
        </p:nvCxnSpPr>
        <p:spPr>
          <a:xfrm>
            <a:off x="9127199" y="2169098"/>
            <a:ext cx="0" cy="33120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EAEC9E36-3A71-433D-BF66-632941EE53A5}"/>
              </a:ext>
            </a:extLst>
          </p:cNvPr>
          <p:cNvSpPr txBox="1"/>
          <p:nvPr/>
        </p:nvSpPr>
        <p:spPr>
          <a:xfrm flipH="1">
            <a:off x="11749620" y="3394228"/>
            <a:ext cx="437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lt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04134DC-CD96-47E4-AF2F-201FA90BDC48}"/>
              </a:ext>
            </a:extLst>
          </p:cNvPr>
          <p:cNvSpPr/>
          <p:nvPr/>
        </p:nvSpPr>
        <p:spPr>
          <a:xfrm>
            <a:off x="8067359" y="1097416"/>
            <a:ext cx="2127875" cy="2127896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AD1FC68-9EBE-410E-AA75-491F17B9CB17}"/>
              </a:ext>
            </a:extLst>
          </p:cNvPr>
          <p:cNvCxnSpPr>
            <a:cxnSpLocks/>
          </p:cNvCxnSpPr>
          <p:nvPr/>
        </p:nvCxnSpPr>
        <p:spPr>
          <a:xfrm>
            <a:off x="9069838" y="2169099"/>
            <a:ext cx="118779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1F3481B9-6286-4A66-A610-010ED9663E37}"/>
              </a:ext>
            </a:extLst>
          </p:cNvPr>
          <p:cNvCxnSpPr>
            <a:cxnSpLocks/>
          </p:cNvCxnSpPr>
          <p:nvPr/>
        </p:nvCxnSpPr>
        <p:spPr>
          <a:xfrm rot="16200000">
            <a:off x="9068492" y="2169097"/>
            <a:ext cx="11878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116EB731-A7EE-48EE-B2FC-8717C2AC4E2B}"/>
              </a:ext>
            </a:extLst>
          </p:cNvPr>
          <p:cNvCxnSpPr>
            <a:cxnSpLocks/>
          </p:cNvCxnSpPr>
          <p:nvPr/>
        </p:nvCxnSpPr>
        <p:spPr>
          <a:xfrm>
            <a:off x="1560000" y="6864160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e 50">
            <a:extLst>
              <a:ext uri="{FF2B5EF4-FFF2-40B4-BE49-F238E27FC236}">
                <a16:creationId xmlns:a16="http://schemas.microsoft.com/office/drawing/2014/main" id="{1CCBBC21-11CA-4C99-BA2D-7C4F1F0575C7}"/>
              </a:ext>
            </a:extLst>
          </p:cNvPr>
          <p:cNvSpPr/>
          <p:nvPr/>
        </p:nvSpPr>
        <p:spPr>
          <a:xfrm>
            <a:off x="8055706" y="4365681"/>
            <a:ext cx="2127875" cy="2127896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0CAB263F-84A8-44E6-9374-FBB7D4002863}"/>
              </a:ext>
            </a:extLst>
          </p:cNvPr>
          <p:cNvCxnSpPr>
            <a:cxnSpLocks/>
          </p:cNvCxnSpPr>
          <p:nvPr/>
        </p:nvCxnSpPr>
        <p:spPr>
          <a:xfrm>
            <a:off x="9073561" y="5431685"/>
            <a:ext cx="118779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e 103">
            <a:extLst>
              <a:ext uri="{FF2B5EF4-FFF2-40B4-BE49-F238E27FC236}">
                <a16:creationId xmlns:a16="http://schemas.microsoft.com/office/drawing/2014/main" id="{EAD8C3DC-EC4E-46B9-88E3-614B15F8EC4E}"/>
              </a:ext>
            </a:extLst>
          </p:cNvPr>
          <p:cNvSpPr/>
          <p:nvPr/>
        </p:nvSpPr>
        <p:spPr>
          <a:xfrm>
            <a:off x="9128535" y="1535548"/>
            <a:ext cx="2127875" cy="2127896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418D8901-71D6-4784-BECE-6BB372562B19}"/>
              </a:ext>
            </a:extLst>
          </p:cNvPr>
          <p:cNvCxnSpPr>
            <a:cxnSpLocks/>
          </p:cNvCxnSpPr>
          <p:nvPr/>
        </p:nvCxnSpPr>
        <p:spPr>
          <a:xfrm>
            <a:off x="10131014" y="2607231"/>
            <a:ext cx="118779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300FA233-E010-4401-BFF2-D6A2C0C9C58F}"/>
              </a:ext>
            </a:extLst>
          </p:cNvPr>
          <p:cNvCxnSpPr>
            <a:cxnSpLocks/>
          </p:cNvCxnSpPr>
          <p:nvPr/>
        </p:nvCxnSpPr>
        <p:spPr>
          <a:xfrm rot="16200000">
            <a:off x="10129668" y="2607229"/>
            <a:ext cx="11878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877ECA60-6F64-4452-88B7-D3BB0149E0C8}"/>
              </a:ext>
            </a:extLst>
          </p:cNvPr>
          <p:cNvCxnSpPr>
            <a:cxnSpLocks/>
          </p:cNvCxnSpPr>
          <p:nvPr/>
        </p:nvCxnSpPr>
        <p:spPr>
          <a:xfrm>
            <a:off x="10187474" y="2607231"/>
            <a:ext cx="0" cy="288893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e 124">
            <a:extLst>
              <a:ext uri="{FF2B5EF4-FFF2-40B4-BE49-F238E27FC236}">
                <a16:creationId xmlns:a16="http://schemas.microsoft.com/office/drawing/2014/main" id="{28AC35D8-E11B-463D-9A19-E76929875269}"/>
              </a:ext>
            </a:extLst>
          </p:cNvPr>
          <p:cNvSpPr/>
          <p:nvPr/>
        </p:nvSpPr>
        <p:spPr>
          <a:xfrm>
            <a:off x="9125461" y="4363507"/>
            <a:ext cx="2127875" cy="2127896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8" name="Connettore diritto 157">
            <a:extLst>
              <a:ext uri="{FF2B5EF4-FFF2-40B4-BE49-F238E27FC236}">
                <a16:creationId xmlns:a16="http://schemas.microsoft.com/office/drawing/2014/main" id="{9E3F9B97-4A99-4E4C-B9BA-7F9EFEEE6A58}"/>
              </a:ext>
            </a:extLst>
          </p:cNvPr>
          <p:cNvCxnSpPr>
            <a:cxnSpLocks/>
          </p:cNvCxnSpPr>
          <p:nvPr/>
        </p:nvCxnSpPr>
        <p:spPr>
          <a:xfrm>
            <a:off x="10140884" y="5431512"/>
            <a:ext cx="118779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017D66FE-683B-4D87-AB5F-0E50905A713C}"/>
              </a:ext>
            </a:extLst>
          </p:cNvPr>
          <p:cNvCxnSpPr/>
          <p:nvPr/>
        </p:nvCxnSpPr>
        <p:spPr>
          <a:xfrm>
            <a:off x="11419733" y="5432339"/>
            <a:ext cx="2721" cy="1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CasellaDiTesto 174">
            <a:extLst>
              <a:ext uri="{FF2B5EF4-FFF2-40B4-BE49-F238E27FC236}">
                <a16:creationId xmlns:a16="http://schemas.microsoft.com/office/drawing/2014/main" id="{32BDD8B5-64A3-4D21-A116-84C580CF305C}"/>
              </a:ext>
            </a:extLst>
          </p:cNvPr>
          <p:cNvSpPr txBox="1"/>
          <p:nvPr/>
        </p:nvSpPr>
        <p:spPr>
          <a:xfrm>
            <a:off x="10019891" y="5439784"/>
            <a:ext cx="49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188" name="CasellaDiTesto 187">
            <a:extLst>
              <a:ext uri="{FF2B5EF4-FFF2-40B4-BE49-F238E27FC236}">
                <a16:creationId xmlns:a16="http://schemas.microsoft.com/office/drawing/2014/main" id="{101E2781-9261-4823-A3C4-3EB63F88ED7E}"/>
              </a:ext>
            </a:extLst>
          </p:cNvPr>
          <p:cNvSpPr txBox="1"/>
          <p:nvPr/>
        </p:nvSpPr>
        <p:spPr>
          <a:xfrm>
            <a:off x="10052459" y="2302108"/>
            <a:ext cx="49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192" name="CasellaDiTesto 191">
            <a:extLst>
              <a:ext uri="{FF2B5EF4-FFF2-40B4-BE49-F238E27FC236}">
                <a16:creationId xmlns:a16="http://schemas.microsoft.com/office/drawing/2014/main" id="{ECDE23DA-B625-4AC6-B2E9-1D395996C6A4}"/>
              </a:ext>
            </a:extLst>
          </p:cNvPr>
          <p:cNvSpPr txBox="1"/>
          <p:nvPr/>
        </p:nvSpPr>
        <p:spPr>
          <a:xfrm>
            <a:off x="8940042" y="1869861"/>
            <a:ext cx="49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194" name="CasellaDiTesto 193">
            <a:extLst>
              <a:ext uri="{FF2B5EF4-FFF2-40B4-BE49-F238E27FC236}">
                <a16:creationId xmlns:a16="http://schemas.microsoft.com/office/drawing/2014/main" id="{F3004C19-F5CD-40FC-969B-4AC769AD1BF3}"/>
              </a:ext>
            </a:extLst>
          </p:cNvPr>
          <p:cNvSpPr txBox="1"/>
          <p:nvPr/>
        </p:nvSpPr>
        <p:spPr>
          <a:xfrm>
            <a:off x="8938181" y="5504629"/>
            <a:ext cx="49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</a:p>
        </p:txBody>
      </p:sp>
      <p:cxnSp>
        <p:nvCxnSpPr>
          <p:cNvPr id="196" name="Connettore 2 195">
            <a:extLst>
              <a:ext uri="{FF2B5EF4-FFF2-40B4-BE49-F238E27FC236}">
                <a16:creationId xmlns:a16="http://schemas.microsoft.com/office/drawing/2014/main" id="{C604F964-4C75-4124-823C-6E3F18399313}"/>
              </a:ext>
            </a:extLst>
          </p:cNvPr>
          <p:cNvCxnSpPr>
            <a:cxnSpLocks/>
          </p:cNvCxnSpPr>
          <p:nvPr/>
        </p:nvCxnSpPr>
        <p:spPr>
          <a:xfrm flipH="1">
            <a:off x="8201940" y="2169097"/>
            <a:ext cx="931010" cy="526921"/>
          </a:xfrm>
          <a:prstGeom prst="straightConnector1">
            <a:avLst/>
          </a:prstGeom>
          <a:ln w="31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ttore 2 196">
            <a:extLst>
              <a:ext uri="{FF2B5EF4-FFF2-40B4-BE49-F238E27FC236}">
                <a16:creationId xmlns:a16="http://schemas.microsoft.com/office/drawing/2014/main" id="{F2A97EB1-1960-4452-B4C9-ADFB0BD4EB05}"/>
              </a:ext>
            </a:extLst>
          </p:cNvPr>
          <p:cNvCxnSpPr>
            <a:cxnSpLocks/>
          </p:cNvCxnSpPr>
          <p:nvPr/>
        </p:nvCxnSpPr>
        <p:spPr>
          <a:xfrm>
            <a:off x="10192901" y="2609224"/>
            <a:ext cx="869943" cy="596962"/>
          </a:xfrm>
          <a:prstGeom prst="straightConnector1">
            <a:avLst/>
          </a:prstGeom>
          <a:ln w="31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ttore 2 197">
            <a:extLst>
              <a:ext uri="{FF2B5EF4-FFF2-40B4-BE49-F238E27FC236}">
                <a16:creationId xmlns:a16="http://schemas.microsoft.com/office/drawing/2014/main" id="{1DE3A53C-8822-4F32-9ECE-E81D6AF2840E}"/>
              </a:ext>
            </a:extLst>
          </p:cNvPr>
          <p:cNvCxnSpPr>
            <a:cxnSpLocks/>
          </p:cNvCxnSpPr>
          <p:nvPr/>
        </p:nvCxnSpPr>
        <p:spPr>
          <a:xfrm flipH="1">
            <a:off x="8189462" y="5433860"/>
            <a:ext cx="942221" cy="504876"/>
          </a:xfrm>
          <a:prstGeom prst="straightConnector1">
            <a:avLst/>
          </a:prstGeom>
          <a:ln w="3175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ttore 2 198">
            <a:extLst>
              <a:ext uri="{FF2B5EF4-FFF2-40B4-BE49-F238E27FC236}">
                <a16:creationId xmlns:a16="http://schemas.microsoft.com/office/drawing/2014/main" id="{A55626EB-BAFD-46E7-B52B-058FE076D5EF}"/>
              </a:ext>
            </a:extLst>
          </p:cNvPr>
          <p:cNvCxnSpPr>
            <a:cxnSpLocks/>
          </p:cNvCxnSpPr>
          <p:nvPr/>
        </p:nvCxnSpPr>
        <p:spPr>
          <a:xfrm>
            <a:off x="10184425" y="5429629"/>
            <a:ext cx="917568" cy="552851"/>
          </a:xfrm>
          <a:prstGeom prst="straightConnector1">
            <a:avLst/>
          </a:prstGeom>
          <a:ln w="317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CasellaDiTesto 199">
            <a:extLst>
              <a:ext uri="{FF2B5EF4-FFF2-40B4-BE49-F238E27FC236}">
                <a16:creationId xmlns:a16="http://schemas.microsoft.com/office/drawing/2014/main" id="{B833A40B-667A-42D6-B50E-5086D8B485FF}"/>
              </a:ext>
            </a:extLst>
          </p:cNvPr>
          <p:cNvSpPr txBox="1"/>
          <p:nvPr/>
        </p:nvSpPr>
        <p:spPr>
          <a:xfrm>
            <a:off x="10535901" y="54117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01" name="CasellaDiTesto 200">
            <a:extLst>
              <a:ext uri="{FF2B5EF4-FFF2-40B4-BE49-F238E27FC236}">
                <a16:creationId xmlns:a16="http://schemas.microsoft.com/office/drawing/2014/main" id="{5544E861-FB97-4877-BC61-CF691D61FA8A}"/>
              </a:ext>
            </a:extLst>
          </p:cNvPr>
          <p:cNvSpPr txBox="1"/>
          <p:nvPr/>
        </p:nvSpPr>
        <p:spPr>
          <a:xfrm>
            <a:off x="10519106" y="262992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02" name="CasellaDiTesto 201">
            <a:extLst>
              <a:ext uri="{FF2B5EF4-FFF2-40B4-BE49-F238E27FC236}">
                <a16:creationId xmlns:a16="http://schemas.microsoft.com/office/drawing/2014/main" id="{04AB861D-30D2-44C4-9565-A4AD4AC505ED}"/>
              </a:ext>
            </a:extLst>
          </p:cNvPr>
          <p:cNvSpPr txBox="1"/>
          <p:nvPr/>
        </p:nvSpPr>
        <p:spPr>
          <a:xfrm>
            <a:off x="8454489" y="221072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03" name="CasellaDiTesto 202">
            <a:extLst>
              <a:ext uri="{FF2B5EF4-FFF2-40B4-BE49-F238E27FC236}">
                <a16:creationId xmlns:a16="http://schemas.microsoft.com/office/drawing/2014/main" id="{CBB5FF07-CBB3-46F9-8DC7-2BCD8B967A7E}"/>
              </a:ext>
            </a:extLst>
          </p:cNvPr>
          <p:cNvSpPr txBox="1"/>
          <p:nvPr/>
        </p:nvSpPr>
        <p:spPr>
          <a:xfrm>
            <a:off x="8518752" y="54117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04" name="Titolo 3">
            <a:extLst>
              <a:ext uri="{FF2B5EF4-FFF2-40B4-BE49-F238E27FC236}">
                <a16:creationId xmlns:a16="http://schemas.microsoft.com/office/drawing/2014/main" id="{C43FC454-E78B-485E-BB74-6D3BD8BF34DC}"/>
              </a:ext>
            </a:extLst>
          </p:cNvPr>
          <p:cNvSpPr txBox="1">
            <a:spLocks/>
          </p:cNvSpPr>
          <p:nvPr/>
        </p:nvSpPr>
        <p:spPr>
          <a:xfrm>
            <a:off x="12000" y="21317"/>
            <a:ext cx="12168000" cy="324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70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DINAMICA–COMPENETRAZIONE DI SOLIDI DI ROTAZIONE (Dati)</a:t>
            </a:r>
            <a:endParaRPr lang="it-IT" sz="17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21349F-03FA-4208-817B-EF6E829F3B51}"/>
              </a:ext>
            </a:extLst>
          </p:cNvPr>
          <p:cNvSpPr txBox="1"/>
          <p:nvPr/>
        </p:nvSpPr>
        <p:spPr>
          <a:xfrm>
            <a:off x="0" y="2169097"/>
            <a:ext cx="558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Siano assegnate le due sfere con i rispettivi centri 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A(A’; A’’) </a:t>
            </a:r>
            <a:r>
              <a:rPr lang="it-IT" dirty="0">
                <a:latin typeface="Comic Sans MS" panose="030F0702030302020204" pitchFamily="66" charset="0"/>
              </a:rPr>
              <a:t>e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</a:rPr>
              <a:t>B(B’; B’’) </a:t>
            </a:r>
            <a:r>
              <a:rPr lang="it-IT" dirty="0">
                <a:latin typeface="Comic Sans MS" panose="030F0702030302020204" pitchFamily="66" charset="0"/>
              </a:rPr>
              <a:t>aventi il medesimo raggio r.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3DE24E-FA22-4430-AED0-0EB3A00A1287}"/>
              </a:ext>
            </a:extLst>
          </p:cNvPr>
          <p:cNvSpPr txBox="1"/>
          <p:nvPr/>
        </p:nvSpPr>
        <p:spPr>
          <a:xfrm>
            <a:off x="12000" y="3225312"/>
            <a:ext cx="536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precisa che i centri delle due sfere sono collocati, nello spazio del diedro,  a quote diverse ma con lo stesso aggetto.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EF9155-47F4-4088-99EE-CDDCD2D91B81}"/>
              </a:ext>
            </a:extLst>
          </p:cNvPr>
          <p:cNvSpPr txBox="1"/>
          <p:nvPr/>
        </p:nvSpPr>
        <p:spPr>
          <a:xfrm>
            <a:off x="0" y="4590071"/>
            <a:ext cx="465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sfera di centro </a:t>
            </a:r>
            <a:r>
              <a:rPr lang="it-IT" dirty="0">
                <a:solidFill>
                  <a:srgbClr val="00B050"/>
                </a:solidFill>
              </a:rPr>
              <a:t>B(B’; B’’) </a:t>
            </a:r>
            <a:r>
              <a:rPr lang="it-IT" dirty="0"/>
              <a:t>si presenta, inoltre, tangente al piano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1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394C1F69-F66B-3A02-22DF-DCB9F7D0E2DE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ulsante di azione: vuoto 3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4038B85-250F-24ED-EBCD-52F948E3AFAA}"/>
              </a:ext>
            </a:extLst>
          </p:cNvPr>
          <p:cNvSpPr/>
          <p:nvPr/>
        </p:nvSpPr>
        <p:spPr>
          <a:xfrm>
            <a:off x="10784400" y="24002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192029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1" grpId="0" animBg="1"/>
      <p:bldP spid="104" grpId="0" animBg="1"/>
      <p:bldP spid="125" grpId="0" animBg="1"/>
      <p:bldP spid="175" grpId="0"/>
      <p:bldP spid="188" grpId="0"/>
      <p:bldP spid="192" grpId="0"/>
      <p:bldP spid="194" grpId="0"/>
      <p:bldP spid="200" grpId="0"/>
      <p:bldP spid="201" grpId="0"/>
      <p:bldP spid="202" grpId="0"/>
      <p:bldP spid="203" grpId="0"/>
      <p:bldP spid="2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5C7DDE0C-D67C-41A8-94D4-1D90661EFC77}"/>
              </a:ext>
            </a:extLst>
          </p:cNvPr>
          <p:cNvCxnSpPr>
            <a:cxnSpLocks/>
          </p:cNvCxnSpPr>
          <p:nvPr/>
        </p:nvCxnSpPr>
        <p:spPr>
          <a:xfrm>
            <a:off x="6427433" y="3664961"/>
            <a:ext cx="556629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AD49FA4-489E-485D-B0C6-9507A628D147}"/>
              </a:ext>
            </a:extLst>
          </p:cNvPr>
          <p:cNvCxnSpPr>
            <a:cxnSpLocks/>
          </p:cNvCxnSpPr>
          <p:nvPr/>
        </p:nvCxnSpPr>
        <p:spPr>
          <a:xfrm>
            <a:off x="9127199" y="2169098"/>
            <a:ext cx="0" cy="335375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EAEC9E36-3A71-433D-BF66-632941EE53A5}"/>
              </a:ext>
            </a:extLst>
          </p:cNvPr>
          <p:cNvSpPr txBox="1"/>
          <p:nvPr/>
        </p:nvSpPr>
        <p:spPr>
          <a:xfrm flipH="1">
            <a:off x="11749620" y="3394228"/>
            <a:ext cx="437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lt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93B3CF3E-BF57-4B8F-A372-40245E260E6E}"/>
              </a:ext>
            </a:extLst>
          </p:cNvPr>
          <p:cNvGrpSpPr/>
          <p:nvPr/>
        </p:nvGrpSpPr>
        <p:grpSpPr>
          <a:xfrm>
            <a:off x="9069838" y="2109707"/>
            <a:ext cx="118779" cy="118780"/>
            <a:chOff x="9069838" y="2109707"/>
            <a:chExt cx="118779" cy="118780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7AD1FC68-9EBE-410E-AA75-491F17B9CB17}"/>
                </a:ext>
              </a:extLst>
            </p:cNvPr>
            <p:cNvCxnSpPr>
              <a:cxnSpLocks/>
            </p:cNvCxnSpPr>
            <p:nvPr/>
          </p:nvCxnSpPr>
          <p:spPr>
            <a:xfrm>
              <a:off x="9069838" y="2169099"/>
              <a:ext cx="118779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diritto 146">
              <a:extLst>
                <a:ext uri="{FF2B5EF4-FFF2-40B4-BE49-F238E27FC236}">
                  <a16:creationId xmlns:a16="http://schemas.microsoft.com/office/drawing/2014/main" id="{1F3481B9-6286-4A66-A610-010ED9663E3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068492" y="2169097"/>
              <a:ext cx="11878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116EB731-A7EE-48EE-B2FC-8717C2AC4E2B}"/>
              </a:ext>
            </a:extLst>
          </p:cNvPr>
          <p:cNvCxnSpPr>
            <a:cxnSpLocks/>
          </p:cNvCxnSpPr>
          <p:nvPr/>
        </p:nvCxnSpPr>
        <p:spPr>
          <a:xfrm>
            <a:off x="1560000" y="6864160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BFCCF893-55EB-43C7-83D3-E575ED9E8B6D}"/>
              </a:ext>
            </a:extLst>
          </p:cNvPr>
          <p:cNvGrpSpPr/>
          <p:nvPr/>
        </p:nvGrpSpPr>
        <p:grpSpPr>
          <a:xfrm>
            <a:off x="10131014" y="2547839"/>
            <a:ext cx="118779" cy="118780"/>
            <a:chOff x="10131014" y="2547839"/>
            <a:chExt cx="118779" cy="118780"/>
          </a:xfrm>
        </p:grpSpPr>
        <p:cxnSp>
          <p:nvCxnSpPr>
            <p:cNvPr id="116" name="Connettore diritto 115">
              <a:extLst>
                <a:ext uri="{FF2B5EF4-FFF2-40B4-BE49-F238E27FC236}">
                  <a16:creationId xmlns:a16="http://schemas.microsoft.com/office/drawing/2014/main" id="{418D8901-71D6-4784-BECE-6BB372562B19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014" y="2607231"/>
              <a:ext cx="118779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diritto 117">
              <a:extLst>
                <a:ext uri="{FF2B5EF4-FFF2-40B4-BE49-F238E27FC236}">
                  <a16:creationId xmlns:a16="http://schemas.microsoft.com/office/drawing/2014/main" id="{300FA233-E010-4401-BFF2-D6A2C0C9C5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129668" y="2607229"/>
              <a:ext cx="118780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877ECA60-6F64-4452-88B7-D3BB0149E0C8}"/>
              </a:ext>
            </a:extLst>
          </p:cNvPr>
          <p:cNvCxnSpPr>
            <a:cxnSpLocks/>
          </p:cNvCxnSpPr>
          <p:nvPr/>
        </p:nvCxnSpPr>
        <p:spPr>
          <a:xfrm>
            <a:off x="10187474" y="2607231"/>
            <a:ext cx="0" cy="288220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017D66FE-683B-4D87-AB5F-0E50905A713C}"/>
              </a:ext>
            </a:extLst>
          </p:cNvPr>
          <p:cNvCxnSpPr/>
          <p:nvPr/>
        </p:nvCxnSpPr>
        <p:spPr>
          <a:xfrm>
            <a:off x="11419733" y="5432339"/>
            <a:ext cx="2721" cy="1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F95A0B3B-C3E6-4465-9561-D6B4817009A0}"/>
              </a:ext>
            </a:extLst>
          </p:cNvPr>
          <p:cNvCxnSpPr>
            <a:cxnSpLocks/>
          </p:cNvCxnSpPr>
          <p:nvPr/>
        </p:nvCxnSpPr>
        <p:spPr>
          <a:xfrm>
            <a:off x="9998488" y="1544710"/>
            <a:ext cx="0" cy="47731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E87BB33-BA95-4B2B-BC12-8A9A5390A42F}"/>
              </a:ext>
            </a:extLst>
          </p:cNvPr>
          <p:cNvCxnSpPr>
            <a:cxnSpLocks/>
          </p:cNvCxnSpPr>
          <p:nvPr/>
        </p:nvCxnSpPr>
        <p:spPr>
          <a:xfrm>
            <a:off x="9321797" y="3201914"/>
            <a:ext cx="0" cy="311596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diritto 175">
            <a:extLst>
              <a:ext uri="{FF2B5EF4-FFF2-40B4-BE49-F238E27FC236}">
                <a16:creationId xmlns:a16="http://schemas.microsoft.com/office/drawing/2014/main" id="{EE355C28-32A4-4A60-9B5A-3C60B985265C}"/>
              </a:ext>
            </a:extLst>
          </p:cNvPr>
          <p:cNvCxnSpPr>
            <a:cxnSpLocks/>
          </p:cNvCxnSpPr>
          <p:nvPr/>
        </p:nvCxnSpPr>
        <p:spPr>
          <a:xfrm>
            <a:off x="9659891" y="2371953"/>
            <a:ext cx="0" cy="395550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69BDBEAA-9C6D-43A0-9F71-28AA53B10111}"/>
              </a:ext>
            </a:extLst>
          </p:cNvPr>
          <p:cNvCxnSpPr>
            <a:cxnSpLocks/>
          </p:cNvCxnSpPr>
          <p:nvPr/>
        </p:nvCxnSpPr>
        <p:spPr>
          <a:xfrm>
            <a:off x="9317536" y="4531655"/>
            <a:ext cx="679047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diritto 176">
            <a:extLst>
              <a:ext uri="{FF2B5EF4-FFF2-40B4-BE49-F238E27FC236}">
                <a16:creationId xmlns:a16="http://schemas.microsoft.com/office/drawing/2014/main" id="{46B3BCD5-104A-4BB2-9BF2-D9EA5FC8D652}"/>
              </a:ext>
            </a:extLst>
          </p:cNvPr>
          <p:cNvCxnSpPr>
            <a:cxnSpLocks/>
          </p:cNvCxnSpPr>
          <p:nvPr/>
        </p:nvCxnSpPr>
        <p:spPr>
          <a:xfrm>
            <a:off x="9317536" y="6317874"/>
            <a:ext cx="68095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45CBB949-C0F1-4446-8327-289A218051FE}"/>
              </a:ext>
            </a:extLst>
          </p:cNvPr>
          <p:cNvCxnSpPr>
            <a:cxnSpLocks/>
          </p:cNvCxnSpPr>
          <p:nvPr/>
        </p:nvCxnSpPr>
        <p:spPr>
          <a:xfrm>
            <a:off x="9319659" y="4531655"/>
            <a:ext cx="674520" cy="178621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C37A673B-7F9F-4662-8B18-B0BF1C72DBB4}"/>
              </a:ext>
            </a:extLst>
          </p:cNvPr>
          <p:cNvCxnSpPr>
            <a:cxnSpLocks/>
          </p:cNvCxnSpPr>
          <p:nvPr/>
        </p:nvCxnSpPr>
        <p:spPr>
          <a:xfrm flipH="1">
            <a:off x="9319660" y="4531655"/>
            <a:ext cx="681226" cy="178621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ttore diritto 185">
            <a:extLst>
              <a:ext uri="{FF2B5EF4-FFF2-40B4-BE49-F238E27FC236}">
                <a16:creationId xmlns:a16="http://schemas.microsoft.com/office/drawing/2014/main" id="{2C9E3837-606B-4DFD-803F-BCFC6D1606F4}"/>
              </a:ext>
            </a:extLst>
          </p:cNvPr>
          <p:cNvCxnSpPr>
            <a:cxnSpLocks/>
          </p:cNvCxnSpPr>
          <p:nvPr/>
        </p:nvCxnSpPr>
        <p:spPr>
          <a:xfrm>
            <a:off x="9313193" y="5429406"/>
            <a:ext cx="68734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50B43979-1800-46B7-BD46-AB71830BC49A}"/>
              </a:ext>
            </a:extLst>
          </p:cNvPr>
          <p:cNvCxnSpPr>
            <a:cxnSpLocks/>
          </p:cNvCxnSpPr>
          <p:nvPr/>
        </p:nvCxnSpPr>
        <p:spPr>
          <a:xfrm flipH="1">
            <a:off x="9320574" y="1546163"/>
            <a:ext cx="681988" cy="1661448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diritto 174">
            <a:extLst>
              <a:ext uri="{FF2B5EF4-FFF2-40B4-BE49-F238E27FC236}">
                <a16:creationId xmlns:a16="http://schemas.microsoft.com/office/drawing/2014/main" id="{7C1531A8-B9D1-4F42-926C-270755599E73}"/>
              </a:ext>
            </a:extLst>
          </p:cNvPr>
          <p:cNvCxnSpPr>
            <a:cxnSpLocks/>
          </p:cNvCxnSpPr>
          <p:nvPr/>
        </p:nvCxnSpPr>
        <p:spPr>
          <a:xfrm flipH="1">
            <a:off x="9126845" y="420194"/>
            <a:ext cx="1331926" cy="32448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ttore diritto 187">
            <a:extLst>
              <a:ext uri="{FF2B5EF4-FFF2-40B4-BE49-F238E27FC236}">
                <a16:creationId xmlns:a16="http://schemas.microsoft.com/office/drawing/2014/main" id="{F569AE69-7CFA-4B06-89A7-63DC0FBBBF45}"/>
              </a:ext>
            </a:extLst>
          </p:cNvPr>
          <p:cNvCxnSpPr>
            <a:cxnSpLocks/>
          </p:cNvCxnSpPr>
          <p:nvPr/>
        </p:nvCxnSpPr>
        <p:spPr>
          <a:xfrm>
            <a:off x="9128874" y="3662909"/>
            <a:ext cx="0" cy="318219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itolo 3">
            <a:extLst>
              <a:ext uri="{FF2B5EF4-FFF2-40B4-BE49-F238E27FC236}">
                <a16:creationId xmlns:a16="http://schemas.microsoft.com/office/drawing/2014/main" id="{A2392FF2-4D88-40EC-8C2D-211FAD851BB5}"/>
              </a:ext>
            </a:extLst>
          </p:cNvPr>
          <p:cNvSpPr txBox="1">
            <a:spLocks/>
          </p:cNvSpPr>
          <p:nvPr/>
        </p:nvSpPr>
        <p:spPr>
          <a:xfrm>
            <a:off x="12000" y="21317"/>
            <a:ext cx="12168000" cy="324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700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DINAMICA–COMPENETRAZIONE DI SOLIDI DI ROTAZIONE (1)</a:t>
            </a:r>
            <a:endParaRPr lang="it-IT" sz="1700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187B711-10C4-4A17-8031-CFE33388435D}"/>
              </a:ext>
            </a:extLst>
          </p:cNvPr>
          <p:cNvSpPr txBox="1"/>
          <p:nvPr/>
        </p:nvSpPr>
        <p:spPr>
          <a:xfrm>
            <a:off x="8664965" y="6475773"/>
            <a:ext cx="72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3438F54-CB3B-46A5-8AB8-A3881F4E9F71}"/>
              </a:ext>
            </a:extLst>
          </p:cNvPr>
          <p:cNvSpPr txBox="1"/>
          <p:nvPr/>
        </p:nvSpPr>
        <p:spPr>
          <a:xfrm>
            <a:off x="9862689" y="406605"/>
            <a:ext cx="72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+mj-lt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B2C60EB-8135-402F-BF48-11463FD87768}"/>
              </a:ext>
            </a:extLst>
          </p:cNvPr>
          <p:cNvSpPr txBox="1"/>
          <p:nvPr/>
        </p:nvSpPr>
        <p:spPr>
          <a:xfrm>
            <a:off x="9596848" y="5280866"/>
            <a:ext cx="4242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566A6116-61F4-43F6-9183-73C5C9BCFE33}"/>
              </a:ext>
            </a:extLst>
          </p:cNvPr>
          <p:cNvSpPr txBox="1"/>
          <p:nvPr/>
        </p:nvSpPr>
        <p:spPr>
          <a:xfrm>
            <a:off x="9932020" y="4339648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H’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116B5154-AEC6-4080-B899-E6960997147F}"/>
              </a:ext>
            </a:extLst>
          </p:cNvPr>
          <p:cNvSpPr txBox="1"/>
          <p:nvPr/>
        </p:nvSpPr>
        <p:spPr>
          <a:xfrm>
            <a:off x="9862689" y="6260762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G’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AAAC7774-9F6B-478A-A73D-C4FF8167ED6C}"/>
              </a:ext>
            </a:extLst>
          </p:cNvPr>
          <p:cNvSpPr txBox="1"/>
          <p:nvPr/>
        </p:nvSpPr>
        <p:spPr>
          <a:xfrm>
            <a:off x="9119771" y="4329494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F’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CF86F9F3-0C64-49D9-94F8-8B7D4332E8CF}"/>
              </a:ext>
            </a:extLst>
          </p:cNvPr>
          <p:cNvSpPr txBox="1"/>
          <p:nvPr/>
        </p:nvSpPr>
        <p:spPr>
          <a:xfrm>
            <a:off x="9158911" y="6258289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E’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C39F5E04-028F-4F00-A568-4A3F107B01E4}"/>
              </a:ext>
            </a:extLst>
          </p:cNvPr>
          <p:cNvSpPr txBox="1"/>
          <p:nvPr/>
        </p:nvSpPr>
        <p:spPr>
          <a:xfrm>
            <a:off x="9578604" y="2225691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7D990582-DEFC-477F-B873-DBDEE8E6FD96}"/>
              </a:ext>
            </a:extLst>
          </p:cNvPr>
          <p:cNvSpPr txBox="1"/>
          <p:nvPr/>
        </p:nvSpPr>
        <p:spPr>
          <a:xfrm>
            <a:off x="9964806" y="1351414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H’’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C95AA067-BA0A-494D-9ADC-FEB633FDE8BE}"/>
              </a:ext>
            </a:extLst>
          </p:cNvPr>
          <p:cNvSpPr txBox="1"/>
          <p:nvPr/>
        </p:nvSpPr>
        <p:spPr>
          <a:xfrm>
            <a:off x="9692731" y="1351201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G’’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7A9800CF-2A1D-45A1-AB01-1827B247F1A6}"/>
              </a:ext>
            </a:extLst>
          </p:cNvPr>
          <p:cNvSpPr txBox="1"/>
          <p:nvPr/>
        </p:nvSpPr>
        <p:spPr>
          <a:xfrm>
            <a:off x="9266603" y="3160983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F’’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0EE4A48C-19A1-4409-B7B3-61CB5230097D}"/>
              </a:ext>
            </a:extLst>
          </p:cNvPr>
          <p:cNvSpPr txBox="1"/>
          <p:nvPr/>
        </p:nvSpPr>
        <p:spPr>
          <a:xfrm>
            <a:off x="9025788" y="3159872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E’’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11C390A3-CA85-46C0-B0A0-098F5BF04C80}"/>
              </a:ext>
            </a:extLst>
          </p:cNvPr>
          <p:cNvSpPr txBox="1"/>
          <p:nvPr/>
        </p:nvSpPr>
        <p:spPr>
          <a:xfrm>
            <a:off x="9874935" y="1337330"/>
            <a:ext cx="3066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8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07A19898-2C79-488F-B155-C9744C54972C}"/>
              </a:ext>
            </a:extLst>
          </p:cNvPr>
          <p:cNvSpPr txBox="1"/>
          <p:nvPr/>
        </p:nvSpPr>
        <p:spPr>
          <a:xfrm>
            <a:off x="9176732" y="3160555"/>
            <a:ext cx="3066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8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987BAAA3-567D-4F38-B49E-6F577509557D}"/>
              </a:ext>
            </a:extLst>
          </p:cNvPr>
          <p:cNvGrpSpPr/>
          <p:nvPr/>
        </p:nvGrpSpPr>
        <p:grpSpPr>
          <a:xfrm>
            <a:off x="9124691" y="4362989"/>
            <a:ext cx="2130384" cy="2128353"/>
            <a:chOff x="9277935" y="1100417"/>
            <a:chExt cx="2130384" cy="2128353"/>
          </a:xfrm>
        </p:grpSpPr>
        <p:grpSp>
          <p:nvGrpSpPr>
            <p:cNvPr id="77" name="Gruppo 76">
              <a:extLst>
                <a:ext uri="{FF2B5EF4-FFF2-40B4-BE49-F238E27FC236}">
                  <a16:creationId xmlns:a16="http://schemas.microsoft.com/office/drawing/2014/main" id="{F9FC1DB6-488D-4F2E-8445-C0EB421A0352}"/>
                </a:ext>
              </a:extLst>
            </p:cNvPr>
            <p:cNvGrpSpPr/>
            <p:nvPr/>
          </p:nvGrpSpPr>
          <p:grpSpPr>
            <a:xfrm>
              <a:off x="9280719" y="1101170"/>
              <a:ext cx="2127600" cy="2127600"/>
              <a:chOff x="9280719" y="1101170"/>
              <a:chExt cx="2127600" cy="2127600"/>
            </a:xfrm>
          </p:grpSpPr>
          <p:grpSp>
            <p:nvGrpSpPr>
              <p:cNvPr id="83" name="Gruppo 82">
                <a:extLst>
                  <a:ext uri="{FF2B5EF4-FFF2-40B4-BE49-F238E27FC236}">
                    <a16:creationId xmlns:a16="http://schemas.microsoft.com/office/drawing/2014/main" id="{A2A5C3DC-D757-4375-9D64-21A86EC08473}"/>
                  </a:ext>
                </a:extLst>
              </p:cNvPr>
              <p:cNvGrpSpPr/>
              <p:nvPr/>
            </p:nvGrpSpPr>
            <p:grpSpPr>
              <a:xfrm>
                <a:off x="10279738" y="2110599"/>
                <a:ext cx="118779" cy="118780"/>
                <a:chOff x="10307242" y="2110599"/>
                <a:chExt cx="118779" cy="118780"/>
              </a:xfrm>
            </p:grpSpPr>
            <p:cxnSp>
              <p:nvCxnSpPr>
                <p:cNvPr id="85" name="Connettore diritto 84">
                  <a:extLst>
                    <a:ext uri="{FF2B5EF4-FFF2-40B4-BE49-F238E27FC236}">
                      <a16:creationId xmlns:a16="http://schemas.microsoft.com/office/drawing/2014/main" id="{BCAE7523-3F40-4867-95C0-CF17B07836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07242" y="2169991"/>
                  <a:ext cx="118779" cy="0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ttore diritto 85">
                  <a:extLst>
                    <a:ext uri="{FF2B5EF4-FFF2-40B4-BE49-F238E27FC236}">
                      <a16:creationId xmlns:a16="http://schemas.microsoft.com/office/drawing/2014/main" id="{17195795-4AEE-43EC-BA2F-907E29380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309754" y="2169989"/>
                  <a:ext cx="118780" cy="0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Arco 83">
                <a:extLst>
                  <a:ext uri="{FF2B5EF4-FFF2-40B4-BE49-F238E27FC236}">
                    <a16:creationId xmlns:a16="http://schemas.microsoft.com/office/drawing/2014/main" id="{1DC24E27-4026-4308-BE6F-B7AB6DD1CFFF}"/>
                  </a:ext>
                </a:extLst>
              </p:cNvPr>
              <p:cNvSpPr/>
              <p:nvPr/>
            </p:nvSpPr>
            <p:spPr>
              <a:xfrm>
                <a:off x="9280719" y="1101170"/>
                <a:ext cx="2127600" cy="2127600"/>
              </a:xfrm>
              <a:prstGeom prst="arc">
                <a:avLst>
                  <a:gd name="adj1" fmla="val 14348284"/>
                  <a:gd name="adj2" fmla="val 7149700"/>
                </a:avLst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  <p:sp>
          <p:nvSpPr>
            <p:cNvPr id="80" name="Arco 79">
              <a:extLst>
                <a:ext uri="{FF2B5EF4-FFF2-40B4-BE49-F238E27FC236}">
                  <a16:creationId xmlns:a16="http://schemas.microsoft.com/office/drawing/2014/main" id="{84BE7C2E-C925-418D-AF2A-08759A758845}"/>
                </a:ext>
              </a:extLst>
            </p:cNvPr>
            <p:cNvSpPr/>
            <p:nvPr/>
          </p:nvSpPr>
          <p:spPr>
            <a:xfrm>
              <a:off x="9277935" y="1100417"/>
              <a:ext cx="2127600" cy="2127600"/>
            </a:xfrm>
            <a:prstGeom prst="arc">
              <a:avLst>
                <a:gd name="adj1" fmla="val 7134877"/>
                <a:gd name="adj2" fmla="val 14350210"/>
              </a:avLst>
            </a:prstGeom>
            <a:ln w="317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7" name="Gruppo 86">
            <a:extLst>
              <a:ext uri="{FF2B5EF4-FFF2-40B4-BE49-F238E27FC236}">
                <a16:creationId xmlns:a16="http://schemas.microsoft.com/office/drawing/2014/main" id="{F6C32C06-18A6-49D6-8780-AC0489B1F134}"/>
              </a:ext>
            </a:extLst>
          </p:cNvPr>
          <p:cNvGrpSpPr/>
          <p:nvPr/>
        </p:nvGrpSpPr>
        <p:grpSpPr>
          <a:xfrm flipH="1">
            <a:off x="8063242" y="4362987"/>
            <a:ext cx="2128542" cy="2128983"/>
            <a:chOff x="9282855" y="1091582"/>
            <a:chExt cx="2128542" cy="2128983"/>
          </a:xfrm>
        </p:grpSpPr>
        <p:grpSp>
          <p:nvGrpSpPr>
            <p:cNvPr id="88" name="Gruppo 87">
              <a:extLst>
                <a:ext uri="{FF2B5EF4-FFF2-40B4-BE49-F238E27FC236}">
                  <a16:creationId xmlns:a16="http://schemas.microsoft.com/office/drawing/2014/main" id="{2A53EE5E-0994-4D41-9CD6-25E970E21866}"/>
                </a:ext>
              </a:extLst>
            </p:cNvPr>
            <p:cNvGrpSpPr/>
            <p:nvPr/>
          </p:nvGrpSpPr>
          <p:grpSpPr>
            <a:xfrm>
              <a:off x="9282855" y="1091582"/>
              <a:ext cx="2127600" cy="2127600"/>
              <a:chOff x="9282855" y="1091582"/>
              <a:chExt cx="2127600" cy="2127600"/>
            </a:xfrm>
          </p:grpSpPr>
          <p:cxnSp>
            <p:nvCxnSpPr>
              <p:cNvPr id="94" name="Connettore diritto 93">
                <a:extLst>
                  <a:ext uri="{FF2B5EF4-FFF2-40B4-BE49-F238E27FC236}">
                    <a16:creationId xmlns:a16="http://schemas.microsoft.com/office/drawing/2014/main" id="{BCFE17B8-4025-4BD3-A37F-4DA36D110E7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8037" y="2169989"/>
                <a:ext cx="118780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Arco 94">
                <a:extLst>
                  <a:ext uri="{FF2B5EF4-FFF2-40B4-BE49-F238E27FC236}">
                    <a16:creationId xmlns:a16="http://schemas.microsoft.com/office/drawing/2014/main" id="{61D1609F-EFC2-49B0-A6FD-A64B34AAAC23}"/>
                  </a:ext>
                </a:extLst>
              </p:cNvPr>
              <p:cNvSpPr/>
              <p:nvPr/>
            </p:nvSpPr>
            <p:spPr>
              <a:xfrm>
                <a:off x="9282855" y="1091582"/>
                <a:ext cx="2127600" cy="2127600"/>
              </a:xfrm>
              <a:prstGeom prst="arc">
                <a:avLst>
                  <a:gd name="adj1" fmla="val 14106309"/>
                  <a:gd name="adj2" fmla="val 7317941"/>
                </a:avLst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89" name="Gruppo 88">
              <a:extLst>
                <a:ext uri="{FF2B5EF4-FFF2-40B4-BE49-F238E27FC236}">
                  <a16:creationId xmlns:a16="http://schemas.microsoft.com/office/drawing/2014/main" id="{450A69BB-BFA2-4723-86A7-F2B04503FEDE}"/>
                </a:ext>
              </a:extLst>
            </p:cNvPr>
            <p:cNvGrpSpPr/>
            <p:nvPr/>
          </p:nvGrpSpPr>
          <p:grpSpPr>
            <a:xfrm>
              <a:off x="9283797" y="1092965"/>
              <a:ext cx="2127600" cy="2127600"/>
              <a:chOff x="9282855" y="1091582"/>
              <a:chExt cx="2127600" cy="2127600"/>
            </a:xfrm>
          </p:grpSpPr>
          <p:cxnSp>
            <p:nvCxnSpPr>
              <p:cNvPr id="92" name="Connettore diritto 91">
                <a:extLst>
                  <a:ext uri="{FF2B5EF4-FFF2-40B4-BE49-F238E27FC236}">
                    <a16:creationId xmlns:a16="http://schemas.microsoft.com/office/drawing/2014/main" id="{6E85CB17-C558-4801-8CFE-63840D861B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9383" y="2159876"/>
                <a:ext cx="118779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Arco 90">
                <a:extLst>
                  <a:ext uri="{FF2B5EF4-FFF2-40B4-BE49-F238E27FC236}">
                    <a16:creationId xmlns:a16="http://schemas.microsoft.com/office/drawing/2014/main" id="{E5D706B1-D5DA-4D83-95E5-260942B5CCAC}"/>
                  </a:ext>
                </a:extLst>
              </p:cNvPr>
              <p:cNvSpPr/>
              <p:nvPr/>
            </p:nvSpPr>
            <p:spPr>
              <a:xfrm>
                <a:off x="9282855" y="1091582"/>
                <a:ext cx="2127600" cy="2127600"/>
              </a:xfrm>
              <a:prstGeom prst="arc">
                <a:avLst>
                  <a:gd name="adj1" fmla="val 7321195"/>
                  <a:gd name="adj2" fmla="val 14098732"/>
                </a:avLst>
              </a:prstGeom>
              <a:ln w="317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sp>
        <p:nvSpPr>
          <p:cNvPr id="14" name="Ovale 13">
            <a:extLst>
              <a:ext uri="{FF2B5EF4-FFF2-40B4-BE49-F238E27FC236}">
                <a16:creationId xmlns:a16="http://schemas.microsoft.com/office/drawing/2014/main" id="{DBB32789-6AD2-4E00-97BA-F436EAEBB89E}"/>
              </a:ext>
            </a:extLst>
          </p:cNvPr>
          <p:cNvSpPr/>
          <p:nvPr/>
        </p:nvSpPr>
        <p:spPr>
          <a:xfrm>
            <a:off x="9322614" y="4532018"/>
            <a:ext cx="673200" cy="178585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1" name="Gruppo 110">
            <a:extLst>
              <a:ext uri="{FF2B5EF4-FFF2-40B4-BE49-F238E27FC236}">
                <a16:creationId xmlns:a16="http://schemas.microsoft.com/office/drawing/2014/main" id="{FFA3A679-2B76-40C7-A2A7-03D32B0A997E}"/>
              </a:ext>
            </a:extLst>
          </p:cNvPr>
          <p:cNvGrpSpPr/>
          <p:nvPr/>
        </p:nvGrpSpPr>
        <p:grpSpPr>
          <a:xfrm>
            <a:off x="9122409" y="1534645"/>
            <a:ext cx="2128542" cy="2128983"/>
            <a:chOff x="9282855" y="1091582"/>
            <a:chExt cx="2128542" cy="2128983"/>
          </a:xfrm>
        </p:grpSpPr>
        <p:grpSp>
          <p:nvGrpSpPr>
            <p:cNvPr id="112" name="Gruppo 111">
              <a:extLst>
                <a:ext uri="{FF2B5EF4-FFF2-40B4-BE49-F238E27FC236}">
                  <a16:creationId xmlns:a16="http://schemas.microsoft.com/office/drawing/2014/main" id="{68BA57E8-8BA7-4E6F-8A21-F3B6FBC23F80}"/>
                </a:ext>
              </a:extLst>
            </p:cNvPr>
            <p:cNvGrpSpPr/>
            <p:nvPr/>
          </p:nvGrpSpPr>
          <p:grpSpPr>
            <a:xfrm>
              <a:off x="9282855" y="1091582"/>
              <a:ext cx="2127600" cy="2127600"/>
              <a:chOff x="9282855" y="1091582"/>
              <a:chExt cx="2127600" cy="2127600"/>
            </a:xfrm>
          </p:grpSpPr>
          <p:grpSp>
            <p:nvGrpSpPr>
              <p:cNvPr id="123" name="Gruppo 122">
                <a:extLst>
                  <a:ext uri="{FF2B5EF4-FFF2-40B4-BE49-F238E27FC236}">
                    <a16:creationId xmlns:a16="http://schemas.microsoft.com/office/drawing/2014/main" id="{82AEAFAA-3FC0-4DEE-A5F7-01928281C702}"/>
                  </a:ext>
                </a:extLst>
              </p:cNvPr>
              <p:cNvGrpSpPr/>
              <p:nvPr/>
            </p:nvGrpSpPr>
            <p:grpSpPr>
              <a:xfrm>
                <a:off x="10289383" y="2110599"/>
                <a:ext cx="118779" cy="118780"/>
                <a:chOff x="10316887" y="2110599"/>
                <a:chExt cx="118779" cy="118780"/>
              </a:xfrm>
            </p:grpSpPr>
            <p:cxnSp>
              <p:nvCxnSpPr>
                <p:cNvPr id="127" name="Connettore diritto 126">
                  <a:extLst>
                    <a:ext uri="{FF2B5EF4-FFF2-40B4-BE49-F238E27FC236}">
                      <a16:creationId xmlns:a16="http://schemas.microsoft.com/office/drawing/2014/main" id="{02A3FF0F-ED68-46FC-9A6D-F0A25F3680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16887" y="2169991"/>
                  <a:ext cx="118779" cy="0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ttore diritto 127">
                  <a:extLst>
                    <a:ext uri="{FF2B5EF4-FFF2-40B4-BE49-F238E27FC236}">
                      <a16:creationId xmlns:a16="http://schemas.microsoft.com/office/drawing/2014/main" id="{FB763250-EA27-411A-AD3C-21F5DDCFFE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315541" y="2169989"/>
                  <a:ext cx="118780" cy="0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Arco 125">
                <a:extLst>
                  <a:ext uri="{FF2B5EF4-FFF2-40B4-BE49-F238E27FC236}">
                    <a16:creationId xmlns:a16="http://schemas.microsoft.com/office/drawing/2014/main" id="{C31BBD0B-20DF-4198-BC8E-55EC8A87532F}"/>
                  </a:ext>
                </a:extLst>
              </p:cNvPr>
              <p:cNvSpPr/>
              <p:nvPr/>
            </p:nvSpPr>
            <p:spPr>
              <a:xfrm>
                <a:off x="9282855" y="1091582"/>
                <a:ext cx="2127600" cy="2127600"/>
              </a:xfrm>
              <a:prstGeom prst="arc">
                <a:avLst>
                  <a:gd name="adj1" fmla="val 15603415"/>
                  <a:gd name="adj2" fmla="val 8745836"/>
                </a:avLst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14" name="Gruppo 113">
              <a:extLst>
                <a:ext uri="{FF2B5EF4-FFF2-40B4-BE49-F238E27FC236}">
                  <a16:creationId xmlns:a16="http://schemas.microsoft.com/office/drawing/2014/main" id="{3F437EC0-48E7-439B-9F80-2F56247A5A47}"/>
                </a:ext>
              </a:extLst>
            </p:cNvPr>
            <p:cNvGrpSpPr/>
            <p:nvPr/>
          </p:nvGrpSpPr>
          <p:grpSpPr>
            <a:xfrm>
              <a:off x="9283797" y="1092965"/>
              <a:ext cx="2127600" cy="2127600"/>
              <a:chOff x="9282855" y="1091582"/>
              <a:chExt cx="2127600" cy="2127600"/>
            </a:xfrm>
          </p:grpSpPr>
          <p:grpSp>
            <p:nvGrpSpPr>
              <p:cNvPr id="115" name="Gruppo 114">
                <a:extLst>
                  <a:ext uri="{FF2B5EF4-FFF2-40B4-BE49-F238E27FC236}">
                    <a16:creationId xmlns:a16="http://schemas.microsoft.com/office/drawing/2014/main" id="{FF0007C2-E0B1-4D90-9CAA-61B1210DF38E}"/>
                  </a:ext>
                </a:extLst>
              </p:cNvPr>
              <p:cNvGrpSpPr/>
              <p:nvPr/>
            </p:nvGrpSpPr>
            <p:grpSpPr>
              <a:xfrm>
                <a:off x="10289383" y="2110599"/>
                <a:ext cx="118779" cy="118780"/>
                <a:chOff x="10316887" y="2110599"/>
                <a:chExt cx="118779" cy="118780"/>
              </a:xfrm>
            </p:grpSpPr>
            <p:cxnSp>
              <p:nvCxnSpPr>
                <p:cNvPr id="121" name="Connettore diritto 120">
                  <a:extLst>
                    <a:ext uri="{FF2B5EF4-FFF2-40B4-BE49-F238E27FC236}">
                      <a16:creationId xmlns:a16="http://schemas.microsoft.com/office/drawing/2014/main" id="{1342AF2A-F658-4036-A028-76505E97D3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16887" y="2169991"/>
                  <a:ext cx="118779" cy="0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Connettore diritto 121">
                  <a:extLst>
                    <a:ext uri="{FF2B5EF4-FFF2-40B4-BE49-F238E27FC236}">
                      <a16:creationId xmlns:a16="http://schemas.microsoft.com/office/drawing/2014/main" id="{58BAFF65-6564-4C80-A911-EEDEF8E0BF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315541" y="2169989"/>
                  <a:ext cx="118780" cy="0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" name="Arco 116">
                <a:extLst>
                  <a:ext uri="{FF2B5EF4-FFF2-40B4-BE49-F238E27FC236}">
                    <a16:creationId xmlns:a16="http://schemas.microsoft.com/office/drawing/2014/main" id="{AD0D89CC-DF0E-4DD2-BC12-1D3F7F92339F}"/>
                  </a:ext>
                </a:extLst>
              </p:cNvPr>
              <p:cNvSpPr/>
              <p:nvPr/>
            </p:nvSpPr>
            <p:spPr>
              <a:xfrm>
                <a:off x="9282855" y="1091582"/>
                <a:ext cx="2127600" cy="2127600"/>
              </a:xfrm>
              <a:prstGeom prst="arc">
                <a:avLst>
                  <a:gd name="adj1" fmla="val 8695358"/>
                  <a:gd name="adj2" fmla="val 15626898"/>
                </a:avLst>
              </a:prstGeom>
              <a:ln w="3175">
                <a:solidFill>
                  <a:srgbClr val="00B05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29" name="Gruppo 128">
            <a:extLst>
              <a:ext uri="{FF2B5EF4-FFF2-40B4-BE49-F238E27FC236}">
                <a16:creationId xmlns:a16="http://schemas.microsoft.com/office/drawing/2014/main" id="{EA7B669E-1FD3-4986-BA73-83A38025B6B8}"/>
              </a:ext>
            </a:extLst>
          </p:cNvPr>
          <p:cNvGrpSpPr/>
          <p:nvPr/>
        </p:nvGrpSpPr>
        <p:grpSpPr>
          <a:xfrm>
            <a:off x="8065857" y="1094953"/>
            <a:ext cx="2128542" cy="2128983"/>
            <a:chOff x="7811335" y="1094953"/>
            <a:chExt cx="2128542" cy="2128983"/>
          </a:xfrm>
        </p:grpSpPr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4BEC5CF5-7B85-47EA-A1BE-0F785195DED4}"/>
                </a:ext>
              </a:extLst>
            </p:cNvPr>
            <p:cNvGrpSpPr/>
            <p:nvPr/>
          </p:nvGrpSpPr>
          <p:grpSpPr>
            <a:xfrm flipH="1">
              <a:off x="7812277" y="1094953"/>
              <a:ext cx="2127600" cy="2127600"/>
              <a:chOff x="9282855" y="1091582"/>
              <a:chExt cx="2127600" cy="2127600"/>
            </a:xfrm>
          </p:grpSpPr>
          <p:grpSp>
            <p:nvGrpSpPr>
              <p:cNvPr id="134" name="Gruppo 133">
                <a:extLst>
                  <a:ext uri="{FF2B5EF4-FFF2-40B4-BE49-F238E27FC236}">
                    <a16:creationId xmlns:a16="http://schemas.microsoft.com/office/drawing/2014/main" id="{915797C0-5896-4DC2-AB61-7B7EBFC4E149}"/>
                  </a:ext>
                </a:extLst>
              </p:cNvPr>
              <p:cNvGrpSpPr/>
              <p:nvPr/>
            </p:nvGrpSpPr>
            <p:grpSpPr>
              <a:xfrm>
                <a:off x="10289383" y="2110599"/>
                <a:ext cx="118779" cy="118780"/>
                <a:chOff x="10316887" y="2110599"/>
                <a:chExt cx="118779" cy="118780"/>
              </a:xfrm>
            </p:grpSpPr>
            <p:cxnSp>
              <p:nvCxnSpPr>
                <p:cNvPr id="136" name="Connettore diritto 135">
                  <a:extLst>
                    <a:ext uri="{FF2B5EF4-FFF2-40B4-BE49-F238E27FC236}">
                      <a16:creationId xmlns:a16="http://schemas.microsoft.com/office/drawing/2014/main" id="{7B21C808-5E48-44EA-A2D6-B8FB6785BD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16887" y="2169991"/>
                  <a:ext cx="118779" cy="0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nettore diritto 136">
                  <a:extLst>
                    <a:ext uri="{FF2B5EF4-FFF2-40B4-BE49-F238E27FC236}">
                      <a16:creationId xmlns:a16="http://schemas.microsoft.com/office/drawing/2014/main" id="{0C5FB142-3A7A-4416-92ED-78A112F1D3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315541" y="2169989"/>
                  <a:ext cx="118780" cy="0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Arco 134">
                <a:extLst>
                  <a:ext uri="{FF2B5EF4-FFF2-40B4-BE49-F238E27FC236}">
                    <a16:creationId xmlns:a16="http://schemas.microsoft.com/office/drawing/2014/main" id="{9EC98E93-B4C9-421F-B202-9CEE20752CD9}"/>
                  </a:ext>
                </a:extLst>
              </p:cNvPr>
              <p:cNvSpPr/>
              <p:nvPr/>
            </p:nvSpPr>
            <p:spPr>
              <a:xfrm>
                <a:off x="9282855" y="1091582"/>
                <a:ext cx="2127600" cy="2127600"/>
              </a:xfrm>
              <a:prstGeom prst="arc">
                <a:avLst>
                  <a:gd name="adj1" fmla="val 12834976"/>
                  <a:gd name="adj2" fmla="val 5932205"/>
                </a:avLst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31" name="Gruppo 130">
              <a:extLst>
                <a:ext uri="{FF2B5EF4-FFF2-40B4-BE49-F238E27FC236}">
                  <a16:creationId xmlns:a16="http://schemas.microsoft.com/office/drawing/2014/main" id="{8ECB5CD2-0EAA-41D6-9B31-1FCF7058E635}"/>
                </a:ext>
              </a:extLst>
            </p:cNvPr>
            <p:cNvGrpSpPr/>
            <p:nvPr/>
          </p:nvGrpSpPr>
          <p:grpSpPr>
            <a:xfrm flipH="1">
              <a:off x="7811335" y="1096336"/>
              <a:ext cx="2127600" cy="2127600"/>
              <a:chOff x="9282855" y="1091582"/>
              <a:chExt cx="2127600" cy="2127600"/>
            </a:xfrm>
          </p:grpSpPr>
          <p:cxnSp>
            <p:nvCxnSpPr>
              <p:cNvPr id="132" name="Connettore diritto 131">
                <a:extLst>
                  <a:ext uri="{FF2B5EF4-FFF2-40B4-BE49-F238E27FC236}">
                    <a16:creationId xmlns:a16="http://schemas.microsoft.com/office/drawing/2014/main" id="{540EDB6E-4097-4118-B835-755CC9F4DFC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8037" y="2169989"/>
                <a:ext cx="118780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Arco 132">
                <a:extLst>
                  <a:ext uri="{FF2B5EF4-FFF2-40B4-BE49-F238E27FC236}">
                    <a16:creationId xmlns:a16="http://schemas.microsoft.com/office/drawing/2014/main" id="{7CDF861F-2948-47D3-9EAE-857C21702CEF}"/>
                  </a:ext>
                </a:extLst>
              </p:cNvPr>
              <p:cNvSpPr/>
              <p:nvPr/>
            </p:nvSpPr>
            <p:spPr>
              <a:xfrm>
                <a:off x="9282855" y="1091582"/>
                <a:ext cx="2127600" cy="2127600"/>
              </a:xfrm>
              <a:prstGeom prst="arc">
                <a:avLst>
                  <a:gd name="adj1" fmla="val 5983806"/>
                  <a:gd name="adj2" fmla="val 12909221"/>
                </a:avLst>
              </a:prstGeom>
              <a:ln w="317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AE25D617-DD93-4FD9-848B-7F1B92918276}"/>
              </a:ext>
            </a:extLst>
          </p:cNvPr>
          <p:cNvSpPr txBox="1"/>
          <p:nvPr/>
        </p:nvSpPr>
        <p:spPr>
          <a:xfrm>
            <a:off x="0" y="609591"/>
            <a:ext cx="5502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La compenetrazione tra le due sfere si concretizza secondo una circonferenza appartenente al piano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 </a:t>
            </a:r>
            <a:r>
              <a:rPr lang="it-IT" dirty="0">
                <a:solidFill>
                  <a:srgbClr val="FF0000"/>
                </a:solidFill>
                <a:latin typeface="+mj-lt"/>
              </a:rPr>
              <a:t>(t</a:t>
            </a:r>
            <a:r>
              <a:rPr lang="it-IT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+mj-lt"/>
              </a:rPr>
              <a:t>; t</a:t>
            </a:r>
            <a:r>
              <a:rPr lang="it-IT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+mj-lt"/>
              </a:rPr>
              <a:t>) </a:t>
            </a:r>
            <a:r>
              <a:rPr lang="it-IT" dirty="0">
                <a:latin typeface="+mj-lt"/>
              </a:rPr>
              <a:t>proiettante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>
                <a:latin typeface="+mj-lt"/>
              </a:rPr>
              <a:t>2</a:t>
            </a:r>
            <a:r>
              <a:rPr lang="it-IT" dirty="0">
                <a:latin typeface="+mj-lt"/>
              </a:rPr>
              <a:t> che seziona, contemporaneamente, i due solidi. 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BE5D482B-F8D5-42C6-9D67-D1B580FBF958}"/>
              </a:ext>
            </a:extLst>
          </p:cNvPr>
          <p:cNvSpPr txBox="1"/>
          <p:nvPr/>
        </p:nvSpPr>
        <p:spPr>
          <a:xfrm>
            <a:off x="-6906" y="2180535"/>
            <a:ext cx="5502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La circonferenza di sezione sarà inscritta entro un quadrato </a:t>
            </a:r>
            <a:r>
              <a:rPr lang="it-IT" dirty="0">
                <a:solidFill>
                  <a:srgbClr val="FF0000"/>
                </a:solidFill>
                <a:latin typeface="+mj-lt"/>
              </a:rPr>
              <a:t>E(E’; E’’), F(F’;F’’), G(G’; G’’), H(H’; H’’)  </a:t>
            </a:r>
            <a:r>
              <a:rPr lang="it-IT" dirty="0">
                <a:latin typeface="+mj-lt"/>
              </a:rPr>
              <a:t>in scorcio totale sul piano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>
                <a:latin typeface="+mj-lt"/>
              </a:rPr>
              <a:t>2</a:t>
            </a:r>
            <a:r>
              <a:rPr lang="it-IT" dirty="0">
                <a:latin typeface="+mj-lt"/>
              </a:rPr>
              <a:t> e scorcio parziale (ellisse) sul piano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>
                <a:latin typeface="+mj-lt"/>
              </a:rPr>
              <a:t>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EFD320-EE2B-4DE2-86BF-F8F833407B2E}"/>
              </a:ext>
            </a:extLst>
          </p:cNvPr>
          <p:cNvSpPr txBox="1"/>
          <p:nvPr/>
        </p:nvSpPr>
        <p:spPr>
          <a:xfrm>
            <a:off x="-14307" y="3662245"/>
            <a:ext cx="4879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L’ellisse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1</a:t>
            </a:r>
            <a:r>
              <a:rPr lang="it-IT" dirty="0"/>
              <a:t> sarà tangente alle due sfere ed avrà il centro </a:t>
            </a:r>
            <a:r>
              <a:rPr lang="it-IT" dirty="0">
                <a:solidFill>
                  <a:srgbClr val="FF0000"/>
                </a:solidFill>
              </a:rPr>
              <a:t>C(C’; C’’) </a:t>
            </a:r>
            <a:r>
              <a:rPr lang="it-IT" dirty="0"/>
              <a:t>allineato con i centri dei due solidi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DBF6C0-1080-D115-B35F-C7F7EBBB42AA}"/>
              </a:ext>
            </a:extLst>
          </p:cNvPr>
          <p:cNvSpPr txBox="1"/>
          <p:nvPr/>
        </p:nvSpPr>
        <p:spPr>
          <a:xfrm>
            <a:off x="0" y="4692749"/>
            <a:ext cx="5216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dimensione dell’asse maggiore dell’ellisse è data dalla dimensione dello scorcio totale mentre la dimensione dell’asse minore si determina mediante le rette di richiamo degli estremi dello stesso scorcio totale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EA53154-1A41-E3C7-6A30-D32310C5A7DE}"/>
              </a:ext>
            </a:extLst>
          </p:cNvPr>
          <p:cNvSpPr txBox="1"/>
          <p:nvPr/>
        </p:nvSpPr>
        <p:spPr>
          <a:xfrm>
            <a:off x="6427433" y="1094953"/>
            <a:ext cx="1563826" cy="52322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FF0000"/>
                </a:solidFill>
              </a:rPr>
              <a:t>Circonferenza in scorcio totale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30CD54E-5F6D-46B2-7129-C31B2700309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991259" y="1356563"/>
            <a:ext cx="1772482" cy="632251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5BAF1461-75F5-77F4-D8D0-910290AD799F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Pulsante di azione: vuoto 9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77E79CE-0A9A-3016-7921-E0296862CECD}"/>
              </a:ext>
            </a:extLst>
          </p:cNvPr>
          <p:cNvSpPr/>
          <p:nvPr/>
        </p:nvSpPr>
        <p:spPr>
          <a:xfrm>
            <a:off x="10784400" y="24002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158712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52" grpId="0"/>
      <p:bldP spid="53" grpId="0"/>
      <p:bldP spid="54" grpId="0"/>
      <p:bldP spid="55" grpId="0"/>
      <p:bldP spid="66" grpId="0"/>
      <p:bldP spid="67" grpId="0"/>
      <p:bldP spid="69" grpId="0"/>
      <p:bldP spid="71" grpId="0"/>
      <p:bldP spid="72" grpId="0"/>
      <p:bldP spid="74" grpId="0"/>
      <p:bldP spid="75" grpId="0"/>
      <p:bldP spid="14" grpId="0" animBg="1"/>
      <p:bldP spid="79" grpId="0"/>
      <p:bldP spid="81" grpId="0"/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5C7DDE0C-D67C-41A8-94D4-1D90661EFC77}"/>
              </a:ext>
            </a:extLst>
          </p:cNvPr>
          <p:cNvCxnSpPr>
            <a:cxnSpLocks/>
          </p:cNvCxnSpPr>
          <p:nvPr/>
        </p:nvCxnSpPr>
        <p:spPr>
          <a:xfrm>
            <a:off x="3803904" y="3664961"/>
            <a:ext cx="81898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AD49FA4-489E-485D-B0C6-9507A628D147}"/>
              </a:ext>
            </a:extLst>
          </p:cNvPr>
          <p:cNvCxnSpPr>
            <a:cxnSpLocks/>
          </p:cNvCxnSpPr>
          <p:nvPr/>
        </p:nvCxnSpPr>
        <p:spPr>
          <a:xfrm>
            <a:off x="9127199" y="2169098"/>
            <a:ext cx="0" cy="335375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EAEC9E36-3A71-433D-BF66-632941EE53A5}"/>
              </a:ext>
            </a:extLst>
          </p:cNvPr>
          <p:cNvSpPr txBox="1"/>
          <p:nvPr/>
        </p:nvSpPr>
        <p:spPr>
          <a:xfrm flipH="1">
            <a:off x="11749620" y="3394228"/>
            <a:ext cx="437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lt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93B3CF3E-BF57-4B8F-A372-40245E260E6E}"/>
              </a:ext>
            </a:extLst>
          </p:cNvPr>
          <p:cNvGrpSpPr/>
          <p:nvPr/>
        </p:nvGrpSpPr>
        <p:grpSpPr>
          <a:xfrm>
            <a:off x="9067933" y="2109707"/>
            <a:ext cx="118779" cy="118780"/>
            <a:chOff x="9069838" y="2109707"/>
            <a:chExt cx="118779" cy="118780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7AD1FC68-9EBE-410E-AA75-491F17B9CB17}"/>
                </a:ext>
              </a:extLst>
            </p:cNvPr>
            <p:cNvCxnSpPr>
              <a:cxnSpLocks/>
            </p:cNvCxnSpPr>
            <p:nvPr/>
          </p:nvCxnSpPr>
          <p:spPr>
            <a:xfrm>
              <a:off x="9069838" y="2169099"/>
              <a:ext cx="118779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diritto 146">
              <a:extLst>
                <a:ext uri="{FF2B5EF4-FFF2-40B4-BE49-F238E27FC236}">
                  <a16:creationId xmlns:a16="http://schemas.microsoft.com/office/drawing/2014/main" id="{1F3481B9-6286-4A66-A610-010ED9663E3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068492" y="2169097"/>
              <a:ext cx="11878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116EB731-A7EE-48EE-B2FC-8717C2AC4E2B}"/>
              </a:ext>
            </a:extLst>
          </p:cNvPr>
          <p:cNvCxnSpPr>
            <a:cxnSpLocks/>
          </p:cNvCxnSpPr>
          <p:nvPr/>
        </p:nvCxnSpPr>
        <p:spPr>
          <a:xfrm>
            <a:off x="1560000" y="6864160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BFCCF893-55EB-43C7-83D3-E575ED9E8B6D}"/>
              </a:ext>
            </a:extLst>
          </p:cNvPr>
          <p:cNvGrpSpPr/>
          <p:nvPr/>
        </p:nvGrpSpPr>
        <p:grpSpPr>
          <a:xfrm>
            <a:off x="10129109" y="2547839"/>
            <a:ext cx="118779" cy="118780"/>
            <a:chOff x="10131014" y="2547839"/>
            <a:chExt cx="118779" cy="118780"/>
          </a:xfrm>
        </p:grpSpPr>
        <p:cxnSp>
          <p:nvCxnSpPr>
            <p:cNvPr id="116" name="Connettore diritto 115">
              <a:extLst>
                <a:ext uri="{FF2B5EF4-FFF2-40B4-BE49-F238E27FC236}">
                  <a16:creationId xmlns:a16="http://schemas.microsoft.com/office/drawing/2014/main" id="{418D8901-71D6-4784-BECE-6BB372562B19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014" y="2607231"/>
              <a:ext cx="118779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diritto 117">
              <a:extLst>
                <a:ext uri="{FF2B5EF4-FFF2-40B4-BE49-F238E27FC236}">
                  <a16:creationId xmlns:a16="http://schemas.microsoft.com/office/drawing/2014/main" id="{300FA233-E010-4401-BFF2-D6A2C0C9C5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129668" y="2607229"/>
              <a:ext cx="118780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877ECA60-6F64-4452-88B7-D3BB0149E0C8}"/>
              </a:ext>
            </a:extLst>
          </p:cNvPr>
          <p:cNvCxnSpPr>
            <a:cxnSpLocks/>
          </p:cNvCxnSpPr>
          <p:nvPr/>
        </p:nvCxnSpPr>
        <p:spPr>
          <a:xfrm>
            <a:off x="10187474" y="2607231"/>
            <a:ext cx="0" cy="288220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017D66FE-683B-4D87-AB5F-0E50905A713C}"/>
              </a:ext>
            </a:extLst>
          </p:cNvPr>
          <p:cNvCxnSpPr/>
          <p:nvPr/>
        </p:nvCxnSpPr>
        <p:spPr>
          <a:xfrm>
            <a:off x="11419733" y="5432339"/>
            <a:ext cx="2721" cy="1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F95A0B3B-C3E6-4465-9561-D6B4817009A0}"/>
              </a:ext>
            </a:extLst>
          </p:cNvPr>
          <p:cNvCxnSpPr>
            <a:cxnSpLocks/>
          </p:cNvCxnSpPr>
          <p:nvPr/>
        </p:nvCxnSpPr>
        <p:spPr>
          <a:xfrm>
            <a:off x="9998488" y="1544710"/>
            <a:ext cx="0" cy="478138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E87BB33-BA95-4B2B-BC12-8A9A5390A42F}"/>
              </a:ext>
            </a:extLst>
          </p:cNvPr>
          <p:cNvCxnSpPr>
            <a:cxnSpLocks/>
          </p:cNvCxnSpPr>
          <p:nvPr/>
        </p:nvCxnSpPr>
        <p:spPr>
          <a:xfrm>
            <a:off x="9319661" y="3201914"/>
            <a:ext cx="0" cy="312418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diritto 175">
            <a:extLst>
              <a:ext uri="{FF2B5EF4-FFF2-40B4-BE49-F238E27FC236}">
                <a16:creationId xmlns:a16="http://schemas.microsoft.com/office/drawing/2014/main" id="{EE355C28-32A4-4A60-9B5A-3C60B985265C}"/>
              </a:ext>
            </a:extLst>
          </p:cNvPr>
          <p:cNvCxnSpPr>
            <a:cxnSpLocks/>
          </p:cNvCxnSpPr>
          <p:nvPr/>
        </p:nvCxnSpPr>
        <p:spPr>
          <a:xfrm>
            <a:off x="9659891" y="2371953"/>
            <a:ext cx="0" cy="395550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69BDBEAA-9C6D-43A0-9F71-28AA53B10111}"/>
              </a:ext>
            </a:extLst>
          </p:cNvPr>
          <p:cNvCxnSpPr>
            <a:cxnSpLocks/>
          </p:cNvCxnSpPr>
          <p:nvPr/>
        </p:nvCxnSpPr>
        <p:spPr>
          <a:xfrm>
            <a:off x="9317536" y="4531655"/>
            <a:ext cx="679047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diritto 176">
            <a:extLst>
              <a:ext uri="{FF2B5EF4-FFF2-40B4-BE49-F238E27FC236}">
                <a16:creationId xmlns:a16="http://schemas.microsoft.com/office/drawing/2014/main" id="{46B3BCD5-104A-4BB2-9BF2-D9EA5FC8D652}"/>
              </a:ext>
            </a:extLst>
          </p:cNvPr>
          <p:cNvCxnSpPr>
            <a:cxnSpLocks/>
          </p:cNvCxnSpPr>
          <p:nvPr/>
        </p:nvCxnSpPr>
        <p:spPr>
          <a:xfrm>
            <a:off x="9317536" y="6326094"/>
            <a:ext cx="68095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45CBB949-C0F1-4446-8327-289A218051FE}"/>
              </a:ext>
            </a:extLst>
          </p:cNvPr>
          <p:cNvCxnSpPr>
            <a:cxnSpLocks/>
          </p:cNvCxnSpPr>
          <p:nvPr/>
        </p:nvCxnSpPr>
        <p:spPr>
          <a:xfrm>
            <a:off x="9319659" y="4531655"/>
            <a:ext cx="674892" cy="179334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C37A673B-7F9F-4662-8B18-B0BF1C72DBB4}"/>
              </a:ext>
            </a:extLst>
          </p:cNvPr>
          <p:cNvCxnSpPr>
            <a:cxnSpLocks/>
          </p:cNvCxnSpPr>
          <p:nvPr/>
        </p:nvCxnSpPr>
        <p:spPr>
          <a:xfrm flipH="1">
            <a:off x="9320024" y="4506406"/>
            <a:ext cx="687296" cy="182026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ttore diritto 185">
            <a:extLst>
              <a:ext uri="{FF2B5EF4-FFF2-40B4-BE49-F238E27FC236}">
                <a16:creationId xmlns:a16="http://schemas.microsoft.com/office/drawing/2014/main" id="{2C9E3837-606B-4DFD-803F-BCFC6D1606F4}"/>
              </a:ext>
            </a:extLst>
          </p:cNvPr>
          <p:cNvCxnSpPr>
            <a:cxnSpLocks/>
          </p:cNvCxnSpPr>
          <p:nvPr/>
        </p:nvCxnSpPr>
        <p:spPr>
          <a:xfrm>
            <a:off x="9313193" y="5429406"/>
            <a:ext cx="68734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50B43979-1800-46B7-BD46-AB71830BC49A}"/>
              </a:ext>
            </a:extLst>
          </p:cNvPr>
          <p:cNvCxnSpPr>
            <a:cxnSpLocks/>
          </p:cNvCxnSpPr>
          <p:nvPr/>
        </p:nvCxnSpPr>
        <p:spPr>
          <a:xfrm flipH="1">
            <a:off x="9320574" y="1546163"/>
            <a:ext cx="681988" cy="1661448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diritto 174">
            <a:extLst>
              <a:ext uri="{FF2B5EF4-FFF2-40B4-BE49-F238E27FC236}">
                <a16:creationId xmlns:a16="http://schemas.microsoft.com/office/drawing/2014/main" id="{7C1531A8-B9D1-4F42-926C-270755599E73}"/>
              </a:ext>
            </a:extLst>
          </p:cNvPr>
          <p:cNvCxnSpPr>
            <a:cxnSpLocks/>
          </p:cNvCxnSpPr>
          <p:nvPr/>
        </p:nvCxnSpPr>
        <p:spPr>
          <a:xfrm flipH="1">
            <a:off x="7306774" y="420194"/>
            <a:ext cx="1331926" cy="324481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ttore diritto 187">
            <a:extLst>
              <a:ext uri="{FF2B5EF4-FFF2-40B4-BE49-F238E27FC236}">
                <a16:creationId xmlns:a16="http://schemas.microsoft.com/office/drawing/2014/main" id="{F569AE69-7CFA-4B06-89A7-63DC0FBBBF45}"/>
              </a:ext>
            </a:extLst>
          </p:cNvPr>
          <p:cNvCxnSpPr>
            <a:cxnSpLocks/>
          </p:cNvCxnSpPr>
          <p:nvPr/>
        </p:nvCxnSpPr>
        <p:spPr>
          <a:xfrm>
            <a:off x="7307592" y="3662909"/>
            <a:ext cx="0" cy="3096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itolo 3">
            <a:extLst>
              <a:ext uri="{FF2B5EF4-FFF2-40B4-BE49-F238E27FC236}">
                <a16:creationId xmlns:a16="http://schemas.microsoft.com/office/drawing/2014/main" id="{A2392FF2-4D88-40EC-8C2D-211FAD851BB5}"/>
              </a:ext>
            </a:extLst>
          </p:cNvPr>
          <p:cNvSpPr txBox="1">
            <a:spLocks/>
          </p:cNvSpPr>
          <p:nvPr/>
        </p:nvSpPr>
        <p:spPr>
          <a:xfrm>
            <a:off x="12000" y="21317"/>
            <a:ext cx="12168000" cy="324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700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DINAMICA–COMPENETRAZIONE DI SOLIDI DI ROTAZIONE (2)</a:t>
            </a:r>
            <a:endParaRPr lang="it-IT" sz="1700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187B711-10C4-4A17-8031-CFE33388435D}"/>
              </a:ext>
            </a:extLst>
          </p:cNvPr>
          <p:cNvSpPr txBox="1"/>
          <p:nvPr/>
        </p:nvSpPr>
        <p:spPr>
          <a:xfrm>
            <a:off x="7253651" y="6360359"/>
            <a:ext cx="540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latin typeface="Comic Sans MS" panose="030F0702030302020204" pitchFamily="66" charset="0"/>
              </a:rPr>
              <a:t>1</a:t>
            </a:r>
            <a:r>
              <a:rPr lang="it-IT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3438F54-CB3B-46A5-8AB8-A3881F4E9F71}"/>
              </a:ext>
            </a:extLst>
          </p:cNvPr>
          <p:cNvSpPr txBox="1"/>
          <p:nvPr/>
        </p:nvSpPr>
        <p:spPr>
          <a:xfrm>
            <a:off x="8569670" y="406605"/>
            <a:ext cx="7216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latin typeface="Comic Sans MS" panose="030F0702030302020204" pitchFamily="66" charset="0"/>
              </a:rPr>
              <a:t>2</a:t>
            </a:r>
            <a:r>
              <a:rPr lang="it-IT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B2C60EB-8135-402F-BF48-11463FD87768}"/>
              </a:ext>
            </a:extLst>
          </p:cNvPr>
          <p:cNvSpPr txBox="1"/>
          <p:nvPr/>
        </p:nvSpPr>
        <p:spPr>
          <a:xfrm>
            <a:off x="9596848" y="5280866"/>
            <a:ext cx="4242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566A6116-61F4-43F6-9183-73C5C9BCFE33}"/>
              </a:ext>
            </a:extLst>
          </p:cNvPr>
          <p:cNvSpPr txBox="1"/>
          <p:nvPr/>
        </p:nvSpPr>
        <p:spPr>
          <a:xfrm>
            <a:off x="9932020" y="4339648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H’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116B5154-AEC6-4080-B899-E6960997147F}"/>
              </a:ext>
            </a:extLst>
          </p:cNvPr>
          <p:cNvSpPr txBox="1"/>
          <p:nvPr/>
        </p:nvSpPr>
        <p:spPr>
          <a:xfrm>
            <a:off x="9874935" y="6293887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G’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AAAC7774-9F6B-478A-A73D-C4FF8167ED6C}"/>
              </a:ext>
            </a:extLst>
          </p:cNvPr>
          <p:cNvSpPr txBox="1"/>
          <p:nvPr/>
        </p:nvSpPr>
        <p:spPr>
          <a:xfrm>
            <a:off x="9119771" y="4329494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F’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CF86F9F3-0C64-49D9-94F8-8B7D4332E8CF}"/>
              </a:ext>
            </a:extLst>
          </p:cNvPr>
          <p:cNvSpPr txBox="1"/>
          <p:nvPr/>
        </p:nvSpPr>
        <p:spPr>
          <a:xfrm>
            <a:off x="9171157" y="6291414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E’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C39F5E04-028F-4F00-A568-4A3F107B01E4}"/>
              </a:ext>
            </a:extLst>
          </p:cNvPr>
          <p:cNvSpPr txBox="1"/>
          <p:nvPr/>
        </p:nvSpPr>
        <p:spPr>
          <a:xfrm>
            <a:off x="9578604" y="2225691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7D990582-DEFC-477F-B873-DBDEE8E6FD96}"/>
              </a:ext>
            </a:extLst>
          </p:cNvPr>
          <p:cNvSpPr txBox="1"/>
          <p:nvPr/>
        </p:nvSpPr>
        <p:spPr>
          <a:xfrm>
            <a:off x="9964806" y="1351414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H’’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C95AA067-BA0A-494D-9ADC-FEB633FDE8BE}"/>
              </a:ext>
            </a:extLst>
          </p:cNvPr>
          <p:cNvSpPr txBox="1"/>
          <p:nvPr/>
        </p:nvSpPr>
        <p:spPr>
          <a:xfrm>
            <a:off x="9692731" y="1351201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G’’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7A9800CF-2A1D-45A1-AB01-1827B247F1A6}"/>
              </a:ext>
            </a:extLst>
          </p:cNvPr>
          <p:cNvSpPr txBox="1"/>
          <p:nvPr/>
        </p:nvSpPr>
        <p:spPr>
          <a:xfrm>
            <a:off x="9266603" y="3160983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F’’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0EE4A48C-19A1-4409-B7B3-61CB5230097D}"/>
              </a:ext>
            </a:extLst>
          </p:cNvPr>
          <p:cNvSpPr txBox="1"/>
          <p:nvPr/>
        </p:nvSpPr>
        <p:spPr>
          <a:xfrm>
            <a:off x="9025788" y="3159872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E’’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11C390A3-CA85-46C0-B0A0-098F5BF04C80}"/>
              </a:ext>
            </a:extLst>
          </p:cNvPr>
          <p:cNvSpPr txBox="1"/>
          <p:nvPr/>
        </p:nvSpPr>
        <p:spPr>
          <a:xfrm>
            <a:off x="9874935" y="1337330"/>
            <a:ext cx="3066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8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07A19898-2C79-488F-B155-C9744C54972C}"/>
              </a:ext>
            </a:extLst>
          </p:cNvPr>
          <p:cNvSpPr txBox="1"/>
          <p:nvPr/>
        </p:nvSpPr>
        <p:spPr>
          <a:xfrm>
            <a:off x="9176732" y="3160555"/>
            <a:ext cx="3066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8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987BAAA3-567D-4F38-B49E-6F577509557D}"/>
              </a:ext>
            </a:extLst>
          </p:cNvPr>
          <p:cNvGrpSpPr/>
          <p:nvPr/>
        </p:nvGrpSpPr>
        <p:grpSpPr>
          <a:xfrm>
            <a:off x="9124691" y="4363742"/>
            <a:ext cx="2132520" cy="2128983"/>
            <a:chOff x="9277935" y="1103306"/>
            <a:chExt cx="2132520" cy="2128983"/>
          </a:xfrm>
        </p:grpSpPr>
        <p:grpSp>
          <p:nvGrpSpPr>
            <p:cNvPr id="77" name="Gruppo 76">
              <a:extLst>
                <a:ext uri="{FF2B5EF4-FFF2-40B4-BE49-F238E27FC236}">
                  <a16:creationId xmlns:a16="http://schemas.microsoft.com/office/drawing/2014/main" id="{F9FC1DB6-488D-4F2E-8445-C0EB421A0352}"/>
                </a:ext>
              </a:extLst>
            </p:cNvPr>
            <p:cNvGrpSpPr/>
            <p:nvPr/>
          </p:nvGrpSpPr>
          <p:grpSpPr>
            <a:xfrm>
              <a:off x="9282855" y="1103306"/>
              <a:ext cx="2127600" cy="2127600"/>
              <a:chOff x="9282855" y="1103306"/>
              <a:chExt cx="2127600" cy="2127600"/>
            </a:xfrm>
          </p:grpSpPr>
          <p:grpSp>
            <p:nvGrpSpPr>
              <p:cNvPr id="83" name="Gruppo 82">
                <a:extLst>
                  <a:ext uri="{FF2B5EF4-FFF2-40B4-BE49-F238E27FC236}">
                    <a16:creationId xmlns:a16="http://schemas.microsoft.com/office/drawing/2014/main" id="{A2A5C3DC-D757-4375-9D64-21A86EC08473}"/>
                  </a:ext>
                </a:extLst>
              </p:cNvPr>
              <p:cNvGrpSpPr/>
              <p:nvPr/>
            </p:nvGrpSpPr>
            <p:grpSpPr>
              <a:xfrm>
                <a:off x="10279738" y="2110599"/>
                <a:ext cx="118779" cy="118780"/>
                <a:chOff x="10307242" y="2110599"/>
                <a:chExt cx="118779" cy="118780"/>
              </a:xfrm>
            </p:grpSpPr>
            <p:cxnSp>
              <p:nvCxnSpPr>
                <p:cNvPr id="85" name="Connettore diritto 84">
                  <a:extLst>
                    <a:ext uri="{FF2B5EF4-FFF2-40B4-BE49-F238E27FC236}">
                      <a16:creationId xmlns:a16="http://schemas.microsoft.com/office/drawing/2014/main" id="{BCAE7523-3F40-4867-95C0-CF17B07836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07242" y="2169991"/>
                  <a:ext cx="118779" cy="0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ttore diritto 85">
                  <a:extLst>
                    <a:ext uri="{FF2B5EF4-FFF2-40B4-BE49-F238E27FC236}">
                      <a16:creationId xmlns:a16="http://schemas.microsoft.com/office/drawing/2014/main" id="{17195795-4AEE-43EC-BA2F-907E29380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309754" y="2169989"/>
                  <a:ext cx="118780" cy="0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Arco 83">
                <a:extLst>
                  <a:ext uri="{FF2B5EF4-FFF2-40B4-BE49-F238E27FC236}">
                    <a16:creationId xmlns:a16="http://schemas.microsoft.com/office/drawing/2014/main" id="{1DC24E27-4026-4308-BE6F-B7AB6DD1CFFF}"/>
                  </a:ext>
                </a:extLst>
              </p:cNvPr>
              <p:cNvSpPr/>
              <p:nvPr/>
            </p:nvSpPr>
            <p:spPr>
              <a:xfrm>
                <a:off x="9282855" y="1103306"/>
                <a:ext cx="2127600" cy="2127600"/>
              </a:xfrm>
              <a:prstGeom prst="arc">
                <a:avLst>
                  <a:gd name="adj1" fmla="val 14348284"/>
                  <a:gd name="adj2" fmla="val 7149700"/>
                </a:avLst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0" name="Arco 79">
              <a:extLst>
                <a:ext uri="{FF2B5EF4-FFF2-40B4-BE49-F238E27FC236}">
                  <a16:creationId xmlns:a16="http://schemas.microsoft.com/office/drawing/2014/main" id="{84BE7C2E-C925-418D-AF2A-08759A758845}"/>
                </a:ext>
              </a:extLst>
            </p:cNvPr>
            <p:cNvSpPr/>
            <p:nvPr/>
          </p:nvSpPr>
          <p:spPr>
            <a:xfrm>
              <a:off x="9277935" y="1104689"/>
              <a:ext cx="2127600" cy="2127600"/>
            </a:xfrm>
            <a:prstGeom prst="arc">
              <a:avLst>
                <a:gd name="adj1" fmla="val 7134877"/>
                <a:gd name="adj2" fmla="val 14350210"/>
              </a:avLst>
            </a:prstGeom>
            <a:ln w="317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7" name="Gruppo 86">
            <a:extLst>
              <a:ext uri="{FF2B5EF4-FFF2-40B4-BE49-F238E27FC236}">
                <a16:creationId xmlns:a16="http://schemas.microsoft.com/office/drawing/2014/main" id="{F6C32C06-18A6-49D6-8780-AC0489B1F134}"/>
              </a:ext>
            </a:extLst>
          </p:cNvPr>
          <p:cNvGrpSpPr/>
          <p:nvPr/>
        </p:nvGrpSpPr>
        <p:grpSpPr>
          <a:xfrm flipH="1">
            <a:off x="8063242" y="4362987"/>
            <a:ext cx="2128542" cy="2128983"/>
            <a:chOff x="9282855" y="1091582"/>
            <a:chExt cx="2128542" cy="2128983"/>
          </a:xfrm>
        </p:grpSpPr>
        <p:grpSp>
          <p:nvGrpSpPr>
            <p:cNvPr id="88" name="Gruppo 87">
              <a:extLst>
                <a:ext uri="{FF2B5EF4-FFF2-40B4-BE49-F238E27FC236}">
                  <a16:creationId xmlns:a16="http://schemas.microsoft.com/office/drawing/2014/main" id="{2A53EE5E-0994-4D41-9CD6-25E970E21866}"/>
                </a:ext>
              </a:extLst>
            </p:cNvPr>
            <p:cNvGrpSpPr/>
            <p:nvPr/>
          </p:nvGrpSpPr>
          <p:grpSpPr>
            <a:xfrm>
              <a:off x="9282855" y="1091582"/>
              <a:ext cx="2127600" cy="2127600"/>
              <a:chOff x="9282855" y="1091582"/>
              <a:chExt cx="2127600" cy="2127600"/>
            </a:xfrm>
          </p:grpSpPr>
          <p:cxnSp>
            <p:nvCxnSpPr>
              <p:cNvPr id="94" name="Connettore diritto 93">
                <a:extLst>
                  <a:ext uri="{FF2B5EF4-FFF2-40B4-BE49-F238E27FC236}">
                    <a16:creationId xmlns:a16="http://schemas.microsoft.com/office/drawing/2014/main" id="{BCFE17B8-4025-4BD3-A37F-4DA36D110E7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8037" y="2169989"/>
                <a:ext cx="118780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Arco 94">
                <a:extLst>
                  <a:ext uri="{FF2B5EF4-FFF2-40B4-BE49-F238E27FC236}">
                    <a16:creationId xmlns:a16="http://schemas.microsoft.com/office/drawing/2014/main" id="{61D1609F-EFC2-49B0-A6FD-A64B34AAAC23}"/>
                  </a:ext>
                </a:extLst>
              </p:cNvPr>
              <p:cNvSpPr/>
              <p:nvPr/>
            </p:nvSpPr>
            <p:spPr>
              <a:xfrm>
                <a:off x="9282855" y="1091582"/>
                <a:ext cx="2127600" cy="2127600"/>
              </a:xfrm>
              <a:prstGeom prst="arc">
                <a:avLst>
                  <a:gd name="adj1" fmla="val 14106309"/>
                  <a:gd name="adj2" fmla="val 7317941"/>
                </a:avLst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89" name="Gruppo 88">
              <a:extLst>
                <a:ext uri="{FF2B5EF4-FFF2-40B4-BE49-F238E27FC236}">
                  <a16:creationId xmlns:a16="http://schemas.microsoft.com/office/drawing/2014/main" id="{450A69BB-BFA2-4723-86A7-F2B04503FEDE}"/>
                </a:ext>
              </a:extLst>
            </p:cNvPr>
            <p:cNvGrpSpPr/>
            <p:nvPr/>
          </p:nvGrpSpPr>
          <p:grpSpPr>
            <a:xfrm>
              <a:off x="9283797" y="1092965"/>
              <a:ext cx="2127600" cy="2127600"/>
              <a:chOff x="9282855" y="1091582"/>
              <a:chExt cx="2127600" cy="2127600"/>
            </a:xfrm>
          </p:grpSpPr>
          <p:cxnSp>
            <p:nvCxnSpPr>
              <p:cNvPr id="92" name="Connettore diritto 91">
                <a:extLst>
                  <a:ext uri="{FF2B5EF4-FFF2-40B4-BE49-F238E27FC236}">
                    <a16:creationId xmlns:a16="http://schemas.microsoft.com/office/drawing/2014/main" id="{6E85CB17-C558-4801-8CFE-63840D861B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9383" y="2159876"/>
                <a:ext cx="118779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Arco 90">
                <a:extLst>
                  <a:ext uri="{FF2B5EF4-FFF2-40B4-BE49-F238E27FC236}">
                    <a16:creationId xmlns:a16="http://schemas.microsoft.com/office/drawing/2014/main" id="{E5D706B1-D5DA-4D83-95E5-260942B5CCAC}"/>
                  </a:ext>
                </a:extLst>
              </p:cNvPr>
              <p:cNvSpPr/>
              <p:nvPr/>
            </p:nvSpPr>
            <p:spPr>
              <a:xfrm>
                <a:off x="9282855" y="1091582"/>
                <a:ext cx="2127600" cy="2127600"/>
              </a:xfrm>
              <a:prstGeom prst="arc">
                <a:avLst>
                  <a:gd name="adj1" fmla="val 7321195"/>
                  <a:gd name="adj2" fmla="val 14098732"/>
                </a:avLst>
              </a:prstGeom>
              <a:ln w="317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grpSp>
        <p:nvGrpSpPr>
          <p:cNvPr id="111" name="Gruppo 110">
            <a:extLst>
              <a:ext uri="{FF2B5EF4-FFF2-40B4-BE49-F238E27FC236}">
                <a16:creationId xmlns:a16="http://schemas.microsoft.com/office/drawing/2014/main" id="{FFA3A679-2B76-40C7-A2A7-03D32B0A997E}"/>
              </a:ext>
            </a:extLst>
          </p:cNvPr>
          <p:cNvGrpSpPr/>
          <p:nvPr/>
        </p:nvGrpSpPr>
        <p:grpSpPr>
          <a:xfrm>
            <a:off x="9122409" y="1534645"/>
            <a:ext cx="2128542" cy="2128983"/>
            <a:chOff x="9282855" y="1091582"/>
            <a:chExt cx="2128542" cy="2128983"/>
          </a:xfrm>
        </p:grpSpPr>
        <p:sp>
          <p:nvSpPr>
            <p:cNvPr id="126" name="Arco 125">
              <a:extLst>
                <a:ext uri="{FF2B5EF4-FFF2-40B4-BE49-F238E27FC236}">
                  <a16:creationId xmlns:a16="http://schemas.microsoft.com/office/drawing/2014/main" id="{C31BBD0B-20DF-4198-BC8E-55EC8A87532F}"/>
                </a:ext>
              </a:extLst>
            </p:cNvPr>
            <p:cNvSpPr/>
            <p:nvPr/>
          </p:nvSpPr>
          <p:spPr>
            <a:xfrm>
              <a:off x="9282855" y="1091582"/>
              <a:ext cx="2127600" cy="2127600"/>
            </a:xfrm>
            <a:prstGeom prst="arc">
              <a:avLst>
                <a:gd name="adj1" fmla="val 15603415"/>
                <a:gd name="adj2" fmla="val 8745836"/>
              </a:avLst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7" name="Arco 116">
              <a:extLst>
                <a:ext uri="{FF2B5EF4-FFF2-40B4-BE49-F238E27FC236}">
                  <a16:creationId xmlns:a16="http://schemas.microsoft.com/office/drawing/2014/main" id="{AD0D89CC-DF0E-4DD2-BC12-1D3F7F92339F}"/>
                </a:ext>
              </a:extLst>
            </p:cNvPr>
            <p:cNvSpPr/>
            <p:nvPr/>
          </p:nvSpPr>
          <p:spPr>
            <a:xfrm>
              <a:off x="9283797" y="1092965"/>
              <a:ext cx="2127600" cy="2127600"/>
            </a:xfrm>
            <a:prstGeom prst="arc">
              <a:avLst>
                <a:gd name="adj1" fmla="val 8695358"/>
                <a:gd name="adj2" fmla="val 15626898"/>
              </a:avLst>
            </a:prstGeom>
            <a:ln w="317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9" name="Gruppo 128">
            <a:extLst>
              <a:ext uri="{FF2B5EF4-FFF2-40B4-BE49-F238E27FC236}">
                <a16:creationId xmlns:a16="http://schemas.microsoft.com/office/drawing/2014/main" id="{EA7B669E-1FD3-4986-BA73-83A38025B6B8}"/>
              </a:ext>
            </a:extLst>
          </p:cNvPr>
          <p:cNvGrpSpPr/>
          <p:nvPr/>
        </p:nvGrpSpPr>
        <p:grpSpPr>
          <a:xfrm>
            <a:off x="8065857" y="1094953"/>
            <a:ext cx="2128542" cy="2128983"/>
            <a:chOff x="7811335" y="1094953"/>
            <a:chExt cx="2128542" cy="2128983"/>
          </a:xfrm>
        </p:grpSpPr>
        <p:sp>
          <p:nvSpPr>
            <p:cNvPr id="135" name="Arco 134">
              <a:extLst>
                <a:ext uri="{FF2B5EF4-FFF2-40B4-BE49-F238E27FC236}">
                  <a16:creationId xmlns:a16="http://schemas.microsoft.com/office/drawing/2014/main" id="{9EC98E93-B4C9-421F-B202-9CEE20752CD9}"/>
                </a:ext>
              </a:extLst>
            </p:cNvPr>
            <p:cNvSpPr/>
            <p:nvPr/>
          </p:nvSpPr>
          <p:spPr>
            <a:xfrm flipH="1">
              <a:off x="7812277" y="1094953"/>
              <a:ext cx="2127600" cy="2127600"/>
            </a:xfrm>
            <a:prstGeom prst="arc">
              <a:avLst>
                <a:gd name="adj1" fmla="val 12834976"/>
                <a:gd name="adj2" fmla="val 5932205"/>
              </a:avLst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3" name="Arco 132">
              <a:extLst>
                <a:ext uri="{FF2B5EF4-FFF2-40B4-BE49-F238E27FC236}">
                  <a16:creationId xmlns:a16="http://schemas.microsoft.com/office/drawing/2014/main" id="{7CDF861F-2948-47D3-9EAE-857C21702CEF}"/>
                </a:ext>
              </a:extLst>
            </p:cNvPr>
            <p:cNvSpPr/>
            <p:nvPr/>
          </p:nvSpPr>
          <p:spPr>
            <a:xfrm flipH="1">
              <a:off x="7811335" y="1096336"/>
              <a:ext cx="2127600" cy="2127600"/>
            </a:xfrm>
            <a:prstGeom prst="arc">
              <a:avLst>
                <a:gd name="adj1" fmla="val 5983806"/>
                <a:gd name="adj2" fmla="val 12909221"/>
              </a:avLst>
            </a:prstGeom>
            <a:ln w="3175">
              <a:solidFill>
                <a:srgbClr val="00B0F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DF842B1B-AC63-4E2F-B9CE-7D7C7220F01E}"/>
              </a:ext>
            </a:extLst>
          </p:cNvPr>
          <p:cNvCxnSpPr>
            <a:cxnSpLocks/>
          </p:cNvCxnSpPr>
          <p:nvPr/>
        </p:nvCxnSpPr>
        <p:spPr>
          <a:xfrm>
            <a:off x="4328796" y="4531560"/>
            <a:ext cx="5667787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CE431D69-7AB6-43F7-B725-C777A41EA30B}"/>
              </a:ext>
            </a:extLst>
          </p:cNvPr>
          <p:cNvCxnSpPr>
            <a:cxnSpLocks/>
          </p:cNvCxnSpPr>
          <p:nvPr/>
        </p:nvCxnSpPr>
        <p:spPr>
          <a:xfrm>
            <a:off x="4328796" y="6326460"/>
            <a:ext cx="566969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D3ABF114-A74D-4F49-AF02-05EDDFE9C8C6}"/>
              </a:ext>
            </a:extLst>
          </p:cNvPr>
          <p:cNvCxnSpPr>
            <a:cxnSpLocks/>
          </p:cNvCxnSpPr>
          <p:nvPr/>
        </p:nvCxnSpPr>
        <p:spPr>
          <a:xfrm>
            <a:off x="4328796" y="5428038"/>
            <a:ext cx="542776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8EEC94B4-CDFA-41C1-B184-18DE997F4DFD}"/>
              </a:ext>
            </a:extLst>
          </p:cNvPr>
          <p:cNvCxnSpPr>
            <a:cxnSpLocks/>
          </p:cNvCxnSpPr>
          <p:nvPr/>
        </p:nvCxnSpPr>
        <p:spPr>
          <a:xfrm>
            <a:off x="4539980" y="4798162"/>
            <a:ext cx="536029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FD55689B-84B1-4E32-8034-6E4EF5A2EAAF}"/>
              </a:ext>
            </a:extLst>
          </p:cNvPr>
          <p:cNvCxnSpPr>
            <a:cxnSpLocks/>
          </p:cNvCxnSpPr>
          <p:nvPr/>
        </p:nvCxnSpPr>
        <p:spPr>
          <a:xfrm>
            <a:off x="4539980" y="6064225"/>
            <a:ext cx="536029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CasellaDiTesto 157">
            <a:extLst>
              <a:ext uri="{FF2B5EF4-FFF2-40B4-BE49-F238E27FC236}">
                <a16:creationId xmlns:a16="http://schemas.microsoft.com/office/drawing/2014/main" id="{BBDC35E2-14AA-44A8-9BEE-63241D4BED9F}"/>
              </a:ext>
            </a:extLst>
          </p:cNvPr>
          <p:cNvSpPr txBox="1"/>
          <p:nvPr/>
        </p:nvSpPr>
        <p:spPr>
          <a:xfrm>
            <a:off x="4539980" y="3275564"/>
            <a:ext cx="7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(t</a:t>
            </a:r>
            <a:r>
              <a:rPr lang="it-IT" baseline="-25000" dirty="0">
                <a:latin typeface="Comic Sans MS" panose="030F0702030302020204" pitchFamily="66" charset="0"/>
              </a:rPr>
              <a:t>2</a:t>
            </a:r>
            <a:r>
              <a:rPr lang="it-IT" dirty="0">
                <a:latin typeface="Symbol" panose="05050102010706020507" pitchFamily="18" charset="2"/>
              </a:rPr>
              <a:t>b</a:t>
            </a:r>
            <a:r>
              <a:rPr lang="it-IT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FC4979EF-D18F-46C2-AD52-F63F40C5642D}"/>
              </a:ext>
            </a:extLst>
          </p:cNvPr>
          <p:cNvSpPr txBox="1"/>
          <p:nvPr/>
        </p:nvSpPr>
        <p:spPr>
          <a:xfrm>
            <a:off x="5189343" y="5224359"/>
            <a:ext cx="497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(C)</a:t>
            </a:r>
          </a:p>
          <a:p>
            <a:endParaRPr lang="it-IT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59AF9364-28C2-4D8E-BCFC-19A73EC1BE47}"/>
              </a:ext>
            </a:extLst>
          </p:cNvPr>
          <p:cNvSpPr txBox="1"/>
          <p:nvPr/>
        </p:nvSpPr>
        <p:spPr>
          <a:xfrm>
            <a:off x="3933676" y="4360242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(H)</a:t>
            </a: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D8D26C51-5F78-4FB1-8AFE-10483CC76D56}"/>
              </a:ext>
            </a:extLst>
          </p:cNvPr>
          <p:cNvSpPr txBox="1"/>
          <p:nvPr/>
        </p:nvSpPr>
        <p:spPr>
          <a:xfrm>
            <a:off x="4115450" y="6281472"/>
            <a:ext cx="468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(G)</a:t>
            </a: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3F15E459-A1A8-436D-B471-673071ABEBEF}"/>
              </a:ext>
            </a:extLst>
          </p:cNvPr>
          <p:cNvSpPr txBox="1"/>
          <p:nvPr/>
        </p:nvSpPr>
        <p:spPr>
          <a:xfrm>
            <a:off x="5912211" y="6283735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(E)</a:t>
            </a:r>
          </a:p>
        </p:txBody>
      </p: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9786B8D8-B1B6-450A-9F3E-BF930CED97F2}"/>
              </a:ext>
            </a:extLst>
          </p:cNvPr>
          <p:cNvSpPr txBox="1"/>
          <p:nvPr/>
        </p:nvSpPr>
        <p:spPr>
          <a:xfrm>
            <a:off x="6037906" y="4276618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(F)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B5151B2-4D67-45EB-9D8D-11E212637B1E}"/>
              </a:ext>
            </a:extLst>
          </p:cNvPr>
          <p:cNvGrpSpPr/>
          <p:nvPr/>
        </p:nvGrpSpPr>
        <p:grpSpPr>
          <a:xfrm>
            <a:off x="9314615" y="4533163"/>
            <a:ext cx="683501" cy="1791838"/>
            <a:chOff x="10534745" y="4329256"/>
            <a:chExt cx="683501" cy="1791838"/>
          </a:xfrm>
        </p:grpSpPr>
        <p:sp>
          <p:nvSpPr>
            <p:cNvPr id="2" name="Arco 1">
              <a:extLst>
                <a:ext uri="{FF2B5EF4-FFF2-40B4-BE49-F238E27FC236}">
                  <a16:creationId xmlns:a16="http://schemas.microsoft.com/office/drawing/2014/main" id="{F334E8F3-BDA4-4A85-8776-162E2622C878}"/>
                </a:ext>
              </a:extLst>
            </p:cNvPr>
            <p:cNvSpPr/>
            <p:nvPr/>
          </p:nvSpPr>
          <p:spPr>
            <a:xfrm>
              <a:off x="10881646" y="4349694"/>
              <a:ext cx="336600" cy="1753200"/>
            </a:xfrm>
            <a:custGeom>
              <a:avLst/>
              <a:gdLst>
                <a:gd name="connsiteX0" fmla="*/ 401382 w 673200"/>
                <a:gd name="connsiteY0" fmla="*/ 16691 h 1785600"/>
                <a:gd name="connsiteX1" fmla="*/ 673200 w 673200"/>
                <a:gd name="connsiteY1" fmla="*/ 892852 h 1785600"/>
                <a:gd name="connsiteX2" fmla="*/ 401121 w 673200"/>
                <a:gd name="connsiteY2" fmla="*/ 1769045 h 1785600"/>
                <a:gd name="connsiteX3" fmla="*/ 336600 w 673200"/>
                <a:gd name="connsiteY3" fmla="*/ 892800 h 1785600"/>
                <a:gd name="connsiteX4" fmla="*/ 401382 w 673200"/>
                <a:gd name="connsiteY4" fmla="*/ 16691 h 1785600"/>
                <a:gd name="connsiteX0" fmla="*/ 401382 w 673200"/>
                <a:gd name="connsiteY0" fmla="*/ 16691 h 1785600"/>
                <a:gd name="connsiteX1" fmla="*/ 673200 w 673200"/>
                <a:gd name="connsiteY1" fmla="*/ 892852 h 1785600"/>
                <a:gd name="connsiteX2" fmla="*/ 401121 w 673200"/>
                <a:gd name="connsiteY2" fmla="*/ 1769045 h 1785600"/>
                <a:gd name="connsiteX0" fmla="*/ 64782 w 336600"/>
                <a:gd name="connsiteY0" fmla="*/ 0 h 1752354"/>
                <a:gd name="connsiteX1" fmla="*/ 336600 w 336600"/>
                <a:gd name="connsiteY1" fmla="*/ 876161 h 1752354"/>
                <a:gd name="connsiteX2" fmla="*/ 64521 w 336600"/>
                <a:gd name="connsiteY2" fmla="*/ 1752354 h 1752354"/>
                <a:gd name="connsiteX3" fmla="*/ 0 w 336600"/>
                <a:gd name="connsiteY3" fmla="*/ 876109 h 1752354"/>
                <a:gd name="connsiteX4" fmla="*/ 64782 w 336600"/>
                <a:gd name="connsiteY4" fmla="*/ 0 h 1752354"/>
                <a:gd name="connsiteX0" fmla="*/ 64782 w 336600"/>
                <a:gd name="connsiteY0" fmla="*/ 0 h 1752354"/>
                <a:gd name="connsiteX1" fmla="*/ 336600 w 336600"/>
                <a:gd name="connsiteY1" fmla="*/ 876161 h 1752354"/>
                <a:gd name="connsiteX2" fmla="*/ 64521 w 336600"/>
                <a:gd name="connsiteY2" fmla="*/ 1752354 h 1752354"/>
                <a:gd name="connsiteX0" fmla="*/ 64782 w 336600"/>
                <a:gd name="connsiteY0" fmla="*/ 0 h 1752354"/>
                <a:gd name="connsiteX1" fmla="*/ 336600 w 336600"/>
                <a:gd name="connsiteY1" fmla="*/ 876161 h 1752354"/>
                <a:gd name="connsiteX2" fmla="*/ 64521 w 336600"/>
                <a:gd name="connsiteY2" fmla="*/ 1752354 h 1752354"/>
                <a:gd name="connsiteX3" fmla="*/ 0 w 336600"/>
                <a:gd name="connsiteY3" fmla="*/ 876109 h 1752354"/>
                <a:gd name="connsiteX4" fmla="*/ 64782 w 336600"/>
                <a:gd name="connsiteY4" fmla="*/ 0 h 1752354"/>
                <a:gd name="connsiteX0" fmla="*/ 64782 w 336600"/>
                <a:gd name="connsiteY0" fmla="*/ 0 h 1752354"/>
                <a:gd name="connsiteX1" fmla="*/ 336600 w 336600"/>
                <a:gd name="connsiteY1" fmla="*/ 876161 h 1752354"/>
                <a:gd name="connsiteX2" fmla="*/ 64521 w 336600"/>
                <a:gd name="connsiteY2" fmla="*/ 1752354 h 1752354"/>
                <a:gd name="connsiteX0" fmla="*/ 64782 w 336600"/>
                <a:gd name="connsiteY0" fmla="*/ 0 h 1762628"/>
                <a:gd name="connsiteX1" fmla="*/ 336600 w 336600"/>
                <a:gd name="connsiteY1" fmla="*/ 876161 h 1762628"/>
                <a:gd name="connsiteX2" fmla="*/ 64521 w 336600"/>
                <a:gd name="connsiteY2" fmla="*/ 1752354 h 1762628"/>
                <a:gd name="connsiteX3" fmla="*/ 0 w 336600"/>
                <a:gd name="connsiteY3" fmla="*/ 876109 h 1762628"/>
                <a:gd name="connsiteX4" fmla="*/ 64782 w 336600"/>
                <a:gd name="connsiteY4" fmla="*/ 0 h 1762628"/>
                <a:gd name="connsiteX0" fmla="*/ 64782 w 336600"/>
                <a:gd name="connsiteY0" fmla="*/ 0 h 1762628"/>
                <a:gd name="connsiteX1" fmla="*/ 336600 w 336600"/>
                <a:gd name="connsiteY1" fmla="*/ 876161 h 1762628"/>
                <a:gd name="connsiteX2" fmla="*/ 56302 w 336600"/>
                <a:gd name="connsiteY2" fmla="*/ 1762628 h 1762628"/>
                <a:gd name="connsiteX0" fmla="*/ 64782 w 336600"/>
                <a:gd name="connsiteY0" fmla="*/ 0 h 1762628"/>
                <a:gd name="connsiteX1" fmla="*/ 336600 w 336600"/>
                <a:gd name="connsiteY1" fmla="*/ 876161 h 1762628"/>
                <a:gd name="connsiteX2" fmla="*/ 64521 w 336600"/>
                <a:gd name="connsiteY2" fmla="*/ 1752354 h 1762628"/>
                <a:gd name="connsiteX3" fmla="*/ 0 w 336600"/>
                <a:gd name="connsiteY3" fmla="*/ 876109 h 1762628"/>
                <a:gd name="connsiteX4" fmla="*/ 64782 w 336600"/>
                <a:gd name="connsiteY4" fmla="*/ 0 h 1762628"/>
                <a:gd name="connsiteX0" fmla="*/ 64782 w 336600"/>
                <a:gd name="connsiteY0" fmla="*/ 0 h 1762628"/>
                <a:gd name="connsiteX1" fmla="*/ 336600 w 336600"/>
                <a:gd name="connsiteY1" fmla="*/ 876161 h 1762628"/>
                <a:gd name="connsiteX2" fmla="*/ 56302 w 336600"/>
                <a:gd name="connsiteY2" fmla="*/ 1762628 h 1762628"/>
                <a:gd name="connsiteX0" fmla="*/ 64782 w 336600"/>
                <a:gd name="connsiteY0" fmla="*/ 0 h 1762628"/>
                <a:gd name="connsiteX1" fmla="*/ 336600 w 336600"/>
                <a:gd name="connsiteY1" fmla="*/ 876161 h 1762628"/>
                <a:gd name="connsiteX2" fmla="*/ 64521 w 336600"/>
                <a:gd name="connsiteY2" fmla="*/ 1752354 h 1762628"/>
                <a:gd name="connsiteX3" fmla="*/ 0 w 336600"/>
                <a:gd name="connsiteY3" fmla="*/ 876109 h 1762628"/>
                <a:gd name="connsiteX4" fmla="*/ 64782 w 336600"/>
                <a:gd name="connsiteY4" fmla="*/ 0 h 1762628"/>
                <a:gd name="connsiteX0" fmla="*/ 64782 w 336600"/>
                <a:gd name="connsiteY0" fmla="*/ 0 h 1762628"/>
                <a:gd name="connsiteX1" fmla="*/ 336600 w 336600"/>
                <a:gd name="connsiteY1" fmla="*/ 876161 h 1762628"/>
                <a:gd name="connsiteX2" fmla="*/ 56302 w 336600"/>
                <a:gd name="connsiteY2" fmla="*/ 1762628 h 1762628"/>
                <a:gd name="connsiteX0" fmla="*/ 64782 w 336600"/>
                <a:gd name="connsiteY0" fmla="*/ 0 h 1762628"/>
                <a:gd name="connsiteX1" fmla="*/ 336600 w 336600"/>
                <a:gd name="connsiteY1" fmla="*/ 876161 h 1762628"/>
                <a:gd name="connsiteX2" fmla="*/ 64521 w 336600"/>
                <a:gd name="connsiteY2" fmla="*/ 1752354 h 1762628"/>
                <a:gd name="connsiteX3" fmla="*/ 0 w 336600"/>
                <a:gd name="connsiteY3" fmla="*/ 876109 h 1762628"/>
                <a:gd name="connsiteX4" fmla="*/ 64782 w 336600"/>
                <a:gd name="connsiteY4" fmla="*/ 0 h 1762628"/>
                <a:gd name="connsiteX0" fmla="*/ 64782 w 336600"/>
                <a:gd name="connsiteY0" fmla="*/ 0 h 1762628"/>
                <a:gd name="connsiteX1" fmla="*/ 336600 w 336600"/>
                <a:gd name="connsiteY1" fmla="*/ 876161 h 1762628"/>
                <a:gd name="connsiteX2" fmla="*/ 56302 w 336600"/>
                <a:gd name="connsiteY2" fmla="*/ 1762628 h 176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600" h="1762628" stroke="0" extrusionOk="0">
                  <a:moveTo>
                    <a:pt x="64782" y="0"/>
                  </a:moveTo>
                  <a:cubicBezTo>
                    <a:pt x="208383" y="102647"/>
                    <a:pt x="336610" y="449309"/>
                    <a:pt x="336600" y="876161"/>
                  </a:cubicBezTo>
                  <a:cubicBezTo>
                    <a:pt x="336591" y="1303240"/>
                    <a:pt x="212276" y="1674599"/>
                    <a:pt x="64521" y="1752354"/>
                  </a:cubicBezTo>
                  <a:cubicBezTo>
                    <a:pt x="-24795" y="1505478"/>
                    <a:pt x="21507" y="1168191"/>
                    <a:pt x="0" y="876109"/>
                  </a:cubicBezTo>
                  <a:lnTo>
                    <a:pt x="64782" y="0"/>
                  </a:lnTo>
                  <a:close/>
                </a:path>
                <a:path w="336600" h="1762628" fill="none">
                  <a:moveTo>
                    <a:pt x="64782" y="0"/>
                  </a:moveTo>
                  <a:cubicBezTo>
                    <a:pt x="222703" y="82152"/>
                    <a:pt x="336610" y="449309"/>
                    <a:pt x="336600" y="876161"/>
                  </a:cubicBezTo>
                  <a:cubicBezTo>
                    <a:pt x="336591" y="1303240"/>
                    <a:pt x="214331" y="1680764"/>
                    <a:pt x="56302" y="1762628"/>
                  </a:cubicBezTo>
                </a:path>
              </a:pathLst>
            </a:cu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2" name="Arco 121">
              <a:extLst>
                <a:ext uri="{FF2B5EF4-FFF2-40B4-BE49-F238E27FC236}">
                  <a16:creationId xmlns:a16="http://schemas.microsoft.com/office/drawing/2014/main" id="{41045D42-1FF7-46F8-AE36-31EB2F051B29}"/>
                </a:ext>
              </a:extLst>
            </p:cNvPr>
            <p:cNvSpPr/>
            <p:nvPr/>
          </p:nvSpPr>
          <p:spPr>
            <a:xfrm flipH="1">
              <a:off x="10534745" y="4329256"/>
              <a:ext cx="428004" cy="1791838"/>
            </a:xfrm>
            <a:custGeom>
              <a:avLst/>
              <a:gdLst>
                <a:gd name="connsiteX0" fmla="*/ 251492 w 673200"/>
                <a:gd name="connsiteY0" fmla="*/ 29010 h 1785600"/>
                <a:gd name="connsiteX1" fmla="*/ 664325 w 673200"/>
                <a:gd name="connsiteY1" fmla="*/ 689132 h 1785600"/>
                <a:gd name="connsiteX2" fmla="*/ 664292 w 673200"/>
                <a:gd name="connsiteY2" fmla="*/ 1096838 h 1785600"/>
                <a:gd name="connsiteX3" fmla="*/ 250789 w 673200"/>
                <a:gd name="connsiteY3" fmla="*/ 1756100 h 1785600"/>
                <a:gd name="connsiteX4" fmla="*/ 336600 w 673200"/>
                <a:gd name="connsiteY4" fmla="*/ 892800 h 1785600"/>
                <a:gd name="connsiteX5" fmla="*/ 251492 w 673200"/>
                <a:gd name="connsiteY5" fmla="*/ 29010 h 1785600"/>
                <a:gd name="connsiteX0" fmla="*/ 251492 w 673200"/>
                <a:gd name="connsiteY0" fmla="*/ 29010 h 1785600"/>
                <a:gd name="connsiteX1" fmla="*/ 664325 w 673200"/>
                <a:gd name="connsiteY1" fmla="*/ 689132 h 1785600"/>
                <a:gd name="connsiteX2" fmla="*/ 664292 w 673200"/>
                <a:gd name="connsiteY2" fmla="*/ 1096838 h 1785600"/>
                <a:gd name="connsiteX3" fmla="*/ 250789 w 673200"/>
                <a:gd name="connsiteY3" fmla="*/ 1756100 h 1785600"/>
                <a:gd name="connsiteX0" fmla="*/ 703 w 426332"/>
                <a:gd name="connsiteY0" fmla="*/ 29247 h 1787968"/>
                <a:gd name="connsiteX1" fmla="*/ 413536 w 426332"/>
                <a:gd name="connsiteY1" fmla="*/ 689369 h 1787968"/>
                <a:gd name="connsiteX2" fmla="*/ 413503 w 426332"/>
                <a:gd name="connsiteY2" fmla="*/ 1097075 h 1787968"/>
                <a:gd name="connsiteX3" fmla="*/ 0 w 426332"/>
                <a:gd name="connsiteY3" fmla="*/ 1756337 h 1787968"/>
                <a:gd name="connsiteX4" fmla="*/ 85811 w 426332"/>
                <a:gd name="connsiteY4" fmla="*/ 893037 h 1787968"/>
                <a:gd name="connsiteX5" fmla="*/ 703 w 426332"/>
                <a:gd name="connsiteY5" fmla="*/ 29247 h 1787968"/>
                <a:gd name="connsiteX0" fmla="*/ 703 w 426332"/>
                <a:gd name="connsiteY0" fmla="*/ 29247 h 1787968"/>
                <a:gd name="connsiteX1" fmla="*/ 413536 w 426332"/>
                <a:gd name="connsiteY1" fmla="*/ 689369 h 1787968"/>
                <a:gd name="connsiteX2" fmla="*/ 413503 w 426332"/>
                <a:gd name="connsiteY2" fmla="*/ 1097075 h 1787968"/>
                <a:gd name="connsiteX3" fmla="*/ 0 w 426332"/>
                <a:gd name="connsiteY3" fmla="*/ 1756337 h 1787968"/>
                <a:gd name="connsiteX0" fmla="*/ 703 w 426332"/>
                <a:gd name="connsiteY0" fmla="*/ 29247 h 1791838"/>
                <a:gd name="connsiteX1" fmla="*/ 413536 w 426332"/>
                <a:gd name="connsiteY1" fmla="*/ 689369 h 1791838"/>
                <a:gd name="connsiteX2" fmla="*/ 413503 w 426332"/>
                <a:gd name="connsiteY2" fmla="*/ 1097075 h 1791838"/>
                <a:gd name="connsiteX3" fmla="*/ 0 w 426332"/>
                <a:gd name="connsiteY3" fmla="*/ 1756337 h 1791838"/>
                <a:gd name="connsiteX4" fmla="*/ 85811 w 426332"/>
                <a:gd name="connsiteY4" fmla="*/ 893037 h 1791838"/>
                <a:gd name="connsiteX5" fmla="*/ 703 w 426332"/>
                <a:gd name="connsiteY5" fmla="*/ 29247 h 1791838"/>
                <a:gd name="connsiteX0" fmla="*/ 703 w 426332"/>
                <a:gd name="connsiteY0" fmla="*/ 29247 h 1791838"/>
                <a:gd name="connsiteX1" fmla="*/ 413536 w 426332"/>
                <a:gd name="connsiteY1" fmla="*/ 689369 h 1791838"/>
                <a:gd name="connsiteX2" fmla="*/ 413503 w 426332"/>
                <a:gd name="connsiteY2" fmla="*/ 1097075 h 1791838"/>
                <a:gd name="connsiteX3" fmla="*/ 2054 w 426332"/>
                <a:gd name="connsiteY3" fmla="*/ 1762502 h 1791838"/>
                <a:gd name="connsiteX0" fmla="*/ 703 w 428004"/>
                <a:gd name="connsiteY0" fmla="*/ 29247 h 1791838"/>
                <a:gd name="connsiteX1" fmla="*/ 413536 w 428004"/>
                <a:gd name="connsiteY1" fmla="*/ 689369 h 1791838"/>
                <a:gd name="connsiteX2" fmla="*/ 413503 w 428004"/>
                <a:gd name="connsiteY2" fmla="*/ 1097075 h 1791838"/>
                <a:gd name="connsiteX3" fmla="*/ 0 w 428004"/>
                <a:gd name="connsiteY3" fmla="*/ 1756337 h 1791838"/>
                <a:gd name="connsiteX4" fmla="*/ 85811 w 428004"/>
                <a:gd name="connsiteY4" fmla="*/ 893037 h 1791838"/>
                <a:gd name="connsiteX5" fmla="*/ 703 w 428004"/>
                <a:gd name="connsiteY5" fmla="*/ 29247 h 1791838"/>
                <a:gd name="connsiteX0" fmla="*/ 703 w 428004"/>
                <a:gd name="connsiteY0" fmla="*/ 29247 h 1791838"/>
                <a:gd name="connsiteX1" fmla="*/ 413536 w 428004"/>
                <a:gd name="connsiteY1" fmla="*/ 689369 h 1791838"/>
                <a:gd name="connsiteX2" fmla="*/ 413503 w 428004"/>
                <a:gd name="connsiteY2" fmla="*/ 1097075 h 1791838"/>
                <a:gd name="connsiteX3" fmla="*/ 2054 w 428004"/>
                <a:gd name="connsiteY3" fmla="*/ 1762502 h 179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004" h="1791838" stroke="0" extrusionOk="0">
                  <a:moveTo>
                    <a:pt x="703" y="29247"/>
                  </a:moveTo>
                  <a:cubicBezTo>
                    <a:pt x="183810" y="-97678"/>
                    <a:pt x="370362" y="200620"/>
                    <a:pt x="413536" y="689369"/>
                  </a:cubicBezTo>
                  <a:cubicBezTo>
                    <a:pt x="425381" y="823459"/>
                    <a:pt x="439107" y="964932"/>
                    <a:pt x="413503" y="1097075"/>
                  </a:cubicBezTo>
                  <a:cubicBezTo>
                    <a:pt x="314717" y="1606914"/>
                    <a:pt x="183225" y="1884465"/>
                    <a:pt x="0" y="1756337"/>
                  </a:cubicBezTo>
                  <a:lnTo>
                    <a:pt x="85811" y="893037"/>
                  </a:lnTo>
                  <a:lnTo>
                    <a:pt x="703" y="29247"/>
                  </a:lnTo>
                  <a:close/>
                </a:path>
                <a:path w="428004" h="1791838" fill="none">
                  <a:moveTo>
                    <a:pt x="703" y="29247"/>
                  </a:moveTo>
                  <a:cubicBezTo>
                    <a:pt x="183810" y="-97678"/>
                    <a:pt x="370362" y="200620"/>
                    <a:pt x="413536" y="689369"/>
                  </a:cubicBezTo>
                  <a:cubicBezTo>
                    <a:pt x="425381" y="823459"/>
                    <a:pt x="425370" y="962999"/>
                    <a:pt x="413503" y="1097075"/>
                  </a:cubicBezTo>
                  <a:cubicBezTo>
                    <a:pt x="370198" y="1586366"/>
                    <a:pt x="185279" y="1890630"/>
                    <a:pt x="2054" y="1762502"/>
                  </a:cubicBezTo>
                </a:path>
              </a:pathLst>
            </a:custGeom>
            <a:ln w="31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BB178AF6-7AF6-42D1-BC6E-594FE654B7A9}"/>
              </a:ext>
            </a:extLst>
          </p:cNvPr>
          <p:cNvCxnSpPr>
            <a:cxnSpLocks/>
          </p:cNvCxnSpPr>
          <p:nvPr/>
        </p:nvCxnSpPr>
        <p:spPr>
          <a:xfrm>
            <a:off x="7727081" y="2551680"/>
            <a:ext cx="1598369" cy="65853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42BA6680-5868-414C-8660-7D4BFAE83128}"/>
              </a:ext>
            </a:extLst>
          </p:cNvPr>
          <p:cNvCxnSpPr>
            <a:cxnSpLocks/>
          </p:cNvCxnSpPr>
          <p:nvPr/>
        </p:nvCxnSpPr>
        <p:spPr>
          <a:xfrm>
            <a:off x="8087122" y="1741704"/>
            <a:ext cx="1570061" cy="64687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ABA970EF-A0F3-4BD5-8745-E4A5E1D69E53}"/>
              </a:ext>
            </a:extLst>
          </p:cNvPr>
          <p:cNvCxnSpPr>
            <a:cxnSpLocks/>
          </p:cNvCxnSpPr>
          <p:nvPr/>
        </p:nvCxnSpPr>
        <p:spPr>
          <a:xfrm>
            <a:off x="8430164" y="903337"/>
            <a:ext cx="1569767" cy="64675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o 19">
            <a:extLst>
              <a:ext uri="{FF2B5EF4-FFF2-40B4-BE49-F238E27FC236}">
                <a16:creationId xmlns:a16="http://schemas.microsoft.com/office/drawing/2014/main" id="{64B5B34E-47B3-448D-AEC1-A986FDFD36F0}"/>
              </a:ext>
            </a:extLst>
          </p:cNvPr>
          <p:cNvSpPr/>
          <p:nvPr/>
        </p:nvSpPr>
        <p:spPr>
          <a:xfrm>
            <a:off x="6119222" y="2473853"/>
            <a:ext cx="2376000" cy="2376000"/>
          </a:xfrm>
          <a:prstGeom prst="arc">
            <a:avLst>
              <a:gd name="adj1" fmla="val 10825671"/>
              <a:gd name="adj2" fmla="val 17520148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A8D4527E-FA14-4B27-9A10-0EA0677BCA67}"/>
              </a:ext>
            </a:extLst>
          </p:cNvPr>
          <p:cNvCxnSpPr>
            <a:cxnSpLocks/>
          </p:cNvCxnSpPr>
          <p:nvPr/>
        </p:nvCxnSpPr>
        <p:spPr>
          <a:xfrm>
            <a:off x="6119222" y="3657387"/>
            <a:ext cx="0" cy="266761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Arco 135">
            <a:extLst>
              <a:ext uri="{FF2B5EF4-FFF2-40B4-BE49-F238E27FC236}">
                <a16:creationId xmlns:a16="http://schemas.microsoft.com/office/drawing/2014/main" id="{53A3C5D5-1C3D-4149-9AA7-4980879B33D6}"/>
              </a:ext>
            </a:extLst>
          </p:cNvPr>
          <p:cNvSpPr/>
          <p:nvPr/>
        </p:nvSpPr>
        <p:spPr>
          <a:xfrm>
            <a:off x="4328796" y="683833"/>
            <a:ext cx="5958000" cy="5958000"/>
          </a:xfrm>
          <a:prstGeom prst="arc">
            <a:avLst>
              <a:gd name="adj1" fmla="val 10811710"/>
              <a:gd name="adj2" fmla="val 17537995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8748C269-2B4B-4D79-8CB9-F158E853E32F}"/>
              </a:ext>
            </a:extLst>
          </p:cNvPr>
          <p:cNvCxnSpPr>
            <a:cxnSpLocks/>
          </p:cNvCxnSpPr>
          <p:nvPr/>
        </p:nvCxnSpPr>
        <p:spPr>
          <a:xfrm>
            <a:off x="4328796" y="3664961"/>
            <a:ext cx="0" cy="26600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23AF19FC-A035-4224-8D51-B1ADAD82AAAB}"/>
              </a:ext>
            </a:extLst>
          </p:cNvPr>
          <p:cNvCxnSpPr>
            <a:cxnSpLocks/>
          </p:cNvCxnSpPr>
          <p:nvPr/>
        </p:nvCxnSpPr>
        <p:spPr>
          <a:xfrm>
            <a:off x="4328796" y="4531560"/>
            <a:ext cx="1793043" cy="17949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240252E7-3D94-4E1C-BFF7-AE9F75225C21}"/>
              </a:ext>
            </a:extLst>
          </p:cNvPr>
          <p:cNvCxnSpPr>
            <a:cxnSpLocks/>
          </p:cNvCxnSpPr>
          <p:nvPr/>
        </p:nvCxnSpPr>
        <p:spPr>
          <a:xfrm flipV="1">
            <a:off x="4330982" y="4529721"/>
            <a:ext cx="1787096" cy="179673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e 159">
            <a:extLst>
              <a:ext uri="{FF2B5EF4-FFF2-40B4-BE49-F238E27FC236}">
                <a16:creationId xmlns:a16="http://schemas.microsoft.com/office/drawing/2014/main" id="{868DDB33-41DC-4D32-8795-71386AF7921D}"/>
              </a:ext>
            </a:extLst>
          </p:cNvPr>
          <p:cNvSpPr/>
          <p:nvPr/>
        </p:nvSpPr>
        <p:spPr>
          <a:xfrm rot="2700000">
            <a:off x="4327088" y="4534510"/>
            <a:ext cx="1792800" cy="17928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Arco 160">
            <a:extLst>
              <a:ext uri="{FF2B5EF4-FFF2-40B4-BE49-F238E27FC236}">
                <a16:creationId xmlns:a16="http://schemas.microsoft.com/office/drawing/2014/main" id="{FEB7A592-90BA-4642-9009-933C841EBDA2}"/>
              </a:ext>
            </a:extLst>
          </p:cNvPr>
          <p:cNvSpPr/>
          <p:nvPr/>
        </p:nvSpPr>
        <p:spPr>
          <a:xfrm>
            <a:off x="5226596" y="1589579"/>
            <a:ext cx="4158000" cy="4158000"/>
          </a:xfrm>
          <a:prstGeom prst="arc">
            <a:avLst>
              <a:gd name="adj1" fmla="val 10805276"/>
              <a:gd name="adj2" fmla="val 17519761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id="{A3EA194F-F34C-4F6B-A030-B834915561CE}"/>
              </a:ext>
            </a:extLst>
          </p:cNvPr>
          <p:cNvCxnSpPr>
            <a:cxnSpLocks/>
          </p:cNvCxnSpPr>
          <p:nvPr/>
        </p:nvCxnSpPr>
        <p:spPr>
          <a:xfrm>
            <a:off x="5225651" y="3661657"/>
            <a:ext cx="0" cy="266334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6F51D153-D0CA-450C-AEFA-33FFFBD15D8E}"/>
              </a:ext>
            </a:extLst>
          </p:cNvPr>
          <p:cNvSpPr txBox="1"/>
          <p:nvPr/>
        </p:nvSpPr>
        <p:spPr>
          <a:xfrm>
            <a:off x="0" y="1006840"/>
            <a:ext cx="4150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Per verificare la forma e le dimensioni della circonferenza di compenetrazione tra le due sfere possiamo eseguire il ribaltamento del risultato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>
                <a:latin typeface="+mj-lt"/>
              </a:rPr>
              <a:t>1</a:t>
            </a:r>
            <a:r>
              <a:rPr lang="it-IT" dirty="0">
                <a:latin typeface="+mj-lt"/>
              </a:rPr>
              <a:t> utilizzando un piano di proiettante </a:t>
            </a:r>
            <a:r>
              <a:rPr lang="it-IT" dirty="0">
                <a:latin typeface="Symbol" panose="05050102010706020507" pitchFamily="18" charset="2"/>
              </a:rPr>
              <a:t>b</a:t>
            </a:r>
            <a:r>
              <a:rPr lang="it-IT" dirty="0">
                <a:latin typeface="+mj-lt"/>
              </a:rPr>
              <a:t> (t</a:t>
            </a:r>
            <a:r>
              <a:rPr lang="it-IT" baseline="-25000" dirty="0">
                <a:latin typeface="+mj-lt"/>
              </a:rPr>
              <a:t>1</a:t>
            </a:r>
            <a:r>
              <a:rPr lang="it-IT" dirty="0">
                <a:latin typeface="Symbol" panose="05050102010706020507" pitchFamily="18" charset="2"/>
              </a:rPr>
              <a:t>b</a:t>
            </a:r>
            <a:r>
              <a:rPr lang="it-IT" dirty="0">
                <a:latin typeface="+mj-lt"/>
              </a:rPr>
              <a:t>; t</a:t>
            </a:r>
            <a:r>
              <a:rPr lang="it-IT" baseline="-25000" dirty="0">
                <a:latin typeface="+mj-lt"/>
              </a:rPr>
              <a:t>2</a:t>
            </a:r>
            <a:r>
              <a:rPr lang="it-IT" dirty="0">
                <a:latin typeface="Symbol" panose="05050102010706020507" pitchFamily="18" charset="2"/>
              </a:rPr>
              <a:t>b</a:t>
            </a:r>
            <a:r>
              <a:rPr lang="it-IT" dirty="0">
                <a:latin typeface="+mj-lt"/>
              </a:rPr>
              <a:t>) parallelo al piano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a </a:t>
            </a:r>
            <a:r>
              <a:rPr lang="it-IT" dirty="0">
                <a:latin typeface="Comic Sans MS" panose="030F0702030302020204" pitchFamily="66" charset="0"/>
              </a:rPr>
              <a:t>contenente la circonferenza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EF334EFF-8A3D-4D2E-9A92-F909FF409358}"/>
              </a:ext>
            </a:extLst>
          </p:cNvPr>
          <p:cNvSpPr txBox="1"/>
          <p:nvPr/>
        </p:nvSpPr>
        <p:spPr>
          <a:xfrm>
            <a:off x="0" y="3202084"/>
            <a:ext cx="3624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Proiettati i punti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E’’; F’’; G’’; H’’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C’’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 t</a:t>
            </a:r>
            <a:r>
              <a:rPr kumimoji="0" lang="it-IT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</a:rPr>
              <a:t>b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ribaltiamo lo stesso determinando (t</a:t>
            </a:r>
            <a:r>
              <a:rPr kumimoji="0" lang="it-IT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</a:rPr>
              <a:t>b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su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</a:rPr>
              <a:t>p</a:t>
            </a:r>
            <a:r>
              <a:rPr kumimoji="0" lang="it-IT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2ADA5BF4-AEFA-4F3A-B179-C66D7DA0EF1D}"/>
              </a:ext>
            </a:extLst>
          </p:cNvPr>
          <p:cNvSpPr txBox="1"/>
          <p:nvPr/>
        </p:nvSpPr>
        <p:spPr>
          <a:xfrm>
            <a:off x="0" y="4305226"/>
            <a:ext cx="390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Completando il ribaltamento mediante le proiezioni </a:t>
            </a:r>
            <a:r>
              <a:rPr lang="it-IT" dirty="0">
                <a:solidFill>
                  <a:srgbClr val="FF0000"/>
                </a:solidFill>
                <a:latin typeface="+mj-lt"/>
              </a:rPr>
              <a:t>E’; F’; G’; H’,</a:t>
            </a:r>
          </a:p>
          <a:p>
            <a:r>
              <a:rPr lang="it-IT" dirty="0">
                <a:latin typeface="+mj-lt"/>
              </a:rPr>
              <a:t>si ottiene  l’immagine ribaltata   </a:t>
            </a:r>
            <a:r>
              <a:rPr lang="it-IT" dirty="0">
                <a:solidFill>
                  <a:srgbClr val="FF0000"/>
                </a:solidFill>
                <a:latin typeface="+mj-lt"/>
              </a:rPr>
              <a:t>(E); (F); (G); (H) </a:t>
            </a:r>
            <a:r>
              <a:rPr lang="it-IT" dirty="0">
                <a:latin typeface="+mj-lt"/>
              </a:rPr>
              <a:t>della circonferenza di centro </a:t>
            </a:r>
            <a:r>
              <a:rPr lang="it-IT" dirty="0">
                <a:solidFill>
                  <a:srgbClr val="FF0000"/>
                </a:solidFill>
                <a:latin typeface="+mj-lt"/>
              </a:rPr>
              <a:t>(C) </a:t>
            </a:r>
            <a:r>
              <a:rPr lang="it-IT" dirty="0">
                <a:latin typeface="+mj-lt"/>
              </a:rPr>
              <a:t>di</a:t>
            </a:r>
            <a:r>
              <a:rPr lang="it-IT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dirty="0">
                <a:latin typeface="+mj-lt"/>
              </a:rPr>
              <a:t>compenetrazione tra le due sfere</a:t>
            </a:r>
            <a:endParaRPr lang="it-IT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9617498F-371F-9CCE-D091-62982DBF7215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Pulsante di azione: vuoto 9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048D071-EBBD-1E66-A8CB-8D87813D4435}"/>
              </a:ext>
            </a:extLst>
          </p:cNvPr>
          <p:cNvSpPr/>
          <p:nvPr/>
        </p:nvSpPr>
        <p:spPr>
          <a:xfrm>
            <a:off x="10784400" y="24002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372088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58" grpId="0"/>
      <p:bldP spid="112" grpId="0"/>
      <p:bldP spid="114" grpId="0"/>
      <p:bldP spid="115" grpId="0"/>
      <p:bldP spid="121" grpId="0"/>
      <p:bldP spid="127" grpId="0"/>
      <p:bldP spid="20" grpId="0" animBg="1"/>
      <p:bldP spid="136" grpId="0" animBg="1"/>
      <p:bldP spid="160" grpId="0" animBg="1"/>
      <p:bldP spid="161" grpId="0" animBg="1"/>
      <p:bldP spid="102" grpId="0"/>
      <p:bldP spid="104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5C7DDE0C-D67C-41A8-94D4-1D90661EFC77}"/>
              </a:ext>
            </a:extLst>
          </p:cNvPr>
          <p:cNvCxnSpPr>
            <a:cxnSpLocks/>
          </p:cNvCxnSpPr>
          <p:nvPr/>
        </p:nvCxnSpPr>
        <p:spPr>
          <a:xfrm>
            <a:off x="3803904" y="3664961"/>
            <a:ext cx="81898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AD49FA4-489E-485D-B0C6-9507A628D147}"/>
              </a:ext>
            </a:extLst>
          </p:cNvPr>
          <p:cNvCxnSpPr>
            <a:cxnSpLocks/>
          </p:cNvCxnSpPr>
          <p:nvPr/>
        </p:nvCxnSpPr>
        <p:spPr>
          <a:xfrm>
            <a:off x="9127199" y="2169098"/>
            <a:ext cx="0" cy="335375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EAEC9E36-3A71-433D-BF66-632941EE53A5}"/>
              </a:ext>
            </a:extLst>
          </p:cNvPr>
          <p:cNvSpPr txBox="1"/>
          <p:nvPr/>
        </p:nvSpPr>
        <p:spPr>
          <a:xfrm flipH="1">
            <a:off x="11749620" y="3394228"/>
            <a:ext cx="437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lt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93B3CF3E-BF57-4B8F-A372-40245E260E6E}"/>
              </a:ext>
            </a:extLst>
          </p:cNvPr>
          <p:cNvGrpSpPr/>
          <p:nvPr/>
        </p:nvGrpSpPr>
        <p:grpSpPr>
          <a:xfrm>
            <a:off x="9067933" y="2109707"/>
            <a:ext cx="118779" cy="118780"/>
            <a:chOff x="9069838" y="2109707"/>
            <a:chExt cx="118779" cy="118780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7AD1FC68-9EBE-410E-AA75-491F17B9CB17}"/>
                </a:ext>
              </a:extLst>
            </p:cNvPr>
            <p:cNvCxnSpPr>
              <a:cxnSpLocks/>
            </p:cNvCxnSpPr>
            <p:nvPr/>
          </p:nvCxnSpPr>
          <p:spPr>
            <a:xfrm>
              <a:off x="9069838" y="2169099"/>
              <a:ext cx="118779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diritto 146">
              <a:extLst>
                <a:ext uri="{FF2B5EF4-FFF2-40B4-BE49-F238E27FC236}">
                  <a16:creationId xmlns:a16="http://schemas.microsoft.com/office/drawing/2014/main" id="{1F3481B9-6286-4A66-A610-010ED9663E3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068492" y="2169097"/>
              <a:ext cx="11878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116EB731-A7EE-48EE-B2FC-8717C2AC4E2B}"/>
              </a:ext>
            </a:extLst>
          </p:cNvPr>
          <p:cNvCxnSpPr>
            <a:cxnSpLocks/>
          </p:cNvCxnSpPr>
          <p:nvPr/>
        </p:nvCxnSpPr>
        <p:spPr>
          <a:xfrm>
            <a:off x="1560000" y="6864160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BFCCF893-55EB-43C7-83D3-E575ED9E8B6D}"/>
              </a:ext>
            </a:extLst>
          </p:cNvPr>
          <p:cNvGrpSpPr/>
          <p:nvPr/>
        </p:nvGrpSpPr>
        <p:grpSpPr>
          <a:xfrm>
            <a:off x="10129109" y="2547839"/>
            <a:ext cx="118779" cy="118780"/>
            <a:chOff x="10131014" y="2547839"/>
            <a:chExt cx="118779" cy="118780"/>
          </a:xfrm>
        </p:grpSpPr>
        <p:cxnSp>
          <p:nvCxnSpPr>
            <p:cNvPr id="116" name="Connettore diritto 115">
              <a:extLst>
                <a:ext uri="{FF2B5EF4-FFF2-40B4-BE49-F238E27FC236}">
                  <a16:creationId xmlns:a16="http://schemas.microsoft.com/office/drawing/2014/main" id="{418D8901-71D6-4784-BECE-6BB372562B19}"/>
                </a:ext>
              </a:extLst>
            </p:cNvPr>
            <p:cNvCxnSpPr>
              <a:cxnSpLocks/>
            </p:cNvCxnSpPr>
            <p:nvPr/>
          </p:nvCxnSpPr>
          <p:spPr>
            <a:xfrm>
              <a:off x="10131014" y="2607231"/>
              <a:ext cx="118779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diritto 117">
              <a:extLst>
                <a:ext uri="{FF2B5EF4-FFF2-40B4-BE49-F238E27FC236}">
                  <a16:creationId xmlns:a16="http://schemas.microsoft.com/office/drawing/2014/main" id="{300FA233-E010-4401-BFF2-D6A2C0C9C5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129668" y="2607229"/>
              <a:ext cx="118780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877ECA60-6F64-4452-88B7-D3BB0149E0C8}"/>
              </a:ext>
            </a:extLst>
          </p:cNvPr>
          <p:cNvCxnSpPr>
            <a:cxnSpLocks/>
          </p:cNvCxnSpPr>
          <p:nvPr/>
        </p:nvCxnSpPr>
        <p:spPr>
          <a:xfrm>
            <a:off x="10187474" y="2607231"/>
            <a:ext cx="0" cy="288220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017D66FE-683B-4D87-AB5F-0E50905A713C}"/>
              </a:ext>
            </a:extLst>
          </p:cNvPr>
          <p:cNvCxnSpPr/>
          <p:nvPr/>
        </p:nvCxnSpPr>
        <p:spPr>
          <a:xfrm>
            <a:off x="11419733" y="5432339"/>
            <a:ext cx="2721" cy="1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F95A0B3B-C3E6-4465-9561-D6B4817009A0}"/>
              </a:ext>
            </a:extLst>
          </p:cNvPr>
          <p:cNvCxnSpPr>
            <a:cxnSpLocks/>
          </p:cNvCxnSpPr>
          <p:nvPr/>
        </p:nvCxnSpPr>
        <p:spPr>
          <a:xfrm>
            <a:off x="9998488" y="1544710"/>
            <a:ext cx="0" cy="478138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E87BB33-BA95-4B2B-BC12-8A9A5390A42F}"/>
              </a:ext>
            </a:extLst>
          </p:cNvPr>
          <p:cNvCxnSpPr>
            <a:cxnSpLocks/>
          </p:cNvCxnSpPr>
          <p:nvPr/>
        </p:nvCxnSpPr>
        <p:spPr>
          <a:xfrm>
            <a:off x="9319661" y="3201914"/>
            <a:ext cx="0" cy="312418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diritto 175">
            <a:extLst>
              <a:ext uri="{FF2B5EF4-FFF2-40B4-BE49-F238E27FC236}">
                <a16:creationId xmlns:a16="http://schemas.microsoft.com/office/drawing/2014/main" id="{EE355C28-32A4-4A60-9B5A-3C60B985265C}"/>
              </a:ext>
            </a:extLst>
          </p:cNvPr>
          <p:cNvCxnSpPr>
            <a:cxnSpLocks/>
          </p:cNvCxnSpPr>
          <p:nvPr/>
        </p:nvCxnSpPr>
        <p:spPr>
          <a:xfrm>
            <a:off x="9659891" y="2371953"/>
            <a:ext cx="0" cy="395550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69BDBEAA-9C6D-43A0-9F71-28AA53B10111}"/>
              </a:ext>
            </a:extLst>
          </p:cNvPr>
          <p:cNvCxnSpPr>
            <a:cxnSpLocks/>
          </p:cNvCxnSpPr>
          <p:nvPr/>
        </p:nvCxnSpPr>
        <p:spPr>
          <a:xfrm>
            <a:off x="9317536" y="4531655"/>
            <a:ext cx="679047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diritto 176">
            <a:extLst>
              <a:ext uri="{FF2B5EF4-FFF2-40B4-BE49-F238E27FC236}">
                <a16:creationId xmlns:a16="http://schemas.microsoft.com/office/drawing/2014/main" id="{46B3BCD5-104A-4BB2-9BF2-D9EA5FC8D652}"/>
              </a:ext>
            </a:extLst>
          </p:cNvPr>
          <p:cNvCxnSpPr>
            <a:cxnSpLocks/>
          </p:cNvCxnSpPr>
          <p:nvPr/>
        </p:nvCxnSpPr>
        <p:spPr>
          <a:xfrm>
            <a:off x="9317536" y="6326094"/>
            <a:ext cx="68095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45CBB949-C0F1-4446-8327-289A218051FE}"/>
              </a:ext>
            </a:extLst>
          </p:cNvPr>
          <p:cNvCxnSpPr>
            <a:cxnSpLocks/>
          </p:cNvCxnSpPr>
          <p:nvPr/>
        </p:nvCxnSpPr>
        <p:spPr>
          <a:xfrm>
            <a:off x="9319659" y="4531655"/>
            <a:ext cx="674892" cy="179334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C37A673B-7F9F-4662-8B18-B0BF1C72DBB4}"/>
              </a:ext>
            </a:extLst>
          </p:cNvPr>
          <p:cNvCxnSpPr>
            <a:cxnSpLocks/>
          </p:cNvCxnSpPr>
          <p:nvPr/>
        </p:nvCxnSpPr>
        <p:spPr>
          <a:xfrm flipH="1">
            <a:off x="9320024" y="4529721"/>
            <a:ext cx="678493" cy="179694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ttore diritto 185">
            <a:extLst>
              <a:ext uri="{FF2B5EF4-FFF2-40B4-BE49-F238E27FC236}">
                <a16:creationId xmlns:a16="http://schemas.microsoft.com/office/drawing/2014/main" id="{2C9E3837-606B-4DFD-803F-BCFC6D1606F4}"/>
              </a:ext>
            </a:extLst>
          </p:cNvPr>
          <p:cNvCxnSpPr>
            <a:cxnSpLocks/>
          </p:cNvCxnSpPr>
          <p:nvPr/>
        </p:nvCxnSpPr>
        <p:spPr>
          <a:xfrm>
            <a:off x="9313193" y="5429406"/>
            <a:ext cx="68734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50B43979-1800-46B7-BD46-AB71830BC49A}"/>
              </a:ext>
            </a:extLst>
          </p:cNvPr>
          <p:cNvCxnSpPr>
            <a:cxnSpLocks/>
          </p:cNvCxnSpPr>
          <p:nvPr/>
        </p:nvCxnSpPr>
        <p:spPr>
          <a:xfrm flipH="1">
            <a:off x="9320574" y="1546163"/>
            <a:ext cx="681988" cy="1661448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diritto 174">
            <a:extLst>
              <a:ext uri="{FF2B5EF4-FFF2-40B4-BE49-F238E27FC236}">
                <a16:creationId xmlns:a16="http://schemas.microsoft.com/office/drawing/2014/main" id="{7C1531A8-B9D1-4F42-926C-270755599E73}"/>
              </a:ext>
            </a:extLst>
          </p:cNvPr>
          <p:cNvCxnSpPr>
            <a:cxnSpLocks/>
          </p:cNvCxnSpPr>
          <p:nvPr/>
        </p:nvCxnSpPr>
        <p:spPr>
          <a:xfrm flipH="1">
            <a:off x="7306774" y="420194"/>
            <a:ext cx="1331926" cy="324481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ttore diritto 187">
            <a:extLst>
              <a:ext uri="{FF2B5EF4-FFF2-40B4-BE49-F238E27FC236}">
                <a16:creationId xmlns:a16="http://schemas.microsoft.com/office/drawing/2014/main" id="{F569AE69-7CFA-4B06-89A7-63DC0FBBBF45}"/>
              </a:ext>
            </a:extLst>
          </p:cNvPr>
          <p:cNvCxnSpPr>
            <a:cxnSpLocks/>
          </p:cNvCxnSpPr>
          <p:nvPr/>
        </p:nvCxnSpPr>
        <p:spPr>
          <a:xfrm>
            <a:off x="7307592" y="3662909"/>
            <a:ext cx="0" cy="306678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itolo 3">
            <a:extLst>
              <a:ext uri="{FF2B5EF4-FFF2-40B4-BE49-F238E27FC236}">
                <a16:creationId xmlns:a16="http://schemas.microsoft.com/office/drawing/2014/main" id="{A2392FF2-4D88-40EC-8C2D-211FAD851BB5}"/>
              </a:ext>
            </a:extLst>
          </p:cNvPr>
          <p:cNvSpPr txBox="1">
            <a:spLocks/>
          </p:cNvSpPr>
          <p:nvPr/>
        </p:nvSpPr>
        <p:spPr>
          <a:xfrm>
            <a:off x="12000" y="21317"/>
            <a:ext cx="12168000" cy="324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700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DINAMICA–COMPENETRAZIONE DI SOLIDI DI ROTAZIONE (3)</a:t>
            </a:r>
            <a:endParaRPr lang="it-IT" sz="1700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187B711-10C4-4A17-8031-CFE33388435D}"/>
              </a:ext>
            </a:extLst>
          </p:cNvPr>
          <p:cNvSpPr txBox="1"/>
          <p:nvPr/>
        </p:nvSpPr>
        <p:spPr>
          <a:xfrm>
            <a:off x="7253651" y="6413627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latin typeface="Comic Sans MS" panose="030F0702030302020204" pitchFamily="66" charset="0"/>
              </a:rPr>
              <a:t>1</a:t>
            </a:r>
            <a:r>
              <a:rPr lang="it-IT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3438F54-CB3B-46A5-8AB8-A3881F4E9F71}"/>
              </a:ext>
            </a:extLst>
          </p:cNvPr>
          <p:cNvSpPr txBox="1"/>
          <p:nvPr/>
        </p:nvSpPr>
        <p:spPr>
          <a:xfrm>
            <a:off x="8569670" y="406605"/>
            <a:ext cx="72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latin typeface="Comic Sans MS" panose="030F0702030302020204" pitchFamily="66" charset="0"/>
              </a:rPr>
              <a:t>2</a:t>
            </a:r>
            <a:r>
              <a:rPr lang="it-IT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B2C60EB-8135-402F-BF48-11463FD87768}"/>
              </a:ext>
            </a:extLst>
          </p:cNvPr>
          <p:cNvSpPr txBox="1"/>
          <p:nvPr/>
        </p:nvSpPr>
        <p:spPr>
          <a:xfrm>
            <a:off x="9596848" y="5280866"/>
            <a:ext cx="4242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566A6116-61F4-43F6-9183-73C5C9BCFE33}"/>
              </a:ext>
            </a:extLst>
          </p:cNvPr>
          <p:cNvSpPr txBox="1"/>
          <p:nvPr/>
        </p:nvSpPr>
        <p:spPr>
          <a:xfrm>
            <a:off x="9932020" y="4339648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H’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116B5154-AEC6-4080-B899-E6960997147F}"/>
              </a:ext>
            </a:extLst>
          </p:cNvPr>
          <p:cNvSpPr txBox="1"/>
          <p:nvPr/>
        </p:nvSpPr>
        <p:spPr>
          <a:xfrm>
            <a:off x="9874935" y="6293887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G’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AAAC7774-9F6B-478A-A73D-C4FF8167ED6C}"/>
              </a:ext>
            </a:extLst>
          </p:cNvPr>
          <p:cNvSpPr txBox="1"/>
          <p:nvPr/>
        </p:nvSpPr>
        <p:spPr>
          <a:xfrm>
            <a:off x="9119771" y="4329494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F’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CF86F9F3-0C64-49D9-94F8-8B7D4332E8CF}"/>
              </a:ext>
            </a:extLst>
          </p:cNvPr>
          <p:cNvSpPr txBox="1"/>
          <p:nvPr/>
        </p:nvSpPr>
        <p:spPr>
          <a:xfrm>
            <a:off x="9171157" y="6291414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E’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C39F5E04-028F-4F00-A568-4A3F107B01E4}"/>
              </a:ext>
            </a:extLst>
          </p:cNvPr>
          <p:cNvSpPr txBox="1"/>
          <p:nvPr/>
        </p:nvSpPr>
        <p:spPr>
          <a:xfrm>
            <a:off x="9578604" y="2225691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7D990582-DEFC-477F-B873-DBDEE8E6FD96}"/>
              </a:ext>
            </a:extLst>
          </p:cNvPr>
          <p:cNvSpPr txBox="1"/>
          <p:nvPr/>
        </p:nvSpPr>
        <p:spPr>
          <a:xfrm>
            <a:off x="9964806" y="1351414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H’’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C95AA067-BA0A-494D-9ADC-FEB633FDE8BE}"/>
              </a:ext>
            </a:extLst>
          </p:cNvPr>
          <p:cNvSpPr txBox="1"/>
          <p:nvPr/>
        </p:nvSpPr>
        <p:spPr>
          <a:xfrm>
            <a:off x="9692731" y="1351201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G’’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7A9800CF-2A1D-45A1-AB01-1827B247F1A6}"/>
              </a:ext>
            </a:extLst>
          </p:cNvPr>
          <p:cNvSpPr txBox="1"/>
          <p:nvPr/>
        </p:nvSpPr>
        <p:spPr>
          <a:xfrm>
            <a:off x="9266603" y="3160983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F’’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0EE4A48C-19A1-4409-B7B3-61CB5230097D}"/>
              </a:ext>
            </a:extLst>
          </p:cNvPr>
          <p:cNvSpPr txBox="1"/>
          <p:nvPr/>
        </p:nvSpPr>
        <p:spPr>
          <a:xfrm>
            <a:off x="9025788" y="3159872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E’’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11C390A3-CA85-46C0-B0A0-098F5BF04C80}"/>
              </a:ext>
            </a:extLst>
          </p:cNvPr>
          <p:cNvSpPr txBox="1"/>
          <p:nvPr/>
        </p:nvSpPr>
        <p:spPr>
          <a:xfrm>
            <a:off x="9874935" y="1337330"/>
            <a:ext cx="3066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8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07A19898-2C79-488F-B155-C9744C54972C}"/>
              </a:ext>
            </a:extLst>
          </p:cNvPr>
          <p:cNvSpPr txBox="1"/>
          <p:nvPr/>
        </p:nvSpPr>
        <p:spPr>
          <a:xfrm>
            <a:off x="9176732" y="3160555"/>
            <a:ext cx="3066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</a:rPr>
              <a:t>º</a:t>
            </a:r>
            <a:endParaRPr lang="it-IT" sz="800" dirty="0">
              <a:solidFill>
                <a:srgbClr val="FF0000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5D8CDBAB-5DD5-4B81-B7F5-5032CBC57A92}"/>
              </a:ext>
            </a:extLst>
          </p:cNvPr>
          <p:cNvCxnSpPr>
            <a:cxnSpLocks/>
          </p:cNvCxnSpPr>
          <p:nvPr/>
        </p:nvCxnSpPr>
        <p:spPr>
          <a:xfrm>
            <a:off x="9416562" y="4798355"/>
            <a:ext cx="492369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id="{C4FD7F4F-46EE-461B-9429-4DDBCA66C9B2}"/>
              </a:ext>
            </a:extLst>
          </p:cNvPr>
          <p:cNvCxnSpPr>
            <a:cxnSpLocks/>
          </p:cNvCxnSpPr>
          <p:nvPr/>
        </p:nvCxnSpPr>
        <p:spPr>
          <a:xfrm>
            <a:off x="9413359" y="6065594"/>
            <a:ext cx="4896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2EF20E96-FF5A-4465-8416-39BFF2403019}"/>
              </a:ext>
            </a:extLst>
          </p:cNvPr>
          <p:cNvCxnSpPr>
            <a:cxnSpLocks/>
          </p:cNvCxnSpPr>
          <p:nvPr/>
        </p:nvCxnSpPr>
        <p:spPr>
          <a:xfrm>
            <a:off x="9421849" y="4795424"/>
            <a:ext cx="0" cy="126023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67B202DF-C073-46B8-AFA2-57E86EABD23B}"/>
              </a:ext>
            </a:extLst>
          </p:cNvPr>
          <p:cNvCxnSpPr>
            <a:cxnSpLocks/>
          </p:cNvCxnSpPr>
          <p:nvPr/>
        </p:nvCxnSpPr>
        <p:spPr>
          <a:xfrm>
            <a:off x="9896598" y="4795422"/>
            <a:ext cx="0" cy="126023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DF842B1B-AC63-4E2F-B9CE-7D7C7220F01E}"/>
              </a:ext>
            </a:extLst>
          </p:cNvPr>
          <p:cNvCxnSpPr>
            <a:cxnSpLocks/>
          </p:cNvCxnSpPr>
          <p:nvPr/>
        </p:nvCxnSpPr>
        <p:spPr>
          <a:xfrm>
            <a:off x="4328796" y="4531560"/>
            <a:ext cx="5667787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CE431D69-7AB6-43F7-B725-C777A41EA30B}"/>
              </a:ext>
            </a:extLst>
          </p:cNvPr>
          <p:cNvCxnSpPr>
            <a:cxnSpLocks/>
          </p:cNvCxnSpPr>
          <p:nvPr/>
        </p:nvCxnSpPr>
        <p:spPr>
          <a:xfrm>
            <a:off x="4328796" y="6326460"/>
            <a:ext cx="566969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D3ABF114-A74D-4F49-AF02-05EDDFE9C8C6}"/>
              </a:ext>
            </a:extLst>
          </p:cNvPr>
          <p:cNvCxnSpPr>
            <a:cxnSpLocks/>
          </p:cNvCxnSpPr>
          <p:nvPr/>
        </p:nvCxnSpPr>
        <p:spPr>
          <a:xfrm>
            <a:off x="4328796" y="5428038"/>
            <a:ext cx="542776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8EEC94B4-CDFA-41C1-B184-18DE997F4DFD}"/>
              </a:ext>
            </a:extLst>
          </p:cNvPr>
          <p:cNvCxnSpPr>
            <a:cxnSpLocks/>
          </p:cNvCxnSpPr>
          <p:nvPr/>
        </p:nvCxnSpPr>
        <p:spPr>
          <a:xfrm>
            <a:off x="4539980" y="4798162"/>
            <a:ext cx="4876007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FD55689B-84B1-4E32-8034-6E4EF5A2EAAF}"/>
              </a:ext>
            </a:extLst>
          </p:cNvPr>
          <p:cNvCxnSpPr>
            <a:cxnSpLocks/>
          </p:cNvCxnSpPr>
          <p:nvPr/>
        </p:nvCxnSpPr>
        <p:spPr>
          <a:xfrm>
            <a:off x="4539980" y="6064225"/>
            <a:ext cx="488145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diritto 155">
            <a:extLst>
              <a:ext uri="{FF2B5EF4-FFF2-40B4-BE49-F238E27FC236}">
                <a16:creationId xmlns:a16="http://schemas.microsoft.com/office/drawing/2014/main" id="{B10ACCBF-A663-4238-BAF8-62B46FD465B7}"/>
              </a:ext>
            </a:extLst>
          </p:cNvPr>
          <p:cNvCxnSpPr>
            <a:cxnSpLocks/>
          </p:cNvCxnSpPr>
          <p:nvPr/>
        </p:nvCxnSpPr>
        <p:spPr>
          <a:xfrm>
            <a:off x="9896307" y="1800786"/>
            <a:ext cx="0" cy="426177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diritto 156">
            <a:extLst>
              <a:ext uri="{FF2B5EF4-FFF2-40B4-BE49-F238E27FC236}">
                <a16:creationId xmlns:a16="http://schemas.microsoft.com/office/drawing/2014/main" id="{83FFDE95-DA04-4972-8B18-98388A133E68}"/>
              </a:ext>
            </a:extLst>
          </p:cNvPr>
          <p:cNvCxnSpPr>
            <a:cxnSpLocks/>
          </p:cNvCxnSpPr>
          <p:nvPr/>
        </p:nvCxnSpPr>
        <p:spPr>
          <a:xfrm>
            <a:off x="9422748" y="2958132"/>
            <a:ext cx="0" cy="309654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CasellaDiTesto 157">
            <a:extLst>
              <a:ext uri="{FF2B5EF4-FFF2-40B4-BE49-F238E27FC236}">
                <a16:creationId xmlns:a16="http://schemas.microsoft.com/office/drawing/2014/main" id="{BBDC35E2-14AA-44A8-9BEE-63241D4BED9F}"/>
              </a:ext>
            </a:extLst>
          </p:cNvPr>
          <p:cNvSpPr txBox="1"/>
          <p:nvPr/>
        </p:nvSpPr>
        <p:spPr>
          <a:xfrm>
            <a:off x="3725523" y="3301214"/>
            <a:ext cx="7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(t</a:t>
            </a:r>
            <a:r>
              <a:rPr lang="it-IT" baseline="-25000" dirty="0">
                <a:latin typeface="Comic Sans MS" panose="030F0702030302020204" pitchFamily="66" charset="0"/>
              </a:rPr>
              <a:t>2</a:t>
            </a:r>
            <a:r>
              <a:rPr lang="it-IT" dirty="0">
                <a:latin typeface="Symbol" panose="05050102010706020507" pitchFamily="18" charset="2"/>
              </a:rPr>
              <a:t>b</a:t>
            </a:r>
            <a:r>
              <a:rPr lang="it-IT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FC4979EF-D18F-46C2-AD52-F63F40C5642D}"/>
              </a:ext>
            </a:extLst>
          </p:cNvPr>
          <p:cNvSpPr txBox="1"/>
          <p:nvPr/>
        </p:nvSpPr>
        <p:spPr>
          <a:xfrm>
            <a:off x="5189343" y="5224359"/>
            <a:ext cx="497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(C)</a:t>
            </a:r>
          </a:p>
          <a:p>
            <a:endParaRPr lang="it-IT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59AF9364-28C2-4D8E-BCFC-19A73EC1BE47}"/>
              </a:ext>
            </a:extLst>
          </p:cNvPr>
          <p:cNvSpPr txBox="1"/>
          <p:nvPr/>
        </p:nvSpPr>
        <p:spPr>
          <a:xfrm>
            <a:off x="3933676" y="4360242"/>
            <a:ext cx="4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(H)</a:t>
            </a:r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D8D26C51-5F78-4FB1-8AFE-10483CC76D56}"/>
              </a:ext>
            </a:extLst>
          </p:cNvPr>
          <p:cNvSpPr txBox="1"/>
          <p:nvPr/>
        </p:nvSpPr>
        <p:spPr>
          <a:xfrm>
            <a:off x="4115450" y="6281472"/>
            <a:ext cx="468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(G)</a:t>
            </a: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3F15E459-A1A8-436D-B471-673071ABEBEF}"/>
              </a:ext>
            </a:extLst>
          </p:cNvPr>
          <p:cNvSpPr txBox="1"/>
          <p:nvPr/>
        </p:nvSpPr>
        <p:spPr>
          <a:xfrm>
            <a:off x="5912211" y="6283735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(E)</a:t>
            </a:r>
          </a:p>
        </p:txBody>
      </p: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9786B8D8-B1B6-450A-9F3E-BF930CED97F2}"/>
              </a:ext>
            </a:extLst>
          </p:cNvPr>
          <p:cNvSpPr txBox="1"/>
          <p:nvPr/>
        </p:nvSpPr>
        <p:spPr>
          <a:xfrm>
            <a:off x="6037906" y="4276618"/>
            <a:ext cx="42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  <a:latin typeface="Comic Sans MS"/>
              </a:rPr>
              <a:t>(F)</a:t>
            </a:r>
          </a:p>
        </p:txBody>
      </p: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BB178AF6-7AF6-42D1-BC6E-594FE654B7A9}"/>
              </a:ext>
            </a:extLst>
          </p:cNvPr>
          <p:cNvCxnSpPr>
            <a:cxnSpLocks/>
          </p:cNvCxnSpPr>
          <p:nvPr/>
        </p:nvCxnSpPr>
        <p:spPr>
          <a:xfrm>
            <a:off x="7727081" y="2551680"/>
            <a:ext cx="1598369" cy="65853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42BA6680-5868-414C-8660-7D4BFAE83128}"/>
              </a:ext>
            </a:extLst>
          </p:cNvPr>
          <p:cNvCxnSpPr>
            <a:cxnSpLocks/>
          </p:cNvCxnSpPr>
          <p:nvPr/>
        </p:nvCxnSpPr>
        <p:spPr>
          <a:xfrm>
            <a:off x="8087122" y="1741704"/>
            <a:ext cx="1570061" cy="64687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ABA970EF-A0F3-4BD5-8745-E4A5E1D69E53}"/>
              </a:ext>
            </a:extLst>
          </p:cNvPr>
          <p:cNvCxnSpPr>
            <a:cxnSpLocks/>
          </p:cNvCxnSpPr>
          <p:nvPr/>
        </p:nvCxnSpPr>
        <p:spPr>
          <a:xfrm>
            <a:off x="8430164" y="903337"/>
            <a:ext cx="1569767" cy="64675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o 19">
            <a:extLst>
              <a:ext uri="{FF2B5EF4-FFF2-40B4-BE49-F238E27FC236}">
                <a16:creationId xmlns:a16="http://schemas.microsoft.com/office/drawing/2014/main" id="{64B5B34E-47B3-448D-AEC1-A986FDFD36F0}"/>
              </a:ext>
            </a:extLst>
          </p:cNvPr>
          <p:cNvSpPr/>
          <p:nvPr/>
        </p:nvSpPr>
        <p:spPr>
          <a:xfrm>
            <a:off x="6119222" y="2473853"/>
            <a:ext cx="2376000" cy="2376000"/>
          </a:xfrm>
          <a:prstGeom prst="arc">
            <a:avLst>
              <a:gd name="adj1" fmla="val 10803126"/>
              <a:gd name="adj2" fmla="val 17520148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A8D4527E-FA14-4B27-9A10-0EA0677BCA67}"/>
              </a:ext>
            </a:extLst>
          </p:cNvPr>
          <p:cNvCxnSpPr>
            <a:cxnSpLocks/>
          </p:cNvCxnSpPr>
          <p:nvPr/>
        </p:nvCxnSpPr>
        <p:spPr>
          <a:xfrm>
            <a:off x="6119222" y="3657387"/>
            <a:ext cx="0" cy="266761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Arco 135">
            <a:extLst>
              <a:ext uri="{FF2B5EF4-FFF2-40B4-BE49-F238E27FC236}">
                <a16:creationId xmlns:a16="http://schemas.microsoft.com/office/drawing/2014/main" id="{53A3C5D5-1C3D-4149-9AA7-4980879B33D6}"/>
              </a:ext>
            </a:extLst>
          </p:cNvPr>
          <p:cNvSpPr/>
          <p:nvPr/>
        </p:nvSpPr>
        <p:spPr>
          <a:xfrm>
            <a:off x="4328796" y="683833"/>
            <a:ext cx="5958000" cy="5958000"/>
          </a:xfrm>
          <a:prstGeom prst="arc">
            <a:avLst>
              <a:gd name="adj1" fmla="val 10799718"/>
              <a:gd name="adj2" fmla="val 17537995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8748C269-2B4B-4D79-8CB9-F158E853E32F}"/>
              </a:ext>
            </a:extLst>
          </p:cNvPr>
          <p:cNvCxnSpPr>
            <a:cxnSpLocks/>
          </p:cNvCxnSpPr>
          <p:nvPr/>
        </p:nvCxnSpPr>
        <p:spPr>
          <a:xfrm>
            <a:off x="4328796" y="3664961"/>
            <a:ext cx="0" cy="26600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23AF19FC-A035-4224-8D51-B1ADAD82AAAB}"/>
              </a:ext>
            </a:extLst>
          </p:cNvPr>
          <p:cNvCxnSpPr>
            <a:cxnSpLocks/>
          </p:cNvCxnSpPr>
          <p:nvPr/>
        </p:nvCxnSpPr>
        <p:spPr>
          <a:xfrm>
            <a:off x="4328796" y="4531560"/>
            <a:ext cx="1793043" cy="17949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240252E7-3D94-4E1C-BFF7-AE9F75225C21}"/>
              </a:ext>
            </a:extLst>
          </p:cNvPr>
          <p:cNvCxnSpPr>
            <a:cxnSpLocks/>
          </p:cNvCxnSpPr>
          <p:nvPr/>
        </p:nvCxnSpPr>
        <p:spPr>
          <a:xfrm flipV="1">
            <a:off x="4330982" y="4529721"/>
            <a:ext cx="1787096" cy="179673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e 159">
            <a:extLst>
              <a:ext uri="{FF2B5EF4-FFF2-40B4-BE49-F238E27FC236}">
                <a16:creationId xmlns:a16="http://schemas.microsoft.com/office/drawing/2014/main" id="{868DDB33-41DC-4D32-8795-71386AF7921D}"/>
              </a:ext>
            </a:extLst>
          </p:cNvPr>
          <p:cNvSpPr/>
          <p:nvPr/>
        </p:nvSpPr>
        <p:spPr>
          <a:xfrm rot="2700000">
            <a:off x="4327088" y="4534510"/>
            <a:ext cx="1792800" cy="1792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Arco 160">
            <a:extLst>
              <a:ext uri="{FF2B5EF4-FFF2-40B4-BE49-F238E27FC236}">
                <a16:creationId xmlns:a16="http://schemas.microsoft.com/office/drawing/2014/main" id="{FEB7A592-90BA-4642-9009-933C841EBDA2}"/>
              </a:ext>
            </a:extLst>
          </p:cNvPr>
          <p:cNvSpPr/>
          <p:nvPr/>
        </p:nvSpPr>
        <p:spPr>
          <a:xfrm>
            <a:off x="5226596" y="1589579"/>
            <a:ext cx="4158000" cy="4158000"/>
          </a:xfrm>
          <a:prstGeom prst="arc">
            <a:avLst>
              <a:gd name="adj1" fmla="val 10805276"/>
              <a:gd name="adj2" fmla="val 17519761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id="{A3EA194F-F34C-4F6B-A030-B834915561CE}"/>
              </a:ext>
            </a:extLst>
          </p:cNvPr>
          <p:cNvCxnSpPr>
            <a:cxnSpLocks/>
          </p:cNvCxnSpPr>
          <p:nvPr/>
        </p:nvCxnSpPr>
        <p:spPr>
          <a:xfrm>
            <a:off x="5225651" y="3661657"/>
            <a:ext cx="0" cy="266334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e 101">
            <a:extLst>
              <a:ext uri="{FF2B5EF4-FFF2-40B4-BE49-F238E27FC236}">
                <a16:creationId xmlns:a16="http://schemas.microsoft.com/office/drawing/2014/main" id="{CEAB1281-559D-487D-85E5-A9EB56A48C85}"/>
              </a:ext>
            </a:extLst>
          </p:cNvPr>
          <p:cNvSpPr/>
          <p:nvPr/>
        </p:nvSpPr>
        <p:spPr>
          <a:xfrm>
            <a:off x="8999713" y="1099785"/>
            <a:ext cx="265985" cy="2127896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e 103">
            <a:extLst>
              <a:ext uri="{FF2B5EF4-FFF2-40B4-BE49-F238E27FC236}">
                <a16:creationId xmlns:a16="http://schemas.microsoft.com/office/drawing/2014/main" id="{19BA889D-0263-4705-96BF-70107D326053}"/>
              </a:ext>
            </a:extLst>
          </p:cNvPr>
          <p:cNvSpPr/>
          <p:nvPr/>
        </p:nvSpPr>
        <p:spPr>
          <a:xfrm>
            <a:off x="8827257" y="1098381"/>
            <a:ext cx="611765" cy="2127896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8DBCC899-AA1D-4654-8CEC-CFD5C33F97F5}"/>
              </a:ext>
            </a:extLst>
          </p:cNvPr>
          <p:cNvCxnSpPr>
            <a:cxnSpLocks/>
          </p:cNvCxnSpPr>
          <p:nvPr/>
        </p:nvCxnSpPr>
        <p:spPr>
          <a:xfrm>
            <a:off x="9069244" y="2170511"/>
            <a:ext cx="118779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8007CC0A-57F0-4683-9508-9D85967BFCCE}"/>
              </a:ext>
            </a:extLst>
          </p:cNvPr>
          <p:cNvCxnSpPr>
            <a:cxnSpLocks/>
          </p:cNvCxnSpPr>
          <p:nvPr/>
        </p:nvCxnSpPr>
        <p:spPr>
          <a:xfrm rot="16200000">
            <a:off x="9067898" y="2170509"/>
            <a:ext cx="11878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57DD4FE2-3B3C-4C0A-B2DB-79B5F9332E2F}"/>
              </a:ext>
            </a:extLst>
          </p:cNvPr>
          <p:cNvCxnSpPr>
            <a:cxnSpLocks/>
          </p:cNvCxnSpPr>
          <p:nvPr/>
        </p:nvCxnSpPr>
        <p:spPr>
          <a:xfrm>
            <a:off x="9125704" y="1102481"/>
            <a:ext cx="0" cy="211731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e 137">
            <a:extLst>
              <a:ext uri="{FF2B5EF4-FFF2-40B4-BE49-F238E27FC236}">
                <a16:creationId xmlns:a16="http://schemas.microsoft.com/office/drawing/2014/main" id="{35187B09-F22D-47EB-803F-CBBB463A699E}"/>
              </a:ext>
            </a:extLst>
          </p:cNvPr>
          <p:cNvSpPr/>
          <p:nvPr/>
        </p:nvSpPr>
        <p:spPr>
          <a:xfrm>
            <a:off x="10060889" y="1533053"/>
            <a:ext cx="265985" cy="2127896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vale 138">
            <a:extLst>
              <a:ext uri="{FF2B5EF4-FFF2-40B4-BE49-F238E27FC236}">
                <a16:creationId xmlns:a16="http://schemas.microsoft.com/office/drawing/2014/main" id="{B97AB6A7-49D7-4F97-AA90-5888EF9E7649}"/>
              </a:ext>
            </a:extLst>
          </p:cNvPr>
          <p:cNvSpPr/>
          <p:nvPr/>
        </p:nvSpPr>
        <p:spPr>
          <a:xfrm>
            <a:off x="9882291" y="1530038"/>
            <a:ext cx="611765" cy="2127896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C5880C18-D4C5-463E-9BED-A341EAC20DA1}"/>
              </a:ext>
            </a:extLst>
          </p:cNvPr>
          <p:cNvCxnSpPr>
            <a:cxnSpLocks/>
          </p:cNvCxnSpPr>
          <p:nvPr/>
        </p:nvCxnSpPr>
        <p:spPr>
          <a:xfrm rot="16200000">
            <a:off x="10129074" y="2608641"/>
            <a:ext cx="11878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id="{D07F240D-ED52-4342-BAD3-30A30DA42E6E}"/>
              </a:ext>
            </a:extLst>
          </p:cNvPr>
          <p:cNvCxnSpPr>
            <a:cxnSpLocks/>
          </p:cNvCxnSpPr>
          <p:nvPr/>
        </p:nvCxnSpPr>
        <p:spPr>
          <a:xfrm>
            <a:off x="10186880" y="1530038"/>
            <a:ext cx="0" cy="212789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7A562F73-B752-4C8C-BB04-89A85CCC639E}"/>
              </a:ext>
            </a:extLst>
          </p:cNvPr>
          <p:cNvCxnSpPr>
            <a:cxnSpLocks/>
          </p:cNvCxnSpPr>
          <p:nvPr/>
        </p:nvCxnSpPr>
        <p:spPr>
          <a:xfrm flipH="1">
            <a:off x="9316942" y="1547575"/>
            <a:ext cx="681988" cy="1661448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Arco 143">
            <a:extLst>
              <a:ext uri="{FF2B5EF4-FFF2-40B4-BE49-F238E27FC236}">
                <a16:creationId xmlns:a16="http://schemas.microsoft.com/office/drawing/2014/main" id="{46F8A93C-750C-4ED1-88E0-D3E236B116AF}"/>
              </a:ext>
            </a:extLst>
          </p:cNvPr>
          <p:cNvSpPr/>
          <p:nvPr/>
        </p:nvSpPr>
        <p:spPr>
          <a:xfrm>
            <a:off x="9720835" y="1532764"/>
            <a:ext cx="932400" cy="2127600"/>
          </a:xfrm>
          <a:prstGeom prst="arc">
            <a:avLst>
              <a:gd name="adj1" fmla="val 15294164"/>
              <a:gd name="adj2" fmla="val 13846188"/>
            </a:avLst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5" name="Arco 144">
            <a:extLst>
              <a:ext uri="{FF2B5EF4-FFF2-40B4-BE49-F238E27FC236}">
                <a16:creationId xmlns:a16="http://schemas.microsoft.com/office/drawing/2014/main" id="{99251CFB-94BB-42C3-AEE5-2D7651308324}"/>
              </a:ext>
            </a:extLst>
          </p:cNvPr>
          <p:cNvSpPr/>
          <p:nvPr/>
        </p:nvSpPr>
        <p:spPr>
          <a:xfrm>
            <a:off x="9587829" y="1536166"/>
            <a:ext cx="1198800" cy="2127600"/>
          </a:xfrm>
          <a:prstGeom prst="arc">
            <a:avLst>
              <a:gd name="adj1" fmla="val 15478263"/>
              <a:gd name="adj2" fmla="val 11149511"/>
            </a:avLst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6" name="Arco 145">
            <a:extLst>
              <a:ext uri="{FF2B5EF4-FFF2-40B4-BE49-F238E27FC236}">
                <a16:creationId xmlns:a16="http://schemas.microsoft.com/office/drawing/2014/main" id="{EEE2373D-0C64-46B0-9F83-CDFEC623965E}"/>
              </a:ext>
            </a:extLst>
          </p:cNvPr>
          <p:cNvSpPr/>
          <p:nvPr/>
        </p:nvSpPr>
        <p:spPr>
          <a:xfrm>
            <a:off x="9471074" y="1537789"/>
            <a:ext cx="1436400" cy="2127600"/>
          </a:xfrm>
          <a:prstGeom prst="arc">
            <a:avLst>
              <a:gd name="adj1" fmla="val 15549786"/>
              <a:gd name="adj2" fmla="val 9895977"/>
            </a:avLst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8" name="Arco 147">
            <a:extLst>
              <a:ext uri="{FF2B5EF4-FFF2-40B4-BE49-F238E27FC236}">
                <a16:creationId xmlns:a16="http://schemas.microsoft.com/office/drawing/2014/main" id="{5E906816-AEE7-4E79-87FA-C0CDE24F7A4F}"/>
              </a:ext>
            </a:extLst>
          </p:cNvPr>
          <p:cNvSpPr/>
          <p:nvPr/>
        </p:nvSpPr>
        <p:spPr>
          <a:xfrm>
            <a:off x="9351050" y="1535773"/>
            <a:ext cx="1677600" cy="2127600"/>
          </a:xfrm>
          <a:prstGeom prst="arc">
            <a:avLst>
              <a:gd name="adj1" fmla="val 15548106"/>
              <a:gd name="adj2" fmla="val 9249335"/>
            </a:avLst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9" name="Arco 148">
            <a:extLst>
              <a:ext uri="{FF2B5EF4-FFF2-40B4-BE49-F238E27FC236}">
                <a16:creationId xmlns:a16="http://schemas.microsoft.com/office/drawing/2014/main" id="{8FB9E91E-277E-4627-B410-150ECDE3F10B}"/>
              </a:ext>
            </a:extLst>
          </p:cNvPr>
          <p:cNvSpPr/>
          <p:nvPr/>
        </p:nvSpPr>
        <p:spPr>
          <a:xfrm>
            <a:off x="9257165" y="1532044"/>
            <a:ext cx="1861200" cy="2127600"/>
          </a:xfrm>
          <a:prstGeom prst="arc">
            <a:avLst>
              <a:gd name="adj1" fmla="val 15572301"/>
              <a:gd name="adj2" fmla="val 8977900"/>
            </a:avLst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Arco 149">
            <a:extLst>
              <a:ext uri="{FF2B5EF4-FFF2-40B4-BE49-F238E27FC236}">
                <a16:creationId xmlns:a16="http://schemas.microsoft.com/office/drawing/2014/main" id="{C87C5A22-B2F4-4313-8AEA-8AC3E3F20C22}"/>
              </a:ext>
            </a:extLst>
          </p:cNvPr>
          <p:cNvSpPr/>
          <p:nvPr/>
        </p:nvSpPr>
        <p:spPr>
          <a:xfrm>
            <a:off x="9190376" y="1541983"/>
            <a:ext cx="1998000" cy="2127600"/>
          </a:xfrm>
          <a:prstGeom prst="arc">
            <a:avLst>
              <a:gd name="adj1" fmla="val 16200000"/>
              <a:gd name="adj2" fmla="val 8785692"/>
            </a:avLst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1" name="Arco 150">
            <a:extLst>
              <a:ext uri="{FF2B5EF4-FFF2-40B4-BE49-F238E27FC236}">
                <a16:creationId xmlns:a16="http://schemas.microsoft.com/office/drawing/2014/main" id="{2C301249-D7EF-4002-8527-0C9F454C9B61}"/>
              </a:ext>
            </a:extLst>
          </p:cNvPr>
          <p:cNvSpPr/>
          <p:nvPr/>
        </p:nvSpPr>
        <p:spPr>
          <a:xfrm>
            <a:off x="9147422" y="1538990"/>
            <a:ext cx="2080800" cy="2127600"/>
          </a:xfrm>
          <a:prstGeom prst="arc">
            <a:avLst>
              <a:gd name="adj1" fmla="val 15555672"/>
              <a:gd name="adj2" fmla="val 8740342"/>
            </a:avLst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2" name="Arco 151">
            <a:extLst>
              <a:ext uri="{FF2B5EF4-FFF2-40B4-BE49-F238E27FC236}">
                <a16:creationId xmlns:a16="http://schemas.microsoft.com/office/drawing/2014/main" id="{8B67752A-6D44-4F95-8646-7CA322D5B42F}"/>
              </a:ext>
            </a:extLst>
          </p:cNvPr>
          <p:cNvSpPr/>
          <p:nvPr/>
        </p:nvSpPr>
        <p:spPr>
          <a:xfrm>
            <a:off x="8661146" y="1098441"/>
            <a:ext cx="932400" cy="2127600"/>
          </a:xfrm>
          <a:prstGeom prst="arc">
            <a:avLst>
              <a:gd name="adj1" fmla="val 4511948"/>
              <a:gd name="adj2" fmla="val 2959839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3" name="Arco 152">
            <a:extLst>
              <a:ext uri="{FF2B5EF4-FFF2-40B4-BE49-F238E27FC236}">
                <a16:creationId xmlns:a16="http://schemas.microsoft.com/office/drawing/2014/main" id="{633C3A66-62F9-470D-9368-92232A4C5A7B}"/>
              </a:ext>
            </a:extLst>
          </p:cNvPr>
          <p:cNvSpPr/>
          <p:nvPr/>
        </p:nvSpPr>
        <p:spPr>
          <a:xfrm>
            <a:off x="8530490" y="1094395"/>
            <a:ext cx="1198800" cy="2127600"/>
          </a:xfrm>
          <a:prstGeom prst="arc">
            <a:avLst>
              <a:gd name="adj1" fmla="val 4686900"/>
              <a:gd name="adj2" fmla="val 189824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4" name="Arco 153">
            <a:extLst>
              <a:ext uri="{FF2B5EF4-FFF2-40B4-BE49-F238E27FC236}">
                <a16:creationId xmlns:a16="http://schemas.microsoft.com/office/drawing/2014/main" id="{0A4D0ED7-226F-40A0-A711-97001DA0EE58}"/>
              </a:ext>
            </a:extLst>
          </p:cNvPr>
          <p:cNvSpPr/>
          <p:nvPr/>
        </p:nvSpPr>
        <p:spPr>
          <a:xfrm>
            <a:off x="8411089" y="1097708"/>
            <a:ext cx="1436400" cy="2127600"/>
          </a:xfrm>
          <a:prstGeom prst="arc">
            <a:avLst>
              <a:gd name="adj1" fmla="val 4731547"/>
              <a:gd name="adj2" fmla="val 20585281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5" name="Arco 154">
            <a:extLst>
              <a:ext uri="{FF2B5EF4-FFF2-40B4-BE49-F238E27FC236}">
                <a16:creationId xmlns:a16="http://schemas.microsoft.com/office/drawing/2014/main" id="{FA71C4D1-A7BE-4017-A135-ADD321EDB199}"/>
              </a:ext>
            </a:extLst>
          </p:cNvPr>
          <p:cNvSpPr/>
          <p:nvPr/>
        </p:nvSpPr>
        <p:spPr>
          <a:xfrm>
            <a:off x="8291064" y="1102801"/>
            <a:ext cx="1677600" cy="2127600"/>
          </a:xfrm>
          <a:prstGeom prst="arc">
            <a:avLst>
              <a:gd name="adj1" fmla="val 4727647"/>
              <a:gd name="adj2" fmla="val 19996195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3" name="Arco 162">
            <a:extLst>
              <a:ext uri="{FF2B5EF4-FFF2-40B4-BE49-F238E27FC236}">
                <a16:creationId xmlns:a16="http://schemas.microsoft.com/office/drawing/2014/main" id="{A451DAD6-047C-4224-8B3C-66E810E73B21}"/>
              </a:ext>
            </a:extLst>
          </p:cNvPr>
          <p:cNvSpPr/>
          <p:nvPr/>
        </p:nvSpPr>
        <p:spPr>
          <a:xfrm>
            <a:off x="8196945" y="1097458"/>
            <a:ext cx="1861200" cy="2127600"/>
          </a:xfrm>
          <a:prstGeom prst="arc">
            <a:avLst>
              <a:gd name="adj1" fmla="val 4758221"/>
              <a:gd name="adj2" fmla="val 19737826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4" name="Arco 163">
            <a:extLst>
              <a:ext uri="{FF2B5EF4-FFF2-40B4-BE49-F238E27FC236}">
                <a16:creationId xmlns:a16="http://schemas.microsoft.com/office/drawing/2014/main" id="{1AE9D46B-BAEB-4A22-A209-D0EBB73153E3}"/>
              </a:ext>
            </a:extLst>
          </p:cNvPr>
          <p:cNvSpPr/>
          <p:nvPr/>
        </p:nvSpPr>
        <p:spPr>
          <a:xfrm>
            <a:off x="8128982" y="1096378"/>
            <a:ext cx="1998000" cy="2127600"/>
          </a:xfrm>
          <a:prstGeom prst="arc">
            <a:avLst>
              <a:gd name="adj1" fmla="val 4818430"/>
              <a:gd name="adj2" fmla="val 19599875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5" name="Arco 164">
            <a:extLst>
              <a:ext uri="{FF2B5EF4-FFF2-40B4-BE49-F238E27FC236}">
                <a16:creationId xmlns:a16="http://schemas.microsoft.com/office/drawing/2014/main" id="{81ED7C7D-5D59-4EC7-81B8-3F215F7E511E}"/>
              </a:ext>
            </a:extLst>
          </p:cNvPr>
          <p:cNvSpPr/>
          <p:nvPr/>
        </p:nvSpPr>
        <p:spPr>
          <a:xfrm>
            <a:off x="8087512" y="1102481"/>
            <a:ext cx="2080800" cy="2127600"/>
          </a:xfrm>
          <a:prstGeom prst="arc">
            <a:avLst>
              <a:gd name="adj1" fmla="val 4773376"/>
              <a:gd name="adj2" fmla="val 19540164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6" name="Gruppo 165">
            <a:extLst>
              <a:ext uri="{FF2B5EF4-FFF2-40B4-BE49-F238E27FC236}">
                <a16:creationId xmlns:a16="http://schemas.microsoft.com/office/drawing/2014/main" id="{599FA850-4312-4185-AE6E-087C820DC383}"/>
              </a:ext>
            </a:extLst>
          </p:cNvPr>
          <p:cNvGrpSpPr/>
          <p:nvPr/>
        </p:nvGrpSpPr>
        <p:grpSpPr>
          <a:xfrm>
            <a:off x="9121815" y="1536057"/>
            <a:ext cx="2128542" cy="2128983"/>
            <a:chOff x="9282855" y="1091582"/>
            <a:chExt cx="2128542" cy="2128983"/>
          </a:xfrm>
        </p:grpSpPr>
        <p:sp>
          <p:nvSpPr>
            <p:cNvPr id="167" name="Arco 166">
              <a:extLst>
                <a:ext uri="{FF2B5EF4-FFF2-40B4-BE49-F238E27FC236}">
                  <a16:creationId xmlns:a16="http://schemas.microsoft.com/office/drawing/2014/main" id="{96102000-5753-45D5-917F-957475CBA84F}"/>
                </a:ext>
              </a:extLst>
            </p:cNvPr>
            <p:cNvSpPr/>
            <p:nvPr/>
          </p:nvSpPr>
          <p:spPr>
            <a:xfrm>
              <a:off x="9282855" y="1091582"/>
              <a:ext cx="2127600" cy="2127600"/>
            </a:xfrm>
            <a:prstGeom prst="arc">
              <a:avLst>
                <a:gd name="adj1" fmla="val 15603415"/>
                <a:gd name="adj2" fmla="val 8745836"/>
              </a:avLst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8" name="Arco 167">
              <a:extLst>
                <a:ext uri="{FF2B5EF4-FFF2-40B4-BE49-F238E27FC236}">
                  <a16:creationId xmlns:a16="http://schemas.microsoft.com/office/drawing/2014/main" id="{BA0CDA77-81EB-456D-BADA-B5962A2DD0EE}"/>
                </a:ext>
              </a:extLst>
            </p:cNvPr>
            <p:cNvSpPr/>
            <p:nvPr/>
          </p:nvSpPr>
          <p:spPr>
            <a:xfrm>
              <a:off x="9283797" y="1092965"/>
              <a:ext cx="2127600" cy="2127600"/>
            </a:xfrm>
            <a:prstGeom prst="arc">
              <a:avLst>
                <a:gd name="adj1" fmla="val 8695358"/>
                <a:gd name="adj2" fmla="val 15626898"/>
              </a:avLst>
            </a:prstGeom>
            <a:ln w="317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9" name="Gruppo 168">
            <a:extLst>
              <a:ext uri="{FF2B5EF4-FFF2-40B4-BE49-F238E27FC236}">
                <a16:creationId xmlns:a16="http://schemas.microsoft.com/office/drawing/2014/main" id="{9204EEF2-21A7-49EB-A1E4-73091CA921BC}"/>
              </a:ext>
            </a:extLst>
          </p:cNvPr>
          <p:cNvGrpSpPr/>
          <p:nvPr/>
        </p:nvGrpSpPr>
        <p:grpSpPr>
          <a:xfrm>
            <a:off x="8065263" y="1096365"/>
            <a:ext cx="2128542" cy="2128983"/>
            <a:chOff x="7811335" y="1094953"/>
            <a:chExt cx="2128542" cy="2128983"/>
          </a:xfrm>
        </p:grpSpPr>
        <p:sp>
          <p:nvSpPr>
            <p:cNvPr id="170" name="Arco 169">
              <a:extLst>
                <a:ext uri="{FF2B5EF4-FFF2-40B4-BE49-F238E27FC236}">
                  <a16:creationId xmlns:a16="http://schemas.microsoft.com/office/drawing/2014/main" id="{51C206A1-2E4A-4CE3-A259-2BC5550AC6C3}"/>
                </a:ext>
              </a:extLst>
            </p:cNvPr>
            <p:cNvSpPr/>
            <p:nvPr/>
          </p:nvSpPr>
          <p:spPr>
            <a:xfrm flipH="1">
              <a:off x="7812277" y="1094953"/>
              <a:ext cx="2127600" cy="2127600"/>
            </a:xfrm>
            <a:prstGeom prst="arc">
              <a:avLst>
                <a:gd name="adj1" fmla="val 12834976"/>
                <a:gd name="adj2" fmla="val 5932205"/>
              </a:avLst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1" name="Arco 170">
              <a:extLst>
                <a:ext uri="{FF2B5EF4-FFF2-40B4-BE49-F238E27FC236}">
                  <a16:creationId xmlns:a16="http://schemas.microsoft.com/office/drawing/2014/main" id="{908039B2-5431-426A-BA9B-7CE5C36C12F7}"/>
                </a:ext>
              </a:extLst>
            </p:cNvPr>
            <p:cNvSpPr/>
            <p:nvPr/>
          </p:nvSpPr>
          <p:spPr>
            <a:xfrm flipH="1">
              <a:off x="7811335" y="1096336"/>
              <a:ext cx="2127600" cy="2127600"/>
            </a:xfrm>
            <a:prstGeom prst="arc">
              <a:avLst>
                <a:gd name="adj1" fmla="val 5983806"/>
                <a:gd name="adj2" fmla="val 12909221"/>
              </a:avLst>
            </a:prstGeom>
            <a:ln w="3175">
              <a:solidFill>
                <a:srgbClr val="00B0F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73" name="Connettore diritto 172">
            <a:extLst>
              <a:ext uri="{FF2B5EF4-FFF2-40B4-BE49-F238E27FC236}">
                <a16:creationId xmlns:a16="http://schemas.microsoft.com/office/drawing/2014/main" id="{EA60F871-79F8-47BE-A739-2ACEF882927F}"/>
              </a:ext>
            </a:extLst>
          </p:cNvPr>
          <p:cNvCxnSpPr>
            <a:cxnSpLocks/>
          </p:cNvCxnSpPr>
          <p:nvPr/>
        </p:nvCxnSpPr>
        <p:spPr>
          <a:xfrm>
            <a:off x="8047196" y="5429282"/>
            <a:ext cx="2144898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ttore diritto 173">
            <a:extLst>
              <a:ext uri="{FF2B5EF4-FFF2-40B4-BE49-F238E27FC236}">
                <a16:creationId xmlns:a16="http://schemas.microsoft.com/office/drawing/2014/main" id="{C3119E96-B0D0-48B6-82A6-DC4F8B5DE3D9}"/>
              </a:ext>
            </a:extLst>
          </p:cNvPr>
          <p:cNvCxnSpPr>
            <a:cxnSpLocks/>
          </p:cNvCxnSpPr>
          <p:nvPr/>
        </p:nvCxnSpPr>
        <p:spPr>
          <a:xfrm flipH="1">
            <a:off x="8986220" y="4357599"/>
            <a:ext cx="284613" cy="212789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ttore diritto 177">
            <a:extLst>
              <a:ext uri="{FF2B5EF4-FFF2-40B4-BE49-F238E27FC236}">
                <a16:creationId xmlns:a16="http://schemas.microsoft.com/office/drawing/2014/main" id="{693A2F52-B6CB-4DF1-8E77-B50CEC11FB19}"/>
              </a:ext>
            </a:extLst>
          </p:cNvPr>
          <p:cNvCxnSpPr>
            <a:cxnSpLocks/>
          </p:cNvCxnSpPr>
          <p:nvPr/>
        </p:nvCxnSpPr>
        <p:spPr>
          <a:xfrm flipH="1">
            <a:off x="8826378" y="4401740"/>
            <a:ext cx="611741" cy="204325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902C95D8-B4CA-449E-8840-242AE2C2176E}"/>
              </a:ext>
            </a:extLst>
          </p:cNvPr>
          <p:cNvCxnSpPr>
            <a:cxnSpLocks/>
          </p:cNvCxnSpPr>
          <p:nvPr/>
        </p:nvCxnSpPr>
        <p:spPr>
          <a:xfrm flipH="1">
            <a:off x="8664114" y="4469381"/>
            <a:ext cx="935132" cy="1916337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ttore diritto 179">
            <a:extLst>
              <a:ext uri="{FF2B5EF4-FFF2-40B4-BE49-F238E27FC236}">
                <a16:creationId xmlns:a16="http://schemas.microsoft.com/office/drawing/2014/main" id="{4180A7EB-CCEF-40F8-9242-158C168908FD}"/>
              </a:ext>
            </a:extLst>
          </p:cNvPr>
          <p:cNvCxnSpPr>
            <a:cxnSpLocks/>
          </p:cNvCxnSpPr>
          <p:nvPr/>
        </p:nvCxnSpPr>
        <p:spPr>
          <a:xfrm flipH="1">
            <a:off x="8536036" y="4549990"/>
            <a:ext cx="1205993" cy="174973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ttore diritto 180">
            <a:extLst>
              <a:ext uri="{FF2B5EF4-FFF2-40B4-BE49-F238E27FC236}">
                <a16:creationId xmlns:a16="http://schemas.microsoft.com/office/drawing/2014/main" id="{34DB247D-718A-4E22-9F86-4B9BEB2BD9D3}"/>
              </a:ext>
            </a:extLst>
          </p:cNvPr>
          <p:cNvCxnSpPr>
            <a:cxnSpLocks/>
          </p:cNvCxnSpPr>
          <p:nvPr/>
        </p:nvCxnSpPr>
        <p:spPr>
          <a:xfrm flipH="1">
            <a:off x="8396567" y="4662851"/>
            <a:ext cx="1442503" cy="156498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ttore diritto 181">
            <a:extLst>
              <a:ext uri="{FF2B5EF4-FFF2-40B4-BE49-F238E27FC236}">
                <a16:creationId xmlns:a16="http://schemas.microsoft.com/office/drawing/2014/main" id="{347DF4AD-4282-4C2C-8D5E-3AFBB44445C2}"/>
              </a:ext>
            </a:extLst>
          </p:cNvPr>
          <p:cNvCxnSpPr>
            <a:cxnSpLocks/>
          </p:cNvCxnSpPr>
          <p:nvPr/>
        </p:nvCxnSpPr>
        <p:spPr>
          <a:xfrm flipH="1">
            <a:off x="8283294" y="4824442"/>
            <a:ext cx="1636236" cy="125923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ttore diritto 182">
            <a:extLst>
              <a:ext uri="{FF2B5EF4-FFF2-40B4-BE49-F238E27FC236}">
                <a16:creationId xmlns:a16="http://schemas.microsoft.com/office/drawing/2014/main" id="{0DEE61D9-50CF-4717-B7DC-0177B53FB18A}"/>
              </a:ext>
            </a:extLst>
          </p:cNvPr>
          <p:cNvCxnSpPr>
            <a:cxnSpLocks/>
          </p:cNvCxnSpPr>
          <p:nvPr/>
        </p:nvCxnSpPr>
        <p:spPr>
          <a:xfrm flipH="1">
            <a:off x="8183193" y="4979233"/>
            <a:ext cx="1769287" cy="96967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ttore diritto 183">
            <a:extLst>
              <a:ext uri="{FF2B5EF4-FFF2-40B4-BE49-F238E27FC236}">
                <a16:creationId xmlns:a16="http://schemas.microsoft.com/office/drawing/2014/main" id="{CDEDC967-0A2C-4E75-8906-6603970A0A0B}"/>
              </a:ext>
            </a:extLst>
          </p:cNvPr>
          <p:cNvCxnSpPr>
            <a:cxnSpLocks/>
          </p:cNvCxnSpPr>
          <p:nvPr/>
        </p:nvCxnSpPr>
        <p:spPr>
          <a:xfrm flipH="1">
            <a:off x="8109689" y="5145024"/>
            <a:ext cx="1876012" cy="61574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ttore diritto 184">
            <a:extLst>
              <a:ext uri="{FF2B5EF4-FFF2-40B4-BE49-F238E27FC236}">
                <a16:creationId xmlns:a16="http://schemas.microsoft.com/office/drawing/2014/main" id="{A7CD0918-5D44-4C78-A89C-B698740BA403}"/>
              </a:ext>
            </a:extLst>
          </p:cNvPr>
          <p:cNvCxnSpPr>
            <a:cxnSpLocks/>
          </p:cNvCxnSpPr>
          <p:nvPr/>
        </p:nvCxnSpPr>
        <p:spPr>
          <a:xfrm flipH="1">
            <a:off x="8091191" y="5285409"/>
            <a:ext cx="1894321" cy="31614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diritto 186">
            <a:extLst>
              <a:ext uri="{FF2B5EF4-FFF2-40B4-BE49-F238E27FC236}">
                <a16:creationId xmlns:a16="http://schemas.microsoft.com/office/drawing/2014/main" id="{5144C384-CB84-4313-8F27-92F0E8E4143D}"/>
              </a:ext>
            </a:extLst>
          </p:cNvPr>
          <p:cNvCxnSpPr>
            <a:cxnSpLocks/>
          </p:cNvCxnSpPr>
          <p:nvPr/>
        </p:nvCxnSpPr>
        <p:spPr>
          <a:xfrm flipH="1" flipV="1">
            <a:off x="8070986" y="5274110"/>
            <a:ext cx="1927261" cy="28269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A25A88E3-E7AB-4CD4-B228-4A5E60AC8FFD}"/>
              </a:ext>
            </a:extLst>
          </p:cNvPr>
          <p:cNvCxnSpPr>
            <a:cxnSpLocks/>
          </p:cNvCxnSpPr>
          <p:nvPr/>
        </p:nvCxnSpPr>
        <p:spPr>
          <a:xfrm flipH="1" flipV="1">
            <a:off x="8109690" y="5102396"/>
            <a:ext cx="1881742" cy="58968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ttore diritto 189">
            <a:extLst>
              <a:ext uri="{FF2B5EF4-FFF2-40B4-BE49-F238E27FC236}">
                <a16:creationId xmlns:a16="http://schemas.microsoft.com/office/drawing/2014/main" id="{D8B01662-5ADC-417D-8B01-FAB17097B02E}"/>
              </a:ext>
            </a:extLst>
          </p:cNvPr>
          <p:cNvCxnSpPr>
            <a:cxnSpLocks/>
          </p:cNvCxnSpPr>
          <p:nvPr/>
        </p:nvCxnSpPr>
        <p:spPr>
          <a:xfrm flipH="1" flipV="1">
            <a:off x="8173976" y="4946935"/>
            <a:ext cx="1800298" cy="89732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3A5D83D7-6D67-4603-A213-C888F72BE366}"/>
              </a:ext>
            </a:extLst>
          </p:cNvPr>
          <p:cNvCxnSpPr>
            <a:cxnSpLocks/>
          </p:cNvCxnSpPr>
          <p:nvPr/>
        </p:nvCxnSpPr>
        <p:spPr>
          <a:xfrm flipH="1" flipV="1">
            <a:off x="8253684" y="4824682"/>
            <a:ext cx="1683117" cy="114350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diritto 192">
            <a:extLst>
              <a:ext uri="{FF2B5EF4-FFF2-40B4-BE49-F238E27FC236}">
                <a16:creationId xmlns:a16="http://schemas.microsoft.com/office/drawing/2014/main" id="{DEB5C809-B83F-4A46-B827-E311FBC3CFB8}"/>
              </a:ext>
            </a:extLst>
          </p:cNvPr>
          <p:cNvCxnSpPr>
            <a:cxnSpLocks/>
          </p:cNvCxnSpPr>
          <p:nvPr/>
        </p:nvCxnSpPr>
        <p:spPr>
          <a:xfrm flipH="1" flipV="1">
            <a:off x="8333596" y="4703552"/>
            <a:ext cx="1565971" cy="141790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ttore diritto 193">
            <a:extLst>
              <a:ext uri="{FF2B5EF4-FFF2-40B4-BE49-F238E27FC236}">
                <a16:creationId xmlns:a16="http://schemas.microsoft.com/office/drawing/2014/main" id="{4982532D-810A-47EE-BF1D-0C4132EE2351}"/>
              </a:ext>
            </a:extLst>
          </p:cNvPr>
          <p:cNvCxnSpPr>
            <a:cxnSpLocks/>
          </p:cNvCxnSpPr>
          <p:nvPr/>
        </p:nvCxnSpPr>
        <p:spPr>
          <a:xfrm rot="5400000" flipH="1">
            <a:off x="8282347" y="4764846"/>
            <a:ext cx="1684353" cy="131788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ttore diritto 194">
            <a:extLst>
              <a:ext uri="{FF2B5EF4-FFF2-40B4-BE49-F238E27FC236}">
                <a16:creationId xmlns:a16="http://schemas.microsoft.com/office/drawing/2014/main" id="{CCE4BFC3-C9FA-4155-A0CF-1BCFC8063817}"/>
              </a:ext>
            </a:extLst>
          </p:cNvPr>
          <p:cNvCxnSpPr>
            <a:cxnSpLocks/>
          </p:cNvCxnSpPr>
          <p:nvPr/>
        </p:nvCxnSpPr>
        <p:spPr>
          <a:xfrm flipH="1" flipV="1">
            <a:off x="8619894" y="4490789"/>
            <a:ext cx="1018208" cy="186994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ttore diritto 195">
            <a:extLst>
              <a:ext uri="{FF2B5EF4-FFF2-40B4-BE49-F238E27FC236}">
                <a16:creationId xmlns:a16="http://schemas.microsoft.com/office/drawing/2014/main" id="{E057965E-C6EA-406A-91C9-2676A2C557E3}"/>
              </a:ext>
            </a:extLst>
          </p:cNvPr>
          <p:cNvCxnSpPr>
            <a:cxnSpLocks/>
          </p:cNvCxnSpPr>
          <p:nvPr/>
        </p:nvCxnSpPr>
        <p:spPr>
          <a:xfrm rot="5400000" flipH="1">
            <a:off x="8121067" y="5105308"/>
            <a:ext cx="2024966" cy="64764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ttore diritto 196">
            <a:extLst>
              <a:ext uri="{FF2B5EF4-FFF2-40B4-BE49-F238E27FC236}">
                <a16:creationId xmlns:a16="http://schemas.microsoft.com/office/drawing/2014/main" id="{B462BF62-ECF9-4F0B-843F-8E9097BACE6F}"/>
              </a:ext>
            </a:extLst>
          </p:cNvPr>
          <p:cNvCxnSpPr>
            <a:cxnSpLocks/>
          </p:cNvCxnSpPr>
          <p:nvPr/>
        </p:nvCxnSpPr>
        <p:spPr>
          <a:xfrm rot="5400000" flipH="1">
            <a:off x="8077436" y="5264259"/>
            <a:ext cx="2113055" cy="33226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ttore diritto 197">
            <a:extLst>
              <a:ext uri="{FF2B5EF4-FFF2-40B4-BE49-F238E27FC236}">
                <a16:creationId xmlns:a16="http://schemas.microsoft.com/office/drawing/2014/main" id="{29B6585D-01D9-47C9-B73C-17A3F3DAE2B7}"/>
              </a:ext>
            </a:extLst>
          </p:cNvPr>
          <p:cNvCxnSpPr>
            <a:cxnSpLocks/>
          </p:cNvCxnSpPr>
          <p:nvPr/>
        </p:nvCxnSpPr>
        <p:spPr>
          <a:xfrm>
            <a:off x="9128569" y="4357426"/>
            <a:ext cx="0" cy="212608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ttore diritto 200">
            <a:extLst>
              <a:ext uri="{FF2B5EF4-FFF2-40B4-BE49-F238E27FC236}">
                <a16:creationId xmlns:a16="http://schemas.microsoft.com/office/drawing/2014/main" id="{8229D612-3555-470A-AE69-0E87C1EC5BB7}"/>
              </a:ext>
            </a:extLst>
          </p:cNvPr>
          <p:cNvCxnSpPr>
            <a:cxnSpLocks/>
          </p:cNvCxnSpPr>
          <p:nvPr/>
        </p:nvCxnSpPr>
        <p:spPr>
          <a:xfrm>
            <a:off x="9109655" y="5429109"/>
            <a:ext cx="2144898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ttore diritto 201">
            <a:extLst>
              <a:ext uri="{FF2B5EF4-FFF2-40B4-BE49-F238E27FC236}">
                <a16:creationId xmlns:a16="http://schemas.microsoft.com/office/drawing/2014/main" id="{8B2315A7-3AE7-4167-A073-FEC1C2989C6B}"/>
              </a:ext>
            </a:extLst>
          </p:cNvPr>
          <p:cNvCxnSpPr>
            <a:cxnSpLocks/>
          </p:cNvCxnSpPr>
          <p:nvPr/>
        </p:nvCxnSpPr>
        <p:spPr>
          <a:xfrm flipH="1">
            <a:off x="10048679" y="4357426"/>
            <a:ext cx="284613" cy="212789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ttore diritto 202">
            <a:extLst>
              <a:ext uri="{FF2B5EF4-FFF2-40B4-BE49-F238E27FC236}">
                <a16:creationId xmlns:a16="http://schemas.microsoft.com/office/drawing/2014/main" id="{8D4EB1C0-516A-4698-9C50-9FD2C7E12F4C}"/>
              </a:ext>
            </a:extLst>
          </p:cNvPr>
          <p:cNvCxnSpPr>
            <a:cxnSpLocks/>
          </p:cNvCxnSpPr>
          <p:nvPr/>
        </p:nvCxnSpPr>
        <p:spPr>
          <a:xfrm flipH="1">
            <a:off x="9888837" y="4401567"/>
            <a:ext cx="611741" cy="204325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ttore diritto 203">
            <a:extLst>
              <a:ext uri="{FF2B5EF4-FFF2-40B4-BE49-F238E27FC236}">
                <a16:creationId xmlns:a16="http://schemas.microsoft.com/office/drawing/2014/main" id="{3B4974E0-9A59-47FD-8C55-80E3D898C524}"/>
              </a:ext>
            </a:extLst>
          </p:cNvPr>
          <p:cNvCxnSpPr>
            <a:cxnSpLocks/>
          </p:cNvCxnSpPr>
          <p:nvPr/>
        </p:nvCxnSpPr>
        <p:spPr>
          <a:xfrm flipH="1">
            <a:off x="9942000" y="4469208"/>
            <a:ext cx="719705" cy="147486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ttore diritto 204">
            <a:extLst>
              <a:ext uri="{FF2B5EF4-FFF2-40B4-BE49-F238E27FC236}">
                <a16:creationId xmlns:a16="http://schemas.microsoft.com/office/drawing/2014/main" id="{46155E23-6F59-4251-B3DC-2FC7D5414C97}"/>
              </a:ext>
            </a:extLst>
          </p:cNvPr>
          <p:cNvCxnSpPr>
            <a:cxnSpLocks/>
          </p:cNvCxnSpPr>
          <p:nvPr/>
        </p:nvCxnSpPr>
        <p:spPr>
          <a:xfrm flipH="1">
            <a:off x="9979443" y="4549817"/>
            <a:ext cx="825045" cy="119702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diritto 205">
            <a:extLst>
              <a:ext uri="{FF2B5EF4-FFF2-40B4-BE49-F238E27FC236}">
                <a16:creationId xmlns:a16="http://schemas.microsoft.com/office/drawing/2014/main" id="{7390E53B-A3AC-4C4B-8EBE-E0C9D7268B1E}"/>
              </a:ext>
            </a:extLst>
          </p:cNvPr>
          <p:cNvCxnSpPr>
            <a:cxnSpLocks/>
          </p:cNvCxnSpPr>
          <p:nvPr/>
        </p:nvCxnSpPr>
        <p:spPr>
          <a:xfrm flipH="1">
            <a:off x="9985865" y="4642280"/>
            <a:ext cx="934466" cy="101381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ttore diritto 206">
            <a:extLst>
              <a:ext uri="{FF2B5EF4-FFF2-40B4-BE49-F238E27FC236}">
                <a16:creationId xmlns:a16="http://schemas.microsoft.com/office/drawing/2014/main" id="{FE9630B9-7427-4CA4-803D-5DF9B29AB579}"/>
              </a:ext>
            </a:extLst>
          </p:cNvPr>
          <p:cNvCxnSpPr>
            <a:cxnSpLocks/>
          </p:cNvCxnSpPr>
          <p:nvPr/>
        </p:nvCxnSpPr>
        <p:spPr>
          <a:xfrm flipH="1">
            <a:off x="9998649" y="4775472"/>
            <a:ext cx="1046746" cy="80556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ttore diritto 207">
            <a:extLst>
              <a:ext uri="{FF2B5EF4-FFF2-40B4-BE49-F238E27FC236}">
                <a16:creationId xmlns:a16="http://schemas.microsoft.com/office/drawing/2014/main" id="{D454A58B-19D3-44CE-84B7-A8E8A1A4A12D}"/>
              </a:ext>
            </a:extLst>
          </p:cNvPr>
          <p:cNvCxnSpPr>
            <a:cxnSpLocks/>
          </p:cNvCxnSpPr>
          <p:nvPr/>
        </p:nvCxnSpPr>
        <p:spPr>
          <a:xfrm flipH="1">
            <a:off x="10003122" y="4913683"/>
            <a:ext cx="1131106" cy="619911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diritto 208">
            <a:extLst>
              <a:ext uri="{FF2B5EF4-FFF2-40B4-BE49-F238E27FC236}">
                <a16:creationId xmlns:a16="http://schemas.microsoft.com/office/drawing/2014/main" id="{7503188B-DE4D-4DA0-BFEB-C7857D9283D3}"/>
              </a:ext>
            </a:extLst>
          </p:cNvPr>
          <p:cNvCxnSpPr>
            <a:cxnSpLocks/>
          </p:cNvCxnSpPr>
          <p:nvPr/>
        </p:nvCxnSpPr>
        <p:spPr>
          <a:xfrm flipH="1">
            <a:off x="9996342" y="5091920"/>
            <a:ext cx="1213085" cy="39816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ttore diritto 209">
            <a:extLst>
              <a:ext uri="{FF2B5EF4-FFF2-40B4-BE49-F238E27FC236}">
                <a16:creationId xmlns:a16="http://schemas.microsoft.com/office/drawing/2014/main" id="{A87C5E7F-C87A-48FA-A5A7-6365BEF0BEC6}"/>
              </a:ext>
            </a:extLst>
          </p:cNvPr>
          <p:cNvCxnSpPr>
            <a:cxnSpLocks/>
          </p:cNvCxnSpPr>
          <p:nvPr/>
        </p:nvCxnSpPr>
        <p:spPr>
          <a:xfrm flipH="1">
            <a:off x="9996671" y="5250871"/>
            <a:ext cx="1257215" cy="20981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ttore diritto 210">
            <a:extLst>
              <a:ext uri="{FF2B5EF4-FFF2-40B4-BE49-F238E27FC236}">
                <a16:creationId xmlns:a16="http://schemas.microsoft.com/office/drawing/2014/main" id="{A31CAEFB-F6EA-463C-9C4D-5706721C0CCA}"/>
              </a:ext>
            </a:extLst>
          </p:cNvPr>
          <p:cNvCxnSpPr>
            <a:cxnSpLocks/>
          </p:cNvCxnSpPr>
          <p:nvPr/>
        </p:nvCxnSpPr>
        <p:spPr>
          <a:xfrm flipH="1" flipV="1">
            <a:off x="10002724" y="5401443"/>
            <a:ext cx="1238744" cy="1817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diritto 211">
            <a:extLst>
              <a:ext uri="{FF2B5EF4-FFF2-40B4-BE49-F238E27FC236}">
                <a16:creationId xmlns:a16="http://schemas.microsoft.com/office/drawing/2014/main" id="{3D17CBB8-F99D-40E8-92AC-04198F7B4DF6}"/>
              </a:ext>
            </a:extLst>
          </p:cNvPr>
          <p:cNvCxnSpPr>
            <a:cxnSpLocks/>
          </p:cNvCxnSpPr>
          <p:nvPr/>
        </p:nvCxnSpPr>
        <p:spPr>
          <a:xfrm flipH="1" flipV="1">
            <a:off x="10002724" y="5362503"/>
            <a:ext cx="1203230" cy="377061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ttore diritto 212">
            <a:extLst>
              <a:ext uri="{FF2B5EF4-FFF2-40B4-BE49-F238E27FC236}">
                <a16:creationId xmlns:a16="http://schemas.microsoft.com/office/drawing/2014/main" id="{F871E4FA-3D92-4BC8-8A2A-1680A4665E32}"/>
              </a:ext>
            </a:extLst>
          </p:cNvPr>
          <p:cNvCxnSpPr>
            <a:cxnSpLocks/>
          </p:cNvCxnSpPr>
          <p:nvPr/>
        </p:nvCxnSpPr>
        <p:spPr>
          <a:xfrm flipH="1" flipV="1">
            <a:off x="10009079" y="5331870"/>
            <a:ext cx="1135443" cy="56593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diritto 213">
            <a:extLst>
              <a:ext uri="{FF2B5EF4-FFF2-40B4-BE49-F238E27FC236}">
                <a16:creationId xmlns:a16="http://schemas.microsoft.com/office/drawing/2014/main" id="{F8D3CA8A-9C78-44E2-932F-06843D296A3D}"/>
              </a:ext>
            </a:extLst>
          </p:cNvPr>
          <p:cNvCxnSpPr>
            <a:cxnSpLocks/>
          </p:cNvCxnSpPr>
          <p:nvPr/>
        </p:nvCxnSpPr>
        <p:spPr>
          <a:xfrm flipH="1" flipV="1">
            <a:off x="9996342" y="5286636"/>
            <a:ext cx="1075304" cy="730561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ttore diritto 214">
            <a:extLst>
              <a:ext uri="{FF2B5EF4-FFF2-40B4-BE49-F238E27FC236}">
                <a16:creationId xmlns:a16="http://schemas.microsoft.com/office/drawing/2014/main" id="{45436F41-1F0B-40B8-8C0C-05451E3F1305}"/>
              </a:ext>
            </a:extLst>
          </p:cNvPr>
          <p:cNvCxnSpPr>
            <a:cxnSpLocks/>
          </p:cNvCxnSpPr>
          <p:nvPr/>
        </p:nvCxnSpPr>
        <p:spPr>
          <a:xfrm flipH="1" flipV="1">
            <a:off x="9992665" y="5243578"/>
            <a:ext cx="985887" cy="89267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ttore diritto 215">
            <a:extLst>
              <a:ext uri="{FF2B5EF4-FFF2-40B4-BE49-F238E27FC236}">
                <a16:creationId xmlns:a16="http://schemas.microsoft.com/office/drawing/2014/main" id="{26E5E289-6C04-4532-8312-8312F5F7CCF6}"/>
              </a:ext>
            </a:extLst>
          </p:cNvPr>
          <p:cNvCxnSpPr>
            <a:cxnSpLocks/>
          </p:cNvCxnSpPr>
          <p:nvPr/>
        </p:nvCxnSpPr>
        <p:spPr>
          <a:xfrm flipH="1" flipV="1">
            <a:off x="9991064" y="5173218"/>
            <a:ext cx="854861" cy="109257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diritto 216">
            <a:extLst>
              <a:ext uri="{FF2B5EF4-FFF2-40B4-BE49-F238E27FC236}">
                <a16:creationId xmlns:a16="http://schemas.microsoft.com/office/drawing/2014/main" id="{AE2CD229-358B-43D3-9A70-C3F3C786A205}"/>
              </a:ext>
            </a:extLst>
          </p:cNvPr>
          <p:cNvCxnSpPr>
            <a:cxnSpLocks/>
          </p:cNvCxnSpPr>
          <p:nvPr/>
        </p:nvCxnSpPr>
        <p:spPr>
          <a:xfrm flipH="1" flipV="1">
            <a:off x="9951883" y="4966810"/>
            <a:ext cx="732245" cy="140251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ttore diritto 217">
            <a:extLst>
              <a:ext uri="{FF2B5EF4-FFF2-40B4-BE49-F238E27FC236}">
                <a16:creationId xmlns:a16="http://schemas.microsoft.com/office/drawing/2014/main" id="{71D5FBD7-8830-436C-9E34-CDD858DEAC49}"/>
              </a:ext>
            </a:extLst>
          </p:cNvPr>
          <p:cNvCxnSpPr>
            <a:cxnSpLocks/>
          </p:cNvCxnSpPr>
          <p:nvPr/>
        </p:nvCxnSpPr>
        <p:spPr>
          <a:xfrm rot="5400000" flipH="1">
            <a:off x="9183526" y="5105135"/>
            <a:ext cx="2024966" cy="64764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ttore diritto 218">
            <a:extLst>
              <a:ext uri="{FF2B5EF4-FFF2-40B4-BE49-F238E27FC236}">
                <a16:creationId xmlns:a16="http://schemas.microsoft.com/office/drawing/2014/main" id="{EBBE4CE7-DB7F-4AE7-990C-D490E9486AAD}"/>
              </a:ext>
            </a:extLst>
          </p:cNvPr>
          <p:cNvCxnSpPr>
            <a:cxnSpLocks/>
          </p:cNvCxnSpPr>
          <p:nvPr/>
        </p:nvCxnSpPr>
        <p:spPr>
          <a:xfrm rot="5400000" flipH="1">
            <a:off x="9139895" y="5264086"/>
            <a:ext cx="2113055" cy="33226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ttore diritto 219">
            <a:extLst>
              <a:ext uri="{FF2B5EF4-FFF2-40B4-BE49-F238E27FC236}">
                <a16:creationId xmlns:a16="http://schemas.microsoft.com/office/drawing/2014/main" id="{24B2526A-80A9-4769-8216-8023D5FCF422}"/>
              </a:ext>
            </a:extLst>
          </p:cNvPr>
          <p:cNvCxnSpPr>
            <a:cxnSpLocks/>
          </p:cNvCxnSpPr>
          <p:nvPr/>
        </p:nvCxnSpPr>
        <p:spPr>
          <a:xfrm>
            <a:off x="10191028" y="4357426"/>
            <a:ext cx="0" cy="212591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ttore diritto 221">
            <a:extLst>
              <a:ext uri="{FF2B5EF4-FFF2-40B4-BE49-F238E27FC236}">
                <a16:creationId xmlns:a16="http://schemas.microsoft.com/office/drawing/2014/main" id="{2F2B81FF-16CA-4B66-8F3C-3B6E852A5BC3}"/>
              </a:ext>
            </a:extLst>
          </p:cNvPr>
          <p:cNvCxnSpPr/>
          <p:nvPr/>
        </p:nvCxnSpPr>
        <p:spPr>
          <a:xfrm>
            <a:off x="11425814" y="5426258"/>
            <a:ext cx="2721" cy="1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ttore diritto 222">
            <a:extLst>
              <a:ext uri="{FF2B5EF4-FFF2-40B4-BE49-F238E27FC236}">
                <a16:creationId xmlns:a16="http://schemas.microsoft.com/office/drawing/2014/main" id="{2256BA4B-5433-4577-9DC8-EDD67E545CED}"/>
              </a:ext>
            </a:extLst>
          </p:cNvPr>
          <p:cNvCxnSpPr>
            <a:cxnSpLocks/>
          </p:cNvCxnSpPr>
          <p:nvPr/>
        </p:nvCxnSpPr>
        <p:spPr>
          <a:xfrm flipH="1">
            <a:off x="9727937" y="6247880"/>
            <a:ext cx="66167" cy="13559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ttore diritto 223">
            <a:extLst>
              <a:ext uri="{FF2B5EF4-FFF2-40B4-BE49-F238E27FC236}">
                <a16:creationId xmlns:a16="http://schemas.microsoft.com/office/drawing/2014/main" id="{D23BB3EA-D1CD-4DA9-B8A8-1C76B12CAB8B}"/>
              </a:ext>
            </a:extLst>
          </p:cNvPr>
          <p:cNvCxnSpPr>
            <a:cxnSpLocks/>
          </p:cNvCxnSpPr>
          <p:nvPr/>
        </p:nvCxnSpPr>
        <p:spPr>
          <a:xfrm flipH="1" flipV="1">
            <a:off x="9699373" y="4471278"/>
            <a:ext cx="46510" cy="8908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" name="Gruppo 224">
            <a:extLst>
              <a:ext uri="{FF2B5EF4-FFF2-40B4-BE49-F238E27FC236}">
                <a16:creationId xmlns:a16="http://schemas.microsoft.com/office/drawing/2014/main" id="{8EB2CAEF-BF33-4BC4-BE37-FAEF6568D023}"/>
              </a:ext>
            </a:extLst>
          </p:cNvPr>
          <p:cNvGrpSpPr/>
          <p:nvPr/>
        </p:nvGrpSpPr>
        <p:grpSpPr>
          <a:xfrm>
            <a:off x="9130772" y="4359044"/>
            <a:ext cx="2130088" cy="2128649"/>
            <a:chOff x="9277935" y="1104689"/>
            <a:chExt cx="2130088" cy="2128649"/>
          </a:xfrm>
        </p:grpSpPr>
        <p:grpSp>
          <p:nvGrpSpPr>
            <p:cNvPr id="226" name="Gruppo 225">
              <a:extLst>
                <a:ext uri="{FF2B5EF4-FFF2-40B4-BE49-F238E27FC236}">
                  <a16:creationId xmlns:a16="http://schemas.microsoft.com/office/drawing/2014/main" id="{D56BB78F-5987-408A-919A-989E0EDFBAD7}"/>
                </a:ext>
              </a:extLst>
            </p:cNvPr>
            <p:cNvGrpSpPr/>
            <p:nvPr/>
          </p:nvGrpSpPr>
          <p:grpSpPr>
            <a:xfrm>
              <a:off x="9280423" y="1105738"/>
              <a:ext cx="2127600" cy="2127600"/>
              <a:chOff x="9280423" y="1105738"/>
              <a:chExt cx="2127600" cy="2127600"/>
            </a:xfrm>
          </p:grpSpPr>
          <p:grpSp>
            <p:nvGrpSpPr>
              <p:cNvPr id="228" name="Gruppo 227">
                <a:extLst>
                  <a:ext uri="{FF2B5EF4-FFF2-40B4-BE49-F238E27FC236}">
                    <a16:creationId xmlns:a16="http://schemas.microsoft.com/office/drawing/2014/main" id="{D26D6FD8-5D80-49E4-8B97-16C68A1476A6}"/>
                  </a:ext>
                </a:extLst>
              </p:cNvPr>
              <p:cNvGrpSpPr/>
              <p:nvPr/>
            </p:nvGrpSpPr>
            <p:grpSpPr>
              <a:xfrm>
                <a:off x="10279738" y="2110599"/>
                <a:ext cx="118779" cy="118780"/>
                <a:chOff x="10307242" y="2110599"/>
                <a:chExt cx="118779" cy="118780"/>
              </a:xfrm>
            </p:grpSpPr>
            <p:cxnSp>
              <p:nvCxnSpPr>
                <p:cNvPr id="230" name="Connettore diritto 229">
                  <a:extLst>
                    <a:ext uri="{FF2B5EF4-FFF2-40B4-BE49-F238E27FC236}">
                      <a16:creationId xmlns:a16="http://schemas.microsoft.com/office/drawing/2014/main" id="{E0040481-C2C9-4E7B-932B-670F6DBCF7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07242" y="2169991"/>
                  <a:ext cx="118779" cy="0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Connettore diritto 230">
                  <a:extLst>
                    <a:ext uri="{FF2B5EF4-FFF2-40B4-BE49-F238E27FC236}">
                      <a16:creationId xmlns:a16="http://schemas.microsoft.com/office/drawing/2014/main" id="{76BD4F22-708C-40E5-988A-591588A317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309754" y="2169989"/>
                  <a:ext cx="118780" cy="0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9" name="Arco 228">
                <a:extLst>
                  <a:ext uri="{FF2B5EF4-FFF2-40B4-BE49-F238E27FC236}">
                    <a16:creationId xmlns:a16="http://schemas.microsoft.com/office/drawing/2014/main" id="{E5BA8393-4903-4292-B9CA-3B1FF5261374}"/>
                  </a:ext>
                </a:extLst>
              </p:cNvPr>
              <p:cNvSpPr/>
              <p:nvPr/>
            </p:nvSpPr>
            <p:spPr>
              <a:xfrm>
                <a:off x="9280423" y="1105738"/>
                <a:ext cx="2127600" cy="2127600"/>
              </a:xfrm>
              <a:prstGeom prst="arc">
                <a:avLst>
                  <a:gd name="adj1" fmla="val 14348284"/>
                  <a:gd name="adj2" fmla="val 7149700"/>
                </a:avLst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27" name="Arco 226">
              <a:extLst>
                <a:ext uri="{FF2B5EF4-FFF2-40B4-BE49-F238E27FC236}">
                  <a16:creationId xmlns:a16="http://schemas.microsoft.com/office/drawing/2014/main" id="{7C44413C-0FB1-4BF5-9FA5-C514FFB8E393}"/>
                </a:ext>
              </a:extLst>
            </p:cNvPr>
            <p:cNvSpPr/>
            <p:nvPr/>
          </p:nvSpPr>
          <p:spPr>
            <a:xfrm>
              <a:off x="9277935" y="1104689"/>
              <a:ext cx="2127600" cy="2127600"/>
            </a:xfrm>
            <a:prstGeom prst="arc">
              <a:avLst>
                <a:gd name="adj1" fmla="val 7134877"/>
                <a:gd name="adj2" fmla="val 14350210"/>
              </a:avLst>
            </a:prstGeom>
            <a:ln w="317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32" name="Gruppo 231">
            <a:extLst>
              <a:ext uri="{FF2B5EF4-FFF2-40B4-BE49-F238E27FC236}">
                <a16:creationId xmlns:a16="http://schemas.microsoft.com/office/drawing/2014/main" id="{C36D6021-F0CF-4F46-8273-31BCE88A74FE}"/>
              </a:ext>
            </a:extLst>
          </p:cNvPr>
          <p:cNvGrpSpPr/>
          <p:nvPr/>
        </p:nvGrpSpPr>
        <p:grpSpPr>
          <a:xfrm flipH="1">
            <a:off x="8069323" y="4356906"/>
            <a:ext cx="2128542" cy="2128983"/>
            <a:chOff x="9282855" y="1091582"/>
            <a:chExt cx="2128542" cy="2128983"/>
          </a:xfrm>
        </p:grpSpPr>
        <p:grpSp>
          <p:nvGrpSpPr>
            <p:cNvPr id="233" name="Gruppo 232">
              <a:extLst>
                <a:ext uri="{FF2B5EF4-FFF2-40B4-BE49-F238E27FC236}">
                  <a16:creationId xmlns:a16="http://schemas.microsoft.com/office/drawing/2014/main" id="{58A309A6-E0AF-466D-81F4-CC0A49AABC0A}"/>
                </a:ext>
              </a:extLst>
            </p:cNvPr>
            <p:cNvGrpSpPr/>
            <p:nvPr/>
          </p:nvGrpSpPr>
          <p:grpSpPr>
            <a:xfrm>
              <a:off x="9282855" y="1091582"/>
              <a:ext cx="2127600" cy="2127600"/>
              <a:chOff x="9282855" y="1091582"/>
              <a:chExt cx="2127600" cy="2127600"/>
            </a:xfrm>
          </p:grpSpPr>
          <p:cxnSp>
            <p:nvCxnSpPr>
              <p:cNvPr id="237" name="Connettore diritto 236">
                <a:extLst>
                  <a:ext uri="{FF2B5EF4-FFF2-40B4-BE49-F238E27FC236}">
                    <a16:creationId xmlns:a16="http://schemas.microsoft.com/office/drawing/2014/main" id="{AD030EFB-FDD3-4B77-9DCD-74A453D18C3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8037" y="2169989"/>
                <a:ext cx="118780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Arco 237">
                <a:extLst>
                  <a:ext uri="{FF2B5EF4-FFF2-40B4-BE49-F238E27FC236}">
                    <a16:creationId xmlns:a16="http://schemas.microsoft.com/office/drawing/2014/main" id="{D471CAD6-FCF0-40A1-B18A-371375734FB0}"/>
                  </a:ext>
                </a:extLst>
              </p:cNvPr>
              <p:cNvSpPr/>
              <p:nvPr/>
            </p:nvSpPr>
            <p:spPr>
              <a:xfrm>
                <a:off x="9282855" y="1091582"/>
                <a:ext cx="2127600" cy="2127600"/>
              </a:xfrm>
              <a:prstGeom prst="arc">
                <a:avLst>
                  <a:gd name="adj1" fmla="val 14106309"/>
                  <a:gd name="adj2" fmla="val 7317941"/>
                </a:avLst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34" name="Gruppo 233">
              <a:extLst>
                <a:ext uri="{FF2B5EF4-FFF2-40B4-BE49-F238E27FC236}">
                  <a16:creationId xmlns:a16="http://schemas.microsoft.com/office/drawing/2014/main" id="{01F0E596-5B8D-443A-9435-EA53F8E04FD9}"/>
                </a:ext>
              </a:extLst>
            </p:cNvPr>
            <p:cNvGrpSpPr/>
            <p:nvPr/>
          </p:nvGrpSpPr>
          <p:grpSpPr>
            <a:xfrm>
              <a:off x="9283797" y="1092965"/>
              <a:ext cx="2127600" cy="2127600"/>
              <a:chOff x="9282855" y="1091582"/>
              <a:chExt cx="2127600" cy="2127600"/>
            </a:xfrm>
          </p:grpSpPr>
          <p:cxnSp>
            <p:nvCxnSpPr>
              <p:cNvPr id="235" name="Connettore diritto 234">
                <a:extLst>
                  <a:ext uri="{FF2B5EF4-FFF2-40B4-BE49-F238E27FC236}">
                    <a16:creationId xmlns:a16="http://schemas.microsoft.com/office/drawing/2014/main" id="{538BA888-FB30-4B01-9633-B0BF8FEE1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9383" y="2159876"/>
                <a:ext cx="118779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Arco 235">
                <a:extLst>
                  <a:ext uri="{FF2B5EF4-FFF2-40B4-BE49-F238E27FC236}">
                    <a16:creationId xmlns:a16="http://schemas.microsoft.com/office/drawing/2014/main" id="{E8004498-BF38-4CAD-BEF2-ABBFC7A88897}"/>
                  </a:ext>
                </a:extLst>
              </p:cNvPr>
              <p:cNvSpPr/>
              <p:nvPr/>
            </p:nvSpPr>
            <p:spPr>
              <a:xfrm>
                <a:off x="9282855" y="1091582"/>
                <a:ext cx="2127600" cy="2127600"/>
              </a:xfrm>
              <a:prstGeom prst="arc">
                <a:avLst>
                  <a:gd name="adj1" fmla="val 7321195"/>
                  <a:gd name="adj2" fmla="val 14098732"/>
                </a:avLst>
              </a:prstGeom>
              <a:ln w="317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grpSp>
        <p:nvGrpSpPr>
          <p:cNvPr id="239" name="Gruppo 238">
            <a:extLst>
              <a:ext uri="{FF2B5EF4-FFF2-40B4-BE49-F238E27FC236}">
                <a16:creationId xmlns:a16="http://schemas.microsoft.com/office/drawing/2014/main" id="{999556BE-DDDC-40C2-9ECA-399460BF26BE}"/>
              </a:ext>
            </a:extLst>
          </p:cNvPr>
          <p:cNvGrpSpPr/>
          <p:nvPr/>
        </p:nvGrpSpPr>
        <p:grpSpPr>
          <a:xfrm>
            <a:off x="9322236" y="4531373"/>
            <a:ext cx="677907" cy="1785600"/>
            <a:chOff x="10540339" y="4329493"/>
            <a:chExt cx="677907" cy="1785600"/>
          </a:xfrm>
        </p:grpSpPr>
        <p:sp>
          <p:nvSpPr>
            <p:cNvPr id="240" name="Arco 239">
              <a:extLst>
                <a:ext uri="{FF2B5EF4-FFF2-40B4-BE49-F238E27FC236}">
                  <a16:creationId xmlns:a16="http://schemas.microsoft.com/office/drawing/2014/main" id="{F0DF3E7B-7BA8-41D7-8CF9-DDF8425C4AF3}"/>
                </a:ext>
              </a:extLst>
            </p:cNvPr>
            <p:cNvSpPr/>
            <p:nvPr/>
          </p:nvSpPr>
          <p:spPr>
            <a:xfrm>
              <a:off x="10545046" y="4329493"/>
              <a:ext cx="673200" cy="1785600"/>
            </a:xfrm>
            <a:prstGeom prst="arc">
              <a:avLst>
                <a:gd name="adj1" fmla="val 16453734"/>
                <a:gd name="adj2" fmla="val 5147324"/>
              </a:avLst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1" name="Arco 240">
              <a:extLst>
                <a:ext uri="{FF2B5EF4-FFF2-40B4-BE49-F238E27FC236}">
                  <a16:creationId xmlns:a16="http://schemas.microsoft.com/office/drawing/2014/main" id="{4EA74C9E-9727-48CB-8E23-1526DEC7BCD0}"/>
                </a:ext>
              </a:extLst>
            </p:cNvPr>
            <p:cNvSpPr/>
            <p:nvPr/>
          </p:nvSpPr>
          <p:spPr>
            <a:xfrm flipH="1">
              <a:off x="10540339" y="4329493"/>
              <a:ext cx="673200" cy="1785600"/>
            </a:xfrm>
            <a:prstGeom prst="arc">
              <a:avLst>
                <a:gd name="adj1" fmla="val 15862372"/>
                <a:gd name="adj2" fmla="val 5740588"/>
              </a:avLst>
            </a:prstGeom>
            <a:ln w="952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99" name="Connettore diritto 198">
            <a:extLst>
              <a:ext uri="{FF2B5EF4-FFF2-40B4-BE49-F238E27FC236}">
                <a16:creationId xmlns:a16="http://schemas.microsoft.com/office/drawing/2014/main" id="{C58C1A69-41B9-4F47-902C-91E6CCC87379}"/>
              </a:ext>
            </a:extLst>
          </p:cNvPr>
          <p:cNvCxnSpPr>
            <a:cxnSpLocks/>
          </p:cNvCxnSpPr>
          <p:nvPr/>
        </p:nvCxnSpPr>
        <p:spPr>
          <a:xfrm>
            <a:off x="5857963" y="3663766"/>
            <a:ext cx="0" cy="240854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A9913ECC-28DE-439E-87B3-E85D8A4CB6D1}"/>
              </a:ext>
            </a:extLst>
          </p:cNvPr>
          <p:cNvCxnSpPr>
            <a:cxnSpLocks/>
          </p:cNvCxnSpPr>
          <p:nvPr/>
        </p:nvCxnSpPr>
        <p:spPr>
          <a:xfrm>
            <a:off x="4592302" y="3663766"/>
            <a:ext cx="0" cy="239879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Arco 220">
            <a:extLst>
              <a:ext uri="{FF2B5EF4-FFF2-40B4-BE49-F238E27FC236}">
                <a16:creationId xmlns:a16="http://schemas.microsoft.com/office/drawing/2014/main" id="{0E7FEEF6-E4F6-45FE-8932-9B1BA1A820C0}"/>
              </a:ext>
            </a:extLst>
          </p:cNvPr>
          <p:cNvSpPr/>
          <p:nvPr/>
        </p:nvSpPr>
        <p:spPr>
          <a:xfrm>
            <a:off x="5857082" y="2207463"/>
            <a:ext cx="2916000" cy="2916000"/>
          </a:xfrm>
          <a:prstGeom prst="arc">
            <a:avLst>
              <a:gd name="adj1" fmla="val 10803126"/>
              <a:gd name="adj2" fmla="val 17520148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2" name="Connettore diritto 241">
            <a:extLst>
              <a:ext uri="{FF2B5EF4-FFF2-40B4-BE49-F238E27FC236}">
                <a16:creationId xmlns:a16="http://schemas.microsoft.com/office/drawing/2014/main" id="{70F864EA-83EC-4EF8-9674-717EF4D6EB09}"/>
              </a:ext>
            </a:extLst>
          </p:cNvPr>
          <p:cNvCxnSpPr>
            <a:cxnSpLocks/>
          </p:cNvCxnSpPr>
          <p:nvPr/>
        </p:nvCxnSpPr>
        <p:spPr>
          <a:xfrm>
            <a:off x="7856347" y="2310921"/>
            <a:ext cx="1568477" cy="64621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Arco 242">
            <a:extLst>
              <a:ext uri="{FF2B5EF4-FFF2-40B4-BE49-F238E27FC236}">
                <a16:creationId xmlns:a16="http://schemas.microsoft.com/office/drawing/2014/main" id="{D0315FBA-7A29-40A1-8852-CCB43DFB89CB}"/>
              </a:ext>
            </a:extLst>
          </p:cNvPr>
          <p:cNvSpPr/>
          <p:nvPr/>
        </p:nvSpPr>
        <p:spPr>
          <a:xfrm>
            <a:off x="4596295" y="957566"/>
            <a:ext cx="5418000" cy="5418000"/>
          </a:xfrm>
          <a:prstGeom prst="arc">
            <a:avLst>
              <a:gd name="adj1" fmla="val 10799718"/>
              <a:gd name="adj2" fmla="val 17537995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4" name="Connettore diritto 243">
            <a:extLst>
              <a:ext uri="{FF2B5EF4-FFF2-40B4-BE49-F238E27FC236}">
                <a16:creationId xmlns:a16="http://schemas.microsoft.com/office/drawing/2014/main" id="{5E3D0D9D-333A-47A4-BAA0-1E00AEAC7AF1}"/>
              </a:ext>
            </a:extLst>
          </p:cNvPr>
          <p:cNvCxnSpPr>
            <a:cxnSpLocks/>
          </p:cNvCxnSpPr>
          <p:nvPr/>
        </p:nvCxnSpPr>
        <p:spPr>
          <a:xfrm>
            <a:off x="8328213" y="1159740"/>
            <a:ext cx="1570061" cy="64687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CAE1BB-6625-4B76-BEC0-E2365CAF8952}"/>
              </a:ext>
            </a:extLst>
          </p:cNvPr>
          <p:cNvSpPr txBox="1"/>
          <p:nvPr/>
        </p:nvSpPr>
        <p:spPr>
          <a:xfrm>
            <a:off x="0" y="1189291"/>
            <a:ext cx="3569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una migliore lettura completiamo l’immagine delle due sfere e della circonferenza di compenetrazione mediante le rispettive campiture dinamiche</a:t>
            </a:r>
          </a:p>
        </p:txBody>
      </p:sp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9D463978-186B-DDA1-030E-2402F7865438}"/>
              </a:ext>
            </a:extLst>
          </p:cNvPr>
          <p:cNvSpPr txBox="1"/>
          <p:nvPr/>
        </p:nvSpPr>
        <p:spPr>
          <a:xfrm>
            <a:off x="243453" y="5473647"/>
            <a:ext cx="3055993" cy="52322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Circonferenza di compenetrazione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solidFill>
                  <a:srgbClr val="FF0000"/>
                </a:solidFill>
              </a:rPr>
              <a:t>in vera grandezza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245" name="Connettore 2 244">
            <a:extLst>
              <a:ext uri="{FF2B5EF4-FFF2-40B4-BE49-F238E27FC236}">
                <a16:creationId xmlns:a16="http://schemas.microsoft.com/office/drawing/2014/main" id="{3D3FFCCC-878B-A03A-07BD-99C1C8DA5239}"/>
              </a:ext>
            </a:extLst>
          </p:cNvPr>
          <p:cNvCxnSpPr>
            <a:cxnSpLocks/>
            <a:stCxn id="172" idx="3"/>
          </p:cNvCxnSpPr>
          <p:nvPr/>
        </p:nvCxnSpPr>
        <p:spPr>
          <a:xfrm>
            <a:off x="3299446" y="5735257"/>
            <a:ext cx="1102230" cy="11589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miter lim="800000"/>
            <a:tailEnd type="stealth" w="lg" len="lg"/>
          </a:ln>
          <a:effectLst/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AD11A26-BFD6-FAE3-C022-AEA6D7B960AE}"/>
              </a:ext>
            </a:extLst>
          </p:cNvPr>
          <p:cNvSpPr txBox="1"/>
          <p:nvPr/>
        </p:nvSpPr>
        <p:spPr>
          <a:xfrm>
            <a:off x="0" y="3732782"/>
            <a:ext cx="3102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Risultato della procedura di ribaltamento</a:t>
            </a:r>
          </a:p>
        </p:txBody>
      </p:sp>
      <p:cxnSp>
        <p:nvCxnSpPr>
          <p:cNvPr id="246" name="Connettore diritto 245">
            <a:extLst>
              <a:ext uri="{FF2B5EF4-FFF2-40B4-BE49-F238E27FC236}">
                <a16:creationId xmlns:a16="http://schemas.microsoft.com/office/drawing/2014/main" id="{12561120-CBF3-20F5-D6E7-63A3BBBAA411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Pulsante di azione: vuoto 24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7A2A574-FFB3-DE1B-C0A2-E65BFEFBBC04}"/>
              </a:ext>
            </a:extLst>
          </p:cNvPr>
          <p:cNvSpPr/>
          <p:nvPr/>
        </p:nvSpPr>
        <p:spPr>
          <a:xfrm>
            <a:off x="10784400" y="24002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205143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5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0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4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8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2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6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0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4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500"/>
                            </p:stCondLst>
                            <p:childTnLst>
                              <p:par>
                                <p:cTn id="2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0"/>
                            </p:stCondLst>
                            <p:childTnLst>
                              <p:par>
                                <p:cTn id="2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5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000"/>
                            </p:stCondLst>
                            <p:childTnLst>
                              <p:par>
                                <p:cTn id="2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5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"/>
                            </p:stCondLst>
                            <p:childTnLst>
                              <p:par>
                                <p:cTn id="2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500"/>
                            </p:stCondLst>
                            <p:childTnLst>
                              <p:par>
                                <p:cTn id="2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9000"/>
                            </p:stCondLst>
                            <p:childTnLst>
                              <p:par>
                                <p:cTn id="2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500"/>
                            </p:stCondLst>
                            <p:childTnLst>
                              <p:par>
                                <p:cTn id="27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3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7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1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03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7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52" grpId="0"/>
      <p:bldP spid="53" grpId="0"/>
      <p:bldP spid="54" grpId="0"/>
      <p:bldP spid="55" grpId="0"/>
      <p:bldP spid="66" grpId="0"/>
      <p:bldP spid="67" grpId="0"/>
      <p:bldP spid="69" grpId="0"/>
      <p:bldP spid="71" grpId="0"/>
      <p:bldP spid="72" grpId="0"/>
      <p:bldP spid="74" grpId="0"/>
      <p:bldP spid="75" grpId="0"/>
      <p:bldP spid="158" grpId="0"/>
      <p:bldP spid="112" grpId="0"/>
      <p:bldP spid="114" grpId="0"/>
      <p:bldP spid="115" grpId="0"/>
      <p:bldP spid="121" grpId="0"/>
      <p:bldP spid="127" grpId="0"/>
      <p:bldP spid="160" grpId="0" animBg="1"/>
      <p:bldP spid="102" grpId="0" animBg="1"/>
      <p:bldP spid="104" grpId="0" animBg="1"/>
      <p:bldP spid="138" grpId="0" animBg="1"/>
      <p:bldP spid="139" grpId="0" animBg="1"/>
      <p:bldP spid="144" grpId="0" animBg="1"/>
      <p:bldP spid="145" grpId="0" animBg="1"/>
      <p:bldP spid="146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63" grpId="0" animBg="1"/>
      <p:bldP spid="164" grpId="0" animBg="1"/>
      <p:bldP spid="165" grpId="0" animBg="1"/>
      <p:bldP spid="5" grpId="0"/>
      <p:bldP spid="17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5C7DDE0C-D67C-41A8-94D4-1D90661EFC77}"/>
              </a:ext>
            </a:extLst>
          </p:cNvPr>
          <p:cNvCxnSpPr>
            <a:cxnSpLocks/>
          </p:cNvCxnSpPr>
          <p:nvPr/>
        </p:nvCxnSpPr>
        <p:spPr>
          <a:xfrm>
            <a:off x="4101483" y="3664961"/>
            <a:ext cx="789224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AD49FA4-489E-485D-B0C6-9507A628D147}"/>
              </a:ext>
            </a:extLst>
          </p:cNvPr>
          <p:cNvCxnSpPr>
            <a:cxnSpLocks/>
          </p:cNvCxnSpPr>
          <p:nvPr/>
        </p:nvCxnSpPr>
        <p:spPr>
          <a:xfrm>
            <a:off x="9127199" y="2169098"/>
            <a:ext cx="0" cy="323842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EAEC9E36-3A71-433D-BF66-632941EE53A5}"/>
              </a:ext>
            </a:extLst>
          </p:cNvPr>
          <p:cNvSpPr txBox="1"/>
          <p:nvPr/>
        </p:nvSpPr>
        <p:spPr>
          <a:xfrm flipH="1">
            <a:off x="11749620" y="3394228"/>
            <a:ext cx="437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lt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846CE70-AD53-4117-9927-5BDD7C463AC1}"/>
              </a:ext>
            </a:extLst>
          </p:cNvPr>
          <p:cNvSpPr/>
          <p:nvPr/>
        </p:nvSpPr>
        <p:spPr>
          <a:xfrm>
            <a:off x="9000307" y="1098373"/>
            <a:ext cx="265985" cy="2127896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1111BE5-1223-4625-8037-6EAC2E09F411}"/>
              </a:ext>
            </a:extLst>
          </p:cNvPr>
          <p:cNvSpPr/>
          <p:nvPr/>
        </p:nvSpPr>
        <p:spPr>
          <a:xfrm>
            <a:off x="8827851" y="1096969"/>
            <a:ext cx="611765" cy="2127896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AD1FC68-9EBE-410E-AA75-491F17B9CB17}"/>
              </a:ext>
            </a:extLst>
          </p:cNvPr>
          <p:cNvCxnSpPr>
            <a:cxnSpLocks/>
          </p:cNvCxnSpPr>
          <p:nvPr/>
        </p:nvCxnSpPr>
        <p:spPr>
          <a:xfrm>
            <a:off x="9069838" y="2169099"/>
            <a:ext cx="118779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1F3481B9-6286-4A66-A610-010ED9663E37}"/>
              </a:ext>
            </a:extLst>
          </p:cNvPr>
          <p:cNvCxnSpPr>
            <a:cxnSpLocks/>
          </p:cNvCxnSpPr>
          <p:nvPr/>
        </p:nvCxnSpPr>
        <p:spPr>
          <a:xfrm rot="16200000">
            <a:off x="9068492" y="2169097"/>
            <a:ext cx="11878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9BADDB6-2B36-42A0-AB2E-7482C6F5D260}"/>
              </a:ext>
            </a:extLst>
          </p:cNvPr>
          <p:cNvCxnSpPr>
            <a:cxnSpLocks/>
          </p:cNvCxnSpPr>
          <p:nvPr/>
        </p:nvCxnSpPr>
        <p:spPr>
          <a:xfrm>
            <a:off x="9126298" y="1101069"/>
            <a:ext cx="0" cy="211731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id="{116EB731-A7EE-48EE-B2FC-8717C2AC4E2B}"/>
              </a:ext>
            </a:extLst>
          </p:cNvPr>
          <p:cNvCxnSpPr>
            <a:cxnSpLocks/>
          </p:cNvCxnSpPr>
          <p:nvPr/>
        </p:nvCxnSpPr>
        <p:spPr>
          <a:xfrm>
            <a:off x="1560000" y="6864160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1617315E-50A0-41AC-A745-CB6238FE538A}"/>
              </a:ext>
            </a:extLst>
          </p:cNvPr>
          <p:cNvCxnSpPr>
            <a:cxnSpLocks/>
          </p:cNvCxnSpPr>
          <p:nvPr/>
        </p:nvCxnSpPr>
        <p:spPr>
          <a:xfrm>
            <a:off x="8041115" y="5435363"/>
            <a:ext cx="2144898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AA73E2F2-A76E-4C87-AE44-B2F5E73EAD52}"/>
              </a:ext>
            </a:extLst>
          </p:cNvPr>
          <p:cNvCxnSpPr>
            <a:cxnSpLocks/>
          </p:cNvCxnSpPr>
          <p:nvPr/>
        </p:nvCxnSpPr>
        <p:spPr>
          <a:xfrm flipH="1">
            <a:off x="8980139" y="4363680"/>
            <a:ext cx="284613" cy="212789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8C8356B6-CD68-4F80-8EA0-A1FA732F6FCC}"/>
              </a:ext>
            </a:extLst>
          </p:cNvPr>
          <p:cNvCxnSpPr>
            <a:cxnSpLocks/>
          </p:cNvCxnSpPr>
          <p:nvPr/>
        </p:nvCxnSpPr>
        <p:spPr>
          <a:xfrm flipH="1">
            <a:off x="8820297" y="4407821"/>
            <a:ext cx="611741" cy="204325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2740EF92-D14C-4F68-AAB9-7A594C61CF1E}"/>
              </a:ext>
            </a:extLst>
          </p:cNvPr>
          <p:cNvCxnSpPr>
            <a:cxnSpLocks/>
          </p:cNvCxnSpPr>
          <p:nvPr/>
        </p:nvCxnSpPr>
        <p:spPr>
          <a:xfrm flipH="1">
            <a:off x="8658033" y="4475462"/>
            <a:ext cx="935132" cy="1916337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9EBA6C40-B088-4FAD-BC85-CC6B1B80421B}"/>
              </a:ext>
            </a:extLst>
          </p:cNvPr>
          <p:cNvCxnSpPr>
            <a:cxnSpLocks/>
          </p:cNvCxnSpPr>
          <p:nvPr/>
        </p:nvCxnSpPr>
        <p:spPr>
          <a:xfrm flipH="1">
            <a:off x="8529955" y="4556071"/>
            <a:ext cx="1205993" cy="174973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89A8EB8E-EF41-4D8F-BF12-F1AF106B3E0B}"/>
              </a:ext>
            </a:extLst>
          </p:cNvPr>
          <p:cNvCxnSpPr>
            <a:cxnSpLocks/>
          </p:cNvCxnSpPr>
          <p:nvPr/>
        </p:nvCxnSpPr>
        <p:spPr>
          <a:xfrm flipH="1">
            <a:off x="8390486" y="4668932"/>
            <a:ext cx="1442503" cy="156498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C1991E0B-BC24-43DA-8F67-E9BF435D2B0A}"/>
              </a:ext>
            </a:extLst>
          </p:cNvPr>
          <p:cNvCxnSpPr>
            <a:cxnSpLocks/>
          </p:cNvCxnSpPr>
          <p:nvPr/>
        </p:nvCxnSpPr>
        <p:spPr>
          <a:xfrm flipH="1">
            <a:off x="8277213" y="4830523"/>
            <a:ext cx="1636236" cy="125923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id="{EAFFFA28-3985-44BB-B4EB-E9F649DA0CF4}"/>
              </a:ext>
            </a:extLst>
          </p:cNvPr>
          <p:cNvCxnSpPr>
            <a:cxnSpLocks/>
          </p:cNvCxnSpPr>
          <p:nvPr/>
        </p:nvCxnSpPr>
        <p:spPr>
          <a:xfrm flipH="1">
            <a:off x="8177112" y="4985314"/>
            <a:ext cx="1769287" cy="96967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AB3CE58B-73EE-4196-985B-C2E2ECF7B6AB}"/>
              </a:ext>
            </a:extLst>
          </p:cNvPr>
          <p:cNvCxnSpPr>
            <a:cxnSpLocks/>
          </p:cNvCxnSpPr>
          <p:nvPr/>
        </p:nvCxnSpPr>
        <p:spPr>
          <a:xfrm flipH="1">
            <a:off x="8103608" y="5151105"/>
            <a:ext cx="1876012" cy="61574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6CC4F81A-1FFD-4F2F-8709-142A8CBD5C58}"/>
              </a:ext>
            </a:extLst>
          </p:cNvPr>
          <p:cNvCxnSpPr>
            <a:cxnSpLocks/>
          </p:cNvCxnSpPr>
          <p:nvPr/>
        </p:nvCxnSpPr>
        <p:spPr>
          <a:xfrm flipH="1">
            <a:off x="8085110" y="5291490"/>
            <a:ext cx="1894321" cy="31614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5A38DC31-1E42-4646-AB88-20D76D53C90B}"/>
              </a:ext>
            </a:extLst>
          </p:cNvPr>
          <p:cNvCxnSpPr>
            <a:cxnSpLocks/>
          </p:cNvCxnSpPr>
          <p:nvPr/>
        </p:nvCxnSpPr>
        <p:spPr>
          <a:xfrm flipH="1" flipV="1">
            <a:off x="8064905" y="5280191"/>
            <a:ext cx="1927261" cy="28269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C85291D3-E4DE-4C0D-9610-8051BEC2528B}"/>
              </a:ext>
            </a:extLst>
          </p:cNvPr>
          <p:cNvCxnSpPr>
            <a:cxnSpLocks/>
          </p:cNvCxnSpPr>
          <p:nvPr/>
        </p:nvCxnSpPr>
        <p:spPr>
          <a:xfrm flipH="1" flipV="1">
            <a:off x="8103609" y="5108477"/>
            <a:ext cx="1881742" cy="58968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63763CF6-526C-45BE-A2C5-4FDD43A441C2}"/>
              </a:ext>
            </a:extLst>
          </p:cNvPr>
          <p:cNvCxnSpPr>
            <a:cxnSpLocks/>
          </p:cNvCxnSpPr>
          <p:nvPr/>
        </p:nvCxnSpPr>
        <p:spPr>
          <a:xfrm flipH="1" flipV="1">
            <a:off x="8167895" y="4953016"/>
            <a:ext cx="1800298" cy="89732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F4D3A5F3-EB58-4E26-83BA-0422CC6E2B1F}"/>
              </a:ext>
            </a:extLst>
          </p:cNvPr>
          <p:cNvCxnSpPr>
            <a:cxnSpLocks/>
          </p:cNvCxnSpPr>
          <p:nvPr/>
        </p:nvCxnSpPr>
        <p:spPr>
          <a:xfrm flipH="1" flipV="1">
            <a:off x="8247603" y="4830763"/>
            <a:ext cx="1683117" cy="114350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519F42A7-DD16-4890-9CC9-AEECFD06C632}"/>
              </a:ext>
            </a:extLst>
          </p:cNvPr>
          <p:cNvCxnSpPr>
            <a:cxnSpLocks/>
          </p:cNvCxnSpPr>
          <p:nvPr/>
        </p:nvCxnSpPr>
        <p:spPr>
          <a:xfrm flipH="1" flipV="1">
            <a:off x="8327515" y="4709633"/>
            <a:ext cx="1565971" cy="141790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B54E9434-7ACB-4798-9D37-A3899C819A1C}"/>
              </a:ext>
            </a:extLst>
          </p:cNvPr>
          <p:cNvCxnSpPr>
            <a:cxnSpLocks/>
          </p:cNvCxnSpPr>
          <p:nvPr/>
        </p:nvCxnSpPr>
        <p:spPr>
          <a:xfrm rot="5400000" flipH="1">
            <a:off x="8276266" y="4770927"/>
            <a:ext cx="1684353" cy="131788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0562FF9C-3D06-40CC-A7B0-67DDB57A7ED3}"/>
              </a:ext>
            </a:extLst>
          </p:cNvPr>
          <p:cNvCxnSpPr>
            <a:cxnSpLocks/>
          </p:cNvCxnSpPr>
          <p:nvPr/>
        </p:nvCxnSpPr>
        <p:spPr>
          <a:xfrm flipH="1" flipV="1">
            <a:off x="8613813" y="4496870"/>
            <a:ext cx="1018208" cy="186994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23766AA4-22D1-4780-A882-F0DD35EDDD91}"/>
              </a:ext>
            </a:extLst>
          </p:cNvPr>
          <p:cNvCxnSpPr>
            <a:cxnSpLocks/>
          </p:cNvCxnSpPr>
          <p:nvPr/>
        </p:nvCxnSpPr>
        <p:spPr>
          <a:xfrm rot="5400000" flipH="1">
            <a:off x="8114986" y="5111389"/>
            <a:ext cx="2024966" cy="64764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BF625978-ED49-4078-9BA4-DFE3FB9CD258}"/>
              </a:ext>
            </a:extLst>
          </p:cNvPr>
          <p:cNvCxnSpPr>
            <a:cxnSpLocks/>
          </p:cNvCxnSpPr>
          <p:nvPr/>
        </p:nvCxnSpPr>
        <p:spPr>
          <a:xfrm rot="5400000" flipH="1">
            <a:off x="8071355" y="5270340"/>
            <a:ext cx="2113055" cy="33226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CA85DB7A-6771-4F01-90B7-68175E2DAC7E}"/>
              </a:ext>
            </a:extLst>
          </p:cNvPr>
          <p:cNvCxnSpPr>
            <a:cxnSpLocks/>
          </p:cNvCxnSpPr>
          <p:nvPr/>
        </p:nvCxnSpPr>
        <p:spPr>
          <a:xfrm>
            <a:off x="9122488" y="4363507"/>
            <a:ext cx="0" cy="212608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0CAB263F-84A8-44E6-9374-FBB7D4002863}"/>
              </a:ext>
            </a:extLst>
          </p:cNvPr>
          <p:cNvCxnSpPr>
            <a:cxnSpLocks/>
          </p:cNvCxnSpPr>
          <p:nvPr/>
        </p:nvCxnSpPr>
        <p:spPr>
          <a:xfrm>
            <a:off x="9073561" y="5431685"/>
            <a:ext cx="118779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B7B31F2A-481B-4ECE-9A74-AC68FCF10ACE}"/>
              </a:ext>
            </a:extLst>
          </p:cNvPr>
          <p:cNvCxnSpPr/>
          <p:nvPr/>
        </p:nvCxnSpPr>
        <p:spPr>
          <a:xfrm>
            <a:off x="10357274" y="5432512"/>
            <a:ext cx="2721" cy="1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e 108">
            <a:extLst>
              <a:ext uri="{FF2B5EF4-FFF2-40B4-BE49-F238E27FC236}">
                <a16:creationId xmlns:a16="http://schemas.microsoft.com/office/drawing/2014/main" id="{AD1B0954-1436-4DEA-BC10-9D3F7A971A3A}"/>
              </a:ext>
            </a:extLst>
          </p:cNvPr>
          <p:cNvSpPr/>
          <p:nvPr/>
        </p:nvSpPr>
        <p:spPr>
          <a:xfrm>
            <a:off x="10061483" y="1531641"/>
            <a:ext cx="265985" cy="2127896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Ovale 114">
            <a:extLst>
              <a:ext uri="{FF2B5EF4-FFF2-40B4-BE49-F238E27FC236}">
                <a16:creationId xmlns:a16="http://schemas.microsoft.com/office/drawing/2014/main" id="{E2A7C183-1192-4938-ABED-EB169A4A99F6}"/>
              </a:ext>
            </a:extLst>
          </p:cNvPr>
          <p:cNvSpPr/>
          <p:nvPr/>
        </p:nvSpPr>
        <p:spPr>
          <a:xfrm>
            <a:off x="9882885" y="1528626"/>
            <a:ext cx="611765" cy="2127896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6" name="Connettore diritto 115">
            <a:extLst>
              <a:ext uri="{FF2B5EF4-FFF2-40B4-BE49-F238E27FC236}">
                <a16:creationId xmlns:a16="http://schemas.microsoft.com/office/drawing/2014/main" id="{418D8901-71D6-4784-BECE-6BB372562B19}"/>
              </a:ext>
            </a:extLst>
          </p:cNvPr>
          <p:cNvCxnSpPr>
            <a:cxnSpLocks/>
          </p:cNvCxnSpPr>
          <p:nvPr/>
        </p:nvCxnSpPr>
        <p:spPr>
          <a:xfrm>
            <a:off x="10131014" y="2607231"/>
            <a:ext cx="118779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300FA233-E010-4401-BFF2-D6A2C0C9C58F}"/>
              </a:ext>
            </a:extLst>
          </p:cNvPr>
          <p:cNvCxnSpPr>
            <a:cxnSpLocks/>
          </p:cNvCxnSpPr>
          <p:nvPr/>
        </p:nvCxnSpPr>
        <p:spPr>
          <a:xfrm rot="16200000">
            <a:off x="10129668" y="2607229"/>
            <a:ext cx="11878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877ECA60-6F64-4452-88B7-D3BB0149E0C8}"/>
              </a:ext>
            </a:extLst>
          </p:cNvPr>
          <p:cNvCxnSpPr>
            <a:cxnSpLocks/>
          </p:cNvCxnSpPr>
          <p:nvPr/>
        </p:nvCxnSpPr>
        <p:spPr>
          <a:xfrm>
            <a:off x="10187474" y="1528626"/>
            <a:ext cx="0" cy="212789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5101F94B-3F5B-4EC5-871B-E79917400114}"/>
              </a:ext>
            </a:extLst>
          </p:cNvPr>
          <p:cNvCxnSpPr>
            <a:cxnSpLocks/>
          </p:cNvCxnSpPr>
          <p:nvPr/>
        </p:nvCxnSpPr>
        <p:spPr>
          <a:xfrm>
            <a:off x="9103574" y="5435190"/>
            <a:ext cx="2144898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220714FD-D121-4D5E-BF0F-2BF5B67CDADB}"/>
              </a:ext>
            </a:extLst>
          </p:cNvPr>
          <p:cNvCxnSpPr>
            <a:cxnSpLocks/>
          </p:cNvCxnSpPr>
          <p:nvPr/>
        </p:nvCxnSpPr>
        <p:spPr>
          <a:xfrm flipH="1">
            <a:off x="10042598" y="4363507"/>
            <a:ext cx="284613" cy="212789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1B987147-7068-49D6-9CDE-E423BCB12F0B}"/>
              </a:ext>
            </a:extLst>
          </p:cNvPr>
          <p:cNvCxnSpPr>
            <a:cxnSpLocks/>
          </p:cNvCxnSpPr>
          <p:nvPr/>
        </p:nvCxnSpPr>
        <p:spPr>
          <a:xfrm flipH="1">
            <a:off x="9882756" y="4407648"/>
            <a:ext cx="611741" cy="204325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F09C92A7-489A-4B78-A1AE-0D85BD6261DD}"/>
              </a:ext>
            </a:extLst>
          </p:cNvPr>
          <p:cNvCxnSpPr>
            <a:cxnSpLocks/>
          </p:cNvCxnSpPr>
          <p:nvPr/>
        </p:nvCxnSpPr>
        <p:spPr>
          <a:xfrm flipH="1">
            <a:off x="9935919" y="4475289"/>
            <a:ext cx="719705" cy="147486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diritto 139">
            <a:extLst>
              <a:ext uri="{FF2B5EF4-FFF2-40B4-BE49-F238E27FC236}">
                <a16:creationId xmlns:a16="http://schemas.microsoft.com/office/drawing/2014/main" id="{1CEB65FA-6619-4C72-8CAC-E9FD1B201812}"/>
              </a:ext>
            </a:extLst>
          </p:cNvPr>
          <p:cNvCxnSpPr>
            <a:cxnSpLocks/>
          </p:cNvCxnSpPr>
          <p:nvPr/>
        </p:nvCxnSpPr>
        <p:spPr>
          <a:xfrm flipH="1">
            <a:off x="9973362" y="4555898"/>
            <a:ext cx="825045" cy="119702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id="{7AE008C7-6148-4BC9-A4EB-C136779960C0}"/>
              </a:ext>
            </a:extLst>
          </p:cNvPr>
          <p:cNvCxnSpPr>
            <a:cxnSpLocks/>
          </p:cNvCxnSpPr>
          <p:nvPr/>
        </p:nvCxnSpPr>
        <p:spPr>
          <a:xfrm flipH="1">
            <a:off x="9979784" y="4648361"/>
            <a:ext cx="934466" cy="101381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F63AD2FA-C8B7-4849-B32B-8232417DD696}"/>
              </a:ext>
            </a:extLst>
          </p:cNvPr>
          <p:cNvCxnSpPr>
            <a:cxnSpLocks/>
          </p:cNvCxnSpPr>
          <p:nvPr/>
        </p:nvCxnSpPr>
        <p:spPr>
          <a:xfrm flipH="1">
            <a:off x="9992568" y="4781553"/>
            <a:ext cx="1046746" cy="80556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diritto 143">
            <a:extLst>
              <a:ext uri="{FF2B5EF4-FFF2-40B4-BE49-F238E27FC236}">
                <a16:creationId xmlns:a16="http://schemas.microsoft.com/office/drawing/2014/main" id="{9FC8B537-774D-4314-B4EB-CEA279F08321}"/>
              </a:ext>
            </a:extLst>
          </p:cNvPr>
          <p:cNvCxnSpPr>
            <a:cxnSpLocks/>
          </p:cNvCxnSpPr>
          <p:nvPr/>
        </p:nvCxnSpPr>
        <p:spPr>
          <a:xfrm flipH="1">
            <a:off x="9997041" y="4919764"/>
            <a:ext cx="1131106" cy="619911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28E0CAEC-C308-4044-99EB-60BE46D7EE07}"/>
              </a:ext>
            </a:extLst>
          </p:cNvPr>
          <p:cNvCxnSpPr>
            <a:cxnSpLocks/>
          </p:cNvCxnSpPr>
          <p:nvPr/>
        </p:nvCxnSpPr>
        <p:spPr>
          <a:xfrm flipH="1">
            <a:off x="9990261" y="5098001"/>
            <a:ext cx="1213085" cy="39816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diritto 145">
            <a:extLst>
              <a:ext uri="{FF2B5EF4-FFF2-40B4-BE49-F238E27FC236}">
                <a16:creationId xmlns:a16="http://schemas.microsoft.com/office/drawing/2014/main" id="{F763AC9A-4020-44E7-9F95-A3BC88C3D694}"/>
              </a:ext>
            </a:extLst>
          </p:cNvPr>
          <p:cNvCxnSpPr>
            <a:cxnSpLocks/>
          </p:cNvCxnSpPr>
          <p:nvPr/>
        </p:nvCxnSpPr>
        <p:spPr>
          <a:xfrm flipH="1">
            <a:off x="9990590" y="5256952"/>
            <a:ext cx="1257215" cy="20981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9E2EF173-807F-4E8D-9773-215F8455D46E}"/>
              </a:ext>
            </a:extLst>
          </p:cNvPr>
          <p:cNvCxnSpPr>
            <a:cxnSpLocks/>
          </p:cNvCxnSpPr>
          <p:nvPr/>
        </p:nvCxnSpPr>
        <p:spPr>
          <a:xfrm flipH="1" flipV="1">
            <a:off x="9996643" y="5407524"/>
            <a:ext cx="1238744" cy="1817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7D177A8A-8BBC-498E-AD2E-171B928A4001}"/>
              </a:ext>
            </a:extLst>
          </p:cNvPr>
          <p:cNvCxnSpPr>
            <a:cxnSpLocks/>
          </p:cNvCxnSpPr>
          <p:nvPr/>
        </p:nvCxnSpPr>
        <p:spPr>
          <a:xfrm flipH="1" flipV="1">
            <a:off x="9996643" y="5368584"/>
            <a:ext cx="1203230" cy="377061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72E2AF73-7D76-4B33-A2C1-363D9DB15FC0}"/>
              </a:ext>
            </a:extLst>
          </p:cNvPr>
          <p:cNvCxnSpPr>
            <a:cxnSpLocks/>
          </p:cNvCxnSpPr>
          <p:nvPr/>
        </p:nvCxnSpPr>
        <p:spPr>
          <a:xfrm flipH="1" flipV="1">
            <a:off x="10002998" y="5337951"/>
            <a:ext cx="1135443" cy="56593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6CF44376-5A29-4C33-8960-656ADCD46658}"/>
              </a:ext>
            </a:extLst>
          </p:cNvPr>
          <p:cNvCxnSpPr>
            <a:cxnSpLocks/>
          </p:cNvCxnSpPr>
          <p:nvPr/>
        </p:nvCxnSpPr>
        <p:spPr>
          <a:xfrm flipH="1" flipV="1">
            <a:off x="9990261" y="5292717"/>
            <a:ext cx="1075304" cy="730561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8D395A45-7D13-46B1-9FB8-9EA80B837D38}"/>
              </a:ext>
            </a:extLst>
          </p:cNvPr>
          <p:cNvCxnSpPr>
            <a:cxnSpLocks/>
          </p:cNvCxnSpPr>
          <p:nvPr/>
        </p:nvCxnSpPr>
        <p:spPr>
          <a:xfrm flipH="1" flipV="1">
            <a:off x="9986584" y="5249659"/>
            <a:ext cx="985887" cy="89267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diritto 152">
            <a:extLst>
              <a:ext uri="{FF2B5EF4-FFF2-40B4-BE49-F238E27FC236}">
                <a16:creationId xmlns:a16="http://schemas.microsoft.com/office/drawing/2014/main" id="{A540F52D-E0AD-4B78-BC27-41675DE6AAA4}"/>
              </a:ext>
            </a:extLst>
          </p:cNvPr>
          <p:cNvCxnSpPr>
            <a:cxnSpLocks/>
          </p:cNvCxnSpPr>
          <p:nvPr/>
        </p:nvCxnSpPr>
        <p:spPr>
          <a:xfrm flipH="1" flipV="1">
            <a:off x="9984983" y="5179299"/>
            <a:ext cx="854861" cy="1092575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diritto 153">
            <a:extLst>
              <a:ext uri="{FF2B5EF4-FFF2-40B4-BE49-F238E27FC236}">
                <a16:creationId xmlns:a16="http://schemas.microsoft.com/office/drawing/2014/main" id="{CFCD59EE-4437-4CE5-85EE-B88C5FAC9E8F}"/>
              </a:ext>
            </a:extLst>
          </p:cNvPr>
          <p:cNvCxnSpPr>
            <a:cxnSpLocks/>
          </p:cNvCxnSpPr>
          <p:nvPr/>
        </p:nvCxnSpPr>
        <p:spPr>
          <a:xfrm flipH="1" flipV="1">
            <a:off x="9945802" y="4972891"/>
            <a:ext cx="732245" cy="1402517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4D67D577-94EB-42E6-BB4E-C693D6A28598}"/>
              </a:ext>
            </a:extLst>
          </p:cNvPr>
          <p:cNvCxnSpPr>
            <a:cxnSpLocks/>
          </p:cNvCxnSpPr>
          <p:nvPr/>
        </p:nvCxnSpPr>
        <p:spPr>
          <a:xfrm rot="5400000" flipH="1">
            <a:off x="9177445" y="5111216"/>
            <a:ext cx="2024966" cy="64764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diritto 155">
            <a:extLst>
              <a:ext uri="{FF2B5EF4-FFF2-40B4-BE49-F238E27FC236}">
                <a16:creationId xmlns:a16="http://schemas.microsoft.com/office/drawing/2014/main" id="{E400935B-A39D-427E-AB0A-83E6B64136DA}"/>
              </a:ext>
            </a:extLst>
          </p:cNvPr>
          <p:cNvCxnSpPr>
            <a:cxnSpLocks/>
          </p:cNvCxnSpPr>
          <p:nvPr/>
        </p:nvCxnSpPr>
        <p:spPr>
          <a:xfrm rot="5400000" flipH="1">
            <a:off x="9133814" y="5270167"/>
            <a:ext cx="2113055" cy="33226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diritto 156">
            <a:extLst>
              <a:ext uri="{FF2B5EF4-FFF2-40B4-BE49-F238E27FC236}">
                <a16:creationId xmlns:a16="http://schemas.microsoft.com/office/drawing/2014/main" id="{B97547DA-B3AE-4541-9D52-7662531437DB}"/>
              </a:ext>
            </a:extLst>
          </p:cNvPr>
          <p:cNvCxnSpPr>
            <a:cxnSpLocks/>
          </p:cNvCxnSpPr>
          <p:nvPr/>
        </p:nvCxnSpPr>
        <p:spPr>
          <a:xfrm>
            <a:off x="10184947" y="4363507"/>
            <a:ext cx="0" cy="212591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ttore diritto 157">
            <a:extLst>
              <a:ext uri="{FF2B5EF4-FFF2-40B4-BE49-F238E27FC236}">
                <a16:creationId xmlns:a16="http://schemas.microsoft.com/office/drawing/2014/main" id="{9E3F9B97-4A99-4E4C-B9BA-7F9EFEEE6A58}"/>
              </a:ext>
            </a:extLst>
          </p:cNvPr>
          <p:cNvCxnSpPr>
            <a:cxnSpLocks/>
          </p:cNvCxnSpPr>
          <p:nvPr/>
        </p:nvCxnSpPr>
        <p:spPr>
          <a:xfrm>
            <a:off x="10136020" y="5431512"/>
            <a:ext cx="118779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017D66FE-683B-4D87-AB5F-0E50905A713C}"/>
              </a:ext>
            </a:extLst>
          </p:cNvPr>
          <p:cNvCxnSpPr/>
          <p:nvPr/>
        </p:nvCxnSpPr>
        <p:spPr>
          <a:xfrm>
            <a:off x="11419733" y="5432339"/>
            <a:ext cx="2721" cy="1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B58F7574-F34C-4DB5-AABC-FCA48B62ADBB}"/>
              </a:ext>
            </a:extLst>
          </p:cNvPr>
          <p:cNvCxnSpPr>
            <a:cxnSpLocks/>
          </p:cNvCxnSpPr>
          <p:nvPr/>
        </p:nvCxnSpPr>
        <p:spPr>
          <a:xfrm flipH="1">
            <a:off x="7306774" y="406605"/>
            <a:ext cx="1337504" cy="32584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ttore diritto 162">
            <a:extLst>
              <a:ext uri="{FF2B5EF4-FFF2-40B4-BE49-F238E27FC236}">
                <a16:creationId xmlns:a16="http://schemas.microsoft.com/office/drawing/2014/main" id="{D43BF960-ED24-4FFA-8017-CF2F9EE0CF5E}"/>
              </a:ext>
            </a:extLst>
          </p:cNvPr>
          <p:cNvCxnSpPr>
            <a:cxnSpLocks/>
          </p:cNvCxnSpPr>
          <p:nvPr/>
        </p:nvCxnSpPr>
        <p:spPr>
          <a:xfrm>
            <a:off x="7307592" y="3662909"/>
            <a:ext cx="0" cy="30175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diritto 175">
            <a:extLst>
              <a:ext uri="{FF2B5EF4-FFF2-40B4-BE49-F238E27FC236}">
                <a16:creationId xmlns:a16="http://schemas.microsoft.com/office/drawing/2014/main" id="{EE355C28-32A4-4A60-9B5A-3C60B985265C}"/>
              </a:ext>
            </a:extLst>
          </p:cNvPr>
          <p:cNvCxnSpPr>
            <a:cxnSpLocks/>
          </p:cNvCxnSpPr>
          <p:nvPr/>
        </p:nvCxnSpPr>
        <p:spPr>
          <a:xfrm>
            <a:off x="9659891" y="2371953"/>
            <a:ext cx="0" cy="309481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ttore diritto 185">
            <a:extLst>
              <a:ext uri="{FF2B5EF4-FFF2-40B4-BE49-F238E27FC236}">
                <a16:creationId xmlns:a16="http://schemas.microsoft.com/office/drawing/2014/main" id="{2C9E3837-606B-4DFD-803F-BCFC6D1606F4}"/>
              </a:ext>
            </a:extLst>
          </p:cNvPr>
          <p:cNvCxnSpPr>
            <a:cxnSpLocks/>
          </p:cNvCxnSpPr>
          <p:nvPr/>
        </p:nvCxnSpPr>
        <p:spPr>
          <a:xfrm>
            <a:off x="7305707" y="5427491"/>
            <a:ext cx="2387585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50B43979-1800-46B7-BD46-AB71830BC49A}"/>
              </a:ext>
            </a:extLst>
          </p:cNvPr>
          <p:cNvCxnSpPr>
            <a:cxnSpLocks/>
          </p:cNvCxnSpPr>
          <p:nvPr/>
        </p:nvCxnSpPr>
        <p:spPr>
          <a:xfrm flipH="1">
            <a:off x="9317536" y="1546163"/>
            <a:ext cx="681988" cy="1661448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o 37">
            <a:extLst>
              <a:ext uri="{FF2B5EF4-FFF2-40B4-BE49-F238E27FC236}">
                <a16:creationId xmlns:a16="http://schemas.microsoft.com/office/drawing/2014/main" id="{84903792-9268-40B6-886A-D732939104AF}"/>
              </a:ext>
            </a:extLst>
          </p:cNvPr>
          <p:cNvSpPr/>
          <p:nvPr/>
        </p:nvSpPr>
        <p:spPr>
          <a:xfrm>
            <a:off x="9721429" y="1531352"/>
            <a:ext cx="932400" cy="2127600"/>
          </a:xfrm>
          <a:prstGeom prst="arc">
            <a:avLst>
              <a:gd name="adj1" fmla="val 15294164"/>
              <a:gd name="adj2" fmla="val 13846188"/>
            </a:avLst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Arco 40">
            <a:extLst>
              <a:ext uri="{FF2B5EF4-FFF2-40B4-BE49-F238E27FC236}">
                <a16:creationId xmlns:a16="http://schemas.microsoft.com/office/drawing/2014/main" id="{AE9C372A-3FF7-44F3-A5BF-FADB9FB3B74C}"/>
              </a:ext>
            </a:extLst>
          </p:cNvPr>
          <p:cNvSpPr/>
          <p:nvPr/>
        </p:nvSpPr>
        <p:spPr>
          <a:xfrm>
            <a:off x="9588423" y="1534754"/>
            <a:ext cx="1198800" cy="2127600"/>
          </a:xfrm>
          <a:prstGeom prst="arc">
            <a:avLst>
              <a:gd name="adj1" fmla="val 15478263"/>
              <a:gd name="adj2" fmla="val 11149511"/>
            </a:avLst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Arco 43">
            <a:extLst>
              <a:ext uri="{FF2B5EF4-FFF2-40B4-BE49-F238E27FC236}">
                <a16:creationId xmlns:a16="http://schemas.microsoft.com/office/drawing/2014/main" id="{EAA94DD2-BF41-4BCB-82DB-9B54C8FDEF3F}"/>
              </a:ext>
            </a:extLst>
          </p:cNvPr>
          <p:cNvSpPr/>
          <p:nvPr/>
        </p:nvSpPr>
        <p:spPr>
          <a:xfrm>
            <a:off x="9471668" y="1536377"/>
            <a:ext cx="1436400" cy="2127600"/>
          </a:xfrm>
          <a:prstGeom prst="arc">
            <a:avLst>
              <a:gd name="adj1" fmla="val 15549786"/>
              <a:gd name="adj2" fmla="val 9895977"/>
            </a:avLst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Arco 45">
            <a:extLst>
              <a:ext uri="{FF2B5EF4-FFF2-40B4-BE49-F238E27FC236}">
                <a16:creationId xmlns:a16="http://schemas.microsoft.com/office/drawing/2014/main" id="{5707D3DA-6401-4258-A393-4E4ED63B3DF6}"/>
              </a:ext>
            </a:extLst>
          </p:cNvPr>
          <p:cNvSpPr/>
          <p:nvPr/>
        </p:nvSpPr>
        <p:spPr>
          <a:xfrm>
            <a:off x="9351644" y="1534361"/>
            <a:ext cx="1677600" cy="2127600"/>
          </a:xfrm>
          <a:prstGeom prst="arc">
            <a:avLst>
              <a:gd name="adj1" fmla="val 15548106"/>
              <a:gd name="adj2" fmla="val 9249335"/>
            </a:avLst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Arco 48">
            <a:extLst>
              <a:ext uri="{FF2B5EF4-FFF2-40B4-BE49-F238E27FC236}">
                <a16:creationId xmlns:a16="http://schemas.microsoft.com/office/drawing/2014/main" id="{0AAF4452-FDA8-4D5B-8E50-C9AE20C5DBFC}"/>
              </a:ext>
            </a:extLst>
          </p:cNvPr>
          <p:cNvSpPr/>
          <p:nvPr/>
        </p:nvSpPr>
        <p:spPr>
          <a:xfrm>
            <a:off x="9257759" y="1530632"/>
            <a:ext cx="1861200" cy="2127600"/>
          </a:xfrm>
          <a:prstGeom prst="arc">
            <a:avLst>
              <a:gd name="adj1" fmla="val 15572301"/>
              <a:gd name="adj2" fmla="val 8977900"/>
            </a:avLst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E80BBE27-F296-46FC-B72B-A4C931DECAC0}"/>
              </a:ext>
            </a:extLst>
          </p:cNvPr>
          <p:cNvSpPr/>
          <p:nvPr/>
        </p:nvSpPr>
        <p:spPr>
          <a:xfrm>
            <a:off x="9190970" y="1540571"/>
            <a:ext cx="1998000" cy="2127600"/>
          </a:xfrm>
          <a:prstGeom prst="arc">
            <a:avLst>
              <a:gd name="adj1" fmla="val 16200000"/>
              <a:gd name="adj2" fmla="val 8785692"/>
            </a:avLst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Arco 53">
            <a:extLst>
              <a:ext uri="{FF2B5EF4-FFF2-40B4-BE49-F238E27FC236}">
                <a16:creationId xmlns:a16="http://schemas.microsoft.com/office/drawing/2014/main" id="{61785CD4-80A8-4564-98C4-DC6585E6C88F}"/>
              </a:ext>
            </a:extLst>
          </p:cNvPr>
          <p:cNvSpPr/>
          <p:nvPr/>
        </p:nvSpPr>
        <p:spPr>
          <a:xfrm>
            <a:off x="9148016" y="1537578"/>
            <a:ext cx="2080800" cy="2127600"/>
          </a:xfrm>
          <a:prstGeom prst="arc">
            <a:avLst>
              <a:gd name="adj1" fmla="val 15555672"/>
              <a:gd name="adj2" fmla="val 8740342"/>
            </a:avLst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Arco 55">
            <a:extLst>
              <a:ext uri="{FF2B5EF4-FFF2-40B4-BE49-F238E27FC236}">
                <a16:creationId xmlns:a16="http://schemas.microsoft.com/office/drawing/2014/main" id="{4FF22693-CF7E-431F-AACA-E8125333944E}"/>
              </a:ext>
            </a:extLst>
          </p:cNvPr>
          <p:cNvSpPr/>
          <p:nvPr/>
        </p:nvSpPr>
        <p:spPr>
          <a:xfrm>
            <a:off x="8661740" y="1097029"/>
            <a:ext cx="932400" cy="2127600"/>
          </a:xfrm>
          <a:prstGeom prst="arc">
            <a:avLst>
              <a:gd name="adj1" fmla="val 4511948"/>
              <a:gd name="adj2" fmla="val 2959839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Arco 58">
            <a:extLst>
              <a:ext uri="{FF2B5EF4-FFF2-40B4-BE49-F238E27FC236}">
                <a16:creationId xmlns:a16="http://schemas.microsoft.com/office/drawing/2014/main" id="{F9498EE5-991E-40ED-BE7A-48343745F848}"/>
              </a:ext>
            </a:extLst>
          </p:cNvPr>
          <p:cNvSpPr/>
          <p:nvPr/>
        </p:nvSpPr>
        <p:spPr>
          <a:xfrm>
            <a:off x="8531084" y="1092983"/>
            <a:ext cx="1198800" cy="2127600"/>
          </a:xfrm>
          <a:prstGeom prst="arc">
            <a:avLst>
              <a:gd name="adj1" fmla="val 4686900"/>
              <a:gd name="adj2" fmla="val 189824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Arco 59">
            <a:extLst>
              <a:ext uri="{FF2B5EF4-FFF2-40B4-BE49-F238E27FC236}">
                <a16:creationId xmlns:a16="http://schemas.microsoft.com/office/drawing/2014/main" id="{B23BF4F2-7E77-46A4-A2C7-1E1E81F1C8C6}"/>
              </a:ext>
            </a:extLst>
          </p:cNvPr>
          <p:cNvSpPr/>
          <p:nvPr/>
        </p:nvSpPr>
        <p:spPr>
          <a:xfrm>
            <a:off x="8411683" y="1096296"/>
            <a:ext cx="1436400" cy="2127600"/>
          </a:xfrm>
          <a:prstGeom prst="arc">
            <a:avLst>
              <a:gd name="adj1" fmla="val 4731547"/>
              <a:gd name="adj2" fmla="val 20585281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Arco 60">
            <a:extLst>
              <a:ext uri="{FF2B5EF4-FFF2-40B4-BE49-F238E27FC236}">
                <a16:creationId xmlns:a16="http://schemas.microsoft.com/office/drawing/2014/main" id="{7F1B1522-BFCC-4967-8648-8F3652187F47}"/>
              </a:ext>
            </a:extLst>
          </p:cNvPr>
          <p:cNvSpPr/>
          <p:nvPr/>
        </p:nvSpPr>
        <p:spPr>
          <a:xfrm>
            <a:off x="8291658" y="1101389"/>
            <a:ext cx="1677600" cy="2127600"/>
          </a:xfrm>
          <a:prstGeom prst="arc">
            <a:avLst>
              <a:gd name="adj1" fmla="val 4727647"/>
              <a:gd name="adj2" fmla="val 19996195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Arco 61">
            <a:extLst>
              <a:ext uri="{FF2B5EF4-FFF2-40B4-BE49-F238E27FC236}">
                <a16:creationId xmlns:a16="http://schemas.microsoft.com/office/drawing/2014/main" id="{BADA27CA-4E4F-4F0C-AF13-33D27FCCE37E}"/>
              </a:ext>
            </a:extLst>
          </p:cNvPr>
          <p:cNvSpPr/>
          <p:nvPr/>
        </p:nvSpPr>
        <p:spPr>
          <a:xfrm>
            <a:off x="8197539" y="1096046"/>
            <a:ext cx="1861200" cy="2127600"/>
          </a:xfrm>
          <a:prstGeom prst="arc">
            <a:avLst>
              <a:gd name="adj1" fmla="val 4758221"/>
              <a:gd name="adj2" fmla="val 19737826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Arco 62">
            <a:extLst>
              <a:ext uri="{FF2B5EF4-FFF2-40B4-BE49-F238E27FC236}">
                <a16:creationId xmlns:a16="http://schemas.microsoft.com/office/drawing/2014/main" id="{0C667685-6D58-4E66-AAB4-0927A879709A}"/>
              </a:ext>
            </a:extLst>
          </p:cNvPr>
          <p:cNvSpPr/>
          <p:nvPr/>
        </p:nvSpPr>
        <p:spPr>
          <a:xfrm>
            <a:off x="8129576" y="1094966"/>
            <a:ext cx="1998000" cy="2127600"/>
          </a:xfrm>
          <a:prstGeom prst="arc">
            <a:avLst>
              <a:gd name="adj1" fmla="val 4818430"/>
              <a:gd name="adj2" fmla="val 19599875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Arco 64">
            <a:extLst>
              <a:ext uri="{FF2B5EF4-FFF2-40B4-BE49-F238E27FC236}">
                <a16:creationId xmlns:a16="http://schemas.microsoft.com/office/drawing/2014/main" id="{14FBFFCB-88EA-4B32-80C4-A0C3B121F474}"/>
              </a:ext>
            </a:extLst>
          </p:cNvPr>
          <p:cNvSpPr/>
          <p:nvPr/>
        </p:nvSpPr>
        <p:spPr>
          <a:xfrm>
            <a:off x="8088106" y="1101069"/>
            <a:ext cx="2080800" cy="2127600"/>
          </a:xfrm>
          <a:prstGeom prst="arc">
            <a:avLst>
              <a:gd name="adj1" fmla="val 4773376"/>
              <a:gd name="adj2" fmla="val 19540164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5" name="Connettore diritto 194">
            <a:extLst>
              <a:ext uri="{FF2B5EF4-FFF2-40B4-BE49-F238E27FC236}">
                <a16:creationId xmlns:a16="http://schemas.microsoft.com/office/drawing/2014/main" id="{6611BDA6-7823-4A4A-A2FB-C1060D9DED8A}"/>
              </a:ext>
            </a:extLst>
          </p:cNvPr>
          <p:cNvCxnSpPr>
            <a:cxnSpLocks/>
          </p:cNvCxnSpPr>
          <p:nvPr/>
        </p:nvCxnSpPr>
        <p:spPr>
          <a:xfrm flipH="1">
            <a:off x="9721856" y="6253961"/>
            <a:ext cx="66167" cy="13559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ttore diritto 204">
            <a:extLst>
              <a:ext uri="{FF2B5EF4-FFF2-40B4-BE49-F238E27FC236}">
                <a16:creationId xmlns:a16="http://schemas.microsoft.com/office/drawing/2014/main" id="{E7A679D5-FAA4-4C3D-B823-DA0B39900988}"/>
              </a:ext>
            </a:extLst>
          </p:cNvPr>
          <p:cNvCxnSpPr>
            <a:cxnSpLocks/>
          </p:cNvCxnSpPr>
          <p:nvPr/>
        </p:nvCxnSpPr>
        <p:spPr>
          <a:xfrm flipH="1" flipV="1">
            <a:off x="9693292" y="4477359"/>
            <a:ext cx="46510" cy="8908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Gruppo 195">
            <a:extLst>
              <a:ext uri="{FF2B5EF4-FFF2-40B4-BE49-F238E27FC236}">
                <a16:creationId xmlns:a16="http://schemas.microsoft.com/office/drawing/2014/main" id="{41FFFE5F-0E6C-4E02-A388-7831E645B08A}"/>
              </a:ext>
            </a:extLst>
          </p:cNvPr>
          <p:cNvGrpSpPr/>
          <p:nvPr/>
        </p:nvGrpSpPr>
        <p:grpSpPr>
          <a:xfrm>
            <a:off x="9122409" y="1534645"/>
            <a:ext cx="2128542" cy="2128983"/>
            <a:chOff x="9282855" y="1091582"/>
            <a:chExt cx="2128542" cy="2128983"/>
          </a:xfrm>
        </p:grpSpPr>
        <p:sp>
          <p:nvSpPr>
            <p:cNvPr id="197" name="Arco 196">
              <a:extLst>
                <a:ext uri="{FF2B5EF4-FFF2-40B4-BE49-F238E27FC236}">
                  <a16:creationId xmlns:a16="http://schemas.microsoft.com/office/drawing/2014/main" id="{33471AF3-EF13-414F-8FE9-6669EFBE7504}"/>
                </a:ext>
              </a:extLst>
            </p:cNvPr>
            <p:cNvSpPr/>
            <p:nvPr/>
          </p:nvSpPr>
          <p:spPr>
            <a:xfrm>
              <a:off x="9282855" y="1091582"/>
              <a:ext cx="2127600" cy="2127600"/>
            </a:xfrm>
            <a:prstGeom prst="arc">
              <a:avLst>
                <a:gd name="adj1" fmla="val 15603415"/>
                <a:gd name="adj2" fmla="val 8745836"/>
              </a:avLst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8" name="Arco 197">
              <a:extLst>
                <a:ext uri="{FF2B5EF4-FFF2-40B4-BE49-F238E27FC236}">
                  <a16:creationId xmlns:a16="http://schemas.microsoft.com/office/drawing/2014/main" id="{86BA8FBC-6041-4F6A-8696-0A6B6F5BDEC3}"/>
                </a:ext>
              </a:extLst>
            </p:cNvPr>
            <p:cNvSpPr/>
            <p:nvPr/>
          </p:nvSpPr>
          <p:spPr>
            <a:xfrm>
              <a:off x="9283797" y="1092965"/>
              <a:ext cx="2127600" cy="2127600"/>
            </a:xfrm>
            <a:prstGeom prst="arc">
              <a:avLst>
                <a:gd name="adj1" fmla="val 8695358"/>
                <a:gd name="adj2" fmla="val 15626898"/>
              </a:avLst>
            </a:prstGeom>
            <a:ln w="317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9" name="Gruppo 198">
            <a:extLst>
              <a:ext uri="{FF2B5EF4-FFF2-40B4-BE49-F238E27FC236}">
                <a16:creationId xmlns:a16="http://schemas.microsoft.com/office/drawing/2014/main" id="{FA3B585D-C54C-40CD-B8EA-A6B370C8ADCC}"/>
              </a:ext>
            </a:extLst>
          </p:cNvPr>
          <p:cNvGrpSpPr/>
          <p:nvPr/>
        </p:nvGrpSpPr>
        <p:grpSpPr>
          <a:xfrm>
            <a:off x="8065857" y="1094953"/>
            <a:ext cx="2128542" cy="2128983"/>
            <a:chOff x="7811335" y="1094953"/>
            <a:chExt cx="2128542" cy="2128983"/>
          </a:xfrm>
        </p:grpSpPr>
        <p:sp>
          <p:nvSpPr>
            <p:cNvPr id="200" name="Arco 199">
              <a:extLst>
                <a:ext uri="{FF2B5EF4-FFF2-40B4-BE49-F238E27FC236}">
                  <a16:creationId xmlns:a16="http://schemas.microsoft.com/office/drawing/2014/main" id="{4A504B8E-91C5-40E2-90F7-A0BBD09BA3CC}"/>
                </a:ext>
              </a:extLst>
            </p:cNvPr>
            <p:cNvSpPr/>
            <p:nvPr/>
          </p:nvSpPr>
          <p:spPr>
            <a:xfrm flipH="1">
              <a:off x="7812277" y="1094953"/>
              <a:ext cx="2127600" cy="2127600"/>
            </a:xfrm>
            <a:prstGeom prst="arc">
              <a:avLst>
                <a:gd name="adj1" fmla="val 12834976"/>
                <a:gd name="adj2" fmla="val 5932205"/>
              </a:avLst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1" name="Arco 200">
              <a:extLst>
                <a:ext uri="{FF2B5EF4-FFF2-40B4-BE49-F238E27FC236}">
                  <a16:creationId xmlns:a16="http://schemas.microsoft.com/office/drawing/2014/main" id="{9BDBF415-D09E-400B-B179-F2DD70AEFFDD}"/>
                </a:ext>
              </a:extLst>
            </p:cNvPr>
            <p:cNvSpPr/>
            <p:nvPr/>
          </p:nvSpPr>
          <p:spPr>
            <a:xfrm flipH="1">
              <a:off x="7811335" y="1096336"/>
              <a:ext cx="2127600" cy="2127600"/>
            </a:xfrm>
            <a:prstGeom prst="arc">
              <a:avLst>
                <a:gd name="adj1" fmla="val 5983806"/>
                <a:gd name="adj2" fmla="val 12909221"/>
              </a:avLst>
            </a:prstGeom>
            <a:ln w="3175">
              <a:solidFill>
                <a:srgbClr val="00B0F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2" name="Gruppo 201">
            <a:extLst>
              <a:ext uri="{FF2B5EF4-FFF2-40B4-BE49-F238E27FC236}">
                <a16:creationId xmlns:a16="http://schemas.microsoft.com/office/drawing/2014/main" id="{D0AA7AB3-61E0-42DA-B796-D6A4A0355889}"/>
              </a:ext>
            </a:extLst>
          </p:cNvPr>
          <p:cNvGrpSpPr/>
          <p:nvPr/>
        </p:nvGrpSpPr>
        <p:grpSpPr>
          <a:xfrm>
            <a:off x="9124691" y="4365125"/>
            <a:ext cx="2130088" cy="2128649"/>
            <a:chOff x="9277935" y="1104689"/>
            <a:chExt cx="2130088" cy="2128649"/>
          </a:xfrm>
        </p:grpSpPr>
        <p:grpSp>
          <p:nvGrpSpPr>
            <p:cNvPr id="203" name="Gruppo 202">
              <a:extLst>
                <a:ext uri="{FF2B5EF4-FFF2-40B4-BE49-F238E27FC236}">
                  <a16:creationId xmlns:a16="http://schemas.microsoft.com/office/drawing/2014/main" id="{4A4F26E2-7C1E-42CE-A86A-3BF87CFF1EA0}"/>
                </a:ext>
              </a:extLst>
            </p:cNvPr>
            <p:cNvGrpSpPr/>
            <p:nvPr/>
          </p:nvGrpSpPr>
          <p:grpSpPr>
            <a:xfrm>
              <a:off x="9280423" y="1105738"/>
              <a:ext cx="2127600" cy="2127600"/>
              <a:chOff x="9280423" y="1105738"/>
              <a:chExt cx="2127600" cy="2127600"/>
            </a:xfrm>
          </p:grpSpPr>
          <p:grpSp>
            <p:nvGrpSpPr>
              <p:cNvPr id="206" name="Gruppo 205">
                <a:extLst>
                  <a:ext uri="{FF2B5EF4-FFF2-40B4-BE49-F238E27FC236}">
                    <a16:creationId xmlns:a16="http://schemas.microsoft.com/office/drawing/2014/main" id="{61FF3A28-8BF3-4F6C-A2DF-A8E0D320E5DF}"/>
                  </a:ext>
                </a:extLst>
              </p:cNvPr>
              <p:cNvGrpSpPr/>
              <p:nvPr/>
            </p:nvGrpSpPr>
            <p:grpSpPr>
              <a:xfrm>
                <a:off x="10279738" y="2110599"/>
                <a:ext cx="118779" cy="118780"/>
                <a:chOff x="10307242" y="2110599"/>
                <a:chExt cx="118779" cy="118780"/>
              </a:xfrm>
            </p:grpSpPr>
            <p:cxnSp>
              <p:nvCxnSpPr>
                <p:cNvPr id="208" name="Connettore diritto 207">
                  <a:extLst>
                    <a:ext uri="{FF2B5EF4-FFF2-40B4-BE49-F238E27FC236}">
                      <a16:creationId xmlns:a16="http://schemas.microsoft.com/office/drawing/2014/main" id="{4A3E3ED8-C170-4F26-9910-8A9FD4B54A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07242" y="2169991"/>
                  <a:ext cx="118779" cy="0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Connettore diritto 208">
                  <a:extLst>
                    <a:ext uri="{FF2B5EF4-FFF2-40B4-BE49-F238E27FC236}">
                      <a16:creationId xmlns:a16="http://schemas.microsoft.com/office/drawing/2014/main" id="{C3C5AA3B-BC06-4518-AE04-8FB45C2144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309754" y="2169989"/>
                  <a:ext cx="118780" cy="0"/>
                </a:xfrm>
                <a:prstGeom prst="line">
                  <a:avLst/>
                </a:prstGeom>
                <a:ln w="31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7" name="Arco 206">
                <a:extLst>
                  <a:ext uri="{FF2B5EF4-FFF2-40B4-BE49-F238E27FC236}">
                    <a16:creationId xmlns:a16="http://schemas.microsoft.com/office/drawing/2014/main" id="{245E090C-5CFD-4E6C-88ED-B7A11C5C7077}"/>
                  </a:ext>
                </a:extLst>
              </p:cNvPr>
              <p:cNvSpPr/>
              <p:nvPr/>
            </p:nvSpPr>
            <p:spPr>
              <a:xfrm>
                <a:off x="9280423" y="1105738"/>
                <a:ext cx="2127600" cy="2127600"/>
              </a:xfrm>
              <a:prstGeom prst="arc">
                <a:avLst>
                  <a:gd name="adj1" fmla="val 14348284"/>
                  <a:gd name="adj2" fmla="val 7149700"/>
                </a:avLst>
              </a:prstGeom>
              <a:ln w="31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04" name="Arco 203">
              <a:extLst>
                <a:ext uri="{FF2B5EF4-FFF2-40B4-BE49-F238E27FC236}">
                  <a16:creationId xmlns:a16="http://schemas.microsoft.com/office/drawing/2014/main" id="{9C08E63A-88EF-4C8A-B8C0-7966C1A81543}"/>
                </a:ext>
              </a:extLst>
            </p:cNvPr>
            <p:cNvSpPr/>
            <p:nvPr/>
          </p:nvSpPr>
          <p:spPr>
            <a:xfrm>
              <a:off x="9277935" y="1104689"/>
              <a:ext cx="2127600" cy="2127600"/>
            </a:xfrm>
            <a:prstGeom prst="arc">
              <a:avLst>
                <a:gd name="adj1" fmla="val 7134877"/>
                <a:gd name="adj2" fmla="val 14350210"/>
              </a:avLst>
            </a:prstGeom>
            <a:ln w="3175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0" name="Gruppo 209">
            <a:extLst>
              <a:ext uri="{FF2B5EF4-FFF2-40B4-BE49-F238E27FC236}">
                <a16:creationId xmlns:a16="http://schemas.microsoft.com/office/drawing/2014/main" id="{C60427AA-2A0F-4A66-A2F3-C1002CAEF1AC}"/>
              </a:ext>
            </a:extLst>
          </p:cNvPr>
          <p:cNvGrpSpPr/>
          <p:nvPr/>
        </p:nvGrpSpPr>
        <p:grpSpPr>
          <a:xfrm flipH="1">
            <a:off x="8063242" y="4362987"/>
            <a:ext cx="2128542" cy="2128983"/>
            <a:chOff x="9282855" y="1091582"/>
            <a:chExt cx="2128542" cy="2128983"/>
          </a:xfrm>
        </p:grpSpPr>
        <p:grpSp>
          <p:nvGrpSpPr>
            <p:cNvPr id="211" name="Gruppo 210">
              <a:extLst>
                <a:ext uri="{FF2B5EF4-FFF2-40B4-BE49-F238E27FC236}">
                  <a16:creationId xmlns:a16="http://schemas.microsoft.com/office/drawing/2014/main" id="{A1BDCCA8-918F-49F7-86EB-E5E67CC91015}"/>
                </a:ext>
              </a:extLst>
            </p:cNvPr>
            <p:cNvGrpSpPr/>
            <p:nvPr/>
          </p:nvGrpSpPr>
          <p:grpSpPr>
            <a:xfrm>
              <a:off x="9282855" y="1091582"/>
              <a:ext cx="2127600" cy="2127600"/>
              <a:chOff x="9282855" y="1091582"/>
              <a:chExt cx="2127600" cy="2127600"/>
            </a:xfrm>
          </p:grpSpPr>
          <p:cxnSp>
            <p:nvCxnSpPr>
              <p:cNvPr id="215" name="Connettore diritto 214">
                <a:extLst>
                  <a:ext uri="{FF2B5EF4-FFF2-40B4-BE49-F238E27FC236}">
                    <a16:creationId xmlns:a16="http://schemas.microsoft.com/office/drawing/2014/main" id="{AEC928DF-89A2-42FA-80B6-282F9DA0B80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8037" y="2169989"/>
                <a:ext cx="118780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Arco 215">
                <a:extLst>
                  <a:ext uri="{FF2B5EF4-FFF2-40B4-BE49-F238E27FC236}">
                    <a16:creationId xmlns:a16="http://schemas.microsoft.com/office/drawing/2014/main" id="{8713E13D-26F8-459E-A9FD-F7B59A739773}"/>
                  </a:ext>
                </a:extLst>
              </p:cNvPr>
              <p:cNvSpPr/>
              <p:nvPr/>
            </p:nvSpPr>
            <p:spPr>
              <a:xfrm>
                <a:off x="9282855" y="1091582"/>
                <a:ext cx="2127600" cy="2127600"/>
              </a:xfrm>
              <a:prstGeom prst="arc">
                <a:avLst>
                  <a:gd name="adj1" fmla="val 14106309"/>
                  <a:gd name="adj2" fmla="val 7317941"/>
                </a:avLst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12" name="Gruppo 211">
              <a:extLst>
                <a:ext uri="{FF2B5EF4-FFF2-40B4-BE49-F238E27FC236}">
                  <a16:creationId xmlns:a16="http://schemas.microsoft.com/office/drawing/2014/main" id="{59054BC7-EEA2-497D-AFDF-ED38251326EB}"/>
                </a:ext>
              </a:extLst>
            </p:cNvPr>
            <p:cNvGrpSpPr/>
            <p:nvPr/>
          </p:nvGrpSpPr>
          <p:grpSpPr>
            <a:xfrm>
              <a:off x="9283797" y="1092965"/>
              <a:ext cx="2127600" cy="2127600"/>
              <a:chOff x="9282855" y="1091582"/>
              <a:chExt cx="2127600" cy="2127600"/>
            </a:xfrm>
          </p:grpSpPr>
          <p:cxnSp>
            <p:nvCxnSpPr>
              <p:cNvPr id="213" name="Connettore diritto 212">
                <a:extLst>
                  <a:ext uri="{FF2B5EF4-FFF2-40B4-BE49-F238E27FC236}">
                    <a16:creationId xmlns:a16="http://schemas.microsoft.com/office/drawing/2014/main" id="{BA7E6364-54B7-4F6C-8EF2-31CD88401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9383" y="2159876"/>
                <a:ext cx="118779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Arco 213">
                <a:extLst>
                  <a:ext uri="{FF2B5EF4-FFF2-40B4-BE49-F238E27FC236}">
                    <a16:creationId xmlns:a16="http://schemas.microsoft.com/office/drawing/2014/main" id="{0D4E8FD8-A3D9-4553-96F5-CBADC68220D5}"/>
                  </a:ext>
                </a:extLst>
              </p:cNvPr>
              <p:cNvSpPr/>
              <p:nvPr/>
            </p:nvSpPr>
            <p:spPr>
              <a:xfrm>
                <a:off x="9282855" y="1091582"/>
                <a:ext cx="2127600" cy="2127600"/>
              </a:xfrm>
              <a:prstGeom prst="arc">
                <a:avLst>
                  <a:gd name="adj1" fmla="val 7321195"/>
                  <a:gd name="adj2" fmla="val 14098732"/>
                </a:avLst>
              </a:prstGeom>
              <a:ln w="317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2D1B9B06-8B6D-4F5B-84D3-554EF3F9341A}"/>
              </a:ext>
            </a:extLst>
          </p:cNvPr>
          <p:cNvCxnSpPr>
            <a:cxnSpLocks/>
          </p:cNvCxnSpPr>
          <p:nvPr/>
        </p:nvCxnSpPr>
        <p:spPr>
          <a:xfrm>
            <a:off x="10184947" y="2547839"/>
            <a:ext cx="0" cy="2883673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uppo 174">
            <a:extLst>
              <a:ext uri="{FF2B5EF4-FFF2-40B4-BE49-F238E27FC236}">
                <a16:creationId xmlns:a16="http://schemas.microsoft.com/office/drawing/2014/main" id="{9F4274EB-B18C-43CB-86FA-03036BFDBB4B}"/>
              </a:ext>
            </a:extLst>
          </p:cNvPr>
          <p:cNvGrpSpPr/>
          <p:nvPr/>
        </p:nvGrpSpPr>
        <p:grpSpPr>
          <a:xfrm>
            <a:off x="9320209" y="4533400"/>
            <a:ext cx="677907" cy="1785600"/>
            <a:chOff x="10540339" y="4329493"/>
            <a:chExt cx="677907" cy="1785600"/>
          </a:xfrm>
        </p:grpSpPr>
        <p:sp>
          <p:nvSpPr>
            <p:cNvPr id="188" name="Arco 187">
              <a:extLst>
                <a:ext uri="{FF2B5EF4-FFF2-40B4-BE49-F238E27FC236}">
                  <a16:creationId xmlns:a16="http://schemas.microsoft.com/office/drawing/2014/main" id="{00D49F65-3D07-4E29-9D71-E564EB8AC525}"/>
                </a:ext>
              </a:extLst>
            </p:cNvPr>
            <p:cNvSpPr/>
            <p:nvPr/>
          </p:nvSpPr>
          <p:spPr>
            <a:xfrm>
              <a:off x="10545046" y="4329493"/>
              <a:ext cx="673200" cy="1785600"/>
            </a:xfrm>
            <a:prstGeom prst="arc">
              <a:avLst>
                <a:gd name="adj1" fmla="val 16453734"/>
                <a:gd name="adj2" fmla="val 5147324"/>
              </a:avLst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2" name="Arco 191">
              <a:extLst>
                <a:ext uri="{FF2B5EF4-FFF2-40B4-BE49-F238E27FC236}">
                  <a16:creationId xmlns:a16="http://schemas.microsoft.com/office/drawing/2014/main" id="{2FCE50EB-AD7E-48F9-9CDC-0D52D44B5C25}"/>
                </a:ext>
              </a:extLst>
            </p:cNvPr>
            <p:cNvSpPr/>
            <p:nvPr/>
          </p:nvSpPr>
          <p:spPr>
            <a:xfrm flipH="1">
              <a:off x="10540339" y="4329493"/>
              <a:ext cx="673200" cy="1785600"/>
            </a:xfrm>
            <a:prstGeom prst="arc">
              <a:avLst>
                <a:gd name="adj1" fmla="val 15862372"/>
                <a:gd name="adj2" fmla="val 5740588"/>
              </a:avLst>
            </a:prstGeom>
            <a:ln w="952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94" name="Connettore diritto 193">
            <a:extLst>
              <a:ext uri="{FF2B5EF4-FFF2-40B4-BE49-F238E27FC236}">
                <a16:creationId xmlns:a16="http://schemas.microsoft.com/office/drawing/2014/main" id="{7B99E5DD-8FDD-4016-A578-0E3948501C6A}"/>
              </a:ext>
            </a:extLst>
          </p:cNvPr>
          <p:cNvCxnSpPr>
            <a:cxnSpLocks/>
          </p:cNvCxnSpPr>
          <p:nvPr/>
        </p:nvCxnSpPr>
        <p:spPr>
          <a:xfrm>
            <a:off x="4328796" y="5428038"/>
            <a:ext cx="5427763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diritto 216">
            <a:extLst>
              <a:ext uri="{FF2B5EF4-FFF2-40B4-BE49-F238E27FC236}">
                <a16:creationId xmlns:a16="http://schemas.microsoft.com/office/drawing/2014/main" id="{ABAC9040-1980-471B-B5FF-8A682236B514}"/>
              </a:ext>
            </a:extLst>
          </p:cNvPr>
          <p:cNvCxnSpPr>
            <a:cxnSpLocks/>
          </p:cNvCxnSpPr>
          <p:nvPr/>
        </p:nvCxnSpPr>
        <p:spPr>
          <a:xfrm>
            <a:off x="8087122" y="1741704"/>
            <a:ext cx="1570061" cy="64687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Ovale 217">
            <a:extLst>
              <a:ext uri="{FF2B5EF4-FFF2-40B4-BE49-F238E27FC236}">
                <a16:creationId xmlns:a16="http://schemas.microsoft.com/office/drawing/2014/main" id="{59A4F4F7-22E4-40FF-BAA2-09FF83ADCAA8}"/>
              </a:ext>
            </a:extLst>
          </p:cNvPr>
          <p:cNvSpPr/>
          <p:nvPr/>
        </p:nvSpPr>
        <p:spPr>
          <a:xfrm rot="2700000">
            <a:off x="4331756" y="4530156"/>
            <a:ext cx="1792800" cy="1792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Arco 218">
            <a:extLst>
              <a:ext uri="{FF2B5EF4-FFF2-40B4-BE49-F238E27FC236}">
                <a16:creationId xmlns:a16="http://schemas.microsoft.com/office/drawing/2014/main" id="{249EF92A-F916-4A55-A9B0-7A304A8452C7}"/>
              </a:ext>
            </a:extLst>
          </p:cNvPr>
          <p:cNvSpPr/>
          <p:nvPr/>
        </p:nvSpPr>
        <p:spPr>
          <a:xfrm>
            <a:off x="5226596" y="1589579"/>
            <a:ext cx="4158000" cy="4158000"/>
          </a:xfrm>
          <a:prstGeom prst="arc">
            <a:avLst>
              <a:gd name="adj1" fmla="val 10805276"/>
              <a:gd name="adj2" fmla="val 17519761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0" name="Connettore diritto 219">
            <a:extLst>
              <a:ext uri="{FF2B5EF4-FFF2-40B4-BE49-F238E27FC236}">
                <a16:creationId xmlns:a16="http://schemas.microsoft.com/office/drawing/2014/main" id="{D8DFE77C-2933-44E9-986F-987FDBC81CDF}"/>
              </a:ext>
            </a:extLst>
          </p:cNvPr>
          <p:cNvCxnSpPr>
            <a:cxnSpLocks/>
          </p:cNvCxnSpPr>
          <p:nvPr/>
        </p:nvCxnSpPr>
        <p:spPr>
          <a:xfrm>
            <a:off x="5225651" y="3661657"/>
            <a:ext cx="0" cy="266334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CasellaDiTesto 220">
            <a:extLst>
              <a:ext uri="{FF2B5EF4-FFF2-40B4-BE49-F238E27FC236}">
                <a16:creationId xmlns:a16="http://schemas.microsoft.com/office/drawing/2014/main" id="{42832F15-21A4-416E-A52C-F5E08F8405D1}"/>
              </a:ext>
            </a:extLst>
          </p:cNvPr>
          <p:cNvSpPr txBox="1"/>
          <p:nvPr/>
        </p:nvSpPr>
        <p:spPr>
          <a:xfrm>
            <a:off x="7253651" y="6360359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latin typeface="Comic Sans MS" panose="030F0702030302020204" pitchFamily="66" charset="0"/>
              </a:rPr>
              <a:t>1</a:t>
            </a:r>
            <a:r>
              <a:rPr lang="it-IT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222" name="CasellaDiTesto 221">
            <a:extLst>
              <a:ext uri="{FF2B5EF4-FFF2-40B4-BE49-F238E27FC236}">
                <a16:creationId xmlns:a16="http://schemas.microsoft.com/office/drawing/2014/main" id="{5313D60C-BA5B-4C55-B432-2D4D8808FA43}"/>
              </a:ext>
            </a:extLst>
          </p:cNvPr>
          <p:cNvSpPr txBox="1"/>
          <p:nvPr/>
        </p:nvSpPr>
        <p:spPr>
          <a:xfrm>
            <a:off x="8569670" y="406605"/>
            <a:ext cx="72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latin typeface="Comic Sans MS" panose="030F0702030302020204" pitchFamily="66" charset="0"/>
              </a:rPr>
              <a:t>2</a:t>
            </a:r>
            <a:r>
              <a:rPr lang="it-IT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223" name="CasellaDiTesto 222">
            <a:extLst>
              <a:ext uri="{FF2B5EF4-FFF2-40B4-BE49-F238E27FC236}">
                <a16:creationId xmlns:a16="http://schemas.microsoft.com/office/drawing/2014/main" id="{A7E95C78-5637-4337-95CB-F67E0AD45677}"/>
              </a:ext>
            </a:extLst>
          </p:cNvPr>
          <p:cNvSpPr txBox="1"/>
          <p:nvPr/>
        </p:nvSpPr>
        <p:spPr>
          <a:xfrm>
            <a:off x="4574023" y="3355132"/>
            <a:ext cx="7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(t</a:t>
            </a:r>
            <a:r>
              <a:rPr lang="it-IT" baseline="-25000" dirty="0">
                <a:latin typeface="Comic Sans MS" panose="030F0702030302020204" pitchFamily="66" charset="0"/>
              </a:rPr>
              <a:t>2</a:t>
            </a:r>
            <a:r>
              <a:rPr lang="it-IT" dirty="0">
                <a:latin typeface="Symbol" panose="05050102010706020507" pitchFamily="18" charset="2"/>
              </a:rPr>
              <a:t>b</a:t>
            </a:r>
            <a:r>
              <a:rPr lang="it-IT" dirty="0">
                <a:latin typeface="Comic Sans MS" panose="030F0702030302020204" pitchFamily="66" charset="0"/>
              </a:rPr>
              <a:t>)</a:t>
            </a:r>
          </a:p>
        </p:txBody>
      </p:sp>
      <p:grpSp>
        <p:nvGrpSpPr>
          <p:cNvPr id="224" name="Gruppo 223">
            <a:extLst>
              <a:ext uri="{FF2B5EF4-FFF2-40B4-BE49-F238E27FC236}">
                <a16:creationId xmlns:a16="http://schemas.microsoft.com/office/drawing/2014/main" id="{3B5BAF2B-978D-4D6A-A42F-7A0715AD846E}"/>
              </a:ext>
            </a:extLst>
          </p:cNvPr>
          <p:cNvGrpSpPr/>
          <p:nvPr/>
        </p:nvGrpSpPr>
        <p:grpSpPr>
          <a:xfrm flipH="1">
            <a:off x="4163142" y="4356916"/>
            <a:ext cx="2128542" cy="2128983"/>
            <a:chOff x="9282855" y="1091582"/>
            <a:chExt cx="2128542" cy="2128983"/>
          </a:xfrm>
        </p:grpSpPr>
        <p:grpSp>
          <p:nvGrpSpPr>
            <p:cNvPr id="225" name="Gruppo 224">
              <a:extLst>
                <a:ext uri="{FF2B5EF4-FFF2-40B4-BE49-F238E27FC236}">
                  <a16:creationId xmlns:a16="http://schemas.microsoft.com/office/drawing/2014/main" id="{30419AB0-B7F6-485C-8204-E3C66C1B62DC}"/>
                </a:ext>
              </a:extLst>
            </p:cNvPr>
            <p:cNvGrpSpPr/>
            <p:nvPr/>
          </p:nvGrpSpPr>
          <p:grpSpPr>
            <a:xfrm>
              <a:off x="9282855" y="1091582"/>
              <a:ext cx="2127600" cy="2127600"/>
              <a:chOff x="9282855" y="1091582"/>
              <a:chExt cx="2127600" cy="2127600"/>
            </a:xfrm>
          </p:grpSpPr>
          <p:cxnSp>
            <p:nvCxnSpPr>
              <p:cNvPr id="229" name="Connettore diritto 228">
                <a:extLst>
                  <a:ext uri="{FF2B5EF4-FFF2-40B4-BE49-F238E27FC236}">
                    <a16:creationId xmlns:a16="http://schemas.microsoft.com/office/drawing/2014/main" id="{346E6665-F89F-49CA-A57E-001706413D9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8037" y="2169989"/>
                <a:ext cx="118780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Arco 229">
                <a:extLst>
                  <a:ext uri="{FF2B5EF4-FFF2-40B4-BE49-F238E27FC236}">
                    <a16:creationId xmlns:a16="http://schemas.microsoft.com/office/drawing/2014/main" id="{6B3E23A5-49B0-4FAD-8985-879096FDA58D}"/>
                  </a:ext>
                </a:extLst>
              </p:cNvPr>
              <p:cNvSpPr/>
              <p:nvPr/>
            </p:nvSpPr>
            <p:spPr>
              <a:xfrm>
                <a:off x="9282855" y="1091582"/>
                <a:ext cx="2127600" cy="2127600"/>
              </a:xfrm>
              <a:prstGeom prst="arc">
                <a:avLst>
                  <a:gd name="adj1" fmla="val 14106309"/>
                  <a:gd name="adj2" fmla="val 7317941"/>
                </a:avLst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26" name="Gruppo 225">
              <a:extLst>
                <a:ext uri="{FF2B5EF4-FFF2-40B4-BE49-F238E27FC236}">
                  <a16:creationId xmlns:a16="http://schemas.microsoft.com/office/drawing/2014/main" id="{378F19EF-6775-4B16-BB6C-111614640FD2}"/>
                </a:ext>
              </a:extLst>
            </p:cNvPr>
            <p:cNvGrpSpPr/>
            <p:nvPr/>
          </p:nvGrpSpPr>
          <p:grpSpPr>
            <a:xfrm>
              <a:off x="9283797" y="1092965"/>
              <a:ext cx="2127600" cy="2127600"/>
              <a:chOff x="9282855" y="1091582"/>
              <a:chExt cx="2127600" cy="2127600"/>
            </a:xfrm>
          </p:grpSpPr>
          <p:cxnSp>
            <p:nvCxnSpPr>
              <p:cNvPr id="227" name="Connettore diritto 226">
                <a:extLst>
                  <a:ext uri="{FF2B5EF4-FFF2-40B4-BE49-F238E27FC236}">
                    <a16:creationId xmlns:a16="http://schemas.microsoft.com/office/drawing/2014/main" id="{28DDF4A6-ED4F-4CCF-BD24-671221272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9383" y="2159876"/>
                <a:ext cx="118779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Arco 227">
                <a:extLst>
                  <a:ext uri="{FF2B5EF4-FFF2-40B4-BE49-F238E27FC236}">
                    <a16:creationId xmlns:a16="http://schemas.microsoft.com/office/drawing/2014/main" id="{476995BD-A534-41D0-8A16-277F9E808E1A}"/>
                  </a:ext>
                </a:extLst>
              </p:cNvPr>
              <p:cNvSpPr/>
              <p:nvPr/>
            </p:nvSpPr>
            <p:spPr>
              <a:xfrm>
                <a:off x="9282855" y="1091582"/>
                <a:ext cx="2127600" cy="2127600"/>
              </a:xfrm>
              <a:prstGeom prst="arc">
                <a:avLst>
                  <a:gd name="adj1" fmla="val 7321195"/>
                  <a:gd name="adj2" fmla="val 14098732"/>
                </a:avLst>
              </a:prstGeom>
              <a:ln w="31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grpSp>
        <p:nvGrpSpPr>
          <p:cNvPr id="231" name="Gruppo 230">
            <a:extLst>
              <a:ext uri="{FF2B5EF4-FFF2-40B4-BE49-F238E27FC236}">
                <a16:creationId xmlns:a16="http://schemas.microsoft.com/office/drawing/2014/main" id="{FA8A0F24-3DEF-46D3-B6F2-A73DFF6852B7}"/>
              </a:ext>
            </a:extLst>
          </p:cNvPr>
          <p:cNvGrpSpPr/>
          <p:nvPr/>
        </p:nvGrpSpPr>
        <p:grpSpPr>
          <a:xfrm>
            <a:off x="4161804" y="4584783"/>
            <a:ext cx="2128760" cy="1678686"/>
            <a:chOff x="1163581" y="1328457"/>
            <a:chExt cx="2128760" cy="1678686"/>
          </a:xfrm>
        </p:grpSpPr>
        <p:sp>
          <p:nvSpPr>
            <p:cNvPr id="232" name="Arco 231">
              <a:extLst>
                <a:ext uri="{FF2B5EF4-FFF2-40B4-BE49-F238E27FC236}">
                  <a16:creationId xmlns:a16="http://schemas.microsoft.com/office/drawing/2014/main" id="{EB15ACDB-DEE1-44F7-BCCC-2FF136F50E80}"/>
                </a:ext>
              </a:extLst>
            </p:cNvPr>
            <p:cNvSpPr/>
            <p:nvPr/>
          </p:nvSpPr>
          <p:spPr>
            <a:xfrm>
              <a:off x="1163581" y="1329543"/>
              <a:ext cx="2127600" cy="1677600"/>
            </a:xfrm>
            <a:prstGeom prst="arc">
              <a:avLst>
                <a:gd name="adj1" fmla="val 7633653"/>
                <a:gd name="adj2" fmla="val 14180223"/>
              </a:avLst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3" name="Arco 232">
              <a:extLst>
                <a:ext uri="{FF2B5EF4-FFF2-40B4-BE49-F238E27FC236}">
                  <a16:creationId xmlns:a16="http://schemas.microsoft.com/office/drawing/2014/main" id="{B43D51EE-2932-4D4B-AA8D-FACCB2FC2CA2}"/>
                </a:ext>
              </a:extLst>
            </p:cNvPr>
            <p:cNvSpPr/>
            <p:nvPr/>
          </p:nvSpPr>
          <p:spPr>
            <a:xfrm>
              <a:off x="1164741" y="1328457"/>
              <a:ext cx="2127600" cy="1677600"/>
            </a:xfrm>
            <a:prstGeom prst="arc">
              <a:avLst>
                <a:gd name="adj1" fmla="val 18177808"/>
                <a:gd name="adj2" fmla="val 3285645"/>
              </a:avLst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34" name="Gruppo 233">
            <a:extLst>
              <a:ext uri="{FF2B5EF4-FFF2-40B4-BE49-F238E27FC236}">
                <a16:creationId xmlns:a16="http://schemas.microsoft.com/office/drawing/2014/main" id="{E1ECDBC0-5CD9-4DA1-9014-F657A86DFE6E}"/>
              </a:ext>
            </a:extLst>
          </p:cNvPr>
          <p:cNvGrpSpPr/>
          <p:nvPr/>
        </p:nvGrpSpPr>
        <p:grpSpPr>
          <a:xfrm>
            <a:off x="4156575" y="4698100"/>
            <a:ext cx="2137157" cy="1461940"/>
            <a:chOff x="519630" y="1071341"/>
            <a:chExt cx="2137157" cy="1461940"/>
          </a:xfrm>
        </p:grpSpPr>
        <p:sp>
          <p:nvSpPr>
            <p:cNvPr id="235" name="Arco 234">
              <a:extLst>
                <a:ext uri="{FF2B5EF4-FFF2-40B4-BE49-F238E27FC236}">
                  <a16:creationId xmlns:a16="http://schemas.microsoft.com/office/drawing/2014/main" id="{54CDEF0B-8EAE-4A30-8A00-BF77DC005151}"/>
                </a:ext>
              </a:extLst>
            </p:cNvPr>
            <p:cNvSpPr/>
            <p:nvPr/>
          </p:nvSpPr>
          <p:spPr>
            <a:xfrm>
              <a:off x="529187" y="1096881"/>
              <a:ext cx="2127600" cy="1436400"/>
            </a:xfrm>
            <a:prstGeom prst="arc">
              <a:avLst>
                <a:gd name="adj1" fmla="val 19470558"/>
                <a:gd name="adj2" fmla="val 2292506"/>
              </a:avLst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6" name="Arco 235">
              <a:extLst>
                <a:ext uri="{FF2B5EF4-FFF2-40B4-BE49-F238E27FC236}">
                  <a16:creationId xmlns:a16="http://schemas.microsoft.com/office/drawing/2014/main" id="{0A999472-B917-4685-A2E6-68355D2410F1}"/>
                </a:ext>
              </a:extLst>
            </p:cNvPr>
            <p:cNvSpPr/>
            <p:nvPr/>
          </p:nvSpPr>
          <p:spPr>
            <a:xfrm>
              <a:off x="519630" y="1071341"/>
              <a:ext cx="2127600" cy="1436400"/>
            </a:xfrm>
            <a:prstGeom prst="arc">
              <a:avLst>
                <a:gd name="adj1" fmla="val 8690312"/>
                <a:gd name="adj2" fmla="val 13032127"/>
              </a:avLst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37" name="Gruppo 236">
            <a:extLst>
              <a:ext uri="{FF2B5EF4-FFF2-40B4-BE49-F238E27FC236}">
                <a16:creationId xmlns:a16="http://schemas.microsoft.com/office/drawing/2014/main" id="{E0DEA1DA-B41D-4592-AEC5-6E93152BA852}"/>
              </a:ext>
            </a:extLst>
          </p:cNvPr>
          <p:cNvGrpSpPr/>
          <p:nvPr/>
        </p:nvGrpSpPr>
        <p:grpSpPr>
          <a:xfrm>
            <a:off x="4161038" y="4830873"/>
            <a:ext cx="2127600" cy="1200341"/>
            <a:chOff x="1003177" y="1090494"/>
            <a:chExt cx="2127600" cy="1200341"/>
          </a:xfrm>
        </p:grpSpPr>
        <p:sp>
          <p:nvSpPr>
            <p:cNvPr id="238" name="Arco 237">
              <a:extLst>
                <a:ext uri="{FF2B5EF4-FFF2-40B4-BE49-F238E27FC236}">
                  <a16:creationId xmlns:a16="http://schemas.microsoft.com/office/drawing/2014/main" id="{F276C5AD-D830-46DF-95EE-D59007E08BFB}"/>
                </a:ext>
              </a:extLst>
            </p:cNvPr>
            <p:cNvSpPr/>
            <p:nvPr/>
          </p:nvSpPr>
          <p:spPr>
            <a:xfrm>
              <a:off x="1003177" y="1090494"/>
              <a:ext cx="2127600" cy="1198800"/>
            </a:xfrm>
            <a:prstGeom prst="arc">
              <a:avLst>
                <a:gd name="adj1" fmla="val 20036787"/>
                <a:gd name="adj2" fmla="val 1574206"/>
              </a:avLst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9" name="Arco 238">
              <a:extLst>
                <a:ext uri="{FF2B5EF4-FFF2-40B4-BE49-F238E27FC236}">
                  <a16:creationId xmlns:a16="http://schemas.microsoft.com/office/drawing/2014/main" id="{40DF20AA-0439-4968-A95D-A78B6C531575}"/>
                </a:ext>
              </a:extLst>
            </p:cNvPr>
            <p:cNvSpPr/>
            <p:nvPr/>
          </p:nvSpPr>
          <p:spPr>
            <a:xfrm>
              <a:off x="1003177" y="1092035"/>
              <a:ext cx="2127600" cy="1198800"/>
            </a:xfrm>
            <a:prstGeom prst="arc">
              <a:avLst>
                <a:gd name="adj1" fmla="val 9272708"/>
                <a:gd name="adj2" fmla="val 12321801"/>
              </a:avLst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0" name="Gruppo 239">
            <a:extLst>
              <a:ext uri="{FF2B5EF4-FFF2-40B4-BE49-F238E27FC236}">
                <a16:creationId xmlns:a16="http://schemas.microsoft.com/office/drawing/2014/main" id="{811E0A94-D707-4121-9C96-3900E387196B}"/>
              </a:ext>
            </a:extLst>
          </p:cNvPr>
          <p:cNvGrpSpPr/>
          <p:nvPr/>
        </p:nvGrpSpPr>
        <p:grpSpPr>
          <a:xfrm>
            <a:off x="4160754" y="4960323"/>
            <a:ext cx="2128427" cy="932565"/>
            <a:chOff x="1192959" y="1756132"/>
            <a:chExt cx="2128427" cy="932565"/>
          </a:xfrm>
        </p:grpSpPr>
        <p:sp>
          <p:nvSpPr>
            <p:cNvPr id="241" name="Arco 240">
              <a:extLst>
                <a:ext uri="{FF2B5EF4-FFF2-40B4-BE49-F238E27FC236}">
                  <a16:creationId xmlns:a16="http://schemas.microsoft.com/office/drawing/2014/main" id="{ACAE859C-C342-45CF-A74A-D872DB9D2D30}"/>
                </a:ext>
              </a:extLst>
            </p:cNvPr>
            <p:cNvSpPr/>
            <p:nvPr/>
          </p:nvSpPr>
          <p:spPr>
            <a:xfrm>
              <a:off x="1192959" y="1756132"/>
              <a:ext cx="2127600" cy="932400"/>
            </a:xfrm>
            <a:prstGeom prst="arc">
              <a:avLst>
                <a:gd name="adj1" fmla="val 20515850"/>
                <a:gd name="adj2" fmla="val 1088283"/>
              </a:avLst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2" name="Arco 241">
              <a:extLst>
                <a:ext uri="{FF2B5EF4-FFF2-40B4-BE49-F238E27FC236}">
                  <a16:creationId xmlns:a16="http://schemas.microsoft.com/office/drawing/2014/main" id="{C6A792C3-2820-455E-9F64-80312ACD6228}"/>
                </a:ext>
              </a:extLst>
            </p:cNvPr>
            <p:cNvSpPr/>
            <p:nvPr/>
          </p:nvSpPr>
          <p:spPr>
            <a:xfrm>
              <a:off x="1193786" y="1756297"/>
              <a:ext cx="2127600" cy="932400"/>
            </a:xfrm>
            <a:prstGeom prst="arc">
              <a:avLst>
                <a:gd name="adj1" fmla="val 9730784"/>
                <a:gd name="adj2" fmla="val 11897815"/>
              </a:avLst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3" name="Gruppo 242">
            <a:extLst>
              <a:ext uri="{FF2B5EF4-FFF2-40B4-BE49-F238E27FC236}">
                <a16:creationId xmlns:a16="http://schemas.microsoft.com/office/drawing/2014/main" id="{0413B86F-5322-486D-8A77-9AB8C0C3752B}"/>
              </a:ext>
            </a:extLst>
          </p:cNvPr>
          <p:cNvGrpSpPr/>
          <p:nvPr/>
        </p:nvGrpSpPr>
        <p:grpSpPr>
          <a:xfrm>
            <a:off x="4161387" y="5119493"/>
            <a:ext cx="2127965" cy="613803"/>
            <a:chOff x="2647832" y="1598797"/>
            <a:chExt cx="2127965" cy="613803"/>
          </a:xfrm>
        </p:grpSpPr>
        <p:sp>
          <p:nvSpPr>
            <p:cNvPr id="244" name="Arco 243">
              <a:extLst>
                <a:ext uri="{FF2B5EF4-FFF2-40B4-BE49-F238E27FC236}">
                  <a16:creationId xmlns:a16="http://schemas.microsoft.com/office/drawing/2014/main" id="{349D8478-EF4C-4128-B58E-F7525876D12A}"/>
                </a:ext>
              </a:extLst>
            </p:cNvPr>
            <p:cNvSpPr/>
            <p:nvPr/>
          </p:nvSpPr>
          <p:spPr>
            <a:xfrm>
              <a:off x="2647832" y="1598797"/>
              <a:ext cx="2127600" cy="612000"/>
            </a:xfrm>
            <a:prstGeom prst="arc">
              <a:avLst>
                <a:gd name="adj1" fmla="val 20931558"/>
                <a:gd name="adj2" fmla="val 675738"/>
              </a:avLst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5" name="Arco 244">
              <a:extLst>
                <a:ext uri="{FF2B5EF4-FFF2-40B4-BE49-F238E27FC236}">
                  <a16:creationId xmlns:a16="http://schemas.microsoft.com/office/drawing/2014/main" id="{C54DBA79-A84A-42AD-83D3-27D044D6FA8E}"/>
                </a:ext>
              </a:extLst>
            </p:cNvPr>
            <p:cNvSpPr/>
            <p:nvPr/>
          </p:nvSpPr>
          <p:spPr>
            <a:xfrm>
              <a:off x="2648197" y="1600600"/>
              <a:ext cx="2127600" cy="612000"/>
            </a:xfrm>
            <a:prstGeom prst="arc">
              <a:avLst>
                <a:gd name="adj1" fmla="val 10152121"/>
                <a:gd name="adj2" fmla="val 11462381"/>
              </a:avLst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6" name="Gruppo 245">
            <a:extLst>
              <a:ext uri="{FF2B5EF4-FFF2-40B4-BE49-F238E27FC236}">
                <a16:creationId xmlns:a16="http://schemas.microsoft.com/office/drawing/2014/main" id="{22F4BF7F-B586-4F7F-A026-3803A57B8D8B}"/>
              </a:ext>
            </a:extLst>
          </p:cNvPr>
          <p:cNvGrpSpPr/>
          <p:nvPr/>
        </p:nvGrpSpPr>
        <p:grpSpPr>
          <a:xfrm>
            <a:off x="4160087" y="5291185"/>
            <a:ext cx="2128045" cy="273931"/>
            <a:chOff x="3154104" y="1119165"/>
            <a:chExt cx="2128045" cy="273931"/>
          </a:xfrm>
        </p:grpSpPr>
        <p:sp>
          <p:nvSpPr>
            <p:cNvPr id="247" name="Arco 246">
              <a:extLst>
                <a:ext uri="{FF2B5EF4-FFF2-40B4-BE49-F238E27FC236}">
                  <a16:creationId xmlns:a16="http://schemas.microsoft.com/office/drawing/2014/main" id="{96800950-CAF9-4BA6-B23A-3277D0E03502}"/>
                </a:ext>
              </a:extLst>
            </p:cNvPr>
            <p:cNvSpPr/>
            <p:nvPr/>
          </p:nvSpPr>
          <p:spPr>
            <a:xfrm>
              <a:off x="3154549" y="1126696"/>
              <a:ext cx="2127600" cy="266400"/>
            </a:xfrm>
            <a:prstGeom prst="arc">
              <a:avLst>
                <a:gd name="adj1" fmla="val 21327640"/>
                <a:gd name="adj2" fmla="val 285485"/>
              </a:avLst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8" name="Arco 247">
              <a:extLst>
                <a:ext uri="{FF2B5EF4-FFF2-40B4-BE49-F238E27FC236}">
                  <a16:creationId xmlns:a16="http://schemas.microsoft.com/office/drawing/2014/main" id="{5ED0C88F-9140-4C13-B6D4-359E1E66DFDB}"/>
                </a:ext>
              </a:extLst>
            </p:cNvPr>
            <p:cNvSpPr/>
            <p:nvPr/>
          </p:nvSpPr>
          <p:spPr>
            <a:xfrm>
              <a:off x="3154104" y="1119165"/>
              <a:ext cx="2127600" cy="266400"/>
            </a:xfrm>
            <a:prstGeom prst="arc">
              <a:avLst>
                <a:gd name="adj1" fmla="val 10534618"/>
                <a:gd name="adj2" fmla="val 11091040"/>
              </a:avLst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49" name="Connettore diritto 248">
            <a:extLst>
              <a:ext uri="{FF2B5EF4-FFF2-40B4-BE49-F238E27FC236}">
                <a16:creationId xmlns:a16="http://schemas.microsoft.com/office/drawing/2014/main" id="{C6424B8E-41C1-4E69-8154-AF874AD02A3F}"/>
              </a:ext>
            </a:extLst>
          </p:cNvPr>
          <p:cNvCxnSpPr>
            <a:cxnSpLocks/>
            <a:stCxn id="251" idx="0"/>
            <a:endCxn id="218" idx="3"/>
          </p:cNvCxnSpPr>
          <p:nvPr/>
        </p:nvCxnSpPr>
        <p:spPr>
          <a:xfrm>
            <a:off x="4155120" y="5425357"/>
            <a:ext cx="176635" cy="119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Ovale 249">
            <a:extLst>
              <a:ext uri="{FF2B5EF4-FFF2-40B4-BE49-F238E27FC236}">
                <a16:creationId xmlns:a16="http://schemas.microsoft.com/office/drawing/2014/main" id="{5EC6C216-3A56-4F97-96F3-B03011BFA7AD}"/>
              </a:ext>
            </a:extLst>
          </p:cNvPr>
          <p:cNvSpPr/>
          <p:nvPr/>
        </p:nvSpPr>
        <p:spPr>
          <a:xfrm rot="16200000">
            <a:off x="4285461" y="4364659"/>
            <a:ext cx="1861893" cy="2127896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Ovale 250">
            <a:extLst>
              <a:ext uri="{FF2B5EF4-FFF2-40B4-BE49-F238E27FC236}">
                <a16:creationId xmlns:a16="http://schemas.microsoft.com/office/drawing/2014/main" id="{1E24368E-CDC7-4BCC-95E0-19346E9C4BBC}"/>
              </a:ext>
            </a:extLst>
          </p:cNvPr>
          <p:cNvSpPr/>
          <p:nvPr/>
        </p:nvSpPr>
        <p:spPr>
          <a:xfrm rot="16200000">
            <a:off x="4208327" y="4361409"/>
            <a:ext cx="2021482" cy="2127896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Ovale 251">
            <a:extLst>
              <a:ext uri="{FF2B5EF4-FFF2-40B4-BE49-F238E27FC236}">
                <a16:creationId xmlns:a16="http://schemas.microsoft.com/office/drawing/2014/main" id="{B8858F2C-A704-4D5E-BDFA-2E5CFE39E971}"/>
              </a:ext>
            </a:extLst>
          </p:cNvPr>
          <p:cNvSpPr/>
          <p:nvPr/>
        </p:nvSpPr>
        <p:spPr>
          <a:xfrm rot="16200000">
            <a:off x="4170544" y="4358934"/>
            <a:ext cx="2087819" cy="2128154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Ovale 252">
            <a:extLst>
              <a:ext uri="{FF2B5EF4-FFF2-40B4-BE49-F238E27FC236}">
                <a16:creationId xmlns:a16="http://schemas.microsoft.com/office/drawing/2014/main" id="{714FC32E-04DA-4E0B-9257-F6C95E664AC1}"/>
              </a:ext>
            </a:extLst>
          </p:cNvPr>
          <p:cNvSpPr/>
          <p:nvPr/>
        </p:nvSpPr>
        <p:spPr>
          <a:xfrm>
            <a:off x="4150318" y="4453437"/>
            <a:ext cx="2142000" cy="1954800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0" name="Gruppo 159">
            <a:extLst>
              <a:ext uri="{FF2B5EF4-FFF2-40B4-BE49-F238E27FC236}">
                <a16:creationId xmlns:a16="http://schemas.microsoft.com/office/drawing/2014/main" id="{7F3DC246-B0BD-4049-BB07-87BD33BFC8C6}"/>
              </a:ext>
            </a:extLst>
          </p:cNvPr>
          <p:cNvGrpSpPr/>
          <p:nvPr/>
        </p:nvGrpSpPr>
        <p:grpSpPr>
          <a:xfrm rot="2700000">
            <a:off x="4598043" y="4317514"/>
            <a:ext cx="1242983" cy="2217120"/>
            <a:chOff x="2811357" y="4433311"/>
            <a:chExt cx="1497519" cy="1454015"/>
          </a:xfrm>
        </p:grpSpPr>
        <p:grpSp>
          <p:nvGrpSpPr>
            <p:cNvPr id="161" name="Gruppo 160">
              <a:extLst>
                <a:ext uri="{FF2B5EF4-FFF2-40B4-BE49-F238E27FC236}">
                  <a16:creationId xmlns:a16="http://schemas.microsoft.com/office/drawing/2014/main" id="{D42EE80E-B983-4126-8072-E57EF4044C1A}"/>
                </a:ext>
              </a:extLst>
            </p:cNvPr>
            <p:cNvGrpSpPr/>
            <p:nvPr/>
          </p:nvGrpSpPr>
          <p:grpSpPr>
            <a:xfrm>
              <a:off x="2814206" y="4442211"/>
              <a:ext cx="1492466" cy="1445115"/>
              <a:chOff x="2814206" y="4442211"/>
              <a:chExt cx="1492466" cy="1445115"/>
            </a:xfrm>
          </p:grpSpPr>
          <p:grpSp>
            <p:nvGrpSpPr>
              <p:cNvPr id="191" name="Gruppo 190">
                <a:extLst>
                  <a:ext uri="{FF2B5EF4-FFF2-40B4-BE49-F238E27FC236}">
                    <a16:creationId xmlns:a16="http://schemas.microsoft.com/office/drawing/2014/main" id="{0B37CE83-F373-415B-8B2B-B58BEEDE35E8}"/>
                  </a:ext>
                </a:extLst>
              </p:cNvPr>
              <p:cNvGrpSpPr/>
              <p:nvPr/>
            </p:nvGrpSpPr>
            <p:grpSpPr>
              <a:xfrm>
                <a:off x="2814206" y="4445780"/>
                <a:ext cx="1489915" cy="1441546"/>
                <a:chOff x="2814206" y="4445780"/>
                <a:chExt cx="1489915" cy="1441546"/>
              </a:xfrm>
            </p:grpSpPr>
            <p:cxnSp>
              <p:nvCxnSpPr>
                <p:cNvPr id="262" name="Connettore diritto 261">
                  <a:extLst>
                    <a:ext uri="{FF2B5EF4-FFF2-40B4-BE49-F238E27FC236}">
                      <a16:creationId xmlns:a16="http://schemas.microsoft.com/office/drawing/2014/main" id="{3C8FA8D9-6FA9-493C-871D-5781D825E8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3081943" y="4445780"/>
                  <a:ext cx="983290" cy="555146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Connettore diritto 262">
                  <a:extLst>
                    <a:ext uri="{FF2B5EF4-FFF2-40B4-BE49-F238E27FC236}">
                      <a16:creationId xmlns:a16="http://schemas.microsoft.com/office/drawing/2014/main" id="{C6A46BF7-A736-4184-AB42-C9C6B37789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926848" y="4508354"/>
                  <a:ext cx="1301492" cy="734797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Connettore diritto 263">
                  <a:extLst>
                    <a:ext uri="{FF2B5EF4-FFF2-40B4-BE49-F238E27FC236}">
                      <a16:creationId xmlns:a16="http://schemas.microsoft.com/office/drawing/2014/main" id="{EFD947DB-CC7D-4493-BDE4-D0F30CBD2F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844530" y="4617303"/>
                  <a:ext cx="1455412" cy="821697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Connettore diritto 264">
                  <a:extLst>
                    <a:ext uri="{FF2B5EF4-FFF2-40B4-BE49-F238E27FC236}">
                      <a16:creationId xmlns:a16="http://schemas.microsoft.com/office/drawing/2014/main" id="{DBB1B140-4A03-4DD3-B93B-EFDEE877DF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814206" y="4759883"/>
                  <a:ext cx="1489915" cy="841176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Connettore diritto 265">
                  <a:extLst>
                    <a:ext uri="{FF2B5EF4-FFF2-40B4-BE49-F238E27FC236}">
                      <a16:creationId xmlns:a16="http://schemas.microsoft.com/office/drawing/2014/main" id="{FCD648A9-4942-4005-B91F-9B53DC34A9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839006" y="4927119"/>
                  <a:ext cx="1437330" cy="811488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Connettore diritto 266">
                  <a:extLst>
                    <a:ext uri="{FF2B5EF4-FFF2-40B4-BE49-F238E27FC236}">
                      <a16:creationId xmlns:a16="http://schemas.microsoft.com/office/drawing/2014/main" id="{935727FB-A1EF-4C36-AED1-7D09699FB1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926601" y="5132535"/>
                  <a:ext cx="1249203" cy="705275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Connettore diritto 267">
                  <a:extLst>
                    <a:ext uri="{FF2B5EF4-FFF2-40B4-BE49-F238E27FC236}">
                      <a16:creationId xmlns:a16="http://schemas.microsoft.com/office/drawing/2014/main" id="{B237C9F8-FB54-45E6-860F-3C703B7AC3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3113716" y="5387980"/>
                  <a:ext cx="884455" cy="499346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uppo 192">
                <a:extLst>
                  <a:ext uri="{FF2B5EF4-FFF2-40B4-BE49-F238E27FC236}">
                    <a16:creationId xmlns:a16="http://schemas.microsoft.com/office/drawing/2014/main" id="{F1D715A1-7F76-4C8A-9C7B-3015F7D181D2}"/>
                  </a:ext>
                </a:extLst>
              </p:cNvPr>
              <p:cNvGrpSpPr/>
              <p:nvPr/>
            </p:nvGrpSpPr>
            <p:grpSpPr>
              <a:xfrm>
                <a:off x="2821795" y="4442211"/>
                <a:ext cx="1484877" cy="1429644"/>
                <a:chOff x="2824822" y="4365799"/>
                <a:chExt cx="1484877" cy="1429644"/>
              </a:xfrm>
            </p:grpSpPr>
            <p:cxnSp>
              <p:nvCxnSpPr>
                <p:cNvPr id="254" name="Connettore diritto 253">
                  <a:extLst>
                    <a:ext uri="{FF2B5EF4-FFF2-40B4-BE49-F238E27FC236}">
                      <a16:creationId xmlns:a16="http://schemas.microsoft.com/office/drawing/2014/main" id="{B3FEF035-CE25-4403-A3CF-8FE27B525E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3213931" y="4365799"/>
                  <a:ext cx="726746" cy="410306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Connettore diritto 254">
                  <a:extLst>
                    <a:ext uri="{FF2B5EF4-FFF2-40B4-BE49-F238E27FC236}">
                      <a16:creationId xmlns:a16="http://schemas.microsoft.com/office/drawing/2014/main" id="{2607E435-C9D8-477C-B129-44D92DD1C7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994047" y="4393555"/>
                  <a:ext cx="1168291" cy="659594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Connettore diritto 255">
                  <a:extLst>
                    <a:ext uri="{FF2B5EF4-FFF2-40B4-BE49-F238E27FC236}">
                      <a16:creationId xmlns:a16="http://schemas.microsoft.com/office/drawing/2014/main" id="{3CC2B358-C52E-4135-8D55-53D816C181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873739" y="4482251"/>
                  <a:ext cx="1393957" cy="787000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Connettore diritto 256">
                  <a:extLst>
                    <a:ext uri="{FF2B5EF4-FFF2-40B4-BE49-F238E27FC236}">
                      <a16:creationId xmlns:a16="http://schemas.microsoft.com/office/drawing/2014/main" id="{6240E436-1349-4E95-802A-F5582D5279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824822" y="4608986"/>
                  <a:ext cx="1484877" cy="838332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Connettore diritto 257">
                  <a:extLst>
                    <a:ext uri="{FF2B5EF4-FFF2-40B4-BE49-F238E27FC236}">
                      <a16:creationId xmlns:a16="http://schemas.microsoft.com/office/drawing/2014/main" id="{FD9E0022-2006-4141-8673-648C650DEA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835026" y="4764765"/>
                  <a:ext cx="1472688" cy="831450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Connettore diritto 258">
                  <a:extLst>
                    <a:ext uri="{FF2B5EF4-FFF2-40B4-BE49-F238E27FC236}">
                      <a16:creationId xmlns:a16="http://schemas.microsoft.com/office/drawing/2014/main" id="{4E74C8AC-5839-4A69-BA97-C802921F15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875712" y="4948450"/>
                  <a:ext cx="1361186" cy="768498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Connettore diritto 259">
                  <a:extLst>
                    <a:ext uri="{FF2B5EF4-FFF2-40B4-BE49-F238E27FC236}">
                      <a16:creationId xmlns:a16="http://schemas.microsoft.com/office/drawing/2014/main" id="{6B239344-E502-4349-B6FE-9A29D8B07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3014284" y="5174980"/>
                  <a:ext cx="1098982" cy="620463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Connettore diritto 260">
                  <a:extLst>
                    <a:ext uri="{FF2B5EF4-FFF2-40B4-BE49-F238E27FC236}">
                      <a16:creationId xmlns:a16="http://schemas.microsoft.com/office/drawing/2014/main" id="{57187EB2-8107-4951-B1E3-0B23B861A2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3294799" y="5495730"/>
                  <a:ext cx="502551" cy="283728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9" name="Gruppo 168">
              <a:extLst>
                <a:ext uri="{FF2B5EF4-FFF2-40B4-BE49-F238E27FC236}">
                  <a16:creationId xmlns:a16="http://schemas.microsoft.com/office/drawing/2014/main" id="{F8ED1943-F9D1-4CC9-B51A-86DFB09F62A2}"/>
                </a:ext>
              </a:extLst>
            </p:cNvPr>
            <p:cNvGrpSpPr/>
            <p:nvPr/>
          </p:nvGrpSpPr>
          <p:grpSpPr>
            <a:xfrm>
              <a:off x="2811357" y="4433311"/>
              <a:ext cx="1497519" cy="1448001"/>
              <a:chOff x="2805115" y="4394887"/>
              <a:chExt cx="1497519" cy="1448001"/>
            </a:xfrm>
          </p:grpSpPr>
          <p:grpSp>
            <p:nvGrpSpPr>
              <p:cNvPr id="170" name="Gruppo 169">
                <a:extLst>
                  <a:ext uri="{FF2B5EF4-FFF2-40B4-BE49-F238E27FC236}">
                    <a16:creationId xmlns:a16="http://schemas.microsoft.com/office/drawing/2014/main" id="{E2F208A8-C2DD-4C25-B7FD-BEFEF157D27F}"/>
                  </a:ext>
                </a:extLst>
              </p:cNvPr>
              <p:cNvGrpSpPr/>
              <p:nvPr/>
            </p:nvGrpSpPr>
            <p:grpSpPr>
              <a:xfrm>
                <a:off x="2813451" y="4414924"/>
                <a:ext cx="1489183" cy="1427964"/>
                <a:chOff x="2813451" y="4414924"/>
                <a:chExt cx="1489183" cy="1427964"/>
              </a:xfrm>
            </p:grpSpPr>
            <p:cxnSp>
              <p:nvCxnSpPr>
                <p:cNvPr id="181" name="Connettore diritto 180">
                  <a:extLst>
                    <a:ext uri="{FF2B5EF4-FFF2-40B4-BE49-F238E27FC236}">
                      <a16:creationId xmlns:a16="http://schemas.microsoft.com/office/drawing/2014/main" id="{7EAC6A92-0177-4FA8-B81B-0520602A4D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3309964" y="4425579"/>
                  <a:ext cx="514979" cy="290747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Connettore diritto 181">
                  <a:extLst>
                    <a:ext uri="{FF2B5EF4-FFF2-40B4-BE49-F238E27FC236}">
                      <a16:creationId xmlns:a16="http://schemas.microsoft.com/office/drawing/2014/main" id="{1D889E49-C09A-4F26-B680-9FD5B495B1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3023630" y="4414924"/>
                  <a:ext cx="1092594" cy="616857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Connettore diritto 182">
                  <a:extLst>
                    <a:ext uri="{FF2B5EF4-FFF2-40B4-BE49-F238E27FC236}">
                      <a16:creationId xmlns:a16="http://schemas.microsoft.com/office/drawing/2014/main" id="{E1FBC336-602E-4251-B34F-A38C8C72D2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887992" y="4493878"/>
                  <a:ext cx="1352767" cy="763746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Connettore diritto 183">
                  <a:extLst>
                    <a:ext uri="{FF2B5EF4-FFF2-40B4-BE49-F238E27FC236}">
                      <a16:creationId xmlns:a16="http://schemas.microsoft.com/office/drawing/2014/main" id="{F81116A0-B6E9-42C7-836B-670E8A4158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827015" y="4612915"/>
                  <a:ext cx="1470728" cy="830344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Connettore diritto 184">
                  <a:extLst>
                    <a:ext uri="{FF2B5EF4-FFF2-40B4-BE49-F238E27FC236}">
                      <a16:creationId xmlns:a16="http://schemas.microsoft.com/office/drawing/2014/main" id="{3DADA9BA-5CE2-4568-9EC2-B211E1E72A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813451" y="4760133"/>
                  <a:ext cx="1489183" cy="840763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Connettore diritto 186">
                  <a:extLst>
                    <a:ext uri="{FF2B5EF4-FFF2-40B4-BE49-F238E27FC236}">
                      <a16:creationId xmlns:a16="http://schemas.microsoft.com/office/drawing/2014/main" id="{0A33E33F-8568-47EC-AD29-753DA6C4A9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853680" y="4937462"/>
                  <a:ext cx="1400469" cy="790676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Connettore diritto 188">
                  <a:extLst>
                    <a:ext uri="{FF2B5EF4-FFF2-40B4-BE49-F238E27FC236}">
                      <a16:creationId xmlns:a16="http://schemas.microsoft.com/office/drawing/2014/main" id="{9AFB087E-C613-4376-A7C7-DE3B98BA91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957267" y="5150191"/>
                  <a:ext cx="1186827" cy="670059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Connettore diritto 189">
                  <a:extLst>
                    <a:ext uri="{FF2B5EF4-FFF2-40B4-BE49-F238E27FC236}">
                      <a16:creationId xmlns:a16="http://schemas.microsoft.com/office/drawing/2014/main" id="{E071118C-0A07-4B6A-A621-1145BDB3A8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3178594" y="5432230"/>
                  <a:ext cx="727366" cy="410658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uppo 170">
                <a:extLst>
                  <a:ext uri="{FF2B5EF4-FFF2-40B4-BE49-F238E27FC236}">
                    <a16:creationId xmlns:a16="http://schemas.microsoft.com/office/drawing/2014/main" id="{CA8FA02C-1C00-4496-B1E7-21AEDD8EF5A0}"/>
                  </a:ext>
                </a:extLst>
              </p:cNvPr>
              <p:cNvGrpSpPr/>
              <p:nvPr/>
            </p:nvGrpSpPr>
            <p:grpSpPr>
              <a:xfrm>
                <a:off x="2805115" y="4394887"/>
                <a:ext cx="1494806" cy="1445882"/>
                <a:chOff x="2808142" y="4318475"/>
                <a:chExt cx="1494806" cy="1445882"/>
              </a:xfrm>
            </p:grpSpPr>
            <p:cxnSp>
              <p:nvCxnSpPr>
                <p:cNvPr id="172" name="Connettore diritto 171">
                  <a:extLst>
                    <a:ext uri="{FF2B5EF4-FFF2-40B4-BE49-F238E27FC236}">
                      <a16:creationId xmlns:a16="http://schemas.microsoft.com/office/drawing/2014/main" id="{D2704470-41B8-497A-A8AF-CAC02B0735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3127600" y="4318475"/>
                  <a:ext cx="894726" cy="505145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Connettore diritto 172">
                  <a:extLst>
                    <a:ext uri="{FF2B5EF4-FFF2-40B4-BE49-F238E27FC236}">
                      <a16:creationId xmlns:a16="http://schemas.microsoft.com/office/drawing/2014/main" id="{F01FD629-6E7B-454D-84EF-AAA8E83AB2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942442" y="4372843"/>
                  <a:ext cx="1241662" cy="701018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Connettore diritto 173">
                  <a:extLst>
                    <a:ext uri="{FF2B5EF4-FFF2-40B4-BE49-F238E27FC236}">
                      <a16:creationId xmlns:a16="http://schemas.microsoft.com/office/drawing/2014/main" id="{B6C89D57-7C35-48F5-A657-5957BEC945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851697" y="4471534"/>
                  <a:ext cx="1431925" cy="808438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Connettore diritto 176">
                  <a:extLst>
                    <a:ext uri="{FF2B5EF4-FFF2-40B4-BE49-F238E27FC236}">
                      <a16:creationId xmlns:a16="http://schemas.microsoft.com/office/drawing/2014/main" id="{BE785EE2-527D-4FDA-A3E2-F0D6DAB9B5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808142" y="4606121"/>
                  <a:ext cx="1494806" cy="843937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Connettore diritto 177">
                  <a:extLst>
                    <a:ext uri="{FF2B5EF4-FFF2-40B4-BE49-F238E27FC236}">
                      <a16:creationId xmlns:a16="http://schemas.microsoft.com/office/drawing/2014/main" id="{C82D5BA3-8018-4437-B0A8-B27014205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832510" y="4768369"/>
                  <a:ext cx="1459818" cy="824184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Connettore diritto 178">
                  <a:extLst>
                    <a:ext uri="{FF2B5EF4-FFF2-40B4-BE49-F238E27FC236}">
                      <a16:creationId xmlns:a16="http://schemas.microsoft.com/office/drawing/2014/main" id="{D5ACEF9D-0623-4B29-A4F8-BEC06E1984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2904921" y="4963694"/>
                  <a:ext cx="1307845" cy="738382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Connettore diritto 179">
                  <a:extLst>
                    <a:ext uri="{FF2B5EF4-FFF2-40B4-BE49-F238E27FC236}">
                      <a16:creationId xmlns:a16="http://schemas.microsoft.com/office/drawing/2014/main" id="{38B48D44-756F-4A42-B8B3-0B4584D609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3049465" y="5205877"/>
                  <a:ext cx="989197" cy="558480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69" name="Titolo 3">
            <a:extLst>
              <a:ext uri="{FF2B5EF4-FFF2-40B4-BE49-F238E27FC236}">
                <a16:creationId xmlns:a16="http://schemas.microsoft.com/office/drawing/2014/main" id="{C949D669-2D64-4496-99C8-3E757EDE4627}"/>
              </a:ext>
            </a:extLst>
          </p:cNvPr>
          <p:cNvSpPr txBox="1">
            <a:spLocks/>
          </p:cNvSpPr>
          <p:nvPr/>
        </p:nvSpPr>
        <p:spPr>
          <a:xfrm>
            <a:off x="12000" y="21317"/>
            <a:ext cx="12168000" cy="324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700" dirty="0">
                <a:solidFill>
                  <a:srgbClr val="0066FF"/>
                </a:solidFill>
                <a:latin typeface="Comic Sans MS" panose="030F0702030302020204" pitchFamily="66" charset="0"/>
              </a:rPr>
              <a:t>GEOMETRIA DESCRITTIVA DINAMICA–COMPENETRAZIONE DI SOLIDI DI </a:t>
            </a:r>
            <a:r>
              <a:rPr lang="it-IT" sz="1700">
                <a:solidFill>
                  <a:srgbClr val="0066FF"/>
                </a:solidFill>
                <a:latin typeface="Comic Sans MS" panose="030F0702030302020204" pitchFamily="66" charset="0"/>
              </a:rPr>
              <a:t>ROTAZIONE (4)</a:t>
            </a:r>
            <a:endParaRPr lang="it-IT" sz="1700" dirty="0"/>
          </a:p>
        </p:txBody>
      </p:sp>
      <p:sp>
        <p:nvSpPr>
          <p:cNvPr id="270" name="CasellaDiTesto 269">
            <a:extLst>
              <a:ext uri="{FF2B5EF4-FFF2-40B4-BE49-F238E27FC236}">
                <a16:creationId xmlns:a16="http://schemas.microsoft.com/office/drawing/2014/main" id="{E76F9804-091A-4DA3-9126-A303D2B98CAB}"/>
              </a:ext>
            </a:extLst>
          </p:cNvPr>
          <p:cNvSpPr txBox="1"/>
          <p:nvPr/>
        </p:nvSpPr>
        <p:spPr>
          <a:xfrm>
            <a:off x="0" y="2214576"/>
            <a:ext cx="3590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Possiamo, infine, completare l’immagine delle due sfere nelle proiezioni mediante la seguente campitura dinamica  </a:t>
            </a:r>
          </a:p>
        </p:txBody>
      </p:sp>
      <p:sp>
        <p:nvSpPr>
          <p:cNvPr id="271" name="CasellaDiTesto 270">
            <a:extLst>
              <a:ext uri="{FF2B5EF4-FFF2-40B4-BE49-F238E27FC236}">
                <a16:creationId xmlns:a16="http://schemas.microsoft.com/office/drawing/2014/main" id="{1F9D91D3-9B5A-4968-A890-FF7F41B106D9}"/>
              </a:ext>
            </a:extLst>
          </p:cNvPr>
          <p:cNvSpPr txBox="1"/>
          <p:nvPr/>
        </p:nvSpPr>
        <p:spPr>
          <a:xfrm>
            <a:off x="0" y="3650335"/>
            <a:ext cx="353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Allo stesso modo possiamo mostrare la posizione ribaltata evidenziando la circonferenza di compenetrazione</a:t>
            </a:r>
          </a:p>
        </p:txBody>
      </p:sp>
      <p:sp>
        <p:nvSpPr>
          <p:cNvPr id="272" name="CasellaDiTesto 271">
            <a:extLst>
              <a:ext uri="{FF2B5EF4-FFF2-40B4-BE49-F238E27FC236}">
                <a16:creationId xmlns:a16="http://schemas.microsoft.com/office/drawing/2014/main" id="{09103973-1A1A-4D74-91BF-3C3AAD2CBF8E}"/>
              </a:ext>
            </a:extLst>
          </p:cNvPr>
          <p:cNvSpPr txBox="1"/>
          <p:nvPr/>
        </p:nvSpPr>
        <p:spPr>
          <a:xfrm>
            <a:off x="255191" y="6058124"/>
            <a:ext cx="3457750" cy="5847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Circonferenza di compenetrazione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>
                <a:solidFill>
                  <a:srgbClr val="FF0000"/>
                </a:solidFill>
              </a:rPr>
              <a:t>in vera grandezza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273" name="Connettore 2 272">
            <a:extLst>
              <a:ext uri="{FF2B5EF4-FFF2-40B4-BE49-F238E27FC236}">
                <a16:creationId xmlns:a16="http://schemas.microsoft.com/office/drawing/2014/main" id="{0B04E3EB-E40E-4D5E-AD4B-3C0B98111B82}"/>
              </a:ext>
            </a:extLst>
          </p:cNvPr>
          <p:cNvCxnSpPr>
            <a:stCxn id="272" idx="3"/>
          </p:cNvCxnSpPr>
          <p:nvPr/>
        </p:nvCxnSpPr>
        <p:spPr>
          <a:xfrm flipV="1">
            <a:off x="3712941" y="5588419"/>
            <a:ext cx="1336575" cy="762093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miter lim="800000"/>
            <a:tailEnd type="stealth" w="lg" len="lg"/>
          </a:ln>
          <a:effectLst/>
        </p:spPr>
      </p:cxnSp>
      <p:sp>
        <p:nvSpPr>
          <p:cNvPr id="274" name="CasellaDiTesto 273">
            <a:extLst>
              <a:ext uri="{FF2B5EF4-FFF2-40B4-BE49-F238E27FC236}">
                <a16:creationId xmlns:a16="http://schemas.microsoft.com/office/drawing/2014/main" id="{EAA4DF24-77C8-1D8F-F522-1A6DBDF82AE3}"/>
              </a:ext>
            </a:extLst>
          </p:cNvPr>
          <p:cNvSpPr txBox="1"/>
          <p:nvPr/>
        </p:nvSpPr>
        <p:spPr>
          <a:xfrm>
            <a:off x="4410942" y="785964"/>
            <a:ext cx="3415540" cy="5847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Circonferenza di compenetrazione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>
                <a:solidFill>
                  <a:srgbClr val="FF0000"/>
                </a:solidFill>
              </a:rPr>
              <a:t>in scorcio totale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275" name="Connettore 2 274">
            <a:extLst>
              <a:ext uri="{FF2B5EF4-FFF2-40B4-BE49-F238E27FC236}">
                <a16:creationId xmlns:a16="http://schemas.microsoft.com/office/drawing/2014/main" id="{FCF65880-2A04-A089-AA77-4D2C3F6B8A82}"/>
              </a:ext>
            </a:extLst>
          </p:cNvPr>
          <p:cNvCxnSpPr>
            <a:cxnSpLocks/>
            <a:stCxn id="274" idx="3"/>
            <a:endCxn id="59" idx="2"/>
          </p:cNvCxnSpPr>
          <p:nvPr/>
        </p:nvCxnSpPr>
        <p:spPr>
          <a:xfrm>
            <a:off x="7826482" y="1078352"/>
            <a:ext cx="1903112" cy="1111546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miter lim="800000"/>
            <a:tailEnd type="stealth" w="lg" len="lg"/>
          </a:ln>
          <a:effectLst/>
        </p:spPr>
      </p:cxnSp>
      <p:sp>
        <p:nvSpPr>
          <p:cNvPr id="276" name="CasellaDiTesto 275">
            <a:extLst>
              <a:ext uri="{FF2B5EF4-FFF2-40B4-BE49-F238E27FC236}">
                <a16:creationId xmlns:a16="http://schemas.microsoft.com/office/drawing/2014/main" id="{15A788EB-0E02-26DC-A092-B3015B28C9BD}"/>
              </a:ext>
            </a:extLst>
          </p:cNvPr>
          <p:cNvSpPr txBox="1"/>
          <p:nvPr/>
        </p:nvSpPr>
        <p:spPr>
          <a:xfrm flipH="1">
            <a:off x="6163766" y="3805423"/>
            <a:ext cx="1921343" cy="83099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Circonferenza di compenetrazione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>
                <a:solidFill>
                  <a:srgbClr val="FF0000"/>
                </a:solidFill>
              </a:rPr>
              <a:t>in scorcio parziale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277" name="Connettore 2 276">
            <a:extLst>
              <a:ext uri="{FF2B5EF4-FFF2-40B4-BE49-F238E27FC236}">
                <a16:creationId xmlns:a16="http://schemas.microsoft.com/office/drawing/2014/main" id="{89B7BDD6-620A-54D6-4BA9-5D7809749929}"/>
              </a:ext>
            </a:extLst>
          </p:cNvPr>
          <p:cNvCxnSpPr>
            <a:cxnSpLocks/>
            <a:stCxn id="276" idx="1"/>
          </p:cNvCxnSpPr>
          <p:nvPr/>
        </p:nvCxnSpPr>
        <p:spPr>
          <a:xfrm>
            <a:off x="8085109" y="4220922"/>
            <a:ext cx="1664382" cy="1134019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miter lim="800000"/>
            <a:tailEnd type="stealth" w="lg" len="lg"/>
          </a:ln>
          <a:effectLst/>
        </p:spPr>
      </p:cxnSp>
      <p:cxnSp>
        <p:nvCxnSpPr>
          <p:cNvPr id="278" name="Connettore diritto 277">
            <a:extLst>
              <a:ext uri="{FF2B5EF4-FFF2-40B4-BE49-F238E27FC236}">
                <a16:creationId xmlns:a16="http://schemas.microsoft.com/office/drawing/2014/main" id="{0A78F6E1-FFED-5122-9B43-AC9FD18075AC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Pulsante di azione: vuoto 27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CD71EED-6590-BE82-A8D4-BF1DFC51A117}"/>
              </a:ext>
            </a:extLst>
          </p:cNvPr>
          <p:cNvSpPr/>
          <p:nvPr/>
        </p:nvSpPr>
        <p:spPr>
          <a:xfrm>
            <a:off x="10784400" y="24002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318228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4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2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5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500"/>
                            </p:stCondLst>
                            <p:childTnLst>
                              <p:par>
                                <p:cTn id="1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000"/>
                            </p:stCondLst>
                            <p:childTnLst>
                              <p:par>
                                <p:cTn id="1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5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8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850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90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26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00"/>
                            </p:stCondLst>
                            <p:childTnLst>
                              <p:par>
                                <p:cTn id="230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500"/>
                            </p:stCondLst>
                            <p:childTnLst>
                              <p:par>
                                <p:cTn id="234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500"/>
                            </p:stCondLst>
                            <p:childTnLst>
                              <p:par>
                                <p:cTn id="238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500"/>
                            </p:stCondLst>
                            <p:childTnLst>
                              <p:par>
                                <p:cTn id="242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500"/>
                            </p:stCondLst>
                            <p:childTnLst>
                              <p:par>
                                <p:cTn id="246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500"/>
                            </p:stCondLst>
                            <p:childTnLst>
                              <p:par>
                                <p:cTn id="250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500"/>
                            </p:stCondLst>
                            <p:childTnLst>
                              <p:par>
                                <p:cTn id="2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500"/>
                            </p:stCondLst>
                            <p:childTnLst>
                              <p:par>
                                <p:cTn id="2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000"/>
                            </p:stCondLst>
                            <p:childTnLst>
                              <p:par>
                                <p:cTn id="2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500"/>
                            </p:stCondLst>
                            <p:childTnLst>
                              <p:par>
                                <p:cTn id="2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000"/>
                            </p:stCondLst>
                            <p:childTnLst>
                              <p:par>
                                <p:cTn id="2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500"/>
                            </p:stCondLst>
                            <p:childTnLst>
                              <p:par>
                                <p:cTn id="2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0"/>
                            </p:stCondLst>
                            <p:childTnLst>
                              <p:par>
                                <p:cTn id="2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500"/>
                            </p:stCondLst>
                            <p:childTnLst>
                              <p:par>
                                <p:cTn id="3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6000"/>
                            </p:stCondLst>
                            <p:childTnLst>
                              <p:par>
                                <p:cTn id="3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09" grpId="0" animBg="1"/>
      <p:bldP spid="115" grpId="0" animBg="1"/>
      <p:bldP spid="38" grpId="0" animBg="1"/>
      <p:bldP spid="41" grpId="0" animBg="1"/>
      <p:bldP spid="44" grpId="0" animBg="1"/>
      <p:bldP spid="46" grpId="0" animBg="1"/>
      <p:bldP spid="49" grpId="0" animBg="1"/>
      <p:bldP spid="50" grpId="0" animBg="1"/>
      <p:bldP spid="54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223" grpId="0"/>
      <p:bldP spid="250" grpId="0" animBg="1"/>
      <p:bldP spid="251" grpId="0" animBg="1"/>
      <p:bldP spid="252" grpId="0" animBg="1"/>
      <p:bldP spid="253" grpId="0" animBg="1"/>
      <p:bldP spid="270" grpId="0"/>
      <p:bldP spid="271" grpId="0"/>
      <p:bldP spid="272" grpId="0" animBg="1"/>
      <p:bldP spid="274" grpId="0" animBg="1"/>
      <p:bldP spid="2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ttangolo 180">
            <a:extLst>
              <a:ext uri="{FF2B5EF4-FFF2-40B4-BE49-F238E27FC236}">
                <a16:creationId xmlns:a16="http://schemas.microsoft.com/office/drawing/2014/main" id="{63C8C994-8620-40F8-8041-002EF523D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0" y="2971800"/>
            <a:ext cx="12132000" cy="1132618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 maggiore completezza ed approfondimento degli argomenti si può consultare il seguente sito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6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ulsante di azione: vuoto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648E477-D426-48F2-90E9-55B271C2F355}"/>
              </a:ext>
            </a:extLst>
          </p:cNvPr>
          <p:cNvSpPr/>
          <p:nvPr/>
        </p:nvSpPr>
        <p:spPr>
          <a:xfrm>
            <a:off x="10784400" y="24002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301547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757</Words>
  <Application>Microsoft Office PowerPoint</Application>
  <PresentationFormat>Widescreen</PresentationFormat>
  <Paragraphs>146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Comic Sans MS</vt:lpstr>
      <vt:lpstr>MS Shell Dlg 2</vt:lpstr>
      <vt:lpstr>Symbol</vt:lpstr>
      <vt:lpstr>1_Tema di Office</vt:lpstr>
      <vt:lpstr>2_Tema di Office</vt:lpstr>
      <vt:lpstr>Geometria descrittiva dinamica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44</cp:revision>
  <dcterms:created xsi:type="dcterms:W3CDTF">2022-04-02T16:39:41Z</dcterms:created>
  <dcterms:modified xsi:type="dcterms:W3CDTF">2022-06-04T10:18:36Z</dcterms:modified>
</cp:coreProperties>
</file>