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0"/>
  </p:notesMasterIdLst>
  <p:sldIdLst>
    <p:sldId id="268" r:id="rId4"/>
    <p:sldId id="265" r:id="rId5"/>
    <p:sldId id="271" r:id="rId6"/>
    <p:sldId id="269" r:id="rId7"/>
    <p:sldId id="270" r:id="rId8"/>
    <p:sldId id="288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66FF"/>
    <a:srgbClr val="DCE6F2"/>
    <a:srgbClr val="FB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D81A6-966F-4332-A69A-26EEBA7DBB4C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E301D5-78F6-4837-8753-229D3E5E9C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5373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69E635-4B89-4698-92C2-4071089677A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822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A0DDE0-FA11-4AF9-A408-D74FBBA1D7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AC7B232-B551-4DFE-BAD0-00A46EF11F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2ED501B-9B24-4F8E-9D64-8E2C5A903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78BB-4003-48FD-9570-C87354F98495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D93EC0F-DE9B-4003-A7CB-3B1A6CFEC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78B8D78-471C-4FF2-9AEE-D65213640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3276-0761-4C4F-9536-028E88FC4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390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499A0F-C192-4E9D-9946-4F3508BFA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0019D94-7CA5-4165-A0A2-49DFBC65FE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D42591A-BC40-480A-B3D9-A024F37E4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78BB-4003-48FD-9570-C87354F98495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E7F3B23-F6DA-44E8-A6D3-9076E5667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0422079-950B-49D5-9BC7-5B33FCC6D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3276-0761-4C4F-9536-028E88FC4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678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9FC0936-6675-4C0F-BC3F-D71E180AE1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7004C81-6818-4838-8C3D-C7691B43E4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254D056-21FF-4605-9AE1-97A40A30A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78BB-4003-48FD-9570-C87354F98495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44AE1F2-8CCF-480D-83E1-1ABB4E525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2E69F5-37AC-4B9C-A8C2-FC0EC9341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3276-0761-4C4F-9536-028E88FC4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4897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226C2D-875C-43FD-938B-A828F8993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2AD11A5-DC51-4307-8CEF-A0049071F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BA5C4D-3715-4630-B1FA-272E6963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8A11C0-F336-4A66-96F0-4379F999B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C9B2AB-2C6F-4665-B66A-C1E85405B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7746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B9B440-9BF2-41E4-AA85-0126694CF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D551CE-C2CC-45F6-8973-D5EC452ED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558032-E976-4FB0-B934-CA5BA5CE3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E16336-061C-4A20-9515-B9FEF4E6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DF2540-55D1-4A3B-A64F-E77DFF5C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2353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B73B89-B010-47A1-8B02-1419EF22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27A388-2D0D-47C4-BAF4-F754EA804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6316C0-CA9A-49E3-ACA4-430AB3DBF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5E0827-1D43-436A-A9DE-1EB9FE78A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122CC1-50F7-40E1-B132-635B23A6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2508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DE858C-ECE7-4F90-93CE-830C13191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A11BC9-4B61-487A-ADE8-2507A24FB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1A783E-3154-4F80-903E-4121F88DC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C486A67-F0F1-4F87-8671-CAD7DC585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8B3CD8-E83F-4077-9399-A9D30649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E2E317-2C62-4904-BC0D-4B9F3AF2B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990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08B162-F8AC-43DD-A8B9-9D422222C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9C8BC1-0051-4B00-BAA0-610E6D978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494DF1-F2A5-427F-87B2-561AB9876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2C15058-C4FD-48F9-A9E8-4295223847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A09602E-08CA-4EFE-B5F1-11A62885D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FD3455E-C60A-451B-8F9A-438017986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F1D1DFE-0EF5-4A3B-B950-99085D17E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25F8875-B6AD-45F0-8AE3-4887FCA05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6769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FDE3DF-5754-427B-864F-96C4BB790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AC8E78E-E3FD-40A6-B844-4B60F4E37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C2F6BFD-FA94-4710-BCD0-DA8878AC6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28CD1A-C205-4092-A5F2-0B61CEE57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3121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56159F1-529A-4394-8D20-940AA66F5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50000DF-D239-4BFD-A43B-3BAC0EA1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AFA905-1981-4D2C-A714-532B060B8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8227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BEBD3D-6732-4D5A-B0CB-1C6B3327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C96B0C-B691-47CB-AF7E-97DA88AEB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BE1D196-280B-4757-B205-B978FC067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B90C7B-369B-47B8-9E9F-9569B23C4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11F8648-8479-481E-8BA2-2A80E3D6A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2852960-A791-4B66-8A12-D3F669327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0317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5E0E4A-97E4-4BE5-9713-98FE43BD7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357870-2F38-4186-B186-A645B930F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D670C9-98FA-4AD1-994F-C32931D8F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78BB-4003-48FD-9570-C87354F98495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33AA67-A529-4799-9FD1-9BE678B56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1FD468-A233-477C-9CCF-291978258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3276-0761-4C4F-9536-028E88FC4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7073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F4EEE4-5C42-4B2A-B6AD-7EBD61755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07BAD52-8E3A-4E68-BB04-9C6A7B5B95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A2EE327-6191-4AC8-9386-DD8810239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3867D26-369E-44AD-8B43-5DAF68BFC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613DE60-D772-4C13-AADF-886349290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C95381-4F26-46AA-8AB3-EDC0DF17F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540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709D29-68B6-42DB-93A9-1FAFA2CC2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E3EE0A8-883F-44B7-B4F7-8DEAEDD48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B0CF3-2FF5-467F-8356-005675C33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B0E9AF-A9B9-4468-B65B-2CA7CFC46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170903-6092-4185-AF38-FD23437F8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9981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7007F0A-A0F3-4669-A96C-96C3B52B2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7FD37B2-E4E9-4E03-8DDE-2A79AA809F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00468F-1003-4B2F-93A1-419974361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0310D2-DCB4-43F6-9B05-9832ABEE5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D022B9-C229-4CB9-8AF8-3FD6E4D3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3703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DD29B39-1CE2-4C1F-866A-59E5654F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114DE-3F60-44DD-9423-DEFC04250351}" type="datetimeFigureOut">
              <a:rPr lang="it-IT"/>
              <a:pPr>
                <a:defRPr/>
              </a:pPr>
              <a:t>04/06/2022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C82267-D490-4013-BE6C-C35095E3B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AF939F-A0A9-4F13-9BF0-06A44DF78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05D9D-7BDB-44F6-8FDF-584E217B405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98106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A90873-8DC8-4403-99FA-2C8B343DF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8C63B-2C19-4507-AC24-072B90448340}" type="datetimeFigureOut">
              <a:rPr lang="it-IT"/>
              <a:pPr>
                <a:defRPr/>
              </a:pPr>
              <a:t>04/06/2022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084630-1964-40D6-A542-A67D7AFB4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D94288-04F3-4460-A558-23258665A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E5964-AF03-4A49-98F6-2ECC0253D9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48610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8"/>
            <a:ext cx="10363200" cy="1362075"/>
          </a:xfrm>
        </p:spPr>
        <p:txBody>
          <a:bodyPr anchor="t"/>
          <a:lstStyle>
            <a:lvl1pPr algn="l">
              <a:defRPr sz="2251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22"/>
            <a:ext cx="10363200" cy="1500187"/>
          </a:xfr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68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3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06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674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43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12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18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349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07BAE0-B502-403A-8B2A-6744B3DA2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CE8B3-C242-4180-9527-F98ACB333149}" type="datetimeFigureOut">
              <a:rPr lang="it-IT"/>
              <a:pPr>
                <a:defRPr/>
              </a:pPr>
              <a:t>04/06/2022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93AC53-4A40-4CCB-BEE1-E36782A9D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0937E5-EDA4-458C-BA7A-E11CECC49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EB1C7-ADA2-4636-BA98-CC02E8BC60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91531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1575"/>
            </a:lvl1pPr>
            <a:lvl2pPr>
              <a:defRPr sz="1351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1575"/>
            </a:lvl1pPr>
            <a:lvl2pPr>
              <a:defRPr sz="1351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9D95C966-58D7-4873-B499-96A0F3956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B2A48-65D4-4511-AD62-45D1CD9F7306}" type="datetimeFigureOut">
              <a:rPr lang="it-IT"/>
              <a:pPr>
                <a:defRPr/>
              </a:pPr>
              <a:t>04/06/2022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01517524-EDA6-4FD8-AD75-6EF4A96C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6DE704AE-E182-4F77-A955-C67AD2A1C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53BD7-525F-4E93-AEC9-3D7F05CD8D2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06612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4" y="1535113"/>
            <a:ext cx="5386917" cy="639762"/>
          </a:xfrm>
        </p:spPr>
        <p:txBody>
          <a:bodyPr anchor="b"/>
          <a:lstStyle>
            <a:lvl1pPr marL="0" indent="0">
              <a:buNone/>
              <a:defRPr sz="1351" b="1"/>
            </a:lvl1pPr>
            <a:lvl2pPr marL="257168" indent="0">
              <a:buNone/>
              <a:defRPr sz="1125" b="1"/>
            </a:lvl2pPr>
            <a:lvl3pPr marL="514338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4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2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4" y="2174875"/>
            <a:ext cx="5386917" cy="3951288"/>
          </a:xfrm>
        </p:spPr>
        <p:txBody>
          <a:bodyPr/>
          <a:lstStyle>
            <a:lvl1pPr>
              <a:defRPr sz="1351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1351" b="1"/>
            </a:lvl1pPr>
            <a:lvl2pPr marL="257168" indent="0">
              <a:buNone/>
              <a:defRPr sz="1125" b="1"/>
            </a:lvl2pPr>
            <a:lvl3pPr marL="514338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4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2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1351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A0F242A1-DC2A-4C70-8BE5-F59619D1B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F22E6-8CF1-4BF8-93AE-7DEBFC78CE52}" type="datetimeFigureOut">
              <a:rPr lang="it-IT"/>
              <a:pPr>
                <a:defRPr/>
              </a:pPr>
              <a:t>04/06/2022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D9F05560-9E7A-4D66-99D0-53890D039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CD96F39D-98BF-4C4A-9087-474215C76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9C386-CE87-4F9D-BF5F-59402AAC59A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81550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A3F401E0-6DF8-44E0-AFB2-E2986D3D4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C869E-6221-4A3D-9CD7-DB545B0EFB1E}" type="datetimeFigureOut">
              <a:rPr lang="it-IT"/>
              <a:pPr>
                <a:defRPr/>
              </a:pPr>
              <a:t>04/06/2022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4FDB7A51-9D48-4FA2-9692-55B00C957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4F9AF6A2-EA01-4EE3-8799-049CFBF4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0FB98-3D33-454B-A453-A45917DB0B0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12470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D51A5517-D393-4685-AD2A-4C331F9D6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1DEB4-15B5-43E8-B445-0C3E6C722FFB}" type="datetimeFigureOut">
              <a:rPr lang="it-IT"/>
              <a:pPr>
                <a:defRPr/>
              </a:pPr>
              <a:t>04/06/2022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E497048E-3ABD-4DBF-A3BC-8C75C79B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0B064952-2EAD-403D-901D-31DB4BE3A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1FB84-F20C-4C7A-A885-8EF61B16DC8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02370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26A750-A383-4290-8004-72956CE32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5407DEF-2504-4C1B-96B5-DD376ABCB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D189F8-D32F-4A0F-90D8-61B73B43D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78BB-4003-48FD-9570-C87354F98495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A910C89-ABD9-4C47-A126-9BBE7FF52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C7EF40-E418-410E-BD9F-6D54F3A37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3276-0761-4C4F-9536-028E88FC4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7263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5" y="273059"/>
            <a:ext cx="6815668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1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68" indent="0">
              <a:buNone/>
              <a:defRPr sz="675"/>
            </a:lvl2pPr>
            <a:lvl3pPr marL="514338" indent="0">
              <a:buNone/>
              <a:defRPr sz="563"/>
            </a:lvl3pPr>
            <a:lvl4pPr marL="771506" indent="0">
              <a:buNone/>
              <a:defRPr sz="507"/>
            </a:lvl4pPr>
            <a:lvl5pPr marL="1028674" indent="0">
              <a:buNone/>
              <a:defRPr sz="507"/>
            </a:lvl5pPr>
            <a:lvl6pPr marL="1285843" indent="0">
              <a:buNone/>
              <a:defRPr sz="507"/>
            </a:lvl6pPr>
            <a:lvl7pPr marL="1543012" indent="0">
              <a:buNone/>
              <a:defRPr sz="507"/>
            </a:lvl7pPr>
            <a:lvl8pPr marL="1800180" indent="0">
              <a:buNone/>
              <a:defRPr sz="507"/>
            </a:lvl8pPr>
            <a:lvl9pPr marL="2057349" indent="0">
              <a:buNone/>
              <a:defRPr sz="507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1BA8E32C-C19B-49D4-93A4-5AE74FD7F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FB464-EED0-42F3-8101-1DF7C6C62CF7}" type="datetimeFigureOut">
              <a:rPr lang="it-IT"/>
              <a:pPr>
                <a:defRPr/>
              </a:pPr>
              <a:t>04/06/2022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6282D7B9-5871-4732-803D-80C82E20B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19E9189E-873E-4B36-B1B3-F7A749109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0C726-98A0-48D9-AD5B-A483604390B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27783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257168" indent="0">
              <a:buNone/>
              <a:defRPr sz="1575"/>
            </a:lvl2pPr>
            <a:lvl3pPr marL="514338" indent="0">
              <a:buNone/>
              <a:defRPr sz="1351"/>
            </a:lvl3pPr>
            <a:lvl4pPr marL="771506" indent="0">
              <a:buNone/>
              <a:defRPr sz="1125"/>
            </a:lvl4pPr>
            <a:lvl5pPr marL="1028674" indent="0">
              <a:buNone/>
              <a:defRPr sz="1125"/>
            </a:lvl5pPr>
            <a:lvl6pPr marL="1285843" indent="0">
              <a:buNone/>
              <a:defRPr sz="1125"/>
            </a:lvl6pPr>
            <a:lvl7pPr marL="1543012" indent="0">
              <a:buNone/>
              <a:defRPr sz="1125"/>
            </a:lvl7pPr>
            <a:lvl8pPr marL="1800180" indent="0">
              <a:buNone/>
              <a:defRPr sz="1125"/>
            </a:lvl8pPr>
            <a:lvl9pPr marL="2057349" indent="0">
              <a:buNone/>
              <a:defRPr sz="1125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68" indent="0">
              <a:buNone/>
              <a:defRPr sz="675"/>
            </a:lvl2pPr>
            <a:lvl3pPr marL="514338" indent="0">
              <a:buNone/>
              <a:defRPr sz="563"/>
            </a:lvl3pPr>
            <a:lvl4pPr marL="771506" indent="0">
              <a:buNone/>
              <a:defRPr sz="507"/>
            </a:lvl4pPr>
            <a:lvl5pPr marL="1028674" indent="0">
              <a:buNone/>
              <a:defRPr sz="507"/>
            </a:lvl5pPr>
            <a:lvl6pPr marL="1285843" indent="0">
              <a:buNone/>
              <a:defRPr sz="507"/>
            </a:lvl6pPr>
            <a:lvl7pPr marL="1543012" indent="0">
              <a:buNone/>
              <a:defRPr sz="507"/>
            </a:lvl7pPr>
            <a:lvl8pPr marL="1800180" indent="0">
              <a:buNone/>
              <a:defRPr sz="507"/>
            </a:lvl8pPr>
            <a:lvl9pPr marL="2057349" indent="0">
              <a:buNone/>
              <a:defRPr sz="507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5DD3D5E1-4582-42D3-8C7F-549467DE8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C8D1-D426-401B-8AC5-561DD458DE56}" type="datetimeFigureOut">
              <a:rPr lang="it-IT"/>
              <a:pPr>
                <a:defRPr/>
              </a:pPr>
              <a:t>04/06/2022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D7C7979D-4589-43DB-8E86-9804ED6DD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B6037FF1-FAF4-4676-8F11-ABE99125F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DC06-99C1-4F29-800D-74D3AABC539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2519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886A82-3D77-4304-A15D-1CD2CE164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5A485-098D-4A5A-9D68-8CC4C26E05AA}" type="datetimeFigureOut">
              <a:rPr lang="it-IT"/>
              <a:pPr>
                <a:defRPr/>
              </a:pPr>
              <a:t>04/06/2022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64A48DF-E26B-4624-AABE-00EFFB659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DE0ABD-A28F-4030-9489-06E722636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B3764-1C77-4B88-8738-40AF0BC6D79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6583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47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47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2BDF8B-C332-4622-93FC-36F53F25A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40E71-9635-4756-9EB2-BB8045E66131}" type="datetimeFigureOut">
              <a:rPr lang="it-IT"/>
              <a:pPr>
                <a:defRPr/>
              </a:pPr>
              <a:t>04/06/2022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B6989D-FC4E-4AB7-B042-1AA3D8F94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CF1645-C070-4C08-9B3D-CBDCFDE81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9C521-CD3E-41BD-AD6F-1008ED7DC04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5396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A2267C-0374-487B-BCCD-A478DF065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A07454-8F2C-4102-AF32-8FE7281C94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6EE550E-4788-499E-A79D-5D8E34BD45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C75161D-0546-44E7-9047-4EE1BD11D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78BB-4003-48FD-9570-C87354F98495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EA415A5-57C4-4D39-A561-502AEDD52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C4815E2-7330-4A01-87E5-07904C2D4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3276-0761-4C4F-9536-028E88FC4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9402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D363EA-AF4D-4419-A11B-2D5C9ABF6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6293FC7-C487-4AA7-94EC-C463E7E1D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ECA85BA-F918-4ACA-8C7E-9ECD15524E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069EA03-8F09-4F79-BDF3-186AF83ED1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06B5ABC-59B8-4BB9-B876-347EBC79CA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53AB40C-6E5A-43EE-83D9-F6A18A9F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78BB-4003-48FD-9570-C87354F98495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282A063-7437-4F3F-BA38-C5D353569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A0E0888-A5CD-400A-B987-A9AA6D5B9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3276-0761-4C4F-9536-028E88FC4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7936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9C1BA4-B9B7-4833-A6D9-DD63535A4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01396F7-FE1B-4A6D-9C9A-FCC1C9AF8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78BB-4003-48FD-9570-C87354F98495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0784A9F-821F-4840-90FA-67EE5DEC9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E9CECD3-9BF5-4FF4-975C-93E6CBA8B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3276-0761-4C4F-9536-028E88FC4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123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7CB4135-441D-42E5-8F25-075E2B75B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78BB-4003-48FD-9570-C87354F98495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B29A03F-05DD-497A-A920-2E747389A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C05BEE7-EFB3-48B5-A34E-2D0A5E58D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3276-0761-4C4F-9536-028E88FC4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3296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EF0DED-E97B-4158-817B-0DF151B20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47E099-B919-4C7D-980C-0A544BB9F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60CEFDC-2785-4FD9-96F9-21ADEE3BEC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3C2099C-F107-4CBB-9846-9AB4B0E59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78BB-4003-48FD-9570-C87354F98495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AC6D90E-49A9-46A7-8772-E73C9EB7D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2434C9D-F282-4F09-9FD2-EEB256602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3276-0761-4C4F-9536-028E88FC4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637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D24E19-65C1-443B-8EE4-03151A177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3309967-0B57-4DB7-A3CE-DB0965FFBD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B67F049-5ECD-449B-9CB6-8D383EFD07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B58D155-FC81-433B-BFC5-B612766FA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78BB-4003-48FD-9570-C87354F98495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5DAF46B-3E30-4690-B427-F1B6FE306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9B1796A-1A94-424D-B603-439A2F795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3276-0761-4C4F-9536-028E88FC4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1568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4A7A660-AE7B-4683-8CC2-B8FA1927A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93809EC-BE1E-480A-9628-414E7CAAA0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E8A87BA-72FC-49AB-B3BA-86397D5F63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878BB-4003-48FD-9570-C87354F98495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1431B66-7BF6-4729-A898-34D489CB6A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0DC9BDA-E2FA-4982-9F14-65EAA74401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B3276-0761-4C4F-9536-028E88FC4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5751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24F050D-E238-40F7-A74C-0C6EFC168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659AA1-8C0D-447D-AE8A-88E4E422E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517BBC-C1E7-40E0-8FE4-A9AE31E5D3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92C4B-5F6B-41B1-B710-8AC021E15CCB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6AE519-5B1F-4375-9B00-1F59BE0E7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A8F588-81B3-4253-A301-E3EE0420A0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3378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>
            <a:extLst>
              <a:ext uri="{FF2B5EF4-FFF2-40B4-BE49-F238E27FC236}">
                <a16:creationId xmlns:a16="http://schemas.microsoft.com/office/drawing/2014/main" id="{D7E3FDB6-9D39-49D6-B97F-17FEF31BFE4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5035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>
            <a:extLst>
              <a:ext uri="{FF2B5EF4-FFF2-40B4-BE49-F238E27FC236}">
                <a16:creationId xmlns:a16="http://schemas.microsoft.com/office/drawing/2014/main" id="{BAC60B85-ECB9-4355-B11F-C6EC371784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5809F5-F509-4C5E-A0F6-7747E08FFE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756"/>
            <a:ext cx="28448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0F05B0-857E-435E-AC3F-57369EF2C7A7}" type="datetimeFigureOut">
              <a:rPr lang="it-IT"/>
              <a:pPr>
                <a:defRPr/>
              </a:pPr>
              <a:t>04/06/2022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433D7E-CB78-43E3-A29D-AFA8CB8C0C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756"/>
            <a:ext cx="38608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B0256F6-C463-4324-8D58-515CA200A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756"/>
            <a:ext cx="2844800" cy="364331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675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374B5DC-9E80-4404-A2B7-5D8EF28058F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02046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5pPr>
      <a:lvl6pPr marL="257168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6pPr>
      <a:lvl7pPr marL="514338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7pPr>
      <a:lvl8pPr marL="771506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8pPr>
      <a:lvl9pPr marL="1028674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9pPr>
    </p:titleStyle>
    <p:bodyStyle>
      <a:lvl1pPr marL="192877" indent="-19287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900" indent="-16073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642923" indent="-12858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7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7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8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4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491906"/>
            <a:ext cx="12168000" cy="3540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40EFF9-23D5-475F-BB91-AD787EC78C92}"/>
              </a:ext>
            </a:extLst>
          </p:cNvPr>
          <p:cNvSpPr txBox="1"/>
          <p:nvPr/>
        </p:nvSpPr>
        <p:spPr>
          <a:xfrm>
            <a:off x="12000" y="887763"/>
            <a:ext cx="12168000" cy="40011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 DI  SOLIDI  DI ROTAZIONE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7392" y="1702145"/>
            <a:ext cx="2844000" cy="4824000"/>
          </a:xfrm>
          <a:prstGeom prst="rect">
            <a:avLst/>
          </a:prstGeom>
          <a:solidFill>
            <a:srgbClr val="E5E5E3"/>
          </a:solidFill>
          <a:ln w="3175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Il disegno di copertina è stato eseguito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nell’a. s. 2004/05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da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Creato Serena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della classe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1°E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del</a:t>
            </a:r>
            <a:r>
              <a:rPr kumimoji="0" lang="it-IT" sz="16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Liceo Artistico Statale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«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G. </a:t>
            </a:r>
            <a:r>
              <a:rPr kumimoji="0" lang="it-IT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Misticoni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»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di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Pescara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per la materia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«Discipline geometriche»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r>
              <a:rPr lang="it-IT" sz="16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del corso sperimentale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6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«Progetto Leonardo»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Insegnante: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Prof. Elio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Fragassi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21" y="6565339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7366" y="6567701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C8C9BC4-89A5-47DE-A85B-0E5D24B9E4F5}"/>
              </a:ext>
            </a:extLst>
          </p:cNvPr>
          <p:cNvCxnSpPr>
            <a:cxnSpLocks/>
          </p:cNvCxnSpPr>
          <p:nvPr/>
        </p:nvCxnSpPr>
        <p:spPr>
          <a:xfrm>
            <a:off x="1103265" y="6858000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3B465C2-9476-4834-A0C3-FE16EC2A0C53}"/>
              </a:ext>
            </a:extLst>
          </p:cNvPr>
          <p:cNvSpPr txBox="1"/>
          <p:nvPr/>
        </p:nvSpPr>
        <p:spPr>
          <a:xfrm>
            <a:off x="5095131" y="1706842"/>
            <a:ext cx="4212000" cy="360000"/>
          </a:xfrm>
          <a:prstGeom prst="rect">
            <a:avLst/>
          </a:prstGeom>
          <a:noFill/>
          <a:ln w="31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Indice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534B261-35E0-4C14-819B-EF864955DEA1}"/>
              </a:ext>
            </a:extLst>
          </p:cNvPr>
          <p:cNvSpPr txBox="1"/>
          <p:nvPr/>
        </p:nvSpPr>
        <p:spPr>
          <a:xfrm>
            <a:off x="0" y="1320452"/>
            <a:ext cx="12192000" cy="338554"/>
          </a:xfrm>
          <a:prstGeom prst="rect">
            <a:avLst/>
          </a:prstGeom>
          <a:noFill/>
          <a:ln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 DI DUE  SFERE UGUALI CON CENTRI A STESSA QUOTA E  STESSO AGGETTO</a:t>
            </a:r>
            <a:endParaRPr kumimoji="0" lang="it-IT" sz="1600" b="0" i="0" u="none" strike="noStrike" kern="1200" cap="none" spc="0" normalizeH="0" baseline="-2500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EF729A0-843B-473C-8263-824F68FA78F6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ulsante di azione: vuoto 20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7E0723C-F78A-46C6-898B-FC983A9E004F}"/>
              </a:ext>
            </a:extLst>
          </p:cNvPr>
          <p:cNvSpPr/>
          <p:nvPr/>
        </p:nvSpPr>
        <p:spPr>
          <a:xfrm>
            <a:off x="5089613" y="2595227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2" name="Pulsante di azione: vuoto 21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115994FE-9BC6-42C0-9718-93489CE46826}"/>
              </a:ext>
            </a:extLst>
          </p:cNvPr>
          <p:cNvSpPr/>
          <p:nvPr/>
        </p:nvSpPr>
        <p:spPr>
          <a:xfrm>
            <a:off x="5089613" y="2995481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</a:p>
        </p:txBody>
      </p:sp>
      <p:sp>
        <p:nvSpPr>
          <p:cNvPr id="23" name="Pulsante di azione: vuoto 22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F6FD3DF0-B1D6-47A4-AA1F-30C678147F5A}"/>
              </a:ext>
            </a:extLst>
          </p:cNvPr>
          <p:cNvSpPr/>
          <p:nvPr/>
        </p:nvSpPr>
        <p:spPr>
          <a:xfrm>
            <a:off x="5089613" y="3374142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6" name="Pulsante di azione: vuoto 25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F5A9625F-B032-4410-B90E-21176569E59A}"/>
              </a:ext>
            </a:extLst>
          </p:cNvPr>
          <p:cNvSpPr/>
          <p:nvPr/>
        </p:nvSpPr>
        <p:spPr>
          <a:xfrm>
            <a:off x="5091754" y="3770235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4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65A9C577-2EE5-4204-B15C-8DBAF6180F56}"/>
              </a:ext>
            </a:extLst>
          </p:cNvPr>
          <p:cNvSpPr txBox="1"/>
          <p:nvPr/>
        </p:nvSpPr>
        <p:spPr>
          <a:xfrm>
            <a:off x="5089613" y="5231568"/>
            <a:ext cx="42377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accedere alle pagine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selezionare il numero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054C449-2E74-46B3-975E-3689782E74A3}"/>
              </a:ext>
            </a:extLst>
          </p:cNvPr>
          <p:cNvSpPr txBox="1"/>
          <p:nvPr/>
        </p:nvSpPr>
        <p:spPr>
          <a:xfrm>
            <a:off x="5514388" y="2595227"/>
            <a:ext cx="225357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Solidi della composizione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B4827ED8-6A8F-40FA-BBDA-C503BBB7EB3C}"/>
              </a:ext>
            </a:extLst>
          </p:cNvPr>
          <p:cNvSpPr txBox="1"/>
          <p:nvPr/>
        </p:nvSpPr>
        <p:spPr>
          <a:xfrm>
            <a:off x="5523268" y="2991398"/>
            <a:ext cx="376647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della compenetrazione delle sfere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16D764E0-1A81-4E81-805E-5C701A79F7E1}"/>
              </a:ext>
            </a:extLst>
          </p:cNvPr>
          <p:cNvSpPr txBox="1"/>
          <p:nvPr/>
        </p:nvSpPr>
        <p:spPr>
          <a:xfrm>
            <a:off x="5512249" y="3376491"/>
            <a:ext cx="245102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Ribaltamento della sezione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3DF9B911-BA0A-4BDA-98A5-29A01C522335}"/>
              </a:ext>
            </a:extLst>
          </p:cNvPr>
          <p:cNvSpPr txBox="1"/>
          <p:nvPr/>
        </p:nvSpPr>
        <p:spPr>
          <a:xfrm>
            <a:off x="5517114" y="3768026"/>
            <a:ext cx="1824717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Immagine di sintesi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5228088B-0BA8-46AA-B589-31D74B8A7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21998"/>
            <a:ext cx="12168000" cy="432000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Geometria descrittiva dinamica</a:t>
            </a:r>
            <a:endParaRPr lang="it-IT" dirty="0"/>
          </a:p>
        </p:txBody>
      </p: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B51553EB-32BB-4C01-9362-E83DEA2F8F39}"/>
              </a:ext>
            </a:extLst>
          </p:cNvPr>
          <p:cNvCxnSpPr>
            <a:cxnSpLocks/>
          </p:cNvCxnSpPr>
          <p:nvPr/>
        </p:nvCxnSpPr>
        <p:spPr>
          <a:xfrm>
            <a:off x="0" y="686536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magine 5">
            <a:extLst>
              <a:ext uri="{FF2B5EF4-FFF2-40B4-BE49-F238E27FC236}">
                <a16:creationId xmlns:a16="http://schemas.microsoft.com/office/drawing/2014/main" id="{F5003EF7-0172-4756-9A68-6258EC631E8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70" y="1709041"/>
            <a:ext cx="5018422" cy="4804547"/>
          </a:xfrm>
          <a:prstGeom prst="rect">
            <a:avLst/>
          </a:prstGeom>
          <a:ln>
            <a:solidFill>
              <a:srgbClr val="0000FF"/>
            </a:solidFill>
          </a:ln>
        </p:spPr>
      </p:pic>
    </p:spTree>
    <p:extLst>
      <p:ext uri="{BB962C8B-B14F-4D97-AF65-F5344CB8AC3E}">
        <p14:creationId xmlns:p14="http://schemas.microsoft.com/office/powerpoint/2010/main" val="425776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00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8" grpId="0" animBg="1"/>
      <p:bldP spid="21" grpId="0" animBg="1"/>
      <p:bldP spid="22" grpId="0" animBg="1"/>
      <p:bldP spid="23" grpId="0" animBg="1"/>
      <p:bldP spid="26" grpId="0" animBg="1"/>
      <p:bldP spid="29" grpId="0"/>
      <p:bldP spid="14" grpId="0"/>
      <p:bldP spid="36" grpId="0"/>
      <p:bldP spid="38" grpId="0"/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5C7DDE0C-D67C-41A8-94D4-1D90661EFC77}"/>
              </a:ext>
            </a:extLst>
          </p:cNvPr>
          <p:cNvCxnSpPr>
            <a:cxnSpLocks/>
          </p:cNvCxnSpPr>
          <p:nvPr/>
        </p:nvCxnSpPr>
        <p:spPr>
          <a:xfrm>
            <a:off x="7377344" y="3664961"/>
            <a:ext cx="461638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EAEC9E36-3A71-433D-BF66-632941EE53A5}"/>
              </a:ext>
            </a:extLst>
          </p:cNvPr>
          <p:cNvSpPr txBox="1"/>
          <p:nvPr/>
        </p:nvSpPr>
        <p:spPr>
          <a:xfrm flipH="1">
            <a:off x="11749620" y="3394228"/>
            <a:ext cx="437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lt</a:t>
            </a: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804134DC-CD96-47E4-AF2F-201FA90BDC48}"/>
              </a:ext>
            </a:extLst>
          </p:cNvPr>
          <p:cNvSpPr/>
          <p:nvPr/>
        </p:nvSpPr>
        <p:spPr>
          <a:xfrm>
            <a:off x="7805230" y="1104830"/>
            <a:ext cx="2127875" cy="2127896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6" name="Gruppo 25">
            <a:extLst>
              <a:ext uri="{FF2B5EF4-FFF2-40B4-BE49-F238E27FC236}">
                <a16:creationId xmlns:a16="http://schemas.microsoft.com/office/drawing/2014/main" id="{2004C838-09D0-4FED-9077-DC34A2D36D89}"/>
              </a:ext>
            </a:extLst>
          </p:cNvPr>
          <p:cNvGrpSpPr/>
          <p:nvPr/>
        </p:nvGrpSpPr>
        <p:grpSpPr>
          <a:xfrm>
            <a:off x="8820446" y="2109707"/>
            <a:ext cx="118779" cy="118780"/>
            <a:chOff x="8817675" y="2109707"/>
            <a:chExt cx="118779" cy="118780"/>
          </a:xfrm>
        </p:grpSpPr>
        <p:cxnSp>
          <p:nvCxnSpPr>
            <p:cNvPr id="13" name="Connettore diritto 12">
              <a:extLst>
                <a:ext uri="{FF2B5EF4-FFF2-40B4-BE49-F238E27FC236}">
                  <a16:creationId xmlns:a16="http://schemas.microsoft.com/office/drawing/2014/main" id="{7AD1FC68-9EBE-410E-AA75-491F17B9CB17}"/>
                </a:ext>
              </a:extLst>
            </p:cNvPr>
            <p:cNvCxnSpPr>
              <a:cxnSpLocks/>
            </p:cNvCxnSpPr>
            <p:nvPr/>
          </p:nvCxnSpPr>
          <p:spPr>
            <a:xfrm>
              <a:off x="8817675" y="2169099"/>
              <a:ext cx="118779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Connettore diritto 146">
              <a:extLst>
                <a:ext uri="{FF2B5EF4-FFF2-40B4-BE49-F238E27FC236}">
                  <a16:creationId xmlns:a16="http://schemas.microsoft.com/office/drawing/2014/main" id="{1F3481B9-6286-4A66-A610-010ED9663E37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8816329" y="2169097"/>
              <a:ext cx="11878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116EB731-A7EE-48EE-B2FC-8717C2AC4E2B}"/>
              </a:ext>
            </a:extLst>
          </p:cNvPr>
          <p:cNvCxnSpPr>
            <a:cxnSpLocks/>
          </p:cNvCxnSpPr>
          <p:nvPr/>
        </p:nvCxnSpPr>
        <p:spPr>
          <a:xfrm>
            <a:off x="1560000" y="6864160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e 50">
            <a:extLst>
              <a:ext uri="{FF2B5EF4-FFF2-40B4-BE49-F238E27FC236}">
                <a16:creationId xmlns:a16="http://schemas.microsoft.com/office/drawing/2014/main" id="{1CCBBC21-11CA-4C99-BA2D-7C4F1F0575C7}"/>
              </a:ext>
            </a:extLst>
          </p:cNvPr>
          <p:cNvSpPr/>
          <p:nvPr/>
        </p:nvSpPr>
        <p:spPr>
          <a:xfrm>
            <a:off x="7803398" y="4372807"/>
            <a:ext cx="2127875" cy="2127896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0CAB263F-84A8-44E6-9374-FBB7D4002863}"/>
              </a:ext>
            </a:extLst>
          </p:cNvPr>
          <p:cNvCxnSpPr>
            <a:cxnSpLocks/>
          </p:cNvCxnSpPr>
          <p:nvPr/>
        </p:nvCxnSpPr>
        <p:spPr>
          <a:xfrm>
            <a:off x="8826882" y="5431493"/>
            <a:ext cx="11877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B7B31F2A-481B-4ECE-9A74-AC68FCF10ACE}"/>
              </a:ext>
            </a:extLst>
          </p:cNvPr>
          <p:cNvCxnSpPr/>
          <p:nvPr/>
        </p:nvCxnSpPr>
        <p:spPr>
          <a:xfrm>
            <a:off x="10108690" y="5428510"/>
            <a:ext cx="2721" cy="197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Ovale 103">
            <a:extLst>
              <a:ext uri="{FF2B5EF4-FFF2-40B4-BE49-F238E27FC236}">
                <a16:creationId xmlns:a16="http://schemas.microsoft.com/office/drawing/2014/main" id="{EAD8C3DC-EC4E-46B9-88E3-614B15F8EC4E}"/>
              </a:ext>
            </a:extLst>
          </p:cNvPr>
          <p:cNvSpPr/>
          <p:nvPr/>
        </p:nvSpPr>
        <p:spPr>
          <a:xfrm>
            <a:off x="9276374" y="1092401"/>
            <a:ext cx="2127875" cy="2127896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9" name="Gruppo 28">
            <a:extLst>
              <a:ext uri="{FF2B5EF4-FFF2-40B4-BE49-F238E27FC236}">
                <a16:creationId xmlns:a16="http://schemas.microsoft.com/office/drawing/2014/main" id="{8C0B463E-4342-4080-8072-6A75E7306584}"/>
              </a:ext>
            </a:extLst>
          </p:cNvPr>
          <p:cNvGrpSpPr/>
          <p:nvPr/>
        </p:nvGrpSpPr>
        <p:grpSpPr>
          <a:xfrm>
            <a:off x="10289383" y="2110599"/>
            <a:ext cx="118779" cy="118780"/>
            <a:chOff x="10316887" y="2110599"/>
            <a:chExt cx="118779" cy="118780"/>
          </a:xfrm>
        </p:grpSpPr>
        <p:cxnSp>
          <p:nvCxnSpPr>
            <p:cNvPr id="116" name="Connettore diritto 115">
              <a:extLst>
                <a:ext uri="{FF2B5EF4-FFF2-40B4-BE49-F238E27FC236}">
                  <a16:creationId xmlns:a16="http://schemas.microsoft.com/office/drawing/2014/main" id="{418D8901-71D6-4784-BECE-6BB372562B19}"/>
                </a:ext>
              </a:extLst>
            </p:cNvPr>
            <p:cNvCxnSpPr>
              <a:cxnSpLocks/>
            </p:cNvCxnSpPr>
            <p:nvPr/>
          </p:nvCxnSpPr>
          <p:spPr>
            <a:xfrm>
              <a:off x="10316887" y="2169991"/>
              <a:ext cx="118779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Connettore diritto 117">
              <a:extLst>
                <a:ext uri="{FF2B5EF4-FFF2-40B4-BE49-F238E27FC236}">
                  <a16:creationId xmlns:a16="http://schemas.microsoft.com/office/drawing/2014/main" id="{300FA233-E010-4401-BFF2-D6A2C0C9C58F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0315541" y="2169989"/>
              <a:ext cx="11878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877ECA60-6F64-4452-88B7-D3BB0149E0C8}"/>
              </a:ext>
            </a:extLst>
          </p:cNvPr>
          <p:cNvCxnSpPr>
            <a:cxnSpLocks/>
          </p:cNvCxnSpPr>
          <p:nvPr/>
        </p:nvCxnSpPr>
        <p:spPr>
          <a:xfrm>
            <a:off x="10345843" y="2169098"/>
            <a:ext cx="0" cy="326209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Ovale 124">
            <a:extLst>
              <a:ext uri="{FF2B5EF4-FFF2-40B4-BE49-F238E27FC236}">
                <a16:creationId xmlns:a16="http://schemas.microsoft.com/office/drawing/2014/main" id="{28AC35D8-E11B-463D-9A19-E76929875269}"/>
              </a:ext>
            </a:extLst>
          </p:cNvPr>
          <p:cNvSpPr/>
          <p:nvPr/>
        </p:nvSpPr>
        <p:spPr>
          <a:xfrm>
            <a:off x="9278949" y="4359505"/>
            <a:ext cx="2127875" cy="2127896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017D66FE-683B-4D87-AB5F-0E50905A713C}"/>
              </a:ext>
            </a:extLst>
          </p:cNvPr>
          <p:cNvCxnSpPr/>
          <p:nvPr/>
        </p:nvCxnSpPr>
        <p:spPr>
          <a:xfrm>
            <a:off x="11608307" y="5428337"/>
            <a:ext cx="2721" cy="1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8" name="Gruppo 127">
            <a:extLst>
              <a:ext uri="{FF2B5EF4-FFF2-40B4-BE49-F238E27FC236}">
                <a16:creationId xmlns:a16="http://schemas.microsoft.com/office/drawing/2014/main" id="{8BC36CA3-695C-46B2-8980-A3AFE92C5373}"/>
              </a:ext>
            </a:extLst>
          </p:cNvPr>
          <p:cNvGrpSpPr/>
          <p:nvPr/>
        </p:nvGrpSpPr>
        <p:grpSpPr>
          <a:xfrm>
            <a:off x="10295674" y="5384397"/>
            <a:ext cx="108000" cy="108000"/>
            <a:chOff x="10324594" y="5380587"/>
            <a:chExt cx="108000" cy="108000"/>
          </a:xfrm>
        </p:grpSpPr>
        <p:cxnSp>
          <p:nvCxnSpPr>
            <p:cNvPr id="158" name="Connettore diritto 157">
              <a:extLst>
                <a:ext uri="{FF2B5EF4-FFF2-40B4-BE49-F238E27FC236}">
                  <a16:creationId xmlns:a16="http://schemas.microsoft.com/office/drawing/2014/main" id="{9E3F9B97-4A99-4E4C-B9BA-7F9EFEEE6A58}"/>
                </a:ext>
              </a:extLst>
            </p:cNvPr>
            <p:cNvCxnSpPr>
              <a:cxnSpLocks/>
            </p:cNvCxnSpPr>
            <p:nvPr/>
          </p:nvCxnSpPr>
          <p:spPr>
            <a:xfrm>
              <a:off x="10324594" y="5427510"/>
              <a:ext cx="108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ttore diritto 116">
              <a:extLst>
                <a:ext uri="{FF2B5EF4-FFF2-40B4-BE49-F238E27FC236}">
                  <a16:creationId xmlns:a16="http://schemas.microsoft.com/office/drawing/2014/main" id="{5FE0311F-73E2-476E-88C3-49D6CEE28EB4}"/>
                </a:ext>
              </a:extLst>
            </p:cNvPr>
            <p:cNvCxnSpPr/>
            <p:nvPr/>
          </p:nvCxnSpPr>
          <p:spPr>
            <a:xfrm>
              <a:off x="10372472" y="5380587"/>
              <a:ext cx="0" cy="108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3" name="Gruppo 192">
            <a:extLst>
              <a:ext uri="{FF2B5EF4-FFF2-40B4-BE49-F238E27FC236}">
                <a16:creationId xmlns:a16="http://schemas.microsoft.com/office/drawing/2014/main" id="{D9F2A7F6-CE40-434D-B656-744193827AD7}"/>
              </a:ext>
            </a:extLst>
          </p:cNvPr>
          <p:cNvGrpSpPr/>
          <p:nvPr/>
        </p:nvGrpSpPr>
        <p:grpSpPr>
          <a:xfrm>
            <a:off x="8826989" y="5383322"/>
            <a:ext cx="108000" cy="108000"/>
            <a:chOff x="10324594" y="5380587"/>
            <a:chExt cx="108000" cy="108000"/>
          </a:xfrm>
        </p:grpSpPr>
        <p:cxnSp>
          <p:nvCxnSpPr>
            <p:cNvPr id="194" name="Connettore diritto 193">
              <a:extLst>
                <a:ext uri="{FF2B5EF4-FFF2-40B4-BE49-F238E27FC236}">
                  <a16:creationId xmlns:a16="http://schemas.microsoft.com/office/drawing/2014/main" id="{22C90713-C61D-4DF7-92BD-96F6D4E831C3}"/>
                </a:ext>
              </a:extLst>
            </p:cNvPr>
            <p:cNvCxnSpPr>
              <a:cxnSpLocks/>
            </p:cNvCxnSpPr>
            <p:nvPr/>
          </p:nvCxnSpPr>
          <p:spPr>
            <a:xfrm>
              <a:off x="10324594" y="5427510"/>
              <a:ext cx="108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Connettore diritto 194">
              <a:extLst>
                <a:ext uri="{FF2B5EF4-FFF2-40B4-BE49-F238E27FC236}">
                  <a16:creationId xmlns:a16="http://schemas.microsoft.com/office/drawing/2014/main" id="{063F0132-A429-4166-AD0D-8E91F7AE487C}"/>
                </a:ext>
              </a:extLst>
            </p:cNvPr>
            <p:cNvCxnSpPr/>
            <p:nvPr/>
          </p:nvCxnSpPr>
          <p:spPr>
            <a:xfrm>
              <a:off x="10372472" y="5380587"/>
              <a:ext cx="0" cy="108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31B95557-A55A-4FA0-90DE-E8B43B9A937B}"/>
              </a:ext>
            </a:extLst>
          </p:cNvPr>
          <p:cNvCxnSpPr>
            <a:cxnSpLocks/>
          </p:cNvCxnSpPr>
          <p:nvPr/>
        </p:nvCxnSpPr>
        <p:spPr>
          <a:xfrm>
            <a:off x="8878076" y="2155770"/>
            <a:ext cx="0" cy="326209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itolo 3">
            <a:extLst>
              <a:ext uri="{FF2B5EF4-FFF2-40B4-BE49-F238E27FC236}">
                <a16:creationId xmlns:a16="http://schemas.microsoft.com/office/drawing/2014/main" id="{21A1AB09-4F1E-42D4-90E4-0939E01A3A6C}"/>
              </a:ext>
            </a:extLst>
          </p:cNvPr>
          <p:cNvSpPr txBox="1">
            <a:spLocks/>
          </p:cNvSpPr>
          <p:nvPr/>
        </p:nvSpPr>
        <p:spPr>
          <a:xfrm>
            <a:off x="12000" y="12439"/>
            <a:ext cx="12168000" cy="360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(Dati)</a:t>
            </a:r>
            <a:endParaRPr lang="it-IT" sz="17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7CB597F-6752-43BA-8E47-5B436DB40B0C}"/>
              </a:ext>
            </a:extLst>
          </p:cNvPr>
          <p:cNvSpPr txBox="1"/>
          <p:nvPr/>
        </p:nvSpPr>
        <p:spPr>
          <a:xfrm>
            <a:off x="10205785" y="5466439"/>
            <a:ext cx="497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52BFBDA8-45AC-4C5B-A240-4A0F81975D7F}"/>
              </a:ext>
            </a:extLst>
          </p:cNvPr>
          <p:cNvSpPr txBox="1"/>
          <p:nvPr/>
        </p:nvSpPr>
        <p:spPr>
          <a:xfrm>
            <a:off x="10169156" y="1841395"/>
            <a:ext cx="497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59B3EC36-7538-4637-AA7C-71BA291C72A9}"/>
              </a:ext>
            </a:extLst>
          </p:cNvPr>
          <p:cNvSpPr txBox="1"/>
          <p:nvPr/>
        </p:nvSpPr>
        <p:spPr>
          <a:xfrm>
            <a:off x="8724647" y="1858193"/>
            <a:ext cx="497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C44B0B1C-98CE-4E9B-BC01-25F7EFFD62EB}"/>
              </a:ext>
            </a:extLst>
          </p:cNvPr>
          <p:cNvSpPr txBox="1"/>
          <p:nvPr/>
        </p:nvSpPr>
        <p:spPr>
          <a:xfrm>
            <a:off x="8643323" y="5401960"/>
            <a:ext cx="497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576DF9F-75B3-4B95-B4C5-1C6C0F24B9FB}"/>
              </a:ext>
            </a:extLst>
          </p:cNvPr>
          <p:cNvSpPr txBox="1"/>
          <p:nvPr/>
        </p:nvSpPr>
        <p:spPr>
          <a:xfrm>
            <a:off x="0" y="2524480"/>
            <a:ext cx="5388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Siano date due sfere  di centri 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A( A’; A’’) </a:t>
            </a:r>
            <a:r>
              <a:rPr lang="it-IT" dirty="0">
                <a:latin typeface="Comic Sans MS" panose="030F0702030302020204" pitchFamily="66" charset="0"/>
              </a:rPr>
              <a:t>e </a:t>
            </a:r>
          </a:p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B(B’; B’’) </a:t>
            </a:r>
            <a:r>
              <a:rPr lang="it-IT" dirty="0">
                <a:latin typeface="Comic Sans MS" panose="030F0702030302020204" pitchFamily="66" charset="0"/>
              </a:rPr>
              <a:t>con il raggio r della stessa dimensione</a:t>
            </a:r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2B907491-F67C-4A9D-92B3-5A0CADF0BBDD}"/>
              </a:ext>
            </a:extLst>
          </p:cNvPr>
          <p:cNvCxnSpPr>
            <a:cxnSpLocks/>
          </p:cNvCxnSpPr>
          <p:nvPr/>
        </p:nvCxnSpPr>
        <p:spPr>
          <a:xfrm flipH="1">
            <a:off x="8001000" y="2169098"/>
            <a:ext cx="873867" cy="468494"/>
          </a:xfrm>
          <a:prstGeom prst="straightConnector1">
            <a:avLst/>
          </a:prstGeom>
          <a:ln w="3175">
            <a:solidFill>
              <a:srgbClr val="00B0F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>
            <a:extLst>
              <a:ext uri="{FF2B5EF4-FFF2-40B4-BE49-F238E27FC236}">
                <a16:creationId xmlns:a16="http://schemas.microsoft.com/office/drawing/2014/main" id="{CF962E07-531A-40E5-8AA6-61AE5EA198B4}"/>
              </a:ext>
            </a:extLst>
          </p:cNvPr>
          <p:cNvCxnSpPr>
            <a:cxnSpLocks/>
          </p:cNvCxnSpPr>
          <p:nvPr/>
        </p:nvCxnSpPr>
        <p:spPr>
          <a:xfrm>
            <a:off x="10342887" y="2169098"/>
            <a:ext cx="869943" cy="596962"/>
          </a:xfrm>
          <a:prstGeom prst="straightConnector1">
            <a:avLst/>
          </a:prstGeom>
          <a:ln w="3175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>
            <a:extLst>
              <a:ext uri="{FF2B5EF4-FFF2-40B4-BE49-F238E27FC236}">
                <a16:creationId xmlns:a16="http://schemas.microsoft.com/office/drawing/2014/main" id="{8712EE79-170A-4CA9-AF4E-D2BD8C306331}"/>
              </a:ext>
            </a:extLst>
          </p:cNvPr>
          <p:cNvCxnSpPr>
            <a:cxnSpLocks/>
          </p:cNvCxnSpPr>
          <p:nvPr/>
        </p:nvCxnSpPr>
        <p:spPr>
          <a:xfrm flipH="1">
            <a:off x="8001000" y="5426723"/>
            <a:ext cx="874323" cy="468494"/>
          </a:xfrm>
          <a:prstGeom prst="straightConnector1">
            <a:avLst/>
          </a:prstGeom>
          <a:ln w="3175">
            <a:solidFill>
              <a:srgbClr val="00B0F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>
            <a:extLst>
              <a:ext uri="{FF2B5EF4-FFF2-40B4-BE49-F238E27FC236}">
                <a16:creationId xmlns:a16="http://schemas.microsoft.com/office/drawing/2014/main" id="{D36AA3CF-CC2B-4344-8282-F5253B9B7EF2}"/>
              </a:ext>
            </a:extLst>
          </p:cNvPr>
          <p:cNvCxnSpPr>
            <a:cxnSpLocks/>
          </p:cNvCxnSpPr>
          <p:nvPr/>
        </p:nvCxnSpPr>
        <p:spPr>
          <a:xfrm>
            <a:off x="10342887" y="5431503"/>
            <a:ext cx="917568" cy="552851"/>
          </a:xfrm>
          <a:prstGeom prst="straightConnector1">
            <a:avLst/>
          </a:prstGeom>
          <a:ln w="3175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ED72247B-8801-4E91-948B-E5225635BA47}"/>
              </a:ext>
            </a:extLst>
          </p:cNvPr>
          <p:cNvSpPr txBox="1"/>
          <p:nvPr/>
        </p:nvSpPr>
        <p:spPr>
          <a:xfrm>
            <a:off x="10688301" y="5389047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r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4CBBC737-EE9F-4AD7-AE7C-BCE61AE35704}"/>
              </a:ext>
            </a:extLst>
          </p:cNvPr>
          <p:cNvSpPr txBox="1"/>
          <p:nvPr/>
        </p:nvSpPr>
        <p:spPr>
          <a:xfrm>
            <a:off x="10689562" y="213242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r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3D8E3C72-B3C5-46AF-A63C-CB72CDDD2F5C}"/>
              </a:ext>
            </a:extLst>
          </p:cNvPr>
          <p:cNvSpPr txBox="1"/>
          <p:nvPr/>
        </p:nvSpPr>
        <p:spPr>
          <a:xfrm>
            <a:off x="8248299" y="211750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r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043B4D1D-00EA-48C2-8B2E-7CAEB156A38C}"/>
              </a:ext>
            </a:extLst>
          </p:cNvPr>
          <p:cNvSpPr txBox="1"/>
          <p:nvPr/>
        </p:nvSpPr>
        <p:spPr>
          <a:xfrm>
            <a:off x="8258782" y="537254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r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DA46DBA1-40B1-421E-B39B-2A1597EF2D6C}"/>
              </a:ext>
            </a:extLst>
          </p:cNvPr>
          <p:cNvSpPr txBox="1"/>
          <p:nvPr/>
        </p:nvSpPr>
        <p:spPr>
          <a:xfrm>
            <a:off x="-1" y="3571637"/>
            <a:ext cx="51572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Siano, inoltre, collocate nello spazio del diedro con gli stessi valori di quota e di aggetto ma in posizione tale da compenetrarsi </a:t>
            </a:r>
          </a:p>
        </p:txBody>
      </p:sp>
      <p:sp>
        <p:nvSpPr>
          <p:cNvPr id="41" name="Pulsante di azione: vuoto 40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682BA84-013F-4DC8-AF58-22F371CBD4A7}"/>
              </a:ext>
            </a:extLst>
          </p:cNvPr>
          <p:cNvSpPr/>
          <p:nvPr/>
        </p:nvSpPr>
        <p:spPr>
          <a:xfrm>
            <a:off x="10784400" y="15124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D1385A26-A77E-75FE-D1DF-3B859BF57869}"/>
              </a:ext>
            </a:extLst>
          </p:cNvPr>
          <p:cNvCxnSpPr>
            <a:cxnSpLocks/>
          </p:cNvCxnSpPr>
          <p:nvPr/>
        </p:nvCxnSpPr>
        <p:spPr>
          <a:xfrm>
            <a:off x="0" y="686536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1449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1" grpId="0" animBg="1"/>
      <p:bldP spid="104" grpId="0" animBg="1"/>
      <p:bldP spid="125" grpId="0" animBg="1"/>
      <p:bldP spid="2" grpId="0"/>
      <p:bldP spid="28" grpId="0"/>
      <p:bldP spid="30" grpId="0"/>
      <p:bldP spid="31" grpId="0"/>
      <p:bldP spid="5" grpId="0"/>
      <p:bldP spid="16" grpId="0"/>
      <p:bldP spid="45" grpId="0"/>
      <p:bldP spid="46" grpId="0"/>
      <p:bldP spid="47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5C7DDE0C-D67C-41A8-94D4-1D90661EFC77}"/>
              </a:ext>
            </a:extLst>
          </p:cNvPr>
          <p:cNvCxnSpPr>
            <a:cxnSpLocks/>
          </p:cNvCxnSpPr>
          <p:nvPr/>
        </p:nvCxnSpPr>
        <p:spPr>
          <a:xfrm>
            <a:off x="7377344" y="3664961"/>
            <a:ext cx="461638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EAEC9E36-3A71-433D-BF66-632941EE53A5}"/>
              </a:ext>
            </a:extLst>
          </p:cNvPr>
          <p:cNvSpPr txBox="1"/>
          <p:nvPr/>
        </p:nvSpPr>
        <p:spPr>
          <a:xfrm flipH="1">
            <a:off x="11749620" y="3394228"/>
            <a:ext cx="437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lt</a:t>
            </a:r>
          </a:p>
        </p:txBody>
      </p:sp>
      <p:grpSp>
        <p:nvGrpSpPr>
          <p:cNvPr id="26" name="Gruppo 25">
            <a:extLst>
              <a:ext uri="{FF2B5EF4-FFF2-40B4-BE49-F238E27FC236}">
                <a16:creationId xmlns:a16="http://schemas.microsoft.com/office/drawing/2014/main" id="{2004C838-09D0-4FED-9077-DC34A2D36D89}"/>
              </a:ext>
            </a:extLst>
          </p:cNvPr>
          <p:cNvGrpSpPr/>
          <p:nvPr/>
        </p:nvGrpSpPr>
        <p:grpSpPr>
          <a:xfrm>
            <a:off x="8820446" y="2109707"/>
            <a:ext cx="118779" cy="118780"/>
            <a:chOff x="8817675" y="2109707"/>
            <a:chExt cx="118779" cy="118780"/>
          </a:xfrm>
        </p:grpSpPr>
        <p:cxnSp>
          <p:nvCxnSpPr>
            <p:cNvPr id="13" name="Connettore diritto 12">
              <a:extLst>
                <a:ext uri="{FF2B5EF4-FFF2-40B4-BE49-F238E27FC236}">
                  <a16:creationId xmlns:a16="http://schemas.microsoft.com/office/drawing/2014/main" id="{7AD1FC68-9EBE-410E-AA75-491F17B9CB17}"/>
                </a:ext>
              </a:extLst>
            </p:cNvPr>
            <p:cNvCxnSpPr>
              <a:cxnSpLocks/>
            </p:cNvCxnSpPr>
            <p:nvPr/>
          </p:nvCxnSpPr>
          <p:spPr>
            <a:xfrm>
              <a:off x="8817675" y="2169099"/>
              <a:ext cx="118779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Connettore diritto 146">
              <a:extLst>
                <a:ext uri="{FF2B5EF4-FFF2-40B4-BE49-F238E27FC236}">
                  <a16:creationId xmlns:a16="http://schemas.microsoft.com/office/drawing/2014/main" id="{1F3481B9-6286-4A66-A610-010ED9663E37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8816329" y="2169097"/>
              <a:ext cx="11878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116EB731-A7EE-48EE-B2FC-8717C2AC4E2B}"/>
              </a:ext>
            </a:extLst>
          </p:cNvPr>
          <p:cNvCxnSpPr>
            <a:cxnSpLocks/>
          </p:cNvCxnSpPr>
          <p:nvPr/>
        </p:nvCxnSpPr>
        <p:spPr>
          <a:xfrm>
            <a:off x="1560000" y="6864160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uppo 28">
            <a:extLst>
              <a:ext uri="{FF2B5EF4-FFF2-40B4-BE49-F238E27FC236}">
                <a16:creationId xmlns:a16="http://schemas.microsoft.com/office/drawing/2014/main" id="{8C0B463E-4342-4080-8072-6A75E7306584}"/>
              </a:ext>
            </a:extLst>
          </p:cNvPr>
          <p:cNvGrpSpPr/>
          <p:nvPr/>
        </p:nvGrpSpPr>
        <p:grpSpPr>
          <a:xfrm>
            <a:off x="10289383" y="2110599"/>
            <a:ext cx="118779" cy="118780"/>
            <a:chOff x="10316887" y="2110599"/>
            <a:chExt cx="118779" cy="118780"/>
          </a:xfrm>
        </p:grpSpPr>
        <p:cxnSp>
          <p:nvCxnSpPr>
            <p:cNvPr id="116" name="Connettore diritto 115">
              <a:extLst>
                <a:ext uri="{FF2B5EF4-FFF2-40B4-BE49-F238E27FC236}">
                  <a16:creationId xmlns:a16="http://schemas.microsoft.com/office/drawing/2014/main" id="{418D8901-71D6-4784-BECE-6BB372562B19}"/>
                </a:ext>
              </a:extLst>
            </p:cNvPr>
            <p:cNvCxnSpPr>
              <a:cxnSpLocks/>
            </p:cNvCxnSpPr>
            <p:nvPr/>
          </p:nvCxnSpPr>
          <p:spPr>
            <a:xfrm>
              <a:off x="10316887" y="2169991"/>
              <a:ext cx="118779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Connettore diritto 117">
              <a:extLst>
                <a:ext uri="{FF2B5EF4-FFF2-40B4-BE49-F238E27FC236}">
                  <a16:creationId xmlns:a16="http://schemas.microsoft.com/office/drawing/2014/main" id="{300FA233-E010-4401-BFF2-D6A2C0C9C58F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0315541" y="2169989"/>
              <a:ext cx="11878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877ECA60-6F64-4452-88B7-D3BB0149E0C8}"/>
              </a:ext>
            </a:extLst>
          </p:cNvPr>
          <p:cNvCxnSpPr>
            <a:cxnSpLocks/>
          </p:cNvCxnSpPr>
          <p:nvPr/>
        </p:nvCxnSpPr>
        <p:spPr>
          <a:xfrm>
            <a:off x="10348062" y="2169098"/>
            <a:ext cx="0" cy="326209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017D66FE-683B-4D87-AB5F-0E50905A713C}"/>
              </a:ext>
            </a:extLst>
          </p:cNvPr>
          <p:cNvCxnSpPr/>
          <p:nvPr/>
        </p:nvCxnSpPr>
        <p:spPr>
          <a:xfrm>
            <a:off x="11608307" y="5428337"/>
            <a:ext cx="2721" cy="1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31B95557-A55A-4FA0-90DE-E8B43B9A937B}"/>
              </a:ext>
            </a:extLst>
          </p:cNvPr>
          <p:cNvCxnSpPr>
            <a:cxnSpLocks/>
          </p:cNvCxnSpPr>
          <p:nvPr/>
        </p:nvCxnSpPr>
        <p:spPr>
          <a:xfrm>
            <a:off x="8875857" y="2155770"/>
            <a:ext cx="0" cy="326209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itolo 3">
            <a:extLst>
              <a:ext uri="{FF2B5EF4-FFF2-40B4-BE49-F238E27FC236}">
                <a16:creationId xmlns:a16="http://schemas.microsoft.com/office/drawing/2014/main" id="{21A1AB09-4F1E-42D4-90E4-0939E01A3A6C}"/>
              </a:ext>
            </a:extLst>
          </p:cNvPr>
          <p:cNvSpPr txBox="1">
            <a:spLocks/>
          </p:cNvSpPr>
          <p:nvPr/>
        </p:nvSpPr>
        <p:spPr>
          <a:xfrm>
            <a:off x="12000" y="12439"/>
            <a:ext cx="12168000" cy="360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(1)</a:t>
            </a:r>
            <a:endParaRPr lang="it-IT" sz="17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7CB597F-6752-43BA-8E47-5B436DB40B0C}"/>
              </a:ext>
            </a:extLst>
          </p:cNvPr>
          <p:cNvSpPr txBox="1"/>
          <p:nvPr/>
        </p:nvSpPr>
        <p:spPr>
          <a:xfrm>
            <a:off x="10205785" y="5466439"/>
            <a:ext cx="497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52BFBDA8-45AC-4C5B-A240-4A0F81975D7F}"/>
              </a:ext>
            </a:extLst>
          </p:cNvPr>
          <p:cNvSpPr txBox="1"/>
          <p:nvPr/>
        </p:nvSpPr>
        <p:spPr>
          <a:xfrm>
            <a:off x="10169156" y="1841395"/>
            <a:ext cx="497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59B3EC36-7538-4637-AA7C-71BA291C72A9}"/>
              </a:ext>
            </a:extLst>
          </p:cNvPr>
          <p:cNvSpPr txBox="1"/>
          <p:nvPr/>
        </p:nvSpPr>
        <p:spPr>
          <a:xfrm>
            <a:off x="8724647" y="1858193"/>
            <a:ext cx="497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C44B0B1C-98CE-4E9B-BC01-25F7EFFD62EB}"/>
              </a:ext>
            </a:extLst>
          </p:cNvPr>
          <p:cNvSpPr txBox="1"/>
          <p:nvPr/>
        </p:nvSpPr>
        <p:spPr>
          <a:xfrm>
            <a:off x="8643323" y="5401960"/>
            <a:ext cx="497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3120F64-66E1-4730-8BEA-F4488A7E5D2A}"/>
              </a:ext>
            </a:extLst>
          </p:cNvPr>
          <p:cNvSpPr txBox="1"/>
          <p:nvPr/>
        </p:nvSpPr>
        <p:spPr>
          <a:xfrm>
            <a:off x="0" y="2192460"/>
            <a:ext cx="50780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j-lt"/>
              </a:rPr>
              <a:t>La compenetrazione tra le due sfere si concretizza secondo una circonferenza appartenente al piano di profilo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 </a:t>
            </a:r>
            <a:r>
              <a:rPr lang="it-IT" dirty="0">
                <a:solidFill>
                  <a:srgbClr val="FF0000"/>
                </a:solidFill>
                <a:latin typeface="+mj-lt"/>
              </a:rPr>
              <a:t>(t</a:t>
            </a:r>
            <a:r>
              <a:rPr lang="it-IT" baseline="-25000" dirty="0">
                <a:solidFill>
                  <a:srgbClr val="FF0000"/>
                </a:solidFill>
                <a:latin typeface="+mj-lt"/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  <a:latin typeface="+mj-lt"/>
              </a:rPr>
              <a:t>; t</a:t>
            </a:r>
            <a:r>
              <a:rPr lang="it-IT" baseline="-25000" dirty="0">
                <a:solidFill>
                  <a:srgbClr val="FF0000"/>
                </a:solidFill>
                <a:latin typeface="+mj-lt"/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  <a:latin typeface="+mj-lt"/>
              </a:rPr>
              <a:t>)</a:t>
            </a:r>
            <a:r>
              <a:rPr lang="it-IT" dirty="0">
                <a:latin typeface="+mj-lt"/>
              </a:rPr>
              <a:t> che seziona, contemporaneamente, i due solidi 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7871C4FF-2170-4D86-9B38-F71E8A3FD99B}"/>
              </a:ext>
            </a:extLst>
          </p:cNvPr>
          <p:cNvCxnSpPr>
            <a:cxnSpLocks/>
          </p:cNvCxnSpPr>
          <p:nvPr/>
        </p:nvCxnSpPr>
        <p:spPr>
          <a:xfrm>
            <a:off x="9614516" y="488272"/>
            <a:ext cx="0" cy="624987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A00F41C-C4B6-404A-8B6E-7E3383DAD5B8}"/>
              </a:ext>
            </a:extLst>
          </p:cNvPr>
          <p:cNvSpPr txBox="1"/>
          <p:nvPr/>
        </p:nvSpPr>
        <p:spPr>
          <a:xfrm>
            <a:off x="9567738" y="6443884"/>
            <a:ext cx="721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+mj-lt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+mj-lt"/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219923AA-141B-40F3-949A-D7C96471862E}"/>
              </a:ext>
            </a:extLst>
          </p:cNvPr>
          <p:cNvSpPr txBox="1"/>
          <p:nvPr/>
        </p:nvSpPr>
        <p:spPr>
          <a:xfrm>
            <a:off x="9539960" y="396985"/>
            <a:ext cx="721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+mj-lt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+mj-lt"/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A43F30CD-BF70-4F42-B138-194EDF7FE986}"/>
              </a:ext>
            </a:extLst>
          </p:cNvPr>
          <p:cNvSpPr txBox="1"/>
          <p:nvPr/>
        </p:nvSpPr>
        <p:spPr>
          <a:xfrm>
            <a:off x="0" y="3950239"/>
            <a:ext cx="50780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j-lt"/>
              </a:rPr>
              <a:t>La circonferenza di sezione sarà inscritta entro un quadrato </a:t>
            </a:r>
            <a:r>
              <a:rPr lang="it-IT" dirty="0">
                <a:solidFill>
                  <a:srgbClr val="FF0000"/>
                </a:solidFill>
                <a:latin typeface="+mj-lt"/>
              </a:rPr>
              <a:t>E(E’; E’’), F(F’;F’’), G(G’; G’’), H(H’; H’’)  </a:t>
            </a:r>
            <a:r>
              <a:rPr lang="it-IT" dirty="0">
                <a:latin typeface="+mj-lt"/>
              </a:rPr>
              <a:t>ed avrà il centro </a:t>
            </a:r>
            <a:r>
              <a:rPr lang="it-IT" dirty="0">
                <a:solidFill>
                  <a:srgbClr val="FF0000"/>
                </a:solidFill>
                <a:latin typeface="+mj-lt"/>
              </a:rPr>
              <a:t>C(C’; C’’) </a:t>
            </a:r>
            <a:r>
              <a:rPr lang="it-IT" dirty="0">
                <a:latin typeface="+mj-lt"/>
              </a:rPr>
              <a:t>alla stessa quota e stesso aggetto delle due sfere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7D976258-6776-4499-9C5A-A2261D4A0384}"/>
              </a:ext>
            </a:extLst>
          </p:cNvPr>
          <p:cNvSpPr txBox="1"/>
          <p:nvPr/>
        </p:nvSpPr>
        <p:spPr>
          <a:xfrm>
            <a:off x="9569753" y="1888224"/>
            <a:ext cx="497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F42AF9D9-92B9-4707-BC37-A2805D9D4AFE}"/>
              </a:ext>
            </a:extLst>
          </p:cNvPr>
          <p:cNvSpPr txBox="1"/>
          <p:nvPr/>
        </p:nvSpPr>
        <p:spPr>
          <a:xfrm>
            <a:off x="9539960" y="5150568"/>
            <a:ext cx="42421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C’</a:t>
            </a:r>
          </a:p>
        </p:txBody>
      </p:sp>
      <p:grpSp>
        <p:nvGrpSpPr>
          <p:cNvPr id="23" name="Gruppo 22">
            <a:extLst>
              <a:ext uri="{FF2B5EF4-FFF2-40B4-BE49-F238E27FC236}">
                <a16:creationId xmlns:a16="http://schemas.microsoft.com/office/drawing/2014/main" id="{E7A6B395-5577-4E32-8BE5-A58150AACE01}"/>
              </a:ext>
            </a:extLst>
          </p:cNvPr>
          <p:cNvGrpSpPr/>
          <p:nvPr/>
        </p:nvGrpSpPr>
        <p:grpSpPr>
          <a:xfrm>
            <a:off x="9560238" y="1386783"/>
            <a:ext cx="108000" cy="1537200"/>
            <a:chOff x="9560238" y="1386783"/>
            <a:chExt cx="108000" cy="1555285"/>
          </a:xfrm>
        </p:grpSpPr>
        <p:cxnSp>
          <p:nvCxnSpPr>
            <p:cNvPr id="12" name="Connettore diritto 11">
              <a:extLst>
                <a:ext uri="{FF2B5EF4-FFF2-40B4-BE49-F238E27FC236}">
                  <a16:creationId xmlns:a16="http://schemas.microsoft.com/office/drawing/2014/main" id="{835452B4-9E6B-4544-B5BB-0186CC1358A1}"/>
                </a:ext>
              </a:extLst>
            </p:cNvPr>
            <p:cNvCxnSpPr>
              <a:cxnSpLocks/>
            </p:cNvCxnSpPr>
            <p:nvPr/>
          </p:nvCxnSpPr>
          <p:spPr>
            <a:xfrm>
              <a:off x="9614516" y="1386783"/>
              <a:ext cx="0" cy="1555285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diritto 19">
              <a:extLst>
                <a:ext uri="{FF2B5EF4-FFF2-40B4-BE49-F238E27FC236}">
                  <a16:creationId xmlns:a16="http://schemas.microsoft.com/office/drawing/2014/main" id="{9A91BD1F-E6F1-41A0-99D4-6021224CC427}"/>
                </a:ext>
              </a:extLst>
            </p:cNvPr>
            <p:cNvCxnSpPr>
              <a:cxnSpLocks/>
            </p:cNvCxnSpPr>
            <p:nvPr/>
          </p:nvCxnSpPr>
          <p:spPr>
            <a:xfrm>
              <a:off x="9560238" y="2171202"/>
              <a:ext cx="10800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uppo 32">
            <a:extLst>
              <a:ext uri="{FF2B5EF4-FFF2-40B4-BE49-F238E27FC236}">
                <a16:creationId xmlns:a16="http://schemas.microsoft.com/office/drawing/2014/main" id="{67C6014B-85C0-4E00-8CA5-3839EDD6AA95}"/>
              </a:ext>
            </a:extLst>
          </p:cNvPr>
          <p:cNvGrpSpPr/>
          <p:nvPr/>
        </p:nvGrpSpPr>
        <p:grpSpPr>
          <a:xfrm>
            <a:off x="9558024" y="4654907"/>
            <a:ext cx="108000" cy="1537200"/>
            <a:chOff x="9558024" y="4654907"/>
            <a:chExt cx="108000" cy="1537200"/>
          </a:xfrm>
        </p:grpSpPr>
        <p:cxnSp>
          <p:nvCxnSpPr>
            <p:cNvPr id="41" name="Connettore diritto 40">
              <a:extLst>
                <a:ext uri="{FF2B5EF4-FFF2-40B4-BE49-F238E27FC236}">
                  <a16:creationId xmlns:a16="http://schemas.microsoft.com/office/drawing/2014/main" id="{D9AC6726-4716-442F-9A7A-501C39C66F84}"/>
                </a:ext>
              </a:extLst>
            </p:cNvPr>
            <p:cNvCxnSpPr>
              <a:cxnSpLocks/>
            </p:cNvCxnSpPr>
            <p:nvPr/>
          </p:nvCxnSpPr>
          <p:spPr>
            <a:xfrm>
              <a:off x="9612501" y="4654907"/>
              <a:ext cx="0" cy="153720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ttore diritto 24">
              <a:extLst>
                <a:ext uri="{FF2B5EF4-FFF2-40B4-BE49-F238E27FC236}">
                  <a16:creationId xmlns:a16="http://schemas.microsoft.com/office/drawing/2014/main" id="{AE40BDFB-9AC2-492A-B4B9-C6AA610285CE}"/>
                </a:ext>
              </a:extLst>
            </p:cNvPr>
            <p:cNvCxnSpPr>
              <a:cxnSpLocks/>
            </p:cNvCxnSpPr>
            <p:nvPr/>
          </p:nvCxnSpPr>
          <p:spPr>
            <a:xfrm>
              <a:off x="9558024" y="5432853"/>
              <a:ext cx="10800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93C550FF-780F-47FE-B48D-1262BF052B32}"/>
              </a:ext>
            </a:extLst>
          </p:cNvPr>
          <p:cNvSpPr txBox="1"/>
          <p:nvPr/>
        </p:nvSpPr>
        <p:spPr>
          <a:xfrm>
            <a:off x="9571490" y="4436605"/>
            <a:ext cx="426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+mj-lt"/>
              </a:rPr>
              <a:t>H’</a:t>
            </a:r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064D6079-769E-44FD-936D-CE02F67B2B7E}"/>
              </a:ext>
            </a:extLst>
          </p:cNvPr>
          <p:cNvSpPr txBox="1"/>
          <p:nvPr/>
        </p:nvSpPr>
        <p:spPr>
          <a:xfrm>
            <a:off x="9567738" y="2850696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+mj-lt"/>
              </a:rPr>
              <a:t>H’’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A8DA24B7-766B-4E05-89BF-8219794C6E1C}"/>
              </a:ext>
            </a:extLst>
          </p:cNvPr>
          <p:cNvSpPr txBox="1"/>
          <p:nvPr/>
        </p:nvSpPr>
        <p:spPr>
          <a:xfrm>
            <a:off x="9571699" y="6133545"/>
            <a:ext cx="426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+mj-lt"/>
              </a:rPr>
              <a:t>G’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A341C0A4-9B4F-4709-9566-0120DBA33D48}"/>
              </a:ext>
            </a:extLst>
          </p:cNvPr>
          <p:cNvSpPr txBox="1"/>
          <p:nvPr/>
        </p:nvSpPr>
        <p:spPr>
          <a:xfrm>
            <a:off x="9295663" y="2850483"/>
            <a:ext cx="426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+mj-lt"/>
              </a:rPr>
              <a:t>G’’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753B99C5-4E8A-48FC-96F5-CD067FB8116D}"/>
              </a:ext>
            </a:extLst>
          </p:cNvPr>
          <p:cNvSpPr txBox="1"/>
          <p:nvPr/>
        </p:nvSpPr>
        <p:spPr>
          <a:xfrm>
            <a:off x="9344960" y="4439989"/>
            <a:ext cx="426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+mj-lt"/>
              </a:rPr>
              <a:t>F’</a:t>
            </a:r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589E4844-1EDC-4405-B3B9-C5D9DB0AB8D7}"/>
              </a:ext>
            </a:extLst>
          </p:cNvPr>
          <p:cNvSpPr txBox="1"/>
          <p:nvPr/>
        </p:nvSpPr>
        <p:spPr>
          <a:xfrm>
            <a:off x="9567738" y="1178161"/>
            <a:ext cx="426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+mj-lt"/>
              </a:rPr>
              <a:t>F’’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E0CC7B54-7444-4E4D-B55B-5598BD5D6DD6}"/>
              </a:ext>
            </a:extLst>
          </p:cNvPr>
          <p:cNvSpPr txBox="1"/>
          <p:nvPr/>
        </p:nvSpPr>
        <p:spPr>
          <a:xfrm>
            <a:off x="9318288" y="6142477"/>
            <a:ext cx="426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+mj-lt"/>
              </a:rPr>
              <a:t>E’</a:t>
            </a:r>
          </a:p>
        </p:txBody>
      </p:sp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6AC39750-23A2-4691-A489-48D471FCE468}"/>
              </a:ext>
            </a:extLst>
          </p:cNvPr>
          <p:cNvSpPr txBox="1"/>
          <p:nvPr/>
        </p:nvSpPr>
        <p:spPr>
          <a:xfrm>
            <a:off x="9326923" y="1177050"/>
            <a:ext cx="426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+mj-lt"/>
              </a:rPr>
              <a:t>E’’</a:t>
            </a: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86B6E891-14CE-4B73-A66D-1BB1E10CE0EB}"/>
              </a:ext>
            </a:extLst>
          </p:cNvPr>
          <p:cNvSpPr txBox="1"/>
          <p:nvPr/>
        </p:nvSpPr>
        <p:spPr>
          <a:xfrm>
            <a:off x="9481588" y="6098618"/>
            <a:ext cx="3066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80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3853093D-5FF5-45A0-982F-061261DCDB0D}"/>
              </a:ext>
            </a:extLst>
          </p:cNvPr>
          <p:cNvSpPr txBox="1"/>
          <p:nvPr/>
        </p:nvSpPr>
        <p:spPr>
          <a:xfrm>
            <a:off x="9483028" y="4429446"/>
            <a:ext cx="3066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80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CB15D673-46DE-445B-8314-545A99896540}"/>
              </a:ext>
            </a:extLst>
          </p:cNvPr>
          <p:cNvSpPr txBox="1"/>
          <p:nvPr/>
        </p:nvSpPr>
        <p:spPr>
          <a:xfrm>
            <a:off x="9477867" y="2836612"/>
            <a:ext cx="3066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80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D7F42AB8-213F-4C2F-8C81-7F7B67E02E35}"/>
              </a:ext>
            </a:extLst>
          </p:cNvPr>
          <p:cNvSpPr txBox="1"/>
          <p:nvPr/>
        </p:nvSpPr>
        <p:spPr>
          <a:xfrm>
            <a:off x="9477867" y="1177733"/>
            <a:ext cx="3066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80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grpSp>
        <p:nvGrpSpPr>
          <p:cNvPr id="75" name="Gruppo 74">
            <a:extLst>
              <a:ext uri="{FF2B5EF4-FFF2-40B4-BE49-F238E27FC236}">
                <a16:creationId xmlns:a16="http://schemas.microsoft.com/office/drawing/2014/main" id="{AA93ABA3-D9EE-4812-A7C8-E382FF359F1F}"/>
              </a:ext>
            </a:extLst>
          </p:cNvPr>
          <p:cNvGrpSpPr/>
          <p:nvPr/>
        </p:nvGrpSpPr>
        <p:grpSpPr>
          <a:xfrm>
            <a:off x="9282855" y="1091582"/>
            <a:ext cx="2128542" cy="2128983"/>
            <a:chOff x="9282855" y="1091582"/>
            <a:chExt cx="2128542" cy="2128983"/>
          </a:xfrm>
        </p:grpSpPr>
        <p:grpSp>
          <p:nvGrpSpPr>
            <p:cNvPr id="76" name="Gruppo 75">
              <a:extLst>
                <a:ext uri="{FF2B5EF4-FFF2-40B4-BE49-F238E27FC236}">
                  <a16:creationId xmlns:a16="http://schemas.microsoft.com/office/drawing/2014/main" id="{533FD126-8F2A-46AC-90A8-A4EA065668BF}"/>
                </a:ext>
              </a:extLst>
            </p:cNvPr>
            <p:cNvGrpSpPr/>
            <p:nvPr/>
          </p:nvGrpSpPr>
          <p:grpSpPr>
            <a:xfrm>
              <a:off x="9282855" y="1091582"/>
              <a:ext cx="2127600" cy="2127600"/>
              <a:chOff x="9282855" y="1091582"/>
              <a:chExt cx="2127600" cy="2127600"/>
            </a:xfrm>
          </p:grpSpPr>
          <p:grpSp>
            <p:nvGrpSpPr>
              <p:cNvPr id="82" name="Gruppo 81">
                <a:extLst>
                  <a:ext uri="{FF2B5EF4-FFF2-40B4-BE49-F238E27FC236}">
                    <a16:creationId xmlns:a16="http://schemas.microsoft.com/office/drawing/2014/main" id="{1571A7E0-A9CC-4513-B7C5-69CA1C6C9C52}"/>
                  </a:ext>
                </a:extLst>
              </p:cNvPr>
              <p:cNvGrpSpPr/>
              <p:nvPr/>
            </p:nvGrpSpPr>
            <p:grpSpPr>
              <a:xfrm>
                <a:off x="10289383" y="2110599"/>
                <a:ext cx="118779" cy="118780"/>
                <a:chOff x="10316887" y="2110599"/>
                <a:chExt cx="118779" cy="118780"/>
              </a:xfrm>
            </p:grpSpPr>
            <p:cxnSp>
              <p:nvCxnSpPr>
                <p:cNvPr id="84" name="Connettore diritto 83">
                  <a:extLst>
                    <a:ext uri="{FF2B5EF4-FFF2-40B4-BE49-F238E27FC236}">
                      <a16:creationId xmlns:a16="http://schemas.microsoft.com/office/drawing/2014/main" id="{5140054B-C163-4789-B70A-790080C2EB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316887" y="2169991"/>
                  <a:ext cx="118779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Connettore diritto 84">
                  <a:extLst>
                    <a:ext uri="{FF2B5EF4-FFF2-40B4-BE49-F238E27FC236}">
                      <a16:creationId xmlns:a16="http://schemas.microsoft.com/office/drawing/2014/main" id="{4C31C4E8-7D31-4A46-A7AC-31DC9CF4FDB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10315541" y="2169989"/>
                  <a:ext cx="118780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3" name="Arco 82">
                <a:extLst>
                  <a:ext uri="{FF2B5EF4-FFF2-40B4-BE49-F238E27FC236}">
                    <a16:creationId xmlns:a16="http://schemas.microsoft.com/office/drawing/2014/main" id="{89F2C456-FFB3-4DBA-9D34-B5A8C783D16A}"/>
                  </a:ext>
                </a:extLst>
              </p:cNvPr>
              <p:cNvSpPr/>
              <p:nvPr/>
            </p:nvSpPr>
            <p:spPr>
              <a:xfrm>
                <a:off x="9282855" y="1091582"/>
                <a:ext cx="2127600" cy="2127600"/>
              </a:xfrm>
              <a:prstGeom prst="arc">
                <a:avLst>
                  <a:gd name="adj1" fmla="val 13587718"/>
                  <a:gd name="adj2" fmla="val 8041875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77" name="Gruppo 76">
              <a:extLst>
                <a:ext uri="{FF2B5EF4-FFF2-40B4-BE49-F238E27FC236}">
                  <a16:creationId xmlns:a16="http://schemas.microsoft.com/office/drawing/2014/main" id="{7D6806FC-C723-4CB8-88D7-BE44BE46126B}"/>
                </a:ext>
              </a:extLst>
            </p:cNvPr>
            <p:cNvGrpSpPr/>
            <p:nvPr/>
          </p:nvGrpSpPr>
          <p:grpSpPr>
            <a:xfrm>
              <a:off x="9283797" y="1092965"/>
              <a:ext cx="2127600" cy="2127600"/>
              <a:chOff x="9282855" y="1091582"/>
              <a:chExt cx="2127600" cy="2127600"/>
            </a:xfrm>
          </p:grpSpPr>
          <p:grpSp>
            <p:nvGrpSpPr>
              <p:cNvPr id="78" name="Gruppo 77">
                <a:extLst>
                  <a:ext uri="{FF2B5EF4-FFF2-40B4-BE49-F238E27FC236}">
                    <a16:creationId xmlns:a16="http://schemas.microsoft.com/office/drawing/2014/main" id="{4D6E27F1-1002-4F69-9C5C-F2AE875F6FEF}"/>
                  </a:ext>
                </a:extLst>
              </p:cNvPr>
              <p:cNvGrpSpPr/>
              <p:nvPr/>
            </p:nvGrpSpPr>
            <p:grpSpPr>
              <a:xfrm>
                <a:off x="10289383" y="2110599"/>
                <a:ext cx="118779" cy="118780"/>
                <a:chOff x="10316887" y="2110599"/>
                <a:chExt cx="118779" cy="118780"/>
              </a:xfrm>
            </p:grpSpPr>
            <p:cxnSp>
              <p:nvCxnSpPr>
                <p:cNvPr id="80" name="Connettore diritto 79">
                  <a:extLst>
                    <a:ext uri="{FF2B5EF4-FFF2-40B4-BE49-F238E27FC236}">
                      <a16:creationId xmlns:a16="http://schemas.microsoft.com/office/drawing/2014/main" id="{818D9320-24D3-4656-87C2-3510EB200F4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316887" y="2169991"/>
                  <a:ext cx="118779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Connettore diritto 80">
                  <a:extLst>
                    <a:ext uri="{FF2B5EF4-FFF2-40B4-BE49-F238E27FC236}">
                      <a16:creationId xmlns:a16="http://schemas.microsoft.com/office/drawing/2014/main" id="{69E35485-E07C-43BE-90B5-F837144DAA1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10315541" y="2169989"/>
                  <a:ext cx="118780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9" name="Arco 78">
                <a:extLst>
                  <a:ext uri="{FF2B5EF4-FFF2-40B4-BE49-F238E27FC236}">
                    <a16:creationId xmlns:a16="http://schemas.microsoft.com/office/drawing/2014/main" id="{0E64AB54-8730-4994-9ED5-733544E4DF86}"/>
                  </a:ext>
                </a:extLst>
              </p:cNvPr>
              <p:cNvSpPr/>
              <p:nvPr/>
            </p:nvSpPr>
            <p:spPr>
              <a:xfrm>
                <a:off x="9282855" y="1091582"/>
                <a:ext cx="2127600" cy="2127600"/>
              </a:xfrm>
              <a:prstGeom prst="arc">
                <a:avLst>
                  <a:gd name="adj1" fmla="val 8094598"/>
                  <a:gd name="adj2" fmla="val 13603536"/>
                </a:avLst>
              </a:prstGeom>
              <a:ln w="3175">
                <a:solidFill>
                  <a:srgbClr val="00B050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grpSp>
        <p:nvGrpSpPr>
          <p:cNvPr id="86" name="Gruppo 85">
            <a:extLst>
              <a:ext uri="{FF2B5EF4-FFF2-40B4-BE49-F238E27FC236}">
                <a16:creationId xmlns:a16="http://schemas.microsoft.com/office/drawing/2014/main" id="{EE5B21A4-0DE8-4EF1-9F81-EEF1B34B8D09}"/>
              </a:ext>
            </a:extLst>
          </p:cNvPr>
          <p:cNvGrpSpPr/>
          <p:nvPr/>
        </p:nvGrpSpPr>
        <p:grpSpPr>
          <a:xfrm>
            <a:off x="9284659" y="4364824"/>
            <a:ext cx="2128542" cy="2128983"/>
            <a:chOff x="9282855" y="1091582"/>
            <a:chExt cx="2128542" cy="2128983"/>
          </a:xfrm>
        </p:grpSpPr>
        <p:grpSp>
          <p:nvGrpSpPr>
            <p:cNvPr id="87" name="Gruppo 86">
              <a:extLst>
                <a:ext uri="{FF2B5EF4-FFF2-40B4-BE49-F238E27FC236}">
                  <a16:creationId xmlns:a16="http://schemas.microsoft.com/office/drawing/2014/main" id="{0E4DFA04-5486-4ECF-BFF8-96A46D7967FC}"/>
                </a:ext>
              </a:extLst>
            </p:cNvPr>
            <p:cNvGrpSpPr/>
            <p:nvPr/>
          </p:nvGrpSpPr>
          <p:grpSpPr>
            <a:xfrm>
              <a:off x="9282855" y="1091582"/>
              <a:ext cx="2127600" cy="2127600"/>
              <a:chOff x="9282855" y="1091582"/>
              <a:chExt cx="2127600" cy="2127600"/>
            </a:xfrm>
          </p:grpSpPr>
          <p:grpSp>
            <p:nvGrpSpPr>
              <p:cNvPr id="93" name="Gruppo 92">
                <a:extLst>
                  <a:ext uri="{FF2B5EF4-FFF2-40B4-BE49-F238E27FC236}">
                    <a16:creationId xmlns:a16="http://schemas.microsoft.com/office/drawing/2014/main" id="{87783EA3-E8A2-4BE4-9500-7B739BDC4F77}"/>
                  </a:ext>
                </a:extLst>
              </p:cNvPr>
              <p:cNvGrpSpPr/>
              <p:nvPr/>
            </p:nvGrpSpPr>
            <p:grpSpPr>
              <a:xfrm>
                <a:off x="10289383" y="2110599"/>
                <a:ext cx="118779" cy="118780"/>
                <a:chOff x="10316887" y="2110599"/>
                <a:chExt cx="118779" cy="118780"/>
              </a:xfrm>
            </p:grpSpPr>
            <p:cxnSp>
              <p:nvCxnSpPr>
                <p:cNvPr id="95" name="Connettore diritto 94">
                  <a:extLst>
                    <a:ext uri="{FF2B5EF4-FFF2-40B4-BE49-F238E27FC236}">
                      <a16:creationId xmlns:a16="http://schemas.microsoft.com/office/drawing/2014/main" id="{3501C769-1196-453D-99C7-F5106133062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316887" y="2169991"/>
                  <a:ext cx="118779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Connettore diritto 95">
                  <a:extLst>
                    <a:ext uri="{FF2B5EF4-FFF2-40B4-BE49-F238E27FC236}">
                      <a16:creationId xmlns:a16="http://schemas.microsoft.com/office/drawing/2014/main" id="{628580A2-2927-4AC1-8F30-28917B26B24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10315541" y="2169989"/>
                  <a:ext cx="118780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4" name="Arco 93">
                <a:extLst>
                  <a:ext uri="{FF2B5EF4-FFF2-40B4-BE49-F238E27FC236}">
                    <a16:creationId xmlns:a16="http://schemas.microsoft.com/office/drawing/2014/main" id="{3FF2E4BF-DEEF-4F7B-8E83-553345372064}"/>
                  </a:ext>
                </a:extLst>
              </p:cNvPr>
              <p:cNvSpPr/>
              <p:nvPr/>
            </p:nvSpPr>
            <p:spPr>
              <a:xfrm>
                <a:off x="9282855" y="1091582"/>
                <a:ext cx="2127600" cy="2127600"/>
              </a:xfrm>
              <a:prstGeom prst="arc">
                <a:avLst>
                  <a:gd name="adj1" fmla="val 13587718"/>
                  <a:gd name="adj2" fmla="val 8041875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88" name="Gruppo 87">
              <a:extLst>
                <a:ext uri="{FF2B5EF4-FFF2-40B4-BE49-F238E27FC236}">
                  <a16:creationId xmlns:a16="http://schemas.microsoft.com/office/drawing/2014/main" id="{FBBE1F3A-6D48-4D37-93C0-1DE3D587021C}"/>
                </a:ext>
              </a:extLst>
            </p:cNvPr>
            <p:cNvGrpSpPr/>
            <p:nvPr/>
          </p:nvGrpSpPr>
          <p:grpSpPr>
            <a:xfrm>
              <a:off x="9283797" y="1092965"/>
              <a:ext cx="2127600" cy="2127600"/>
              <a:chOff x="9282855" y="1091582"/>
              <a:chExt cx="2127600" cy="2127600"/>
            </a:xfrm>
          </p:grpSpPr>
          <p:grpSp>
            <p:nvGrpSpPr>
              <p:cNvPr id="89" name="Gruppo 88">
                <a:extLst>
                  <a:ext uri="{FF2B5EF4-FFF2-40B4-BE49-F238E27FC236}">
                    <a16:creationId xmlns:a16="http://schemas.microsoft.com/office/drawing/2014/main" id="{B9BA5619-35F1-424B-B351-E7F51D4688EE}"/>
                  </a:ext>
                </a:extLst>
              </p:cNvPr>
              <p:cNvGrpSpPr/>
              <p:nvPr/>
            </p:nvGrpSpPr>
            <p:grpSpPr>
              <a:xfrm>
                <a:off x="10289383" y="2110599"/>
                <a:ext cx="118779" cy="118780"/>
                <a:chOff x="10316887" y="2110599"/>
                <a:chExt cx="118779" cy="118780"/>
              </a:xfrm>
            </p:grpSpPr>
            <p:cxnSp>
              <p:nvCxnSpPr>
                <p:cNvPr id="91" name="Connettore diritto 90">
                  <a:extLst>
                    <a:ext uri="{FF2B5EF4-FFF2-40B4-BE49-F238E27FC236}">
                      <a16:creationId xmlns:a16="http://schemas.microsoft.com/office/drawing/2014/main" id="{DDF421A6-97A3-4849-A7C3-DED6A993ED3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316887" y="2169991"/>
                  <a:ext cx="118779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Connettore diritto 91">
                  <a:extLst>
                    <a:ext uri="{FF2B5EF4-FFF2-40B4-BE49-F238E27FC236}">
                      <a16:creationId xmlns:a16="http://schemas.microsoft.com/office/drawing/2014/main" id="{75301717-855C-48FD-835A-4D071E2B95E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10315541" y="2169989"/>
                  <a:ext cx="118780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0" name="Arco 89">
                <a:extLst>
                  <a:ext uri="{FF2B5EF4-FFF2-40B4-BE49-F238E27FC236}">
                    <a16:creationId xmlns:a16="http://schemas.microsoft.com/office/drawing/2014/main" id="{855168B1-210E-47FA-BEEA-56BCDD29A5DD}"/>
                  </a:ext>
                </a:extLst>
              </p:cNvPr>
              <p:cNvSpPr/>
              <p:nvPr/>
            </p:nvSpPr>
            <p:spPr>
              <a:xfrm>
                <a:off x="9282855" y="1091582"/>
                <a:ext cx="2127600" cy="2127600"/>
              </a:xfrm>
              <a:prstGeom prst="arc">
                <a:avLst>
                  <a:gd name="adj1" fmla="val 8094598"/>
                  <a:gd name="adj2" fmla="val 13603536"/>
                </a:avLst>
              </a:prstGeom>
              <a:ln w="3175">
                <a:solidFill>
                  <a:srgbClr val="00B050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grpSp>
        <p:nvGrpSpPr>
          <p:cNvPr id="102" name="Gruppo 101">
            <a:extLst>
              <a:ext uri="{FF2B5EF4-FFF2-40B4-BE49-F238E27FC236}">
                <a16:creationId xmlns:a16="http://schemas.microsoft.com/office/drawing/2014/main" id="{0EB9DC1D-87B6-4D74-97D2-6B20297FAA60}"/>
              </a:ext>
            </a:extLst>
          </p:cNvPr>
          <p:cNvGrpSpPr/>
          <p:nvPr/>
        </p:nvGrpSpPr>
        <p:grpSpPr>
          <a:xfrm flipH="1">
            <a:off x="7809029" y="4362126"/>
            <a:ext cx="2128542" cy="2128983"/>
            <a:chOff x="9282855" y="1091582"/>
            <a:chExt cx="2128542" cy="2128983"/>
          </a:xfrm>
        </p:grpSpPr>
        <p:grpSp>
          <p:nvGrpSpPr>
            <p:cNvPr id="103" name="Gruppo 102">
              <a:extLst>
                <a:ext uri="{FF2B5EF4-FFF2-40B4-BE49-F238E27FC236}">
                  <a16:creationId xmlns:a16="http://schemas.microsoft.com/office/drawing/2014/main" id="{36A996AB-0D5F-42E0-AC97-CA6DFE8A7F3D}"/>
                </a:ext>
              </a:extLst>
            </p:cNvPr>
            <p:cNvGrpSpPr/>
            <p:nvPr/>
          </p:nvGrpSpPr>
          <p:grpSpPr>
            <a:xfrm>
              <a:off x="9282855" y="1091582"/>
              <a:ext cx="2127600" cy="2127600"/>
              <a:chOff x="9282855" y="1091582"/>
              <a:chExt cx="2127600" cy="2127600"/>
            </a:xfrm>
          </p:grpSpPr>
          <p:cxnSp>
            <p:nvCxnSpPr>
              <p:cNvPr id="110" name="Connettore diritto 109">
                <a:extLst>
                  <a:ext uri="{FF2B5EF4-FFF2-40B4-BE49-F238E27FC236}">
                    <a16:creationId xmlns:a16="http://schemas.microsoft.com/office/drawing/2014/main" id="{7DD016EA-9A4A-468D-8888-F54232FE2A6C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0288037" y="2169989"/>
                <a:ext cx="11878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1" name="Arco 110">
                <a:extLst>
                  <a:ext uri="{FF2B5EF4-FFF2-40B4-BE49-F238E27FC236}">
                    <a16:creationId xmlns:a16="http://schemas.microsoft.com/office/drawing/2014/main" id="{B4D2DAB6-E544-4738-8C69-436FED217C21}"/>
                  </a:ext>
                </a:extLst>
              </p:cNvPr>
              <p:cNvSpPr/>
              <p:nvPr/>
            </p:nvSpPr>
            <p:spPr>
              <a:xfrm>
                <a:off x="9282855" y="1091582"/>
                <a:ext cx="2127600" cy="2127600"/>
              </a:xfrm>
              <a:prstGeom prst="arc">
                <a:avLst>
                  <a:gd name="adj1" fmla="val 13587718"/>
                  <a:gd name="adj2" fmla="val 8041875"/>
                </a:avLst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105" name="Gruppo 104">
              <a:extLst>
                <a:ext uri="{FF2B5EF4-FFF2-40B4-BE49-F238E27FC236}">
                  <a16:creationId xmlns:a16="http://schemas.microsoft.com/office/drawing/2014/main" id="{0D013409-D758-4D5F-B5E9-7E9514E002C9}"/>
                </a:ext>
              </a:extLst>
            </p:cNvPr>
            <p:cNvGrpSpPr/>
            <p:nvPr/>
          </p:nvGrpSpPr>
          <p:grpSpPr>
            <a:xfrm>
              <a:off x="9283797" y="1092965"/>
              <a:ext cx="2127600" cy="2127600"/>
              <a:chOff x="9282855" y="1091582"/>
              <a:chExt cx="2127600" cy="2127600"/>
            </a:xfrm>
          </p:grpSpPr>
          <p:grpSp>
            <p:nvGrpSpPr>
              <p:cNvPr id="106" name="Gruppo 105">
                <a:extLst>
                  <a:ext uri="{FF2B5EF4-FFF2-40B4-BE49-F238E27FC236}">
                    <a16:creationId xmlns:a16="http://schemas.microsoft.com/office/drawing/2014/main" id="{069BE810-616D-4E54-BCEB-15D2F1EDBEB2}"/>
                  </a:ext>
                </a:extLst>
              </p:cNvPr>
              <p:cNvGrpSpPr/>
              <p:nvPr/>
            </p:nvGrpSpPr>
            <p:grpSpPr>
              <a:xfrm>
                <a:off x="10289383" y="2110599"/>
                <a:ext cx="118779" cy="118780"/>
                <a:chOff x="10316887" y="2110599"/>
                <a:chExt cx="118779" cy="118780"/>
              </a:xfrm>
            </p:grpSpPr>
            <p:cxnSp>
              <p:nvCxnSpPr>
                <p:cNvPr id="108" name="Connettore diritto 107">
                  <a:extLst>
                    <a:ext uri="{FF2B5EF4-FFF2-40B4-BE49-F238E27FC236}">
                      <a16:creationId xmlns:a16="http://schemas.microsoft.com/office/drawing/2014/main" id="{4EB1F74F-5F85-4861-AAAE-204C43079A0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316887" y="2159876"/>
                  <a:ext cx="118779" cy="0"/>
                </a:xfrm>
                <a:prstGeom prst="line">
                  <a:avLst/>
                </a:prstGeom>
                <a:ln w="317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Connettore diritto 108">
                  <a:extLst>
                    <a:ext uri="{FF2B5EF4-FFF2-40B4-BE49-F238E27FC236}">
                      <a16:creationId xmlns:a16="http://schemas.microsoft.com/office/drawing/2014/main" id="{836E78E4-10E2-480F-B55A-8E5E00D7E41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10315541" y="2169989"/>
                  <a:ext cx="118780" cy="0"/>
                </a:xfrm>
                <a:prstGeom prst="line">
                  <a:avLst/>
                </a:prstGeom>
                <a:ln w="317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7" name="Arco 106">
                <a:extLst>
                  <a:ext uri="{FF2B5EF4-FFF2-40B4-BE49-F238E27FC236}">
                    <a16:creationId xmlns:a16="http://schemas.microsoft.com/office/drawing/2014/main" id="{B770DB9B-02E3-4788-944E-7FCAB797C215}"/>
                  </a:ext>
                </a:extLst>
              </p:cNvPr>
              <p:cNvSpPr/>
              <p:nvPr/>
            </p:nvSpPr>
            <p:spPr>
              <a:xfrm>
                <a:off x="9282855" y="1091582"/>
                <a:ext cx="2127600" cy="2127600"/>
              </a:xfrm>
              <a:prstGeom prst="arc">
                <a:avLst>
                  <a:gd name="adj1" fmla="val 8094598"/>
                  <a:gd name="adj2" fmla="val 13603536"/>
                </a:avLst>
              </a:prstGeom>
              <a:ln w="3175">
                <a:solidFill>
                  <a:srgbClr val="00B0F0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grpSp>
        <p:nvGrpSpPr>
          <p:cNvPr id="39" name="Gruppo 38">
            <a:extLst>
              <a:ext uri="{FF2B5EF4-FFF2-40B4-BE49-F238E27FC236}">
                <a16:creationId xmlns:a16="http://schemas.microsoft.com/office/drawing/2014/main" id="{FCBD842E-59A7-4976-AE0C-A9B093883A57}"/>
              </a:ext>
            </a:extLst>
          </p:cNvPr>
          <p:cNvGrpSpPr/>
          <p:nvPr/>
        </p:nvGrpSpPr>
        <p:grpSpPr>
          <a:xfrm>
            <a:off x="7811335" y="1094953"/>
            <a:ext cx="2128542" cy="2128983"/>
            <a:chOff x="7811335" y="1094953"/>
            <a:chExt cx="2128542" cy="2128983"/>
          </a:xfrm>
        </p:grpSpPr>
        <p:grpSp>
          <p:nvGrpSpPr>
            <p:cNvPr id="97" name="Gruppo 96">
              <a:extLst>
                <a:ext uri="{FF2B5EF4-FFF2-40B4-BE49-F238E27FC236}">
                  <a16:creationId xmlns:a16="http://schemas.microsoft.com/office/drawing/2014/main" id="{A58270BE-02FD-46DA-90C0-DAAE3470466C}"/>
                </a:ext>
              </a:extLst>
            </p:cNvPr>
            <p:cNvGrpSpPr/>
            <p:nvPr/>
          </p:nvGrpSpPr>
          <p:grpSpPr>
            <a:xfrm flipH="1">
              <a:off x="7812277" y="1094953"/>
              <a:ext cx="2127600" cy="2127600"/>
              <a:chOff x="9282855" y="1091582"/>
              <a:chExt cx="2127600" cy="2127600"/>
            </a:xfrm>
          </p:grpSpPr>
          <p:grpSp>
            <p:nvGrpSpPr>
              <p:cNvPr id="98" name="Gruppo 97">
                <a:extLst>
                  <a:ext uri="{FF2B5EF4-FFF2-40B4-BE49-F238E27FC236}">
                    <a16:creationId xmlns:a16="http://schemas.microsoft.com/office/drawing/2014/main" id="{56660582-4D40-4250-8A0F-D3C327E80F4C}"/>
                  </a:ext>
                </a:extLst>
              </p:cNvPr>
              <p:cNvGrpSpPr/>
              <p:nvPr/>
            </p:nvGrpSpPr>
            <p:grpSpPr>
              <a:xfrm>
                <a:off x="10289383" y="2110599"/>
                <a:ext cx="118779" cy="118780"/>
                <a:chOff x="10316887" y="2110599"/>
                <a:chExt cx="118779" cy="118780"/>
              </a:xfrm>
            </p:grpSpPr>
            <p:cxnSp>
              <p:nvCxnSpPr>
                <p:cNvPr id="100" name="Connettore diritto 99">
                  <a:extLst>
                    <a:ext uri="{FF2B5EF4-FFF2-40B4-BE49-F238E27FC236}">
                      <a16:creationId xmlns:a16="http://schemas.microsoft.com/office/drawing/2014/main" id="{7AF9D04F-3A8D-4A10-9D03-C9EB3536548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316887" y="2169991"/>
                  <a:ext cx="118779" cy="0"/>
                </a:xfrm>
                <a:prstGeom prst="line">
                  <a:avLst/>
                </a:prstGeom>
                <a:ln w="317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Connettore diritto 100">
                  <a:extLst>
                    <a:ext uri="{FF2B5EF4-FFF2-40B4-BE49-F238E27FC236}">
                      <a16:creationId xmlns:a16="http://schemas.microsoft.com/office/drawing/2014/main" id="{510B1181-90B5-4030-9303-D073F46C106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10315541" y="2169989"/>
                  <a:ext cx="118780" cy="0"/>
                </a:xfrm>
                <a:prstGeom prst="line">
                  <a:avLst/>
                </a:prstGeom>
                <a:ln w="317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9" name="Arco 98">
                <a:extLst>
                  <a:ext uri="{FF2B5EF4-FFF2-40B4-BE49-F238E27FC236}">
                    <a16:creationId xmlns:a16="http://schemas.microsoft.com/office/drawing/2014/main" id="{CD135BE8-2267-4A6F-8DD8-D2A7158FE32D}"/>
                  </a:ext>
                </a:extLst>
              </p:cNvPr>
              <p:cNvSpPr/>
              <p:nvPr/>
            </p:nvSpPr>
            <p:spPr>
              <a:xfrm>
                <a:off x="9282855" y="1091582"/>
                <a:ext cx="2127600" cy="2127600"/>
              </a:xfrm>
              <a:prstGeom prst="arc">
                <a:avLst>
                  <a:gd name="adj1" fmla="val 13587718"/>
                  <a:gd name="adj2" fmla="val 8041875"/>
                </a:avLst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112" name="Gruppo 111">
              <a:extLst>
                <a:ext uri="{FF2B5EF4-FFF2-40B4-BE49-F238E27FC236}">
                  <a16:creationId xmlns:a16="http://schemas.microsoft.com/office/drawing/2014/main" id="{CC408247-E7F4-46B0-96DD-0785CA5C5566}"/>
                </a:ext>
              </a:extLst>
            </p:cNvPr>
            <p:cNvGrpSpPr/>
            <p:nvPr/>
          </p:nvGrpSpPr>
          <p:grpSpPr>
            <a:xfrm flipH="1">
              <a:off x="7811335" y="1096336"/>
              <a:ext cx="2127600" cy="2127600"/>
              <a:chOff x="9282855" y="1091582"/>
              <a:chExt cx="2127600" cy="2127600"/>
            </a:xfrm>
          </p:grpSpPr>
          <p:cxnSp>
            <p:nvCxnSpPr>
              <p:cNvPr id="114" name="Connettore diritto 113">
                <a:extLst>
                  <a:ext uri="{FF2B5EF4-FFF2-40B4-BE49-F238E27FC236}">
                    <a16:creationId xmlns:a16="http://schemas.microsoft.com/office/drawing/2014/main" id="{8D670B9C-DCE4-4188-AFD8-8D819370D2E8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0288037" y="2169989"/>
                <a:ext cx="11878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5" name="Arco 114">
                <a:extLst>
                  <a:ext uri="{FF2B5EF4-FFF2-40B4-BE49-F238E27FC236}">
                    <a16:creationId xmlns:a16="http://schemas.microsoft.com/office/drawing/2014/main" id="{C6BB5FD1-0CBA-4DC3-A9B3-2BDF5FB6A589}"/>
                  </a:ext>
                </a:extLst>
              </p:cNvPr>
              <p:cNvSpPr/>
              <p:nvPr/>
            </p:nvSpPr>
            <p:spPr>
              <a:xfrm>
                <a:off x="9282855" y="1091582"/>
                <a:ext cx="2127600" cy="2127600"/>
              </a:xfrm>
              <a:prstGeom prst="arc">
                <a:avLst>
                  <a:gd name="adj1" fmla="val 8094598"/>
                  <a:gd name="adj2" fmla="val 13603536"/>
                </a:avLst>
              </a:prstGeom>
              <a:ln w="3175">
                <a:solidFill>
                  <a:srgbClr val="00B0F0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sp>
        <p:nvSpPr>
          <p:cNvPr id="104" name="Pulsante di azione: vuoto 10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DE4AC00C-1A54-4C63-8C82-185A27EA827F}"/>
              </a:ext>
            </a:extLst>
          </p:cNvPr>
          <p:cNvSpPr/>
          <p:nvPr/>
        </p:nvSpPr>
        <p:spPr>
          <a:xfrm>
            <a:off x="10784400" y="15124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D4B4707E-22F3-EAC4-3FA8-DFB79E5FA0E4}"/>
              </a:ext>
            </a:extLst>
          </p:cNvPr>
          <p:cNvCxnSpPr>
            <a:cxnSpLocks/>
          </p:cNvCxnSpPr>
          <p:nvPr/>
        </p:nvCxnSpPr>
        <p:spPr>
          <a:xfrm>
            <a:off x="0" y="686536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078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37" grpId="0"/>
      <p:bldP spid="15" grpId="0"/>
      <p:bldP spid="45" grpId="0"/>
      <p:bldP spid="47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9" grpId="0"/>
      <p:bldP spid="70" grpId="0"/>
      <p:bldP spid="71" grpId="0"/>
      <p:bldP spid="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5C7DDE0C-D67C-41A8-94D4-1D90661EFC77}"/>
              </a:ext>
            </a:extLst>
          </p:cNvPr>
          <p:cNvCxnSpPr>
            <a:cxnSpLocks/>
          </p:cNvCxnSpPr>
          <p:nvPr/>
        </p:nvCxnSpPr>
        <p:spPr>
          <a:xfrm>
            <a:off x="4607511" y="3664961"/>
            <a:ext cx="738622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EAEC9E36-3A71-433D-BF66-632941EE53A5}"/>
              </a:ext>
            </a:extLst>
          </p:cNvPr>
          <p:cNvSpPr txBox="1"/>
          <p:nvPr/>
        </p:nvSpPr>
        <p:spPr>
          <a:xfrm flipH="1">
            <a:off x="11749620" y="3394228"/>
            <a:ext cx="437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lt</a:t>
            </a:r>
          </a:p>
        </p:txBody>
      </p: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116EB731-A7EE-48EE-B2FC-8717C2AC4E2B}"/>
              </a:ext>
            </a:extLst>
          </p:cNvPr>
          <p:cNvCxnSpPr>
            <a:cxnSpLocks/>
          </p:cNvCxnSpPr>
          <p:nvPr/>
        </p:nvCxnSpPr>
        <p:spPr>
          <a:xfrm>
            <a:off x="1560000" y="6864160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B7B31F2A-481B-4ECE-9A74-AC68FCF10ACE}"/>
              </a:ext>
            </a:extLst>
          </p:cNvPr>
          <p:cNvCxnSpPr/>
          <p:nvPr/>
        </p:nvCxnSpPr>
        <p:spPr>
          <a:xfrm>
            <a:off x="10108690" y="5428510"/>
            <a:ext cx="2721" cy="1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877ECA60-6F64-4452-88B7-D3BB0149E0C8}"/>
              </a:ext>
            </a:extLst>
          </p:cNvPr>
          <p:cNvCxnSpPr>
            <a:cxnSpLocks/>
          </p:cNvCxnSpPr>
          <p:nvPr/>
        </p:nvCxnSpPr>
        <p:spPr>
          <a:xfrm>
            <a:off x="10348101" y="2169098"/>
            <a:ext cx="0" cy="326209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017D66FE-683B-4D87-AB5F-0E50905A713C}"/>
              </a:ext>
            </a:extLst>
          </p:cNvPr>
          <p:cNvCxnSpPr/>
          <p:nvPr/>
        </p:nvCxnSpPr>
        <p:spPr>
          <a:xfrm>
            <a:off x="11608307" y="5428337"/>
            <a:ext cx="2721" cy="1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686AB3DD-E102-4300-B4D7-1BB07E5F1E89}"/>
              </a:ext>
            </a:extLst>
          </p:cNvPr>
          <p:cNvCxnSpPr/>
          <p:nvPr/>
        </p:nvCxnSpPr>
        <p:spPr>
          <a:xfrm>
            <a:off x="7782751" y="398962"/>
            <a:ext cx="0" cy="6336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53B2B3B8-45AA-4B82-8D21-8CA2360752D0}"/>
              </a:ext>
            </a:extLst>
          </p:cNvPr>
          <p:cNvCxnSpPr>
            <a:cxnSpLocks/>
          </p:cNvCxnSpPr>
          <p:nvPr/>
        </p:nvCxnSpPr>
        <p:spPr>
          <a:xfrm flipH="1">
            <a:off x="7779969" y="1386946"/>
            <a:ext cx="183176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AF0DBBF4-0422-4703-B49E-73FB09F0E498}"/>
              </a:ext>
            </a:extLst>
          </p:cNvPr>
          <p:cNvCxnSpPr>
            <a:cxnSpLocks/>
          </p:cNvCxnSpPr>
          <p:nvPr/>
        </p:nvCxnSpPr>
        <p:spPr>
          <a:xfrm flipH="1">
            <a:off x="7779969" y="2926315"/>
            <a:ext cx="183104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rco 29">
            <a:extLst>
              <a:ext uri="{FF2B5EF4-FFF2-40B4-BE49-F238E27FC236}">
                <a16:creationId xmlns:a16="http://schemas.microsoft.com/office/drawing/2014/main" id="{723D8B34-A797-4A3C-8482-1A9707D194A6}"/>
              </a:ext>
            </a:extLst>
          </p:cNvPr>
          <p:cNvSpPr/>
          <p:nvPr/>
        </p:nvSpPr>
        <p:spPr>
          <a:xfrm>
            <a:off x="7043375" y="2925383"/>
            <a:ext cx="1486800" cy="1486800"/>
          </a:xfrm>
          <a:prstGeom prst="arc">
            <a:avLst>
              <a:gd name="adj1" fmla="val 10830397"/>
              <a:gd name="adj2" fmla="val 1621184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0" name="Arco 159">
            <a:extLst>
              <a:ext uri="{FF2B5EF4-FFF2-40B4-BE49-F238E27FC236}">
                <a16:creationId xmlns:a16="http://schemas.microsoft.com/office/drawing/2014/main" id="{4A61B101-482B-4F08-B363-A5F591734861}"/>
              </a:ext>
            </a:extLst>
          </p:cNvPr>
          <p:cNvSpPr/>
          <p:nvPr/>
        </p:nvSpPr>
        <p:spPr>
          <a:xfrm>
            <a:off x="5512203" y="1387711"/>
            <a:ext cx="4536000" cy="4536000"/>
          </a:xfrm>
          <a:prstGeom prst="arc">
            <a:avLst>
              <a:gd name="adj1" fmla="val 10783781"/>
              <a:gd name="adj2" fmla="val 1620386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11CCBEAB-0588-4403-BE7A-9CC44A8267E3}"/>
              </a:ext>
            </a:extLst>
          </p:cNvPr>
          <p:cNvCxnSpPr>
            <a:cxnSpLocks/>
          </p:cNvCxnSpPr>
          <p:nvPr/>
        </p:nvCxnSpPr>
        <p:spPr>
          <a:xfrm>
            <a:off x="5506547" y="3663749"/>
            <a:ext cx="0" cy="25377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E957D1A6-3DF9-41E0-9CBB-89538F25ACBF}"/>
              </a:ext>
            </a:extLst>
          </p:cNvPr>
          <p:cNvCxnSpPr>
            <a:cxnSpLocks/>
          </p:cNvCxnSpPr>
          <p:nvPr/>
        </p:nvCxnSpPr>
        <p:spPr>
          <a:xfrm flipH="1">
            <a:off x="5512203" y="4658750"/>
            <a:ext cx="410114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69B0D004-B668-442E-B9AC-22DDC9A2815F}"/>
              </a:ext>
            </a:extLst>
          </p:cNvPr>
          <p:cNvCxnSpPr>
            <a:cxnSpLocks/>
          </p:cNvCxnSpPr>
          <p:nvPr/>
        </p:nvCxnSpPr>
        <p:spPr>
          <a:xfrm flipH="1">
            <a:off x="5506547" y="6188507"/>
            <a:ext cx="410357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F4622BB8-02F9-497A-9B75-3FB1FE466A64}"/>
              </a:ext>
            </a:extLst>
          </p:cNvPr>
          <p:cNvCxnSpPr>
            <a:cxnSpLocks/>
          </p:cNvCxnSpPr>
          <p:nvPr/>
        </p:nvCxnSpPr>
        <p:spPr>
          <a:xfrm flipV="1">
            <a:off x="6278268" y="3663749"/>
            <a:ext cx="0" cy="252978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uppo 56">
            <a:extLst>
              <a:ext uri="{FF2B5EF4-FFF2-40B4-BE49-F238E27FC236}">
                <a16:creationId xmlns:a16="http://schemas.microsoft.com/office/drawing/2014/main" id="{2923941A-EEA6-4664-A939-9F65929653B3}"/>
              </a:ext>
            </a:extLst>
          </p:cNvPr>
          <p:cNvGrpSpPr/>
          <p:nvPr/>
        </p:nvGrpSpPr>
        <p:grpSpPr>
          <a:xfrm>
            <a:off x="5507168" y="4649763"/>
            <a:ext cx="1543567" cy="1545165"/>
            <a:chOff x="5507168" y="4658442"/>
            <a:chExt cx="1543567" cy="1545165"/>
          </a:xfrm>
        </p:grpSpPr>
        <p:grpSp>
          <p:nvGrpSpPr>
            <p:cNvPr id="56" name="Gruppo 55">
              <a:extLst>
                <a:ext uri="{FF2B5EF4-FFF2-40B4-BE49-F238E27FC236}">
                  <a16:creationId xmlns:a16="http://schemas.microsoft.com/office/drawing/2014/main" id="{D4FE9094-5518-4D5F-94A4-28511745663A}"/>
                </a:ext>
              </a:extLst>
            </p:cNvPr>
            <p:cNvGrpSpPr/>
            <p:nvPr/>
          </p:nvGrpSpPr>
          <p:grpSpPr>
            <a:xfrm>
              <a:off x="5509801" y="4658442"/>
              <a:ext cx="1540934" cy="1545165"/>
              <a:chOff x="5509801" y="4665216"/>
              <a:chExt cx="1540934" cy="1545165"/>
            </a:xfrm>
          </p:grpSpPr>
          <p:cxnSp>
            <p:nvCxnSpPr>
              <p:cNvPr id="43" name="Connettore diritto 42">
                <a:extLst>
                  <a:ext uri="{FF2B5EF4-FFF2-40B4-BE49-F238E27FC236}">
                    <a16:creationId xmlns:a16="http://schemas.microsoft.com/office/drawing/2014/main" id="{95432ED4-D069-4032-BB31-FE0379C149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09801" y="4671048"/>
                <a:ext cx="1540934" cy="1539333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nettore diritto 44">
                <a:extLst>
                  <a:ext uri="{FF2B5EF4-FFF2-40B4-BE49-F238E27FC236}">
                    <a16:creationId xmlns:a16="http://schemas.microsoft.com/office/drawing/2014/main" id="{62DED3E6-84BF-4F87-B230-10AC08CDA7B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514053" y="4665216"/>
                <a:ext cx="1529682" cy="1543032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3" name="Ovale 52">
              <a:extLst>
                <a:ext uri="{FF2B5EF4-FFF2-40B4-BE49-F238E27FC236}">
                  <a16:creationId xmlns:a16="http://schemas.microsoft.com/office/drawing/2014/main" id="{ADB8A272-8BD8-46FF-8BCD-5F9FC2A8F911}"/>
                </a:ext>
              </a:extLst>
            </p:cNvPr>
            <p:cNvSpPr/>
            <p:nvPr/>
          </p:nvSpPr>
          <p:spPr>
            <a:xfrm>
              <a:off x="5507168" y="4664274"/>
              <a:ext cx="1533600" cy="1533600"/>
            </a:xfrm>
            <a:prstGeom prst="ellipse">
              <a:avLst/>
            </a:prstGeom>
            <a:noFill/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45732870-2EEA-4D01-9980-4875DEF8F7D4}"/>
              </a:ext>
            </a:extLst>
          </p:cNvPr>
          <p:cNvCxnSpPr>
            <a:cxnSpLocks/>
          </p:cNvCxnSpPr>
          <p:nvPr/>
        </p:nvCxnSpPr>
        <p:spPr>
          <a:xfrm flipH="1">
            <a:off x="7779969" y="2171239"/>
            <a:ext cx="184605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586E850E-723E-4D1A-8934-F64A99BFB9CD}"/>
              </a:ext>
            </a:extLst>
          </p:cNvPr>
          <p:cNvCxnSpPr>
            <a:cxnSpLocks/>
          </p:cNvCxnSpPr>
          <p:nvPr/>
        </p:nvCxnSpPr>
        <p:spPr>
          <a:xfrm>
            <a:off x="7045279" y="3660476"/>
            <a:ext cx="0" cy="25409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Arco 163">
            <a:extLst>
              <a:ext uri="{FF2B5EF4-FFF2-40B4-BE49-F238E27FC236}">
                <a16:creationId xmlns:a16="http://schemas.microsoft.com/office/drawing/2014/main" id="{EFB54179-B757-44E3-BF75-6BBDADAFC04A}"/>
              </a:ext>
            </a:extLst>
          </p:cNvPr>
          <p:cNvSpPr/>
          <p:nvPr/>
        </p:nvSpPr>
        <p:spPr>
          <a:xfrm>
            <a:off x="6280569" y="2170342"/>
            <a:ext cx="2998800" cy="2998800"/>
          </a:xfrm>
          <a:prstGeom prst="arc">
            <a:avLst>
              <a:gd name="adj1" fmla="val 10807222"/>
              <a:gd name="adj2" fmla="val 16200578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31B95557-A55A-4FA0-90DE-E8B43B9A937B}"/>
              </a:ext>
            </a:extLst>
          </p:cNvPr>
          <p:cNvCxnSpPr>
            <a:cxnSpLocks/>
          </p:cNvCxnSpPr>
          <p:nvPr/>
        </p:nvCxnSpPr>
        <p:spPr>
          <a:xfrm>
            <a:off x="8873491" y="2175232"/>
            <a:ext cx="0" cy="326209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40CAED0B-4552-4FEC-B24E-E70890B8EBA6}"/>
              </a:ext>
            </a:extLst>
          </p:cNvPr>
          <p:cNvCxnSpPr>
            <a:cxnSpLocks/>
          </p:cNvCxnSpPr>
          <p:nvPr/>
        </p:nvCxnSpPr>
        <p:spPr>
          <a:xfrm>
            <a:off x="9611621" y="1386783"/>
            <a:ext cx="0" cy="153720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248B6639-46D3-47BF-8E3B-1A01CCB2AC65}"/>
              </a:ext>
            </a:extLst>
          </p:cNvPr>
          <p:cNvCxnSpPr>
            <a:cxnSpLocks/>
          </p:cNvCxnSpPr>
          <p:nvPr/>
        </p:nvCxnSpPr>
        <p:spPr>
          <a:xfrm>
            <a:off x="9557343" y="2167796"/>
            <a:ext cx="108000" cy="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4" name="Gruppo 173">
            <a:extLst>
              <a:ext uri="{FF2B5EF4-FFF2-40B4-BE49-F238E27FC236}">
                <a16:creationId xmlns:a16="http://schemas.microsoft.com/office/drawing/2014/main" id="{62252598-C7D6-43C4-ADA5-8DF43DD6A7B9}"/>
              </a:ext>
            </a:extLst>
          </p:cNvPr>
          <p:cNvGrpSpPr/>
          <p:nvPr/>
        </p:nvGrpSpPr>
        <p:grpSpPr>
          <a:xfrm>
            <a:off x="9556119" y="4656812"/>
            <a:ext cx="108000" cy="1537200"/>
            <a:chOff x="9558024" y="4654907"/>
            <a:chExt cx="108000" cy="1537200"/>
          </a:xfrm>
        </p:grpSpPr>
        <p:cxnSp>
          <p:nvCxnSpPr>
            <p:cNvPr id="175" name="Connettore diritto 174">
              <a:extLst>
                <a:ext uri="{FF2B5EF4-FFF2-40B4-BE49-F238E27FC236}">
                  <a16:creationId xmlns:a16="http://schemas.microsoft.com/office/drawing/2014/main" id="{3D744BA4-E6CD-494C-939C-D807F4478BCB}"/>
                </a:ext>
              </a:extLst>
            </p:cNvPr>
            <p:cNvCxnSpPr>
              <a:cxnSpLocks/>
            </p:cNvCxnSpPr>
            <p:nvPr/>
          </p:nvCxnSpPr>
          <p:spPr>
            <a:xfrm>
              <a:off x="9612501" y="4654907"/>
              <a:ext cx="0" cy="1537200"/>
            </a:xfrm>
            <a:prstGeom prst="line">
              <a:avLst/>
            </a:prstGeom>
            <a:ln w="63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Connettore diritto 195">
              <a:extLst>
                <a:ext uri="{FF2B5EF4-FFF2-40B4-BE49-F238E27FC236}">
                  <a16:creationId xmlns:a16="http://schemas.microsoft.com/office/drawing/2014/main" id="{775D7D0C-20BA-48B0-9C66-59884B72F52C}"/>
                </a:ext>
              </a:extLst>
            </p:cNvPr>
            <p:cNvCxnSpPr>
              <a:cxnSpLocks/>
            </p:cNvCxnSpPr>
            <p:nvPr/>
          </p:nvCxnSpPr>
          <p:spPr>
            <a:xfrm>
              <a:off x="9558024" y="5429043"/>
              <a:ext cx="108000" cy="0"/>
            </a:xfrm>
            <a:prstGeom prst="line">
              <a:avLst/>
            </a:prstGeom>
            <a:ln w="63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495816E6-F846-4702-8D64-782333CED61B}"/>
              </a:ext>
            </a:extLst>
          </p:cNvPr>
          <p:cNvCxnSpPr>
            <a:cxnSpLocks/>
          </p:cNvCxnSpPr>
          <p:nvPr/>
        </p:nvCxnSpPr>
        <p:spPr>
          <a:xfrm flipH="1" flipV="1">
            <a:off x="5507168" y="5431815"/>
            <a:ext cx="4118858" cy="2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CasellaDiTesto 199">
            <a:extLst>
              <a:ext uri="{FF2B5EF4-FFF2-40B4-BE49-F238E27FC236}">
                <a16:creationId xmlns:a16="http://schemas.microsoft.com/office/drawing/2014/main" id="{8E7109F3-2316-4E67-8D0E-E79CBC93FB48}"/>
              </a:ext>
            </a:extLst>
          </p:cNvPr>
          <p:cNvSpPr txBox="1"/>
          <p:nvPr/>
        </p:nvSpPr>
        <p:spPr>
          <a:xfrm>
            <a:off x="9548614" y="1928133"/>
            <a:ext cx="497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201" name="CasellaDiTesto 200">
            <a:extLst>
              <a:ext uri="{FF2B5EF4-FFF2-40B4-BE49-F238E27FC236}">
                <a16:creationId xmlns:a16="http://schemas.microsoft.com/office/drawing/2014/main" id="{88E43984-3F16-462E-A340-5F1FAABC613D}"/>
              </a:ext>
            </a:extLst>
          </p:cNvPr>
          <p:cNvSpPr txBox="1"/>
          <p:nvPr/>
        </p:nvSpPr>
        <p:spPr>
          <a:xfrm>
            <a:off x="9535170" y="5212948"/>
            <a:ext cx="42421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C’</a:t>
            </a:r>
          </a:p>
        </p:txBody>
      </p: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4C12E80A-168C-4187-A940-FA1A51BD5ADF}"/>
              </a:ext>
            </a:extLst>
          </p:cNvPr>
          <p:cNvCxnSpPr>
            <a:cxnSpLocks/>
          </p:cNvCxnSpPr>
          <p:nvPr/>
        </p:nvCxnSpPr>
        <p:spPr>
          <a:xfrm>
            <a:off x="9614516" y="1386783"/>
            <a:ext cx="0" cy="153720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CasellaDiTesto 207">
            <a:extLst>
              <a:ext uri="{FF2B5EF4-FFF2-40B4-BE49-F238E27FC236}">
                <a16:creationId xmlns:a16="http://schemas.microsoft.com/office/drawing/2014/main" id="{AA690671-A2A3-493A-9044-1119B6DF0ED1}"/>
              </a:ext>
            </a:extLst>
          </p:cNvPr>
          <p:cNvSpPr txBox="1"/>
          <p:nvPr/>
        </p:nvSpPr>
        <p:spPr>
          <a:xfrm>
            <a:off x="9571490" y="4436605"/>
            <a:ext cx="426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+mj-lt"/>
              </a:rPr>
              <a:t>H’</a:t>
            </a:r>
          </a:p>
        </p:txBody>
      </p:sp>
      <p:sp>
        <p:nvSpPr>
          <p:cNvPr id="209" name="CasellaDiTesto 208">
            <a:extLst>
              <a:ext uri="{FF2B5EF4-FFF2-40B4-BE49-F238E27FC236}">
                <a16:creationId xmlns:a16="http://schemas.microsoft.com/office/drawing/2014/main" id="{A92AA741-14FC-46E8-84CB-DAFA83723B1A}"/>
              </a:ext>
            </a:extLst>
          </p:cNvPr>
          <p:cNvSpPr txBox="1"/>
          <p:nvPr/>
        </p:nvSpPr>
        <p:spPr>
          <a:xfrm>
            <a:off x="9567738" y="2850696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+mj-lt"/>
              </a:rPr>
              <a:t>H’’</a:t>
            </a:r>
          </a:p>
        </p:txBody>
      </p:sp>
      <p:sp>
        <p:nvSpPr>
          <p:cNvPr id="210" name="CasellaDiTesto 209">
            <a:extLst>
              <a:ext uri="{FF2B5EF4-FFF2-40B4-BE49-F238E27FC236}">
                <a16:creationId xmlns:a16="http://schemas.microsoft.com/office/drawing/2014/main" id="{E879E091-100B-4B41-97C8-63DF1E4622C8}"/>
              </a:ext>
            </a:extLst>
          </p:cNvPr>
          <p:cNvSpPr txBox="1"/>
          <p:nvPr/>
        </p:nvSpPr>
        <p:spPr>
          <a:xfrm>
            <a:off x="9571699" y="6133545"/>
            <a:ext cx="426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+mj-lt"/>
              </a:rPr>
              <a:t>G’</a:t>
            </a:r>
          </a:p>
        </p:txBody>
      </p:sp>
      <p:sp>
        <p:nvSpPr>
          <p:cNvPr id="211" name="CasellaDiTesto 210">
            <a:extLst>
              <a:ext uri="{FF2B5EF4-FFF2-40B4-BE49-F238E27FC236}">
                <a16:creationId xmlns:a16="http://schemas.microsoft.com/office/drawing/2014/main" id="{FF967EA6-ED44-4BAD-836F-A6375DEE4F16}"/>
              </a:ext>
            </a:extLst>
          </p:cNvPr>
          <p:cNvSpPr txBox="1"/>
          <p:nvPr/>
        </p:nvSpPr>
        <p:spPr>
          <a:xfrm>
            <a:off x="9295663" y="2850483"/>
            <a:ext cx="426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+mj-lt"/>
              </a:rPr>
              <a:t>G’’</a:t>
            </a:r>
          </a:p>
        </p:txBody>
      </p:sp>
      <p:sp>
        <p:nvSpPr>
          <p:cNvPr id="212" name="CasellaDiTesto 211">
            <a:extLst>
              <a:ext uri="{FF2B5EF4-FFF2-40B4-BE49-F238E27FC236}">
                <a16:creationId xmlns:a16="http://schemas.microsoft.com/office/drawing/2014/main" id="{621EC703-AC50-43BC-BC7C-1CC658E7E418}"/>
              </a:ext>
            </a:extLst>
          </p:cNvPr>
          <p:cNvSpPr txBox="1"/>
          <p:nvPr/>
        </p:nvSpPr>
        <p:spPr>
          <a:xfrm>
            <a:off x="9344960" y="4439989"/>
            <a:ext cx="426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+mj-lt"/>
              </a:rPr>
              <a:t>F’</a:t>
            </a:r>
          </a:p>
        </p:txBody>
      </p:sp>
      <p:sp>
        <p:nvSpPr>
          <p:cNvPr id="213" name="CasellaDiTesto 212">
            <a:extLst>
              <a:ext uri="{FF2B5EF4-FFF2-40B4-BE49-F238E27FC236}">
                <a16:creationId xmlns:a16="http://schemas.microsoft.com/office/drawing/2014/main" id="{52DB7642-C56A-4AC0-88D9-9DE2C6066F8C}"/>
              </a:ext>
            </a:extLst>
          </p:cNvPr>
          <p:cNvSpPr txBox="1"/>
          <p:nvPr/>
        </p:nvSpPr>
        <p:spPr>
          <a:xfrm>
            <a:off x="9567738" y="1178161"/>
            <a:ext cx="426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+mj-lt"/>
              </a:rPr>
              <a:t>F’’</a:t>
            </a:r>
          </a:p>
        </p:txBody>
      </p:sp>
      <p:sp>
        <p:nvSpPr>
          <p:cNvPr id="214" name="CasellaDiTesto 213">
            <a:extLst>
              <a:ext uri="{FF2B5EF4-FFF2-40B4-BE49-F238E27FC236}">
                <a16:creationId xmlns:a16="http://schemas.microsoft.com/office/drawing/2014/main" id="{1EEB760F-6BA7-4128-8B8E-84D22916FA6C}"/>
              </a:ext>
            </a:extLst>
          </p:cNvPr>
          <p:cNvSpPr txBox="1"/>
          <p:nvPr/>
        </p:nvSpPr>
        <p:spPr>
          <a:xfrm>
            <a:off x="9318288" y="6142477"/>
            <a:ext cx="426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+mj-lt"/>
              </a:rPr>
              <a:t>E’</a:t>
            </a:r>
          </a:p>
        </p:txBody>
      </p:sp>
      <p:sp>
        <p:nvSpPr>
          <p:cNvPr id="215" name="CasellaDiTesto 214">
            <a:extLst>
              <a:ext uri="{FF2B5EF4-FFF2-40B4-BE49-F238E27FC236}">
                <a16:creationId xmlns:a16="http://schemas.microsoft.com/office/drawing/2014/main" id="{001DA483-2C4D-45D3-8529-CEE72724FC12}"/>
              </a:ext>
            </a:extLst>
          </p:cNvPr>
          <p:cNvSpPr txBox="1"/>
          <p:nvPr/>
        </p:nvSpPr>
        <p:spPr>
          <a:xfrm>
            <a:off x="9326923" y="1177050"/>
            <a:ext cx="426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+mj-lt"/>
              </a:rPr>
              <a:t>E’’</a:t>
            </a:r>
          </a:p>
        </p:txBody>
      </p:sp>
      <p:sp>
        <p:nvSpPr>
          <p:cNvPr id="216" name="CasellaDiTesto 215">
            <a:extLst>
              <a:ext uri="{FF2B5EF4-FFF2-40B4-BE49-F238E27FC236}">
                <a16:creationId xmlns:a16="http://schemas.microsoft.com/office/drawing/2014/main" id="{A204478E-8317-4F33-BF2B-FE3DE10E8EF6}"/>
              </a:ext>
            </a:extLst>
          </p:cNvPr>
          <p:cNvSpPr txBox="1"/>
          <p:nvPr/>
        </p:nvSpPr>
        <p:spPr>
          <a:xfrm>
            <a:off x="9481588" y="6098618"/>
            <a:ext cx="3066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80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217" name="CasellaDiTesto 216">
            <a:extLst>
              <a:ext uri="{FF2B5EF4-FFF2-40B4-BE49-F238E27FC236}">
                <a16:creationId xmlns:a16="http://schemas.microsoft.com/office/drawing/2014/main" id="{11B24F35-662A-48C0-9DEA-894AE242D544}"/>
              </a:ext>
            </a:extLst>
          </p:cNvPr>
          <p:cNvSpPr txBox="1"/>
          <p:nvPr/>
        </p:nvSpPr>
        <p:spPr>
          <a:xfrm>
            <a:off x="9483028" y="4429446"/>
            <a:ext cx="3066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80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218" name="CasellaDiTesto 217">
            <a:extLst>
              <a:ext uri="{FF2B5EF4-FFF2-40B4-BE49-F238E27FC236}">
                <a16:creationId xmlns:a16="http://schemas.microsoft.com/office/drawing/2014/main" id="{4DE338E0-C7EA-43FF-B838-7D64394049AF}"/>
              </a:ext>
            </a:extLst>
          </p:cNvPr>
          <p:cNvSpPr txBox="1"/>
          <p:nvPr/>
        </p:nvSpPr>
        <p:spPr>
          <a:xfrm>
            <a:off x="9477867" y="2836612"/>
            <a:ext cx="3066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80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219" name="CasellaDiTesto 218">
            <a:extLst>
              <a:ext uri="{FF2B5EF4-FFF2-40B4-BE49-F238E27FC236}">
                <a16:creationId xmlns:a16="http://schemas.microsoft.com/office/drawing/2014/main" id="{3884182A-9173-408A-91CF-B1281856CEB4}"/>
              </a:ext>
            </a:extLst>
          </p:cNvPr>
          <p:cNvSpPr txBox="1"/>
          <p:nvPr/>
        </p:nvSpPr>
        <p:spPr>
          <a:xfrm>
            <a:off x="9477867" y="1177733"/>
            <a:ext cx="3066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80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220" name="CasellaDiTesto 219">
            <a:extLst>
              <a:ext uri="{FF2B5EF4-FFF2-40B4-BE49-F238E27FC236}">
                <a16:creationId xmlns:a16="http://schemas.microsoft.com/office/drawing/2014/main" id="{9E758304-3D03-43C8-AA2C-E455C87DECF0}"/>
              </a:ext>
            </a:extLst>
          </p:cNvPr>
          <p:cNvSpPr txBox="1"/>
          <p:nvPr/>
        </p:nvSpPr>
        <p:spPr>
          <a:xfrm>
            <a:off x="6232671" y="5293850"/>
            <a:ext cx="42421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(C)</a:t>
            </a:r>
          </a:p>
        </p:txBody>
      </p:sp>
      <p:sp>
        <p:nvSpPr>
          <p:cNvPr id="221" name="CasellaDiTesto 220">
            <a:extLst>
              <a:ext uri="{FF2B5EF4-FFF2-40B4-BE49-F238E27FC236}">
                <a16:creationId xmlns:a16="http://schemas.microsoft.com/office/drawing/2014/main" id="{ABC8F1DC-AA7B-4D20-A7C3-AF33F17D80A3}"/>
              </a:ext>
            </a:extLst>
          </p:cNvPr>
          <p:cNvSpPr txBox="1"/>
          <p:nvPr/>
        </p:nvSpPr>
        <p:spPr>
          <a:xfrm>
            <a:off x="6877190" y="4437385"/>
            <a:ext cx="468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+mj-lt"/>
              </a:rPr>
              <a:t>(H)</a:t>
            </a:r>
          </a:p>
        </p:txBody>
      </p:sp>
      <p:sp>
        <p:nvSpPr>
          <p:cNvPr id="222" name="CasellaDiTesto 221">
            <a:extLst>
              <a:ext uri="{FF2B5EF4-FFF2-40B4-BE49-F238E27FC236}">
                <a16:creationId xmlns:a16="http://schemas.microsoft.com/office/drawing/2014/main" id="{4C7A9781-889D-47A8-8A1E-BE59B341E356}"/>
              </a:ext>
            </a:extLst>
          </p:cNvPr>
          <p:cNvSpPr txBox="1"/>
          <p:nvPr/>
        </p:nvSpPr>
        <p:spPr>
          <a:xfrm>
            <a:off x="6890242" y="6140300"/>
            <a:ext cx="46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+mj-lt"/>
              </a:rPr>
              <a:t>(G)</a:t>
            </a:r>
          </a:p>
        </p:txBody>
      </p:sp>
      <p:sp>
        <p:nvSpPr>
          <p:cNvPr id="223" name="CasellaDiTesto 222">
            <a:extLst>
              <a:ext uri="{FF2B5EF4-FFF2-40B4-BE49-F238E27FC236}">
                <a16:creationId xmlns:a16="http://schemas.microsoft.com/office/drawing/2014/main" id="{C89FAA11-1593-4296-B1A0-3F7BF565A71B}"/>
              </a:ext>
            </a:extLst>
          </p:cNvPr>
          <p:cNvSpPr txBox="1"/>
          <p:nvPr/>
        </p:nvSpPr>
        <p:spPr>
          <a:xfrm>
            <a:off x="5300989" y="4410066"/>
            <a:ext cx="426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+mj-lt"/>
              </a:rPr>
              <a:t>(F)</a:t>
            </a:r>
          </a:p>
        </p:txBody>
      </p:sp>
      <p:sp>
        <p:nvSpPr>
          <p:cNvPr id="225" name="CasellaDiTesto 224">
            <a:extLst>
              <a:ext uri="{FF2B5EF4-FFF2-40B4-BE49-F238E27FC236}">
                <a16:creationId xmlns:a16="http://schemas.microsoft.com/office/drawing/2014/main" id="{C3CBD57F-95F9-466E-89DE-21D3CB0CFBB9}"/>
              </a:ext>
            </a:extLst>
          </p:cNvPr>
          <p:cNvSpPr txBox="1"/>
          <p:nvPr/>
        </p:nvSpPr>
        <p:spPr>
          <a:xfrm>
            <a:off x="5284398" y="6139630"/>
            <a:ext cx="426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+mj-lt"/>
              </a:rPr>
              <a:t>(E)</a:t>
            </a:r>
          </a:p>
        </p:txBody>
      </p:sp>
      <p:sp>
        <p:nvSpPr>
          <p:cNvPr id="226" name="Titolo 3">
            <a:extLst>
              <a:ext uri="{FF2B5EF4-FFF2-40B4-BE49-F238E27FC236}">
                <a16:creationId xmlns:a16="http://schemas.microsoft.com/office/drawing/2014/main" id="{118043E9-ECB0-400E-96ED-65B71B3B108A}"/>
              </a:ext>
            </a:extLst>
          </p:cNvPr>
          <p:cNvSpPr txBox="1">
            <a:spLocks/>
          </p:cNvSpPr>
          <p:nvPr/>
        </p:nvSpPr>
        <p:spPr>
          <a:xfrm>
            <a:off x="12000" y="12439"/>
            <a:ext cx="12168000" cy="360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(2)</a:t>
            </a:r>
            <a:endParaRPr lang="it-IT" sz="1700" dirty="0"/>
          </a:p>
        </p:txBody>
      </p:sp>
      <p:sp>
        <p:nvSpPr>
          <p:cNvPr id="227" name="CasellaDiTesto 226">
            <a:extLst>
              <a:ext uri="{FF2B5EF4-FFF2-40B4-BE49-F238E27FC236}">
                <a16:creationId xmlns:a16="http://schemas.microsoft.com/office/drawing/2014/main" id="{95A14367-0086-41CC-BA9B-98391570AF2F}"/>
              </a:ext>
            </a:extLst>
          </p:cNvPr>
          <p:cNvSpPr txBox="1"/>
          <p:nvPr/>
        </p:nvSpPr>
        <p:spPr>
          <a:xfrm>
            <a:off x="7721520" y="6417325"/>
            <a:ext cx="721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j-lt"/>
              </a:rPr>
              <a:t>t</a:t>
            </a:r>
            <a:r>
              <a:rPr lang="it-IT" baseline="-25000" dirty="0">
                <a:latin typeface="+mj-lt"/>
              </a:rPr>
              <a:t>1</a:t>
            </a:r>
            <a:r>
              <a:rPr lang="it-IT" dirty="0"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228" name="CasellaDiTesto 227">
            <a:extLst>
              <a:ext uri="{FF2B5EF4-FFF2-40B4-BE49-F238E27FC236}">
                <a16:creationId xmlns:a16="http://schemas.microsoft.com/office/drawing/2014/main" id="{B8FB766F-32D7-40DA-BB33-45B64B331845}"/>
              </a:ext>
            </a:extLst>
          </p:cNvPr>
          <p:cNvSpPr txBox="1"/>
          <p:nvPr/>
        </p:nvSpPr>
        <p:spPr>
          <a:xfrm>
            <a:off x="7693742" y="370426"/>
            <a:ext cx="721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j-lt"/>
              </a:rPr>
              <a:t>t</a:t>
            </a:r>
            <a:r>
              <a:rPr lang="it-IT" baseline="-25000" dirty="0">
                <a:latin typeface="+mj-lt"/>
              </a:rPr>
              <a:t>2</a:t>
            </a:r>
            <a:r>
              <a:rPr lang="it-IT" dirty="0"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B74A052D-B308-4BD7-A183-26A80263970C}"/>
              </a:ext>
            </a:extLst>
          </p:cNvPr>
          <p:cNvSpPr txBox="1"/>
          <p:nvPr/>
        </p:nvSpPr>
        <p:spPr>
          <a:xfrm>
            <a:off x="0" y="1140931"/>
            <a:ext cx="41500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j-lt"/>
              </a:rPr>
              <a:t>Per verificare la forma e le dimensioni della circonferenza di compenetrazione tra le due sfere possiamo eseguire il ribaltamento del risultato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>
                <a:latin typeface="+mj-lt"/>
              </a:rPr>
              <a:t>1</a:t>
            </a:r>
            <a:r>
              <a:rPr lang="it-IT" dirty="0">
                <a:latin typeface="+mj-lt"/>
              </a:rPr>
              <a:t> utilizzando un piano di profilo </a:t>
            </a:r>
            <a:r>
              <a:rPr lang="it-IT" dirty="0">
                <a:latin typeface="Symbol" panose="05050102010706020507" pitchFamily="18" charset="2"/>
              </a:rPr>
              <a:t>b</a:t>
            </a:r>
            <a:r>
              <a:rPr lang="it-IT" dirty="0">
                <a:latin typeface="+mj-lt"/>
              </a:rPr>
              <a:t> (t</a:t>
            </a:r>
            <a:r>
              <a:rPr lang="it-IT" baseline="-25000" dirty="0">
                <a:latin typeface="+mj-lt"/>
              </a:rPr>
              <a:t>1</a:t>
            </a:r>
            <a:r>
              <a:rPr lang="it-IT" dirty="0">
                <a:latin typeface="Symbol" panose="05050102010706020507" pitchFamily="18" charset="2"/>
              </a:rPr>
              <a:t>b</a:t>
            </a:r>
            <a:r>
              <a:rPr lang="it-IT" dirty="0">
                <a:latin typeface="+mj-lt"/>
              </a:rPr>
              <a:t>; t</a:t>
            </a:r>
            <a:r>
              <a:rPr lang="it-IT" baseline="-25000" dirty="0">
                <a:latin typeface="+mj-lt"/>
              </a:rPr>
              <a:t>2</a:t>
            </a:r>
            <a:r>
              <a:rPr lang="it-IT" dirty="0">
                <a:latin typeface="Symbol" panose="05050102010706020507" pitchFamily="18" charset="2"/>
              </a:rPr>
              <a:t>b</a:t>
            </a:r>
            <a:r>
              <a:rPr lang="it-IT" dirty="0">
                <a:latin typeface="+mj-lt"/>
              </a:rPr>
              <a:t>)</a:t>
            </a:r>
          </a:p>
        </p:txBody>
      </p:sp>
      <p:sp>
        <p:nvSpPr>
          <p:cNvPr id="230" name="CasellaDiTesto 229">
            <a:extLst>
              <a:ext uri="{FF2B5EF4-FFF2-40B4-BE49-F238E27FC236}">
                <a16:creationId xmlns:a16="http://schemas.microsoft.com/office/drawing/2014/main" id="{62A54496-00AD-472A-9318-683AB0B26C5B}"/>
              </a:ext>
            </a:extLst>
          </p:cNvPr>
          <p:cNvSpPr txBox="1"/>
          <p:nvPr/>
        </p:nvSpPr>
        <p:spPr>
          <a:xfrm>
            <a:off x="4686935" y="3304258"/>
            <a:ext cx="721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j-lt"/>
              </a:rPr>
              <a:t>(t</a:t>
            </a:r>
            <a:r>
              <a:rPr lang="it-IT" baseline="-25000" dirty="0">
                <a:latin typeface="+mj-lt"/>
              </a:rPr>
              <a:t>2</a:t>
            </a:r>
            <a:r>
              <a:rPr lang="it-IT" dirty="0">
                <a:latin typeface="Symbol" panose="05050102010706020507" pitchFamily="18" charset="2"/>
              </a:rPr>
              <a:t>b</a:t>
            </a:r>
            <a:r>
              <a:rPr lang="it-IT" dirty="0">
                <a:latin typeface="+mj-lt"/>
              </a:rPr>
              <a:t>)</a:t>
            </a: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030EEA66-A2EE-4DED-9D45-E0633421E0D0}"/>
              </a:ext>
            </a:extLst>
          </p:cNvPr>
          <p:cNvSpPr txBox="1"/>
          <p:nvPr/>
        </p:nvSpPr>
        <p:spPr>
          <a:xfrm>
            <a:off x="0" y="3202084"/>
            <a:ext cx="36246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j-lt"/>
              </a:rPr>
              <a:t>Proiettati i punti </a:t>
            </a:r>
            <a:r>
              <a:rPr lang="it-IT" dirty="0">
                <a:solidFill>
                  <a:srgbClr val="FF0000"/>
                </a:solidFill>
                <a:latin typeface="+mj-lt"/>
              </a:rPr>
              <a:t>E’’; F’’; G’’; H’’ </a:t>
            </a:r>
            <a:r>
              <a:rPr lang="it-IT" dirty="0">
                <a:latin typeface="+mj-lt"/>
              </a:rPr>
              <a:t>su t</a:t>
            </a:r>
            <a:r>
              <a:rPr lang="it-IT" baseline="-25000" dirty="0">
                <a:latin typeface="+mj-lt"/>
              </a:rPr>
              <a:t>2</a:t>
            </a:r>
            <a:r>
              <a:rPr lang="it-IT" dirty="0">
                <a:latin typeface="Symbol" panose="05050102010706020507" pitchFamily="18" charset="2"/>
              </a:rPr>
              <a:t>b </a:t>
            </a:r>
            <a:r>
              <a:rPr lang="it-IT" dirty="0">
                <a:latin typeface="+mj-lt"/>
              </a:rPr>
              <a:t>ribaltiamo lo stesso determinando (t</a:t>
            </a:r>
            <a:r>
              <a:rPr lang="it-IT" baseline="-25000" dirty="0">
                <a:latin typeface="+mj-lt"/>
              </a:rPr>
              <a:t>2</a:t>
            </a:r>
            <a:r>
              <a:rPr lang="it-IT" dirty="0">
                <a:latin typeface="Symbol" panose="05050102010706020507" pitchFamily="18" charset="2"/>
              </a:rPr>
              <a:t>b</a:t>
            </a:r>
            <a:r>
              <a:rPr lang="it-IT" dirty="0">
                <a:latin typeface="+mj-lt"/>
              </a:rPr>
              <a:t>)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>
                <a:latin typeface="+mj-lt"/>
              </a:rPr>
              <a:t>1</a:t>
            </a:r>
            <a:r>
              <a:rPr lang="it-IT" dirty="0">
                <a:latin typeface="+mj-lt"/>
              </a:rPr>
              <a:t>  </a:t>
            </a:r>
          </a:p>
        </p:txBody>
      </p: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16C5EF24-E398-4472-8B95-BE5C5677C200}"/>
              </a:ext>
            </a:extLst>
          </p:cNvPr>
          <p:cNvSpPr txBox="1"/>
          <p:nvPr/>
        </p:nvSpPr>
        <p:spPr>
          <a:xfrm>
            <a:off x="0" y="4305226"/>
            <a:ext cx="39196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j-lt"/>
              </a:rPr>
              <a:t>Completando il ribaltamento mediante le proiezioni </a:t>
            </a:r>
            <a:r>
              <a:rPr lang="it-IT" dirty="0">
                <a:solidFill>
                  <a:srgbClr val="FF0000"/>
                </a:solidFill>
                <a:latin typeface="+mj-lt"/>
              </a:rPr>
              <a:t>E’; F’; G’; H’,</a:t>
            </a:r>
          </a:p>
          <a:p>
            <a:r>
              <a:rPr lang="it-IT" dirty="0">
                <a:latin typeface="+mj-lt"/>
              </a:rPr>
              <a:t>si ottiene  l’immagine ribaltata   </a:t>
            </a:r>
            <a:r>
              <a:rPr lang="it-IT" dirty="0">
                <a:solidFill>
                  <a:srgbClr val="FF0000"/>
                </a:solidFill>
                <a:latin typeface="+mj-lt"/>
              </a:rPr>
              <a:t>(E); (F); (G); (H) </a:t>
            </a:r>
            <a:r>
              <a:rPr lang="it-IT" dirty="0">
                <a:latin typeface="+mj-lt"/>
              </a:rPr>
              <a:t>della circonferenza di centro </a:t>
            </a:r>
            <a:r>
              <a:rPr lang="it-IT" dirty="0">
                <a:solidFill>
                  <a:srgbClr val="FF0000"/>
                </a:solidFill>
                <a:latin typeface="+mj-lt"/>
              </a:rPr>
              <a:t>(C) </a:t>
            </a:r>
            <a:r>
              <a:rPr lang="it-IT" dirty="0">
                <a:latin typeface="+mj-lt"/>
              </a:rPr>
              <a:t>di</a:t>
            </a:r>
            <a:r>
              <a:rPr lang="it-IT" dirty="0">
                <a:solidFill>
                  <a:srgbClr val="FF0000"/>
                </a:solidFill>
                <a:latin typeface="+mj-lt"/>
              </a:rPr>
              <a:t> </a:t>
            </a:r>
            <a:r>
              <a:rPr lang="it-IT" dirty="0">
                <a:latin typeface="+mj-lt"/>
              </a:rPr>
              <a:t>compenetrazione tra le due sfere</a:t>
            </a:r>
            <a:endParaRPr lang="it-IT" dirty="0">
              <a:solidFill>
                <a:srgbClr val="FF0000"/>
              </a:solidFill>
              <a:latin typeface="+mj-lt"/>
            </a:endParaRPr>
          </a:p>
        </p:txBody>
      </p:sp>
      <p:grpSp>
        <p:nvGrpSpPr>
          <p:cNvPr id="90" name="Gruppo 89">
            <a:extLst>
              <a:ext uri="{FF2B5EF4-FFF2-40B4-BE49-F238E27FC236}">
                <a16:creationId xmlns:a16="http://schemas.microsoft.com/office/drawing/2014/main" id="{22E6535A-EC6C-4B5A-9D50-2846A1B87005}"/>
              </a:ext>
            </a:extLst>
          </p:cNvPr>
          <p:cNvGrpSpPr/>
          <p:nvPr/>
        </p:nvGrpSpPr>
        <p:grpSpPr>
          <a:xfrm>
            <a:off x="9282855" y="1091582"/>
            <a:ext cx="2128542" cy="2128983"/>
            <a:chOff x="9282855" y="1091582"/>
            <a:chExt cx="2128542" cy="2128983"/>
          </a:xfrm>
        </p:grpSpPr>
        <p:grpSp>
          <p:nvGrpSpPr>
            <p:cNvPr id="89" name="Gruppo 88">
              <a:extLst>
                <a:ext uri="{FF2B5EF4-FFF2-40B4-BE49-F238E27FC236}">
                  <a16:creationId xmlns:a16="http://schemas.microsoft.com/office/drawing/2014/main" id="{8C360D2E-1707-481D-BE41-7932424A0A30}"/>
                </a:ext>
              </a:extLst>
            </p:cNvPr>
            <p:cNvGrpSpPr/>
            <p:nvPr/>
          </p:nvGrpSpPr>
          <p:grpSpPr>
            <a:xfrm>
              <a:off x="9282855" y="1091582"/>
              <a:ext cx="2127600" cy="2127600"/>
              <a:chOff x="9282855" y="1091582"/>
              <a:chExt cx="2127600" cy="2127600"/>
            </a:xfrm>
          </p:grpSpPr>
          <p:grpSp>
            <p:nvGrpSpPr>
              <p:cNvPr id="29" name="Gruppo 28">
                <a:extLst>
                  <a:ext uri="{FF2B5EF4-FFF2-40B4-BE49-F238E27FC236}">
                    <a16:creationId xmlns:a16="http://schemas.microsoft.com/office/drawing/2014/main" id="{8C0B463E-4342-4080-8072-6A75E7306584}"/>
                  </a:ext>
                </a:extLst>
              </p:cNvPr>
              <p:cNvGrpSpPr/>
              <p:nvPr/>
            </p:nvGrpSpPr>
            <p:grpSpPr>
              <a:xfrm>
                <a:off x="10289383" y="2110599"/>
                <a:ext cx="118779" cy="118780"/>
                <a:chOff x="10316887" y="2110599"/>
                <a:chExt cx="118779" cy="118780"/>
              </a:xfrm>
            </p:grpSpPr>
            <p:cxnSp>
              <p:nvCxnSpPr>
                <p:cNvPr id="116" name="Connettore diritto 115">
                  <a:extLst>
                    <a:ext uri="{FF2B5EF4-FFF2-40B4-BE49-F238E27FC236}">
                      <a16:creationId xmlns:a16="http://schemas.microsoft.com/office/drawing/2014/main" id="{418D8901-71D6-4784-BECE-6BB372562B1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316887" y="2169991"/>
                  <a:ext cx="118779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Connettore diritto 117">
                  <a:extLst>
                    <a:ext uri="{FF2B5EF4-FFF2-40B4-BE49-F238E27FC236}">
                      <a16:creationId xmlns:a16="http://schemas.microsoft.com/office/drawing/2014/main" id="{300FA233-E010-4401-BFF2-D6A2C0C9C5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10315541" y="2169989"/>
                  <a:ext cx="118780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8" name="Arco 87">
                <a:extLst>
                  <a:ext uri="{FF2B5EF4-FFF2-40B4-BE49-F238E27FC236}">
                    <a16:creationId xmlns:a16="http://schemas.microsoft.com/office/drawing/2014/main" id="{3ED4F78A-4C80-4F1E-BD3F-5413EA45C50D}"/>
                  </a:ext>
                </a:extLst>
              </p:cNvPr>
              <p:cNvSpPr/>
              <p:nvPr/>
            </p:nvSpPr>
            <p:spPr>
              <a:xfrm>
                <a:off x="9282855" y="1091582"/>
                <a:ext cx="2127600" cy="2127600"/>
              </a:xfrm>
              <a:prstGeom prst="arc">
                <a:avLst>
                  <a:gd name="adj1" fmla="val 13587718"/>
                  <a:gd name="adj2" fmla="val 8041875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231" name="Gruppo 230">
              <a:extLst>
                <a:ext uri="{FF2B5EF4-FFF2-40B4-BE49-F238E27FC236}">
                  <a16:creationId xmlns:a16="http://schemas.microsoft.com/office/drawing/2014/main" id="{AF0B4F8F-C498-4378-A390-35D93CBA9827}"/>
                </a:ext>
              </a:extLst>
            </p:cNvPr>
            <p:cNvGrpSpPr/>
            <p:nvPr/>
          </p:nvGrpSpPr>
          <p:grpSpPr>
            <a:xfrm>
              <a:off x="9283797" y="1092965"/>
              <a:ext cx="2127600" cy="2127600"/>
              <a:chOff x="9282855" y="1091582"/>
              <a:chExt cx="2127600" cy="2127600"/>
            </a:xfrm>
          </p:grpSpPr>
          <p:grpSp>
            <p:nvGrpSpPr>
              <p:cNvPr id="232" name="Gruppo 231">
                <a:extLst>
                  <a:ext uri="{FF2B5EF4-FFF2-40B4-BE49-F238E27FC236}">
                    <a16:creationId xmlns:a16="http://schemas.microsoft.com/office/drawing/2014/main" id="{AC1DB3DF-8EAB-42FD-89D6-A882B8532AA2}"/>
                  </a:ext>
                </a:extLst>
              </p:cNvPr>
              <p:cNvGrpSpPr/>
              <p:nvPr/>
            </p:nvGrpSpPr>
            <p:grpSpPr>
              <a:xfrm>
                <a:off x="10289383" y="2110599"/>
                <a:ext cx="118779" cy="118780"/>
                <a:chOff x="10316887" y="2110599"/>
                <a:chExt cx="118779" cy="118780"/>
              </a:xfrm>
            </p:grpSpPr>
            <p:cxnSp>
              <p:nvCxnSpPr>
                <p:cNvPr id="234" name="Connettore diritto 233">
                  <a:extLst>
                    <a:ext uri="{FF2B5EF4-FFF2-40B4-BE49-F238E27FC236}">
                      <a16:creationId xmlns:a16="http://schemas.microsoft.com/office/drawing/2014/main" id="{BF09302B-8856-418A-98CC-8240AC94F44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316887" y="2169991"/>
                  <a:ext cx="118779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" name="Connettore diritto 234">
                  <a:extLst>
                    <a:ext uri="{FF2B5EF4-FFF2-40B4-BE49-F238E27FC236}">
                      <a16:creationId xmlns:a16="http://schemas.microsoft.com/office/drawing/2014/main" id="{2AB88002-918C-4323-B667-38E62D4DFB2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10315541" y="2169989"/>
                  <a:ext cx="118780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33" name="Arco 232">
                <a:extLst>
                  <a:ext uri="{FF2B5EF4-FFF2-40B4-BE49-F238E27FC236}">
                    <a16:creationId xmlns:a16="http://schemas.microsoft.com/office/drawing/2014/main" id="{C968D005-272C-455E-B774-36C95FED3C92}"/>
                  </a:ext>
                </a:extLst>
              </p:cNvPr>
              <p:cNvSpPr/>
              <p:nvPr/>
            </p:nvSpPr>
            <p:spPr>
              <a:xfrm>
                <a:off x="9282855" y="1091582"/>
                <a:ext cx="2127600" cy="2127600"/>
              </a:xfrm>
              <a:prstGeom prst="arc">
                <a:avLst>
                  <a:gd name="adj1" fmla="val 8094598"/>
                  <a:gd name="adj2" fmla="val 13603536"/>
                </a:avLst>
              </a:prstGeom>
              <a:ln w="3175">
                <a:solidFill>
                  <a:srgbClr val="00B050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grpSp>
        <p:nvGrpSpPr>
          <p:cNvPr id="236" name="Gruppo 235">
            <a:extLst>
              <a:ext uri="{FF2B5EF4-FFF2-40B4-BE49-F238E27FC236}">
                <a16:creationId xmlns:a16="http://schemas.microsoft.com/office/drawing/2014/main" id="{8C9194EF-C8A3-4748-A65B-9D8599A16937}"/>
              </a:ext>
            </a:extLst>
          </p:cNvPr>
          <p:cNvGrpSpPr/>
          <p:nvPr/>
        </p:nvGrpSpPr>
        <p:grpSpPr>
          <a:xfrm>
            <a:off x="9284659" y="4364824"/>
            <a:ext cx="2128542" cy="2128983"/>
            <a:chOff x="9282855" y="1091582"/>
            <a:chExt cx="2128542" cy="2128983"/>
          </a:xfrm>
        </p:grpSpPr>
        <p:grpSp>
          <p:nvGrpSpPr>
            <p:cNvPr id="237" name="Gruppo 236">
              <a:extLst>
                <a:ext uri="{FF2B5EF4-FFF2-40B4-BE49-F238E27FC236}">
                  <a16:creationId xmlns:a16="http://schemas.microsoft.com/office/drawing/2014/main" id="{C37F50AE-FCDC-4903-9F8A-15C1B4B0468F}"/>
                </a:ext>
              </a:extLst>
            </p:cNvPr>
            <p:cNvGrpSpPr/>
            <p:nvPr/>
          </p:nvGrpSpPr>
          <p:grpSpPr>
            <a:xfrm>
              <a:off x="9282855" y="1091582"/>
              <a:ext cx="2127600" cy="2127600"/>
              <a:chOff x="9282855" y="1091582"/>
              <a:chExt cx="2127600" cy="2127600"/>
            </a:xfrm>
          </p:grpSpPr>
          <p:grpSp>
            <p:nvGrpSpPr>
              <p:cNvPr id="243" name="Gruppo 242">
                <a:extLst>
                  <a:ext uri="{FF2B5EF4-FFF2-40B4-BE49-F238E27FC236}">
                    <a16:creationId xmlns:a16="http://schemas.microsoft.com/office/drawing/2014/main" id="{B44FA388-5B9D-455F-B6B9-D18CC8002E27}"/>
                  </a:ext>
                </a:extLst>
              </p:cNvPr>
              <p:cNvGrpSpPr/>
              <p:nvPr/>
            </p:nvGrpSpPr>
            <p:grpSpPr>
              <a:xfrm>
                <a:off x="10289383" y="2110599"/>
                <a:ext cx="118779" cy="118780"/>
                <a:chOff x="10316887" y="2110599"/>
                <a:chExt cx="118779" cy="118780"/>
              </a:xfrm>
            </p:grpSpPr>
            <p:cxnSp>
              <p:nvCxnSpPr>
                <p:cNvPr id="245" name="Connettore diritto 244">
                  <a:extLst>
                    <a:ext uri="{FF2B5EF4-FFF2-40B4-BE49-F238E27FC236}">
                      <a16:creationId xmlns:a16="http://schemas.microsoft.com/office/drawing/2014/main" id="{37BBC7F8-D366-4CDC-998E-11F13B379C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316887" y="2169991"/>
                  <a:ext cx="118779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6" name="Connettore diritto 245">
                  <a:extLst>
                    <a:ext uri="{FF2B5EF4-FFF2-40B4-BE49-F238E27FC236}">
                      <a16:creationId xmlns:a16="http://schemas.microsoft.com/office/drawing/2014/main" id="{91D1C63F-E2E5-4BEF-B363-D31EE18F493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10315541" y="2169989"/>
                  <a:ext cx="118780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44" name="Arco 243">
                <a:extLst>
                  <a:ext uri="{FF2B5EF4-FFF2-40B4-BE49-F238E27FC236}">
                    <a16:creationId xmlns:a16="http://schemas.microsoft.com/office/drawing/2014/main" id="{5F401C08-4CB3-474A-AA5D-990C6492F4F1}"/>
                  </a:ext>
                </a:extLst>
              </p:cNvPr>
              <p:cNvSpPr/>
              <p:nvPr/>
            </p:nvSpPr>
            <p:spPr>
              <a:xfrm>
                <a:off x="9282855" y="1091582"/>
                <a:ext cx="2127600" cy="2127600"/>
              </a:xfrm>
              <a:prstGeom prst="arc">
                <a:avLst>
                  <a:gd name="adj1" fmla="val 13587718"/>
                  <a:gd name="adj2" fmla="val 8041875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238" name="Gruppo 237">
              <a:extLst>
                <a:ext uri="{FF2B5EF4-FFF2-40B4-BE49-F238E27FC236}">
                  <a16:creationId xmlns:a16="http://schemas.microsoft.com/office/drawing/2014/main" id="{FB1B8C52-87BB-4614-9B08-0160F0CC04B1}"/>
                </a:ext>
              </a:extLst>
            </p:cNvPr>
            <p:cNvGrpSpPr/>
            <p:nvPr/>
          </p:nvGrpSpPr>
          <p:grpSpPr>
            <a:xfrm>
              <a:off x="9283797" y="1092965"/>
              <a:ext cx="2127600" cy="2127600"/>
              <a:chOff x="9282855" y="1091582"/>
              <a:chExt cx="2127600" cy="2127600"/>
            </a:xfrm>
          </p:grpSpPr>
          <p:grpSp>
            <p:nvGrpSpPr>
              <p:cNvPr id="239" name="Gruppo 238">
                <a:extLst>
                  <a:ext uri="{FF2B5EF4-FFF2-40B4-BE49-F238E27FC236}">
                    <a16:creationId xmlns:a16="http://schemas.microsoft.com/office/drawing/2014/main" id="{1B2BEBFB-A307-4143-9F98-91065B4CA0FA}"/>
                  </a:ext>
                </a:extLst>
              </p:cNvPr>
              <p:cNvGrpSpPr/>
              <p:nvPr/>
            </p:nvGrpSpPr>
            <p:grpSpPr>
              <a:xfrm>
                <a:off x="10289383" y="2110599"/>
                <a:ext cx="118779" cy="118780"/>
                <a:chOff x="10316887" y="2110599"/>
                <a:chExt cx="118779" cy="118780"/>
              </a:xfrm>
            </p:grpSpPr>
            <p:cxnSp>
              <p:nvCxnSpPr>
                <p:cNvPr id="241" name="Connettore diritto 240">
                  <a:extLst>
                    <a:ext uri="{FF2B5EF4-FFF2-40B4-BE49-F238E27FC236}">
                      <a16:creationId xmlns:a16="http://schemas.microsoft.com/office/drawing/2014/main" id="{ABF3B0D7-B204-464E-888F-24610D1BBF5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316887" y="2169991"/>
                  <a:ext cx="118779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2" name="Connettore diritto 241">
                  <a:extLst>
                    <a:ext uri="{FF2B5EF4-FFF2-40B4-BE49-F238E27FC236}">
                      <a16:creationId xmlns:a16="http://schemas.microsoft.com/office/drawing/2014/main" id="{A126DA7E-DD5E-4AD0-AB72-89F5A90E03D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10315541" y="2169989"/>
                  <a:ext cx="118780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40" name="Arco 239">
                <a:extLst>
                  <a:ext uri="{FF2B5EF4-FFF2-40B4-BE49-F238E27FC236}">
                    <a16:creationId xmlns:a16="http://schemas.microsoft.com/office/drawing/2014/main" id="{3335F5E7-B50D-4E72-8FD6-67D913D67878}"/>
                  </a:ext>
                </a:extLst>
              </p:cNvPr>
              <p:cNvSpPr/>
              <p:nvPr/>
            </p:nvSpPr>
            <p:spPr>
              <a:xfrm>
                <a:off x="9282855" y="1091582"/>
                <a:ext cx="2127600" cy="2127600"/>
              </a:xfrm>
              <a:prstGeom prst="arc">
                <a:avLst>
                  <a:gd name="adj1" fmla="val 8094598"/>
                  <a:gd name="adj2" fmla="val 13603536"/>
                </a:avLst>
              </a:prstGeom>
              <a:ln w="3175">
                <a:solidFill>
                  <a:srgbClr val="00B050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grpSp>
        <p:nvGrpSpPr>
          <p:cNvPr id="249" name="Gruppo 248">
            <a:extLst>
              <a:ext uri="{FF2B5EF4-FFF2-40B4-BE49-F238E27FC236}">
                <a16:creationId xmlns:a16="http://schemas.microsoft.com/office/drawing/2014/main" id="{CFFF49C1-21CD-4BB2-AAFD-FF32B55C6F1D}"/>
              </a:ext>
            </a:extLst>
          </p:cNvPr>
          <p:cNvGrpSpPr/>
          <p:nvPr/>
        </p:nvGrpSpPr>
        <p:grpSpPr>
          <a:xfrm flipH="1">
            <a:off x="7812277" y="1094953"/>
            <a:ext cx="2127600" cy="2127600"/>
            <a:chOff x="9282855" y="1091582"/>
            <a:chExt cx="2127600" cy="2127600"/>
          </a:xfrm>
        </p:grpSpPr>
        <p:grpSp>
          <p:nvGrpSpPr>
            <p:cNvPr id="255" name="Gruppo 254">
              <a:extLst>
                <a:ext uri="{FF2B5EF4-FFF2-40B4-BE49-F238E27FC236}">
                  <a16:creationId xmlns:a16="http://schemas.microsoft.com/office/drawing/2014/main" id="{4B6006E3-27D4-4BB9-97EA-37AF50D58ED5}"/>
                </a:ext>
              </a:extLst>
            </p:cNvPr>
            <p:cNvGrpSpPr/>
            <p:nvPr/>
          </p:nvGrpSpPr>
          <p:grpSpPr>
            <a:xfrm>
              <a:off x="10289383" y="2110599"/>
              <a:ext cx="118779" cy="118780"/>
              <a:chOff x="10316887" y="2110599"/>
              <a:chExt cx="118779" cy="118780"/>
            </a:xfrm>
          </p:grpSpPr>
          <p:cxnSp>
            <p:nvCxnSpPr>
              <p:cNvPr id="257" name="Connettore diritto 256">
                <a:extLst>
                  <a:ext uri="{FF2B5EF4-FFF2-40B4-BE49-F238E27FC236}">
                    <a16:creationId xmlns:a16="http://schemas.microsoft.com/office/drawing/2014/main" id="{CCFFC249-9E38-4CEB-9DBF-95555309157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16887" y="2169991"/>
                <a:ext cx="118779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Connettore diritto 257">
                <a:extLst>
                  <a:ext uri="{FF2B5EF4-FFF2-40B4-BE49-F238E27FC236}">
                    <a16:creationId xmlns:a16="http://schemas.microsoft.com/office/drawing/2014/main" id="{53D0CD02-99AA-448F-AE76-175C4172F665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0315541" y="2169989"/>
                <a:ext cx="11878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6" name="Arco 255">
              <a:extLst>
                <a:ext uri="{FF2B5EF4-FFF2-40B4-BE49-F238E27FC236}">
                  <a16:creationId xmlns:a16="http://schemas.microsoft.com/office/drawing/2014/main" id="{671F9376-BF85-4FFD-9C87-87D3F57BCC0C}"/>
                </a:ext>
              </a:extLst>
            </p:cNvPr>
            <p:cNvSpPr/>
            <p:nvPr/>
          </p:nvSpPr>
          <p:spPr>
            <a:xfrm>
              <a:off x="9282855" y="1091582"/>
              <a:ext cx="2127600" cy="2127600"/>
            </a:xfrm>
            <a:prstGeom prst="arc">
              <a:avLst>
                <a:gd name="adj1" fmla="val 13587718"/>
                <a:gd name="adj2" fmla="val 8041875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250" name="Gruppo 249">
            <a:extLst>
              <a:ext uri="{FF2B5EF4-FFF2-40B4-BE49-F238E27FC236}">
                <a16:creationId xmlns:a16="http://schemas.microsoft.com/office/drawing/2014/main" id="{6B0772B2-AFA7-4857-8EC1-10670955F86E}"/>
              </a:ext>
            </a:extLst>
          </p:cNvPr>
          <p:cNvGrpSpPr/>
          <p:nvPr/>
        </p:nvGrpSpPr>
        <p:grpSpPr>
          <a:xfrm flipH="1">
            <a:off x="7811335" y="1096336"/>
            <a:ext cx="2127600" cy="2127600"/>
            <a:chOff x="9282855" y="1091582"/>
            <a:chExt cx="2127600" cy="2127600"/>
          </a:xfrm>
        </p:grpSpPr>
        <p:cxnSp>
          <p:nvCxnSpPr>
            <p:cNvPr id="254" name="Connettore diritto 253">
              <a:extLst>
                <a:ext uri="{FF2B5EF4-FFF2-40B4-BE49-F238E27FC236}">
                  <a16:creationId xmlns:a16="http://schemas.microsoft.com/office/drawing/2014/main" id="{CAB428B8-F35F-4F7B-B9A7-CEC39A2A0E9A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0288037" y="2169989"/>
              <a:ext cx="11878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2" name="Arco 251">
              <a:extLst>
                <a:ext uri="{FF2B5EF4-FFF2-40B4-BE49-F238E27FC236}">
                  <a16:creationId xmlns:a16="http://schemas.microsoft.com/office/drawing/2014/main" id="{C05CAFA5-0043-46D1-8EC7-9BF3A34701B6}"/>
                </a:ext>
              </a:extLst>
            </p:cNvPr>
            <p:cNvSpPr/>
            <p:nvPr/>
          </p:nvSpPr>
          <p:spPr>
            <a:xfrm>
              <a:off x="9282855" y="1091582"/>
              <a:ext cx="2127600" cy="2127600"/>
            </a:xfrm>
            <a:prstGeom prst="arc">
              <a:avLst>
                <a:gd name="adj1" fmla="val 8094598"/>
                <a:gd name="adj2" fmla="val 13603536"/>
              </a:avLst>
            </a:prstGeom>
            <a:ln w="3175"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259" name="Gruppo 258">
            <a:extLst>
              <a:ext uri="{FF2B5EF4-FFF2-40B4-BE49-F238E27FC236}">
                <a16:creationId xmlns:a16="http://schemas.microsoft.com/office/drawing/2014/main" id="{EE238FE0-C02D-4703-BF3C-2CC4EF04433A}"/>
              </a:ext>
            </a:extLst>
          </p:cNvPr>
          <p:cNvGrpSpPr/>
          <p:nvPr/>
        </p:nvGrpSpPr>
        <p:grpSpPr>
          <a:xfrm flipH="1">
            <a:off x="7809029" y="4362126"/>
            <a:ext cx="2128542" cy="2128983"/>
            <a:chOff x="9282855" y="1091582"/>
            <a:chExt cx="2128542" cy="2128983"/>
          </a:xfrm>
        </p:grpSpPr>
        <p:grpSp>
          <p:nvGrpSpPr>
            <p:cNvPr id="260" name="Gruppo 259">
              <a:extLst>
                <a:ext uri="{FF2B5EF4-FFF2-40B4-BE49-F238E27FC236}">
                  <a16:creationId xmlns:a16="http://schemas.microsoft.com/office/drawing/2014/main" id="{C1269B68-CC35-49F3-B9B0-24AC1190C00C}"/>
                </a:ext>
              </a:extLst>
            </p:cNvPr>
            <p:cNvGrpSpPr/>
            <p:nvPr/>
          </p:nvGrpSpPr>
          <p:grpSpPr>
            <a:xfrm>
              <a:off x="9282855" y="1091582"/>
              <a:ext cx="2127600" cy="2127600"/>
              <a:chOff x="9282855" y="1091582"/>
              <a:chExt cx="2127600" cy="2127600"/>
            </a:xfrm>
          </p:grpSpPr>
          <p:cxnSp>
            <p:nvCxnSpPr>
              <p:cNvPr id="269" name="Connettore diritto 268">
                <a:extLst>
                  <a:ext uri="{FF2B5EF4-FFF2-40B4-BE49-F238E27FC236}">
                    <a16:creationId xmlns:a16="http://schemas.microsoft.com/office/drawing/2014/main" id="{C56902BF-FE32-431E-B2E2-D83E405EEC1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0288037" y="2169989"/>
                <a:ext cx="11878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7" name="Arco 266">
                <a:extLst>
                  <a:ext uri="{FF2B5EF4-FFF2-40B4-BE49-F238E27FC236}">
                    <a16:creationId xmlns:a16="http://schemas.microsoft.com/office/drawing/2014/main" id="{9BC49718-286F-473E-9D2F-05E3405D4BBD}"/>
                  </a:ext>
                </a:extLst>
              </p:cNvPr>
              <p:cNvSpPr/>
              <p:nvPr/>
            </p:nvSpPr>
            <p:spPr>
              <a:xfrm>
                <a:off x="9282855" y="1091582"/>
                <a:ext cx="2127600" cy="2127600"/>
              </a:xfrm>
              <a:prstGeom prst="arc">
                <a:avLst>
                  <a:gd name="adj1" fmla="val 13587718"/>
                  <a:gd name="adj2" fmla="val 8041875"/>
                </a:avLst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261" name="Gruppo 260">
              <a:extLst>
                <a:ext uri="{FF2B5EF4-FFF2-40B4-BE49-F238E27FC236}">
                  <a16:creationId xmlns:a16="http://schemas.microsoft.com/office/drawing/2014/main" id="{CE201AC8-FDC4-43F7-9FE4-951AFF5841FC}"/>
                </a:ext>
              </a:extLst>
            </p:cNvPr>
            <p:cNvGrpSpPr/>
            <p:nvPr/>
          </p:nvGrpSpPr>
          <p:grpSpPr>
            <a:xfrm>
              <a:off x="9283797" y="1092965"/>
              <a:ext cx="2127600" cy="2127600"/>
              <a:chOff x="9282855" y="1091582"/>
              <a:chExt cx="2127600" cy="2127600"/>
            </a:xfrm>
          </p:grpSpPr>
          <p:grpSp>
            <p:nvGrpSpPr>
              <p:cNvPr id="262" name="Gruppo 261">
                <a:extLst>
                  <a:ext uri="{FF2B5EF4-FFF2-40B4-BE49-F238E27FC236}">
                    <a16:creationId xmlns:a16="http://schemas.microsoft.com/office/drawing/2014/main" id="{3897448C-79E2-475D-9A8B-98872A146C97}"/>
                  </a:ext>
                </a:extLst>
              </p:cNvPr>
              <p:cNvGrpSpPr/>
              <p:nvPr/>
            </p:nvGrpSpPr>
            <p:grpSpPr>
              <a:xfrm>
                <a:off x="10289383" y="2110599"/>
                <a:ext cx="118779" cy="118780"/>
                <a:chOff x="10316887" y="2110599"/>
                <a:chExt cx="118779" cy="118780"/>
              </a:xfrm>
            </p:grpSpPr>
            <p:cxnSp>
              <p:nvCxnSpPr>
                <p:cNvPr id="264" name="Connettore diritto 263">
                  <a:extLst>
                    <a:ext uri="{FF2B5EF4-FFF2-40B4-BE49-F238E27FC236}">
                      <a16:creationId xmlns:a16="http://schemas.microsoft.com/office/drawing/2014/main" id="{E097610F-9252-4233-8D6A-714A013AFDA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316887" y="2159876"/>
                  <a:ext cx="118779" cy="0"/>
                </a:xfrm>
                <a:prstGeom prst="line">
                  <a:avLst/>
                </a:prstGeom>
                <a:ln w="317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5" name="Connettore diritto 264">
                  <a:extLst>
                    <a:ext uri="{FF2B5EF4-FFF2-40B4-BE49-F238E27FC236}">
                      <a16:creationId xmlns:a16="http://schemas.microsoft.com/office/drawing/2014/main" id="{798A0781-0DA2-4F11-8B97-73D4CF91262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10315541" y="2169989"/>
                  <a:ext cx="118780" cy="0"/>
                </a:xfrm>
                <a:prstGeom prst="line">
                  <a:avLst/>
                </a:prstGeom>
                <a:ln w="317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63" name="Arco 262">
                <a:extLst>
                  <a:ext uri="{FF2B5EF4-FFF2-40B4-BE49-F238E27FC236}">
                    <a16:creationId xmlns:a16="http://schemas.microsoft.com/office/drawing/2014/main" id="{1B22D083-0B28-4AAE-A03F-98F362D59DB8}"/>
                  </a:ext>
                </a:extLst>
              </p:cNvPr>
              <p:cNvSpPr/>
              <p:nvPr/>
            </p:nvSpPr>
            <p:spPr>
              <a:xfrm>
                <a:off x="9282855" y="1091582"/>
                <a:ext cx="2127600" cy="2127600"/>
              </a:xfrm>
              <a:prstGeom prst="arc">
                <a:avLst>
                  <a:gd name="adj1" fmla="val 8094598"/>
                  <a:gd name="adj2" fmla="val 13603536"/>
                </a:avLst>
              </a:prstGeom>
              <a:ln w="3175">
                <a:solidFill>
                  <a:srgbClr val="00B0F0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sp>
        <p:nvSpPr>
          <p:cNvPr id="98" name="Pulsante di azione: vuoto 9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4614D1B-969C-45B4-96B8-ED42F5111EFD}"/>
              </a:ext>
            </a:extLst>
          </p:cNvPr>
          <p:cNvSpPr/>
          <p:nvPr/>
        </p:nvSpPr>
        <p:spPr>
          <a:xfrm>
            <a:off x="10784400" y="15124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5974948E-5F87-0F11-1729-924BA52D6963}"/>
              </a:ext>
            </a:extLst>
          </p:cNvPr>
          <p:cNvCxnSpPr>
            <a:cxnSpLocks/>
          </p:cNvCxnSpPr>
          <p:nvPr/>
        </p:nvCxnSpPr>
        <p:spPr>
          <a:xfrm>
            <a:off x="0" y="686536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391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160" grpId="0" animBg="1"/>
      <p:bldP spid="164" grpId="0" animBg="1"/>
      <p:bldP spid="220" grpId="0"/>
      <p:bldP spid="221" grpId="0"/>
      <p:bldP spid="222" grpId="0"/>
      <p:bldP spid="223" grpId="0"/>
      <p:bldP spid="225" grpId="0"/>
      <p:bldP spid="227" grpId="0"/>
      <p:bldP spid="228" grpId="0"/>
      <p:bldP spid="68" grpId="0"/>
      <p:bldP spid="230" grpId="0"/>
      <p:bldP spid="70" grpId="0"/>
      <p:bldP spid="8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5C7DDE0C-D67C-41A8-94D4-1D90661EFC77}"/>
              </a:ext>
            </a:extLst>
          </p:cNvPr>
          <p:cNvCxnSpPr>
            <a:cxnSpLocks/>
          </p:cNvCxnSpPr>
          <p:nvPr/>
        </p:nvCxnSpPr>
        <p:spPr>
          <a:xfrm>
            <a:off x="4962525" y="3664961"/>
            <a:ext cx="703120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EAEC9E36-3A71-433D-BF66-632941EE53A5}"/>
              </a:ext>
            </a:extLst>
          </p:cNvPr>
          <p:cNvSpPr txBox="1"/>
          <p:nvPr/>
        </p:nvSpPr>
        <p:spPr>
          <a:xfrm flipH="1">
            <a:off x="11749620" y="3394228"/>
            <a:ext cx="437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lt</a:t>
            </a:r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9458D85B-54EF-41ED-8935-D7C5E8AD6606}"/>
              </a:ext>
            </a:extLst>
          </p:cNvPr>
          <p:cNvSpPr/>
          <p:nvPr/>
        </p:nvSpPr>
        <p:spPr>
          <a:xfrm>
            <a:off x="8157226" y="1093414"/>
            <a:ext cx="1436316" cy="2127896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3150D64E-2532-4118-ADC6-661A433093BE}"/>
              </a:ext>
            </a:extLst>
          </p:cNvPr>
          <p:cNvSpPr/>
          <p:nvPr/>
        </p:nvSpPr>
        <p:spPr>
          <a:xfrm>
            <a:off x="8409861" y="1094295"/>
            <a:ext cx="930946" cy="2127896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8846CE70-AD53-4117-9927-5BDD7C463AC1}"/>
              </a:ext>
            </a:extLst>
          </p:cNvPr>
          <p:cNvSpPr/>
          <p:nvPr/>
        </p:nvSpPr>
        <p:spPr>
          <a:xfrm>
            <a:off x="8742141" y="1094371"/>
            <a:ext cx="265985" cy="2127896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278F16AD-19F1-4884-8D3A-721C878015EA}"/>
              </a:ext>
            </a:extLst>
          </p:cNvPr>
          <p:cNvSpPr/>
          <p:nvPr/>
        </p:nvSpPr>
        <p:spPr>
          <a:xfrm>
            <a:off x="8275597" y="1092515"/>
            <a:ext cx="1196929" cy="2127896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e 11">
            <a:extLst>
              <a:ext uri="{FF2B5EF4-FFF2-40B4-BE49-F238E27FC236}">
                <a16:creationId xmlns:a16="http://schemas.microsoft.com/office/drawing/2014/main" id="{C1111BE5-1223-4625-8037-6EAC2E09F411}"/>
              </a:ext>
            </a:extLst>
          </p:cNvPr>
          <p:cNvSpPr/>
          <p:nvPr/>
        </p:nvSpPr>
        <p:spPr>
          <a:xfrm>
            <a:off x="8569546" y="1090494"/>
            <a:ext cx="611765" cy="2127896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6" name="Gruppo 25">
            <a:extLst>
              <a:ext uri="{FF2B5EF4-FFF2-40B4-BE49-F238E27FC236}">
                <a16:creationId xmlns:a16="http://schemas.microsoft.com/office/drawing/2014/main" id="{2004C838-09D0-4FED-9077-DC34A2D36D89}"/>
              </a:ext>
            </a:extLst>
          </p:cNvPr>
          <p:cNvGrpSpPr/>
          <p:nvPr/>
        </p:nvGrpSpPr>
        <p:grpSpPr>
          <a:xfrm>
            <a:off x="8817675" y="2109707"/>
            <a:ext cx="118779" cy="118780"/>
            <a:chOff x="8817675" y="2109707"/>
            <a:chExt cx="118779" cy="118780"/>
          </a:xfrm>
        </p:grpSpPr>
        <p:cxnSp>
          <p:nvCxnSpPr>
            <p:cNvPr id="13" name="Connettore diritto 12">
              <a:extLst>
                <a:ext uri="{FF2B5EF4-FFF2-40B4-BE49-F238E27FC236}">
                  <a16:creationId xmlns:a16="http://schemas.microsoft.com/office/drawing/2014/main" id="{7AD1FC68-9EBE-410E-AA75-491F17B9CB17}"/>
                </a:ext>
              </a:extLst>
            </p:cNvPr>
            <p:cNvCxnSpPr>
              <a:cxnSpLocks/>
            </p:cNvCxnSpPr>
            <p:nvPr/>
          </p:nvCxnSpPr>
          <p:spPr>
            <a:xfrm>
              <a:off x="8817675" y="2169099"/>
              <a:ext cx="118779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Connettore diritto 146">
              <a:extLst>
                <a:ext uri="{FF2B5EF4-FFF2-40B4-BE49-F238E27FC236}">
                  <a16:creationId xmlns:a16="http://schemas.microsoft.com/office/drawing/2014/main" id="{1F3481B9-6286-4A66-A610-010ED9663E37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8816329" y="2169097"/>
              <a:ext cx="11878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09BADDB6-2B36-42A0-AB2E-7482C6F5D260}"/>
              </a:ext>
            </a:extLst>
          </p:cNvPr>
          <p:cNvCxnSpPr>
            <a:cxnSpLocks/>
          </p:cNvCxnSpPr>
          <p:nvPr/>
        </p:nvCxnSpPr>
        <p:spPr>
          <a:xfrm>
            <a:off x="8874135" y="1090181"/>
            <a:ext cx="0" cy="212820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116EB731-A7EE-48EE-B2FC-8717C2AC4E2B}"/>
              </a:ext>
            </a:extLst>
          </p:cNvPr>
          <p:cNvCxnSpPr>
            <a:cxnSpLocks/>
          </p:cNvCxnSpPr>
          <p:nvPr/>
        </p:nvCxnSpPr>
        <p:spPr>
          <a:xfrm>
            <a:off x="1560000" y="6864160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1617315E-50A0-41AC-A745-CB6238FE538A}"/>
              </a:ext>
            </a:extLst>
          </p:cNvPr>
          <p:cNvCxnSpPr>
            <a:cxnSpLocks/>
          </p:cNvCxnSpPr>
          <p:nvPr/>
        </p:nvCxnSpPr>
        <p:spPr>
          <a:xfrm>
            <a:off x="7792531" y="5431361"/>
            <a:ext cx="183862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AA73E2F2-A76E-4C87-AE44-B2F5E73EAD52}"/>
              </a:ext>
            </a:extLst>
          </p:cNvPr>
          <p:cNvCxnSpPr>
            <a:cxnSpLocks/>
          </p:cNvCxnSpPr>
          <p:nvPr/>
        </p:nvCxnSpPr>
        <p:spPr>
          <a:xfrm flipH="1">
            <a:off x="8731555" y="4359678"/>
            <a:ext cx="284613" cy="212789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8C8356B6-CD68-4F80-8EA0-A1FA732F6FCC}"/>
              </a:ext>
            </a:extLst>
          </p:cNvPr>
          <p:cNvCxnSpPr>
            <a:cxnSpLocks/>
          </p:cNvCxnSpPr>
          <p:nvPr/>
        </p:nvCxnSpPr>
        <p:spPr>
          <a:xfrm flipH="1">
            <a:off x="8571713" y="4403819"/>
            <a:ext cx="611741" cy="204325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2740EF92-D14C-4F68-AAB9-7A594C61CF1E}"/>
              </a:ext>
            </a:extLst>
          </p:cNvPr>
          <p:cNvCxnSpPr>
            <a:cxnSpLocks/>
          </p:cNvCxnSpPr>
          <p:nvPr/>
        </p:nvCxnSpPr>
        <p:spPr>
          <a:xfrm flipH="1">
            <a:off x="8409449" y="4471460"/>
            <a:ext cx="935132" cy="191633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9EBA6C40-B088-4FAD-BC85-CC6B1B80421B}"/>
              </a:ext>
            </a:extLst>
          </p:cNvPr>
          <p:cNvCxnSpPr>
            <a:cxnSpLocks/>
          </p:cNvCxnSpPr>
          <p:nvPr/>
        </p:nvCxnSpPr>
        <p:spPr>
          <a:xfrm flipH="1">
            <a:off x="8281371" y="4552069"/>
            <a:ext cx="1205993" cy="174973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89A8EB8E-EF41-4D8F-BF12-F1AF106B3E0B}"/>
              </a:ext>
            </a:extLst>
          </p:cNvPr>
          <p:cNvCxnSpPr>
            <a:cxnSpLocks/>
          </p:cNvCxnSpPr>
          <p:nvPr/>
        </p:nvCxnSpPr>
        <p:spPr>
          <a:xfrm flipH="1">
            <a:off x="8157674" y="4644532"/>
            <a:ext cx="1445533" cy="156827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C1991E0B-BC24-43DA-8F67-E9BF435D2B0A}"/>
              </a:ext>
            </a:extLst>
          </p:cNvPr>
          <p:cNvCxnSpPr>
            <a:cxnSpLocks/>
          </p:cNvCxnSpPr>
          <p:nvPr/>
        </p:nvCxnSpPr>
        <p:spPr>
          <a:xfrm flipH="1">
            <a:off x="8028629" y="4870112"/>
            <a:ext cx="1579594" cy="121564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EAFFFA28-3985-44BB-B4EB-E9F649DA0CF4}"/>
              </a:ext>
            </a:extLst>
          </p:cNvPr>
          <p:cNvCxnSpPr>
            <a:cxnSpLocks/>
          </p:cNvCxnSpPr>
          <p:nvPr/>
        </p:nvCxnSpPr>
        <p:spPr>
          <a:xfrm flipH="1">
            <a:off x="7939780" y="5030414"/>
            <a:ext cx="1668443" cy="91440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AB3CE58B-73EE-4196-985B-C2E2ECF7B6AB}"/>
              </a:ext>
            </a:extLst>
          </p:cNvPr>
          <p:cNvCxnSpPr>
            <a:cxnSpLocks/>
          </p:cNvCxnSpPr>
          <p:nvPr/>
        </p:nvCxnSpPr>
        <p:spPr>
          <a:xfrm flipH="1">
            <a:off x="7858634" y="5184384"/>
            <a:ext cx="1758819" cy="57728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6CC4F81A-1FFD-4F2F-8709-142A8CBD5C58}"/>
              </a:ext>
            </a:extLst>
          </p:cNvPr>
          <p:cNvCxnSpPr>
            <a:cxnSpLocks/>
          </p:cNvCxnSpPr>
          <p:nvPr/>
        </p:nvCxnSpPr>
        <p:spPr>
          <a:xfrm flipH="1">
            <a:off x="7836526" y="5306412"/>
            <a:ext cx="1780927" cy="29721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5A38DC31-1E42-4646-AB88-20D76D53C90B}"/>
              </a:ext>
            </a:extLst>
          </p:cNvPr>
          <p:cNvCxnSpPr>
            <a:cxnSpLocks/>
          </p:cNvCxnSpPr>
          <p:nvPr/>
        </p:nvCxnSpPr>
        <p:spPr>
          <a:xfrm flipH="1" flipV="1">
            <a:off x="7816321" y="5276189"/>
            <a:ext cx="1801132" cy="26419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C85291D3-E4DE-4C0D-9610-8051BEC2528B}"/>
              </a:ext>
            </a:extLst>
          </p:cNvPr>
          <p:cNvCxnSpPr>
            <a:cxnSpLocks/>
          </p:cNvCxnSpPr>
          <p:nvPr/>
        </p:nvCxnSpPr>
        <p:spPr>
          <a:xfrm flipH="1" flipV="1">
            <a:off x="7855025" y="5104475"/>
            <a:ext cx="1762428" cy="55229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63763CF6-526C-45BE-A2C5-4FDD43A441C2}"/>
              </a:ext>
            </a:extLst>
          </p:cNvPr>
          <p:cNvCxnSpPr>
            <a:cxnSpLocks/>
          </p:cNvCxnSpPr>
          <p:nvPr/>
        </p:nvCxnSpPr>
        <p:spPr>
          <a:xfrm flipH="1" flipV="1">
            <a:off x="7919311" y="4949014"/>
            <a:ext cx="1693515" cy="84409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F4D3A5F3-EB58-4E26-83BA-0422CC6E2B1F}"/>
              </a:ext>
            </a:extLst>
          </p:cNvPr>
          <p:cNvCxnSpPr>
            <a:cxnSpLocks/>
          </p:cNvCxnSpPr>
          <p:nvPr/>
        </p:nvCxnSpPr>
        <p:spPr>
          <a:xfrm flipH="1" flipV="1">
            <a:off x="7999019" y="4826761"/>
            <a:ext cx="1614587" cy="109695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519F42A7-DD16-4890-9CC9-AEECFD06C632}"/>
              </a:ext>
            </a:extLst>
          </p:cNvPr>
          <p:cNvCxnSpPr>
            <a:cxnSpLocks/>
          </p:cNvCxnSpPr>
          <p:nvPr/>
        </p:nvCxnSpPr>
        <p:spPr>
          <a:xfrm flipH="1" flipV="1">
            <a:off x="8078931" y="4705631"/>
            <a:ext cx="1524246" cy="138012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B54E9434-7ACB-4798-9D37-A3899C819A1C}"/>
              </a:ext>
            </a:extLst>
          </p:cNvPr>
          <p:cNvCxnSpPr>
            <a:cxnSpLocks/>
          </p:cNvCxnSpPr>
          <p:nvPr/>
        </p:nvCxnSpPr>
        <p:spPr>
          <a:xfrm rot="5400000" flipH="1">
            <a:off x="8027682" y="4766925"/>
            <a:ext cx="1684353" cy="131788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0562FF9C-3D06-40CC-A7B0-67DDB57A7ED3}"/>
              </a:ext>
            </a:extLst>
          </p:cNvPr>
          <p:cNvCxnSpPr>
            <a:cxnSpLocks/>
          </p:cNvCxnSpPr>
          <p:nvPr/>
        </p:nvCxnSpPr>
        <p:spPr>
          <a:xfrm flipH="1" flipV="1">
            <a:off x="8365229" y="4492868"/>
            <a:ext cx="1018208" cy="186994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23766AA4-22D1-4780-A882-F0DD35EDDD91}"/>
              </a:ext>
            </a:extLst>
          </p:cNvPr>
          <p:cNvCxnSpPr>
            <a:cxnSpLocks/>
          </p:cNvCxnSpPr>
          <p:nvPr/>
        </p:nvCxnSpPr>
        <p:spPr>
          <a:xfrm rot="5400000" flipH="1">
            <a:off x="7866402" y="5107387"/>
            <a:ext cx="2024966" cy="64764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BF625978-ED49-4078-9BA4-DFE3FB9CD258}"/>
              </a:ext>
            </a:extLst>
          </p:cNvPr>
          <p:cNvCxnSpPr>
            <a:cxnSpLocks/>
          </p:cNvCxnSpPr>
          <p:nvPr/>
        </p:nvCxnSpPr>
        <p:spPr>
          <a:xfrm flipH="1" flipV="1">
            <a:off x="8713164" y="4375946"/>
            <a:ext cx="331662" cy="210919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CA85DB7A-6771-4F01-90B7-68175E2DAC7E}"/>
              </a:ext>
            </a:extLst>
          </p:cNvPr>
          <p:cNvCxnSpPr>
            <a:cxnSpLocks/>
          </p:cNvCxnSpPr>
          <p:nvPr/>
        </p:nvCxnSpPr>
        <p:spPr>
          <a:xfrm>
            <a:off x="8877714" y="4360533"/>
            <a:ext cx="0" cy="213189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0CAB263F-84A8-44E6-9374-FBB7D4002863}"/>
              </a:ext>
            </a:extLst>
          </p:cNvPr>
          <p:cNvCxnSpPr>
            <a:cxnSpLocks/>
          </p:cNvCxnSpPr>
          <p:nvPr/>
        </p:nvCxnSpPr>
        <p:spPr>
          <a:xfrm>
            <a:off x="8828787" y="5431493"/>
            <a:ext cx="11877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B7B31F2A-481B-4ECE-9A74-AC68FCF10ACE}"/>
              </a:ext>
            </a:extLst>
          </p:cNvPr>
          <p:cNvCxnSpPr/>
          <p:nvPr/>
        </p:nvCxnSpPr>
        <p:spPr>
          <a:xfrm>
            <a:off x="10108690" y="5428510"/>
            <a:ext cx="2721" cy="197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Ovale 105">
            <a:extLst>
              <a:ext uri="{FF2B5EF4-FFF2-40B4-BE49-F238E27FC236}">
                <a16:creationId xmlns:a16="http://schemas.microsoft.com/office/drawing/2014/main" id="{32C1679B-C5C8-4508-9385-CE9ACFD5B67A}"/>
              </a:ext>
            </a:extLst>
          </p:cNvPr>
          <p:cNvSpPr/>
          <p:nvPr/>
        </p:nvSpPr>
        <p:spPr>
          <a:xfrm>
            <a:off x="9629186" y="1092305"/>
            <a:ext cx="1436316" cy="2127896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8" name="Ovale 107">
            <a:extLst>
              <a:ext uri="{FF2B5EF4-FFF2-40B4-BE49-F238E27FC236}">
                <a16:creationId xmlns:a16="http://schemas.microsoft.com/office/drawing/2014/main" id="{F7770260-56D7-4F32-A472-A1D4252E0A87}"/>
              </a:ext>
            </a:extLst>
          </p:cNvPr>
          <p:cNvSpPr/>
          <p:nvPr/>
        </p:nvSpPr>
        <p:spPr>
          <a:xfrm>
            <a:off x="9881917" y="1095283"/>
            <a:ext cx="930946" cy="2127896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9" name="Ovale 108">
            <a:extLst>
              <a:ext uri="{FF2B5EF4-FFF2-40B4-BE49-F238E27FC236}">
                <a16:creationId xmlns:a16="http://schemas.microsoft.com/office/drawing/2014/main" id="{AD1B0954-1436-4DEA-BC10-9D3F7A971A3A}"/>
              </a:ext>
            </a:extLst>
          </p:cNvPr>
          <p:cNvSpPr/>
          <p:nvPr/>
        </p:nvSpPr>
        <p:spPr>
          <a:xfrm>
            <a:off x="10214581" y="1093454"/>
            <a:ext cx="265985" cy="2127896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4" name="Ovale 113">
            <a:extLst>
              <a:ext uri="{FF2B5EF4-FFF2-40B4-BE49-F238E27FC236}">
                <a16:creationId xmlns:a16="http://schemas.microsoft.com/office/drawing/2014/main" id="{14E00898-948B-4D6B-BC36-87552D1463AF}"/>
              </a:ext>
            </a:extLst>
          </p:cNvPr>
          <p:cNvSpPr/>
          <p:nvPr/>
        </p:nvSpPr>
        <p:spPr>
          <a:xfrm>
            <a:off x="9747653" y="1091502"/>
            <a:ext cx="1196929" cy="2127896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5" name="Ovale 114">
            <a:extLst>
              <a:ext uri="{FF2B5EF4-FFF2-40B4-BE49-F238E27FC236}">
                <a16:creationId xmlns:a16="http://schemas.microsoft.com/office/drawing/2014/main" id="{E2A7C183-1192-4938-ABED-EB169A4A99F6}"/>
              </a:ext>
            </a:extLst>
          </p:cNvPr>
          <p:cNvSpPr/>
          <p:nvPr/>
        </p:nvSpPr>
        <p:spPr>
          <a:xfrm>
            <a:off x="10041602" y="1091386"/>
            <a:ext cx="611765" cy="2127896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9" name="Gruppo 28">
            <a:extLst>
              <a:ext uri="{FF2B5EF4-FFF2-40B4-BE49-F238E27FC236}">
                <a16:creationId xmlns:a16="http://schemas.microsoft.com/office/drawing/2014/main" id="{8C0B463E-4342-4080-8072-6A75E7306584}"/>
              </a:ext>
            </a:extLst>
          </p:cNvPr>
          <p:cNvGrpSpPr/>
          <p:nvPr/>
        </p:nvGrpSpPr>
        <p:grpSpPr>
          <a:xfrm>
            <a:off x="10289383" y="2110599"/>
            <a:ext cx="118779" cy="118780"/>
            <a:chOff x="10316887" y="2110599"/>
            <a:chExt cx="118779" cy="118780"/>
          </a:xfrm>
        </p:grpSpPr>
        <p:cxnSp>
          <p:nvCxnSpPr>
            <p:cNvPr id="116" name="Connettore diritto 115">
              <a:extLst>
                <a:ext uri="{FF2B5EF4-FFF2-40B4-BE49-F238E27FC236}">
                  <a16:creationId xmlns:a16="http://schemas.microsoft.com/office/drawing/2014/main" id="{418D8901-71D6-4784-BECE-6BB372562B19}"/>
                </a:ext>
              </a:extLst>
            </p:cNvPr>
            <p:cNvCxnSpPr>
              <a:cxnSpLocks/>
            </p:cNvCxnSpPr>
            <p:nvPr/>
          </p:nvCxnSpPr>
          <p:spPr>
            <a:xfrm>
              <a:off x="10316887" y="2169991"/>
              <a:ext cx="118779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Connettore diritto 117">
              <a:extLst>
                <a:ext uri="{FF2B5EF4-FFF2-40B4-BE49-F238E27FC236}">
                  <a16:creationId xmlns:a16="http://schemas.microsoft.com/office/drawing/2014/main" id="{300FA233-E010-4401-BFF2-D6A2C0C9C58F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0315541" y="2169989"/>
              <a:ext cx="11878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877ECA60-6F64-4452-88B7-D3BB0149E0C8}"/>
              </a:ext>
            </a:extLst>
          </p:cNvPr>
          <p:cNvCxnSpPr>
            <a:cxnSpLocks/>
          </p:cNvCxnSpPr>
          <p:nvPr/>
        </p:nvCxnSpPr>
        <p:spPr>
          <a:xfrm>
            <a:off x="10345843" y="2169098"/>
            <a:ext cx="0" cy="326209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5101F94B-3F5B-4EC5-871B-E79917400114}"/>
              </a:ext>
            </a:extLst>
          </p:cNvPr>
          <p:cNvCxnSpPr>
            <a:cxnSpLocks/>
          </p:cNvCxnSpPr>
          <p:nvPr/>
        </p:nvCxnSpPr>
        <p:spPr>
          <a:xfrm>
            <a:off x="9600308" y="5431188"/>
            <a:ext cx="181267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220714FD-D121-4D5E-BF0F-2BF5B67CDADB}"/>
              </a:ext>
            </a:extLst>
          </p:cNvPr>
          <p:cNvCxnSpPr>
            <a:cxnSpLocks/>
          </p:cNvCxnSpPr>
          <p:nvPr/>
        </p:nvCxnSpPr>
        <p:spPr>
          <a:xfrm flipH="1">
            <a:off x="10207106" y="4359505"/>
            <a:ext cx="284613" cy="212789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1B987147-7068-49D6-9CDE-E423BCB12F0B}"/>
              </a:ext>
            </a:extLst>
          </p:cNvPr>
          <p:cNvCxnSpPr>
            <a:cxnSpLocks/>
          </p:cNvCxnSpPr>
          <p:nvPr/>
        </p:nvCxnSpPr>
        <p:spPr>
          <a:xfrm flipH="1">
            <a:off x="10047264" y="4403646"/>
            <a:ext cx="611741" cy="204325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F09C92A7-489A-4B78-A1AE-0D85BD6261DD}"/>
              </a:ext>
            </a:extLst>
          </p:cNvPr>
          <p:cNvCxnSpPr>
            <a:cxnSpLocks/>
          </p:cNvCxnSpPr>
          <p:nvPr/>
        </p:nvCxnSpPr>
        <p:spPr>
          <a:xfrm flipH="1">
            <a:off x="9885000" y="4471287"/>
            <a:ext cx="935132" cy="191633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1CEB65FA-6619-4C72-8CAC-E9FD1B201812}"/>
              </a:ext>
            </a:extLst>
          </p:cNvPr>
          <p:cNvCxnSpPr>
            <a:cxnSpLocks/>
          </p:cNvCxnSpPr>
          <p:nvPr/>
        </p:nvCxnSpPr>
        <p:spPr>
          <a:xfrm flipH="1">
            <a:off x="9756922" y="4551896"/>
            <a:ext cx="1205993" cy="174973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7AE008C7-6148-4BC9-A4EB-C136779960C0}"/>
              </a:ext>
            </a:extLst>
          </p:cNvPr>
          <p:cNvCxnSpPr>
            <a:cxnSpLocks/>
          </p:cNvCxnSpPr>
          <p:nvPr/>
        </p:nvCxnSpPr>
        <p:spPr>
          <a:xfrm flipH="1">
            <a:off x="9633065" y="4644359"/>
            <a:ext cx="1445693" cy="156844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F63AD2FA-C8B7-4849-B32B-8232417DD696}"/>
              </a:ext>
            </a:extLst>
          </p:cNvPr>
          <p:cNvCxnSpPr>
            <a:cxnSpLocks/>
          </p:cNvCxnSpPr>
          <p:nvPr/>
        </p:nvCxnSpPr>
        <p:spPr>
          <a:xfrm flipH="1">
            <a:off x="9608223" y="4777551"/>
            <a:ext cx="1595599" cy="122796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9FC8B537-774D-4314-B4EB-CEA279F08321}"/>
              </a:ext>
            </a:extLst>
          </p:cNvPr>
          <p:cNvCxnSpPr>
            <a:cxnSpLocks/>
          </p:cNvCxnSpPr>
          <p:nvPr/>
        </p:nvCxnSpPr>
        <p:spPr>
          <a:xfrm flipH="1">
            <a:off x="9608913" y="4915762"/>
            <a:ext cx="1683742" cy="92278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28E0CAEC-C308-4044-99EB-60BE46D7EE07}"/>
              </a:ext>
            </a:extLst>
          </p:cNvPr>
          <p:cNvCxnSpPr>
            <a:cxnSpLocks/>
          </p:cNvCxnSpPr>
          <p:nvPr/>
        </p:nvCxnSpPr>
        <p:spPr>
          <a:xfrm flipH="1">
            <a:off x="9617453" y="5093999"/>
            <a:ext cx="1750401" cy="57451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F763AC9A-4020-44E7-9F95-A3BC88C3D694}"/>
              </a:ext>
            </a:extLst>
          </p:cNvPr>
          <p:cNvCxnSpPr>
            <a:cxnSpLocks/>
          </p:cNvCxnSpPr>
          <p:nvPr/>
        </p:nvCxnSpPr>
        <p:spPr>
          <a:xfrm flipH="1">
            <a:off x="9617453" y="5252950"/>
            <a:ext cx="1794860" cy="29954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9E2EF173-807F-4E8D-9773-215F8455D46E}"/>
              </a:ext>
            </a:extLst>
          </p:cNvPr>
          <p:cNvCxnSpPr>
            <a:cxnSpLocks/>
          </p:cNvCxnSpPr>
          <p:nvPr/>
        </p:nvCxnSpPr>
        <p:spPr>
          <a:xfrm flipH="1" flipV="1">
            <a:off x="9602187" y="5321533"/>
            <a:ext cx="1797708" cy="26368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7D177A8A-8BBC-498E-AD2E-171B928A4001}"/>
              </a:ext>
            </a:extLst>
          </p:cNvPr>
          <p:cNvCxnSpPr>
            <a:cxnSpLocks/>
          </p:cNvCxnSpPr>
          <p:nvPr/>
        </p:nvCxnSpPr>
        <p:spPr>
          <a:xfrm flipH="1" flipV="1">
            <a:off x="9617453" y="5194202"/>
            <a:ext cx="1746928" cy="54744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72E2AF73-7D76-4B33-A2C1-363D9DB15FC0}"/>
              </a:ext>
            </a:extLst>
          </p:cNvPr>
          <p:cNvCxnSpPr>
            <a:cxnSpLocks/>
          </p:cNvCxnSpPr>
          <p:nvPr/>
        </p:nvCxnSpPr>
        <p:spPr>
          <a:xfrm flipH="1" flipV="1">
            <a:off x="9608223" y="5055186"/>
            <a:ext cx="1694726" cy="84470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6CF44376-5A29-4C33-8960-656ADCD46658}"/>
              </a:ext>
            </a:extLst>
          </p:cNvPr>
          <p:cNvCxnSpPr>
            <a:cxnSpLocks/>
          </p:cNvCxnSpPr>
          <p:nvPr/>
        </p:nvCxnSpPr>
        <p:spPr>
          <a:xfrm flipH="1" flipV="1">
            <a:off x="9605824" y="4915762"/>
            <a:ext cx="1624249" cy="110351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8D395A45-7D13-46B1-9FB8-9EA80B837D38}"/>
              </a:ext>
            </a:extLst>
          </p:cNvPr>
          <p:cNvCxnSpPr>
            <a:cxnSpLocks/>
          </p:cNvCxnSpPr>
          <p:nvPr/>
        </p:nvCxnSpPr>
        <p:spPr>
          <a:xfrm flipH="1" flipV="1">
            <a:off x="9609698" y="4755453"/>
            <a:ext cx="1527281" cy="138287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A540F52D-E0AD-4B78-BC27-41675DE6AAA4}"/>
              </a:ext>
            </a:extLst>
          </p:cNvPr>
          <p:cNvCxnSpPr>
            <a:cxnSpLocks/>
          </p:cNvCxnSpPr>
          <p:nvPr/>
        </p:nvCxnSpPr>
        <p:spPr>
          <a:xfrm flipH="1" flipV="1">
            <a:off x="9686466" y="4583519"/>
            <a:ext cx="1317887" cy="168435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CFCD59EE-4437-4CE5-85EE-B88C5FAC9E8F}"/>
              </a:ext>
            </a:extLst>
          </p:cNvPr>
          <p:cNvCxnSpPr>
            <a:cxnSpLocks/>
          </p:cNvCxnSpPr>
          <p:nvPr/>
        </p:nvCxnSpPr>
        <p:spPr>
          <a:xfrm flipH="1" flipV="1">
            <a:off x="9840780" y="4492695"/>
            <a:ext cx="1018208" cy="186994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4D67D577-94EB-42E6-BB4E-C693D6A28598}"/>
              </a:ext>
            </a:extLst>
          </p:cNvPr>
          <p:cNvCxnSpPr>
            <a:cxnSpLocks/>
          </p:cNvCxnSpPr>
          <p:nvPr/>
        </p:nvCxnSpPr>
        <p:spPr>
          <a:xfrm flipH="1" flipV="1">
            <a:off x="10030615" y="4418552"/>
            <a:ext cx="647642" cy="202496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E400935B-A39D-427E-AB0A-83E6B64136DA}"/>
              </a:ext>
            </a:extLst>
          </p:cNvPr>
          <p:cNvCxnSpPr>
            <a:cxnSpLocks/>
          </p:cNvCxnSpPr>
          <p:nvPr/>
        </p:nvCxnSpPr>
        <p:spPr>
          <a:xfrm flipH="1" flipV="1">
            <a:off x="10188715" y="4375773"/>
            <a:ext cx="332269" cy="211305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017D66FE-683B-4D87-AB5F-0E50905A713C}"/>
              </a:ext>
            </a:extLst>
          </p:cNvPr>
          <p:cNvCxnSpPr/>
          <p:nvPr/>
        </p:nvCxnSpPr>
        <p:spPr>
          <a:xfrm>
            <a:off x="11608307" y="5428337"/>
            <a:ext cx="2721" cy="197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B58F7574-F34C-4DB5-AABC-FCA48B62ADBB}"/>
              </a:ext>
            </a:extLst>
          </p:cNvPr>
          <p:cNvCxnSpPr>
            <a:cxnSpLocks/>
          </p:cNvCxnSpPr>
          <p:nvPr/>
        </p:nvCxnSpPr>
        <p:spPr>
          <a:xfrm>
            <a:off x="9610832" y="1391815"/>
            <a:ext cx="0" cy="153462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D7A3DEB0-EC9A-4585-8D79-CA3F39A66A33}"/>
              </a:ext>
            </a:extLst>
          </p:cNvPr>
          <p:cNvCxnSpPr>
            <a:cxnSpLocks/>
          </p:cNvCxnSpPr>
          <p:nvPr/>
        </p:nvCxnSpPr>
        <p:spPr>
          <a:xfrm>
            <a:off x="9612221" y="4661573"/>
            <a:ext cx="0" cy="153394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686AB3DD-E102-4300-B4D7-1BB07E5F1E89}"/>
              </a:ext>
            </a:extLst>
          </p:cNvPr>
          <p:cNvCxnSpPr/>
          <p:nvPr/>
        </p:nvCxnSpPr>
        <p:spPr>
          <a:xfrm>
            <a:off x="7782751" y="417250"/>
            <a:ext cx="0" cy="614334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E957D1A6-3DF9-41E0-9CBB-89538F25ACBF}"/>
              </a:ext>
            </a:extLst>
          </p:cNvPr>
          <p:cNvCxnSpPr>
            <a:cxnSpLocks/>
          </p:cNvCxnSpPr>
          <p:nvPr/>
        </p:nvCxnSpPr>
        <p:spPr>
          <a:xfrm flipH="1">
            <a:off x="6275446" y="5425135"/>
            <a:ext cx="260226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F4622BB8-02F9-497A-9B75-3FB1FE466A64}"/>
              </a:ext>
            </a:extLst>
          </p:cNvPr>
          <p:cNvCxnSpPr>
            <a:cxnSpLocks/>
          </p:cNvCxnSpPr>
          <p:nvPr/>
        </p:nvCxnSpPr>
        <p:spPr>
          <a:xfrm flipV="1">
            <a:off x="6278086" y="3664961"/>
            <a:ext cx="0" cy="176017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e 52">
            <a:extLst>
              <a:ext uri="{FF2B5EF4-FFF2-40B4-BE49-F238E27FC236}">
                <a16:creationId xmlns:a16="http://schemas.microsoft.com/office/drawing/2014/main" id="{ADB8A272-8BD8-46FF-8BCD-5F9FC2A8F911}"/>
              </a:ext>
            </a:extLst>
          </p:cNvPr>
          <p:cNvSpPr/>
          <p:nvPr/>
        </p:nvSpPr>
        <p:spPr>
          <a:xfrm>
            <a:off x="5512203" y="4655418"/>
            <a:ext cx="1537200" cy="15372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45732870-2EEA-4D01-9980-4875DEF8F7D4}"/>
              </a:ext>
            </a:extLst>
          </p:cNvPr>
          <p:cNvCxnSpPr>
            <a:cxnSpLocks/>
          </p:cNvCxnSpPr>
          <p:nvPr/>
        </p:nvCxnSpPr>
        <p:spPr>
          <a:xfrm flipH="1">
            <a:off x="7780196" y="2169098"/>
            <a:ext cx="104578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786985A0-CD47-43FC-8812-8411348A9CCF}"/>
              </a:ext>
            </a:extLst>
          </p:cNvPr>
          <p:cNvCxnSpPr>
            <a:cxnSpLocks/>
          </p:cNvCxnSpPr>
          <p:nvPr/>
        </p:nvCxnSpPr>
        <p:spPr>
          <a:xfrm>
            <a:off x="10348406" y="4357246"/>
            <a:ext cx="0" cy="212789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Arco 163">
            <a:extLst>
              <a:ext uri="{FF2B5EF4-FFF2-40B4-BE49-F238E27FC236}">
                <a16:creationId xmlns:a16="http://schemas.microsoft.com/office/drawing/2014/main" id="{EFB54179-B757-44E3-BF75-6BBDADAFC04A}"/>
              </a:ext>
            </a:extLst>
          </p:cNvPr>
          <p:cNvSpPr/>
          <p:nvPr/>
        </p:nvSpPr>
        <p:spPr>
          <a:xfrm>
            <a:off x="6280569" y="2170342"/>
            <a:ext cx="2998800" cy="2998800"/>
          </a:xfrm>
          <a:prstGeom prst="arc">
            <a:avLst>
              <a:gd name="adj1" fmla="val 10807222"/>
              <a:gd name="adj2" fmla="val 16200578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5" name="Ovale 164">
            <a:extLst>
              <a:ext uri="{FF2B5EF4-FFF2-40B4-BE49-F238E27FC236}">
                <a16:creationId xmlns:a16="http://schemas.microsoft.com/office/drawing/2014/main" id="{D6109E24-D8A4-4182-A815-344EEFCE5B73}"/>
              </a:ext>
            </a:extLst>
          </p:cNvPr>
          <p:cNvSpPr/>
          <p:nvPr/>
        </p:nvSpPr>
        <p:spPr>
          <a:xfrm>
            <a:off x="5211508" y="4357246"/>
            <a:ext cx="2127875" cy="2127896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2" name="Gruppo 71">
            <a:extLst>
              <a:ext uri="{FF2B5EF4-FFF2-40B4-BE49-F238E27FC236}">
                <a16:creationId xmlns:a16="http://schemas.microsoft.com/office/drawing/2014/main" id="{492B83DA-B115-45D4-B01B-7F451C986EFD}"/>
              </a:ext>
            </a:extLst>
          </p:cNvPr>
          <p:cNvGrpSpPr/>
          <p:nvPr/>
        </p:nvGrpSpPr>
        <p:grpSpPr>
          <a:xfrm>
            <a:off x="5214372" y="4581961"/>
            <a:ext cx="2128760" cy="1678686"/>
            <a:chOff x="1163581" y="1328457"/>
            <a:chExt cx="2128760" cy="1678686"/>
          </a:xfrm>
        </p:grpSpPr>
        <p:sp>
          <p:nvSpPr>
            <p:cNvPr id="71" name="Arco 70">
              <a:extLst>
                <a:ext uri="{FF2B5EF4-FFF2-40B4-BE49-F238E27FC236}">
                  <a16:creationId xmlns:a16="http://schemas.microsoft.com/office/drawing/2014/main" id="{1A053784-7F14-47EB-BD6C-897BD65CABF6}"/>
                </a:ext>
              </a:extLst>
            </p:cNvPr>
            <p:cNvSpPr/>
            <p:nvPr/>
          </p:nvSpPr>
          <p:spPr>
            <a:xfrm>
              <a:off x="1163581" y="1329543"/>
              <a:ext cx="2127600" cy="1677600"/>
            </a:xfrm>
            <a:prstGeom prst="arc">
              <a:avLst>
                <a:gd name="adj1" fmla="val 5360614"/>
                <a:gd name="adj2" fmla="val 16196339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0" name="Arco 179">
              <a:extLst>
                <a:ext uri="{FF2B5EF4-FFF2-40B4-BE49-F238E27FC236}">
                  <a16:creationId xmlns:a16="http://schemas.microsoft.com/office/drawing/2014/main" id="{03ECB27F-E25E-4CF0-B718-272A210AC5BF}"/>
                </a:ext>
              </a:extLst>
            </p:cNvPr>
            <p:cNvSpPr/>
            <p:nvPr/>
          </p:nvSpPr>
          <p:spPr>
            <a:xfrm>
              <a:off x="1164741" y="1328457"/>
              <a:ext cx="2127600" cy="1677600"/>
            </a:xfrm>
            <a:prstGeom prst="arc">
              <a:avLst>
                <a:gd name="adj1" fmla="val 16175905"/>
                <a:gd name="adj2" fmla="val 5406327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75" name="Gruppo 74">
            <a:extLst>
              <a:ext uri="{FF2B5EF4-FFF2-40B4-BE49-F238E27FC236}">
                <a16:creationId xmlns:a16="http://schemas.microsoft.com/office/drawing/2014/main" id="{8A6579B0-E4A6-4CED-B879-23167337E89E}"/>
              </a:ext>
            </a:extLst>
          </p:cNvPr>
          <p:cNvGrpSpPr/>
          <p:nvPr/>
        </p:nvGrpSpPr>
        <p:grpSpPr>
          <a:xfrm>
            <a:off x="5209143" y="4695278"/>
            <a:ext cx="2137157" cy="1461940"/>
            <a:chOff x="519630" y="1071341"/>
            <a:chExt cx="2137157" cy="1461940"/>
          </a:xfrm>
        </p:grpSpPr>
        <p:sp>
          <p:nvSpPr>
            <p:cNvPr id="73" name="Arco 72">
              <a:extLst>
                <a:ext uri="{FF2B5EF4-FFF2-40B4-BE49-F238E27FC236}">
                  <a16:creationId xmlns:a16="http://schemas.microsoft.com/office/drawing/2014/main" id="{909A0224-DA60-43A4-A9D6-7ECEEE5055F8}"/>
                </a:ext>
              </a:extLst>
            </p:cNvPr>
            <p:cNvSpPr/>
            <p:nvPr/>
          </p:nvSpPr>
          <p:spPr>
            <a:xfrm>
              <a:off x="529187" y="1096881"/>
              <a:ext cx="2127600" cy="1436400"/>
            </a:xfrm>
            <a:prstGeom prst="arc">
              <a:avLst>
                <a:gd name="adj1" fmla="val 18090738"/>
                <a:gd name="adj2" fmla="val 3804831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1" name="Arco 180">
              <a:extLst>
                <a:ext uri="{FF2B5EF4-FFF2-40B4-BE49-F238E27FC236}">
                  <a16:creationId xmlns:a16="http://schemas.microsoft.com/office/drawing/2014/main" id="{3FFDA7AF-EF8C-4F80-B7B4-E96B4F9B3BB7}"/>
                </a:ext>
              </a:extLst>
            </p:cNvPr>
            <p:cNvSpPr/>
            <p:nvPr/>
          </p:nvSpPr>
          <p:spPr>
            <a:xfrm>
              <a:off x="519630" y="1071341"/>
              <a:ext cx="2127600" cy="1436400"/>
            </a:xfrm>
            <a:prstGeom prst="arc">
              <a:avLst>
                <a:gd name="adj1" fmla="val 7240012"/>
                <a:gd name="adj2" fmla="val 14747762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78" name="Gruppo 77">
            <a:extLst>
              <a:ext uri="{FF2B5EF4-FFF2-40B4-BE49-F238E27FC236}">
                <a16:creationId xmlns:a16="http://schemas.microsoft.com/office/drawing/2014/main" id="{0B27A852-0BB9-4954-883D-9E9AB4AEAB3E}"/>
              </a:ext>
            </a:extLst>
          </p:cNvPr>
          <p:cNvGrpSpPr/>
          <p:nvPr/>
        </p:nvGrpSpPr>
        <p:grpSpPr>
          <a:xfrm>
            <a:off x="5213606" y="4828051"/>
            <a:ext cx="2127600" cy="1200341"/>
            <a:chOff x="1003177" y="1090494"/>
            <a:chExt cx="2127600" cy="1200341"/>
          </a:xfrm>
        </p:grpSpPr>
        <p:sp>
          <p:nvSpPr>
            <p:cNvPr id="76" name="Arco 75">
              <a:extLst>
                <a:ext uri="{FF2B5EF4-FFF2-40B4-BE49-F238E27FC236}">
                  <a16:creationId xmlns:a16="http://schemas.microsoft.com/office/drawing/2014/main" id="{9CC843E5-213C-486B-AB0B-801D5FD0AD6A}"/>
                </a:ext>
              </a:extLst>
            </p:cNvPr>
            <p:cNvSpPr/>
            <p:nvPr/>
          </p:nvSpPr>
          <p:spPr>
            <a:xfrm>
              <a:off x="1003177" y="1090494"/>
              <a:ext cx="2127600" cy="1198800"/>
            </a:xfrm>
            <a:prstGeom prst="arc">
              <a:avLst>
                <a:gd name="adj1" fmla="val 19174452"/>
                <a:gd name="adj2" fmla="val 2411822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2" name="Arco 181">
              <a:extLst>
                <a:ext uri="{FF2B5EF4-FFF2-40B4-BE49-F238E27FC236}">
                  <a16:creationId xmlns:a16="http://schemas.microsoft.com/office/drawing/2014/main" id="{127BE0E6-D96C-4FBA-BEEA-A6733574E67C}"/>
                </a:ext>
              </a:extLst>
            </p:cNvPr>
            <p:cNvSpPr/>
            <p:nvPr/>
          </p:nvSpPr>
          <p:spPr>
            <a:xfrm>
              <a:off x="1003177" y="1092035"/>
              <a:ext cx="2127600" cy="1198800"/>
            </a:xfrm>
            <a:prstGeom prst="arc">
              <a:avLst>
                <a:gd name="adj1" fmla="val 8345405"/>
                <a:gd name="adj2" fmla="val 13286955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0" name="Gruppo 79">
            <a:extLst>
              <a:ext uri="{FF2B5EF4-FFF2-40B4-BE49-F238E27FC236}">
                <a16:creationId xmlns:a16="http://schemas.microsoft.com/office/drawing/2014/main" id="{F7ECF3E7-7787-4E73-B26F-C872A79BAF01}"/>
              </a:ext>
            </a:extLst>
          </p:cNvPr>
          <p:cNvGrpSpPr/>
          <p:nvPr/>
        </p:nvGrpSpPr>
        <p:grpSpPr>
          <a:xfrm>
            <a:off x="5213322" y="4957501"/>
            <a:ext cx="2128427" cy="932565"/>
            <a:chOff x="1192959" y="1756132"/>
            <a:chExt cx="2128427" cy="932565"/>
          </a:xfrm>
        </p:grpSpPr>
        <p:sp>
          <p:nvSpPr>
            <p:cNvPr id="79" name="Arco 78">
              <a:extLst>
                <a:ext uri="{FF2B5EF4-FFF2-40B4-BE49-F238E27FC236}">
                  <a16:creationId xmlns:a16="http://schemas.microsoft.com/office/drawing/2014/main" id="{9784D848-7F34-4C76-96C0-D156F82F8C6F}"/>
                </a:ext>
              </a:extLst>
            </p:cNvPr>
            <p:cNvSpPr/>
            <p:nvPr/>
          </p:nvSpPr>
          <p:spPr>
            <a:xfrm>
              <a:off x="1192959" y="1756132"/>
              <a:ext cx="2127600" cy="932400"/>
            </a:xfrm>
            <a:prstGeom prst="arc">
              <a:avLst>
                <a:gd name="adj1" fmla="val 19944196"/>
                <a:gd name="adj2" fmla="val 1614591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3" name="Arco 182">
              <a:extLst>
                <a:ext uri="{FF2B5EF4-FFF2-40B4-BE49-F238E27FC236}">
                  <a16:creationId xmlns:a16="http://schemas.microsoft.com/office/drawing/2014/main" id="{92655638-029F-4050-BEE4-543D87DC1302}"/>
                </a:ext>
              </a:extLst>
            </p:cNvPr>
            <p:cNvSpPr/>
            <p:nvPr/>
          </p:nvSpPr>
          <p:spPr>
            <a:xfrm>
              <a:off x="1193786" y="1756297"/>
              <a:ext cx="2127600" cy="932400"/>
            </a:xfrm>
            <a:prstGeom prst="arc">
              <a:avLst>
                <a:gd name="adj1" fmla="val 9138444"/>
                <a:gd name="adj2" fmla="val 12496487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2" name="Gruppo 81">
            <a:extLst>
              <a:ext uri="{FF2B5EF4-FFF2-40B4-BE49-F238E27FC236}">
                <a16:creationId xmlns:a16="http://schemas.microsoft.com/office/drawing/2014/main" id="{5069F984-E1B8-403A-8EB5-76EA817941CE}"/>
              </a:ext>
            </a:extLst>
          </p:cNvPr>
          <p:cNvGrpSpPr/>
          <p:nvPr/>
        </p:nvGrpSpPr>
        <p:grpSpPr>
          <a:xfrm>
            <a:off x="5213955" y="5116671"/>
            <a:ext cx="2127965" cy="613803"/>
            <a:chOff x="2647832" y="1598797"/>
            <a:chExt cx="2127965" cy="613803"/>
          </a:xfrm>
        </p:grpSpPr>
        <p:sp>
          <p:nvSpPr>
            <p:cNvPr id="81" name="Arco 80">
              <a:extLst>
                <a:ext uri="{FF2B5EF4-FFF2-40B4-BE49-F238E27FC236}">
                  <a16:creationId xmlns:a16="http://schemas.microsoft.com/office/drawing/2014/main" id="{62898945-FF20-4351-897F-6975E697B3EB}"/>
                </a:ext>
              </a:extLst>
            </p:cNvPr>
            <p:cNvSpPr/>
            <p:nvPr/>
          </p:nvSpPr>
          <p:spPr>
            <a:xfrm>
              <a:off x="2647832" y="1598797"/>
              <a:ext cx="2127600" cy="612000"/>
            </a:xfrm>
            <a:prstGeom prst="arc">
              <a:avLst>
                <a:gd name="adj1" fmla="val 20618740"/>
                <a:gd name="adj2" fmla="val 993536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5" name="Arco 184">
              <a:extLst>
                <a:ext uri="{FF2B5EF4-FFF2-40B4-BE49-F238E27FC236}">
                  <a16:creationId xmlns:a16="http://schemas.microsoft.com/office/drawing/2014/main" id="{FD52CB80-C0C5-4EFB-BB88-8F2A37E3CF96}"/>
                </a:ext>
              </a:extLst>
            </p:cNvPr>
            <p:cNvSpPr/>
            <p:nvPr/>
          </p:nvSpPr>
          <p:spPr>
            <a:xfrm>
              <a:off x="2648197" y="1600600"/>
              <a:ext cx="2127600" cy="612000"/>
            </a:xfrm>
            <a:prstGeom prst="arc">
              <a:avLst>
                <a:gd name="adj1" fmla="val 9778456"/>
                <a:gd name="adj2" fmla="val 11821721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4" name="Gruppo 83">
            <a:extLst>
              <a:ext uri="{FF2B5EF4-FFF2-40B4-BE49-F238E27FC236}">
                <a16:creationId xmlns:a16="http://schemas.microsoft.com/office/drawing/2014/main" id="{B43AE33E-206B-4A6C-9A84-C1DF10A77AAF}"/>
              </a:ext>
            </a:extLst>
          </p:cNvPr>
          <p:cNvGrpSpPr/>
          <p:nvPr/>
        </p:nvGrpSpPr>
        <p:grpSpPr>
          <a:xfrm>
            <a:off x="5212655" y="5288363"/>
            <a:ext cx="2128045" cy="273931"/>
            <a:chOff x="3154104" y="1119165"/>
            <a:chExt cx="2128045" cy="273931"/>
          </a:xfrm>
        </p:grpSpPr>
        <p:sp>
          <p:nvSpPr>
            <p:cNvPr id="83" name="Arco 82">
              <a:extLst>
                <a:ext uri="{FF2B5EF4-FFF2-40B4-BE49-F238E27FC236}">
                  <a16:creationId xmlns:a16="http://schemas.microsoft.com/office/drawing/2014/main" id="{001C7E16-C0E8-4258-966E-96BD4E74EF4D}"/>
                </a:ext>
              </a:extLst>
            </p:cNvPr>
            <p:cNvSpPr/>
            <p:nvPr/>
          </p:nvSpPr>
          <p:spPr>
            <a:xfrm>
              <a:off x="3154549" y="1126696"/>
              <a:ext cx="2127600" cy="266400"/>
            </a:xfrm>
            <a:prstGeom prst="arc">
              <a:avLst>
                <a:gd name="adj1" fmla="val 21184001"/>
                <a:gd name="adj2" fmla="val 414069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6" name="Arco 185">
              <a:extLst>
                <a:ext uri="{FF2B5EF4-FFF2-40B4-BE49-F238E27FC236}">
                  <a16:creationId xmlns:a16="http://schemas.microsoft.com/office/drawing/2014/main" id="{ABA8EFC7-213D-4926-B469-8D6F1F9329D4}"/>
                </a:ext>
              </a:extLst>
            </p:cNvPr>
            <p:cNvSpPr/>
            <p:nvPr/>
          </p:nvSpPr>
          <p:spPr>
            <a:xfrm>
              <a:off x="3154104" y="1119165"/>
              <a:ext cx="2127600" cy="266400"/>
            </a:xfrm>
            <a:prstGeom prst="arc">
              <a:avLst>
                <a:gd name="adj1" fmla="val 10376071"/>
                <a:gd name="adj2" fmla="val 11224968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9B65F5A4-5C1E-46E6-9A16-548D6A6C042C}"/>
              </a:ext>
            </a:extLst>
          </p:cNvPr>
          <p:cNvCxnSpPr>
            <a:cxnSpLocks/>
            <a:stCxn id="172" idx="0"/>
            <a:endCxn id="53" idx="2"/>
          </p:cNvCxnSpPr>
          <p:nvPr/>
        </p:nvCxnSpPr>
        <p:spPr>
          <a:xfrm>
            <a:off x="5207688" y="5422535"/>
            <a:ext cx="304515" cy="148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Ovale 167">
            <a:extLst>
              <a:ext uri="{FF2B5EF4-FFF2-40B4-BE49-F238E27FC236}">
                <a16:creationId xmlns:a16="http://schemas.microsoft.com/office/drawing/2014/main" id="{19B56DCE-6AE6-4F07-9BEB-204C779F4AEF}"/>
              </a:ext>
            </a:extLst>
          </p:cNvPr>
          <p:cNvSpPr/>
          <p:nvPr/>
        </p:nvSpPr>
        <p:spPr>
          <a:xfrm rot="16200000">
            <a:off x="5338029" y="4361837"/>
            <a:ext cx="1861893" cy="2127896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2" name="Ovale 171">
            <a:extLst>
              <a:ext uri="{FF2B5EF4-FFF2-40B4-BE49-F238E27FC236}">
                <a16:creationId xmlns:a16="http://schemas.microsoft.com/office/drawing/2014/main" id="{42BAA3D4-B7E7-48A4-B60E-E3421DF99422}"/>
              </a:ext>
            </a:extLst>
          </p:cNvPr>
          <p:cNvSpPr/>
          <p:nvPr/>
        </p:nvSpPr>
        <p:spPr>
          <a:xfrm rot="16200000">
            <a:off x="5260895" y="4358587"/>
            <a:ext cx="2021482" cy="2127896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7" name="Ovale 176">
            <a:extLst>
              <a:ext uri="{FF2B5EF4-FFF2-40B4-BE49-F238E27FC236}">
                <a16:creationId xmlns:a16="http://schemas.microsoft.com/office/drawing/2014/main" id="{3B1B8B56-EB6A-41DC-A4F6-EB7DEE64A22E}"/>
              </a:ext>
            </a:extLst>
          </p:cNvPr>
          <p:cNvSpPr/>
          <p:nvPr/>
        </p:nvSpPr>
        <p:spPr>
          <a:xfrm rot="16200000">
            <a:off x="5223112" y="4356112"/>
            <a:ext cx="2087819" cy="2128154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6E6E2CD5-3736-4DF1-B17E-0A48D9072BA7}"/>
              </a:ext>
            </a:extLst>
          </p:cNvPr>
          <p:cNvGrpSpPr/>
          <p:nvPr/>
        </p:nvGrpSpPr>
        <p:grpSpPr>
          <a:xfrm>
            <a:off x="6220514" y="5364400"/>
            <a:ext cx="118780" cy="118779"/>
            <a:chOff x="6220514" y="5364400"/>
            <a:chExt cx="118780" cy="118779"/>
          </a:xfrm>
        </p:grpSpPr>
        <p:cxnSp>
          <p:nvCxnSpPr>
            <p:cNvPr id="176" name="Connettore diritto 175">
              <a:extLst>
                <a:ext uri="{FF2B5EF4-FFF2-40B4-BE49-F238E27FC236}">
                  <a16:creationId xmlns:a16="http://schemas.microsoft.com/office/drawing/2014/main" id="{7375811A-6B44-41B2-917E-97AF75E60E26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6220516" y="5423790"/>
              <a:ext cx="118779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Connettore diritto 177">
              <a:extLst>
                <a:ext uri="{FF2B5EF4-FFF2-40B4-BE49-F238E27FC236}">
                  <a16:creationId xmlns:a16="http://schemas.microsoft.com/office/drawing/2014/main" id="{B54EFAFC-64EC-48F3-BD7D-C8B5C68BC314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6220514" y="5425136"/>
              <a:ext cx="11878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8F9E0EBE-2541-41DB-8A49-E3DA39963078}"/>
              </a:ext>
            </a:extLst>
          </p:cNvPr>
          <p:cNvCxnSpPr>
            <a:cxnSpLocks/>
            <a:stCxn id="53" idx="6"/>
            <a:endCxn id="97" idx="6"/>
          </p:cNvCxnSpPr>
          <p:nvPr/>
        </p:nvCxnSpPr>
        <p:spPr>
          <a:xfrm>
            <a:off x="7049404" y="5424018"/>
            <a:ext cx="295483" cy="399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Ovale 96">
            <a:extLst>
              <a:ext uri="{FF2B5EF4-FFF2-40B4-BE49-F238E27FC236}">
                <a16:creationId xmlns:a16="http://schemas.microsoft.com/office/drawing/2014/main" id="{2E446421-CBEF-4B84-86BA-D5425573C3EA}"/>
              </a:ext>
            </a:extLst>
          </p:cNvPr>
          <p:cNvSpPr/>
          <p:nvPr/>
        </p:nvSpPr>
        <p:spPr>
          <a:xfrm>
            <a:off x="5202886" y="4450615"/>
            <a:ext cx="2142000" cy="19548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Arco 14">
            <a:extLst>
              <a:ext uri="{FF2B5EF4-FFF2-40B4-BE49-F238E27FC236}">
                <a16:creationId xmlns:a16="http://schemas.microsoft.com/office/drawing/2014/main" id="{6EE02653-EDC9-46F6-863E-92CB5721C6C8}"/>
              </a:ext>
            </a:extLst>
          </p:cNvPr>
          <p:cNvSpPr/>
          <p:nvPr/>
        </p:nvSpPr>
        <p:spPr>
          <a:xfrm>
            <a:off x="8033688" y="1089693"/>
            <a:ext cx="1677600" cy="2127600"/>
          </a:xfrm>
          <a:prstGeom prst="arc">
            <a:avLst>
              <a:gd name="adj1" fmla="val 2041224"/>
              <a:gd name="adj2" fmla="val 19515585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593F4D00-3546-471C-A024-06772FFBB247}"/>
              </a:ext>
            </a:extLst>
          </p:cNvPr>
          <p:cNvSpPr/>
          <p:nvPr/>
        </p:nvSpPr>
        <p:spPr>
          <a:xfrm>
            <a:off x="7941340" y="1091334"/>
            <a:ext cx="1861200" cy="2127600"/>
          </a:xfrm>
          <a:prstGeom prst="arc">
            <a:avLst>
              <a:gd name="adj1" fmla="val 2451669"/>
              <a:gd name="adj2" fmla="val 19131394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894880E8-39FB-4315-AB8B-61EC79B546CB}"/>
              </a:ext>
            </a:extLst>
          </p:cNvPr>
          <p:cNvSpPr/>
          <p:nvPr/>
        </p:nvSpPr>
        <p:spPr>
          <a:xfrm>
            <a:off x="7866860" y="1090181"/>
            <a:ext cx="2016000" cy="2127600"/>
          </a:xfrm>
          <a:prstGeom prst="arc">
            <a:avLst>
              <a:gd name="adj1" fmla="val 2653943"/>
              <a:gd name="adj2" fmla="val 18962675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Arco 19">
            <a:extLst>
              <a:ext uri="{FF2B5EF4-FFF2-40B4-BE49-F238E27FC236}">
                <a16:creationId xmlns:a16="http://schemas.microsoft.com/office/drawing/2014/main" id="{E84CEA9F-AAF2-4698-B05D-91A833355AED}"/>
              </a:ext>
            </a:extLst>
          </p:cNvPr>
          <p:cNvSpPr/>
          <p:nvPr/>
        </p:nvSpPr>
        <p:spPr>
          <a:xfrm>
            <a:off x="7837427" y="1091556"/>
            <a:ext cx="2070000" cy="2127600"/>
          </a:xfrm>
          <a:prstGeom prst="arc">
            <a:avLst>
              <a:gd name="adj1" fmla="val 2687083"/>
              <a:gd name="adj2" fmla="val 18864981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Arco 22">
            <a:extLst>
              <a:ext uri="{FF2B5EF4-FFF2-40B4-BE49-F238E27FC236}">
                <a16:creationId xmlns:a16="http://schemas.microsoft.com/office/drawing/2014/main" id="{D6797381-1EFF-48E9-8417-A27A87295A68}"/>
              </a:ext>
            </a:extLst>
          </p:cNvPr>
          <p:cNvSpPr/>
          <p:nvPr/>
        </p:nvSpPr>
        <p:spPr>
          <a:xfrm>
            <a:off x="9506862" y="1091191"/>
            <a:ext cx="1677600" cy="2127600"/>
          </a:xfrm>
          <a:prstGeom prst="arc">
            <a:avLst>
              <a:gd name="adj1" fmla="val 12902370"/>
              <a:gd name="adj2" fmla="val 8718000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Arco 23">
            <a:extLst>
              <a:ext uri="{FF2B5EF4-FFF2-40B4-BE49-F238E27FC236}">
                <a16:creationId xmlns:a16="http://schemas.microsoft.com/office/drawing/2014/main" id="{266D57D3-7F21-4477-9D87-79079995359C}"/>
              </a:ext>
            </a:extLst>
          </p:cNvPr>
          <p:cNvSpPr/>
          <p:nvPr/>
        </p:nvSpPr>
        <p:spPr>
          <a:xfrm>
            <a:off x="9416794" y="1092112"/>
            <a:ext cx="1861200" cy="2127600"/>
          </a:xfrm>
          <a:prstGeom prst="arc">
            <a:avLst>
              <a:gd name="adj1" fmla="val 13267439"/>
              <a:gd name="adj2" fmla="val 832526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9" name="Arco 168">
            <a:extLst>
              <a:ext uri="{FF2B5EF4-FFF2-40B4-BE49-F238E27FC236}">
                <a16:creationId xmlns:a16="http://schemas.microsoft.com/office/drawing/2014/main" id="{6E9CF54C-D9C9-48FA-B9EE-26BFC2E54E53}"/>
              </a:ext>
            </a:extLst>
          </p:cNvPr>
          <p:cNvSpPr/>
          <p:nvPr/>
        </p:nvSpPr>
        <p:spPr>
          <a:xfrm>
            <a:off x="9311298" y="1090181"/>
            <a:ext cx="2070000" cy="2127600"/>
          </a:xfrm>
          <a:prstGeom prst="arc">
            <a:avLst>
              <a:gd name="adj1" fmla="val 13521013"/>
              <a:gd name="adj2" fmla="val 808414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0" name="Arco 169">
            <a:extLst>
              <a:ext uri="{FF2B5EF4-FFF2-40B4-BE49-F238E27FC236}">
                <a16:creationId xmlns:a16="http://schemas.microsoft.com/office/drawing/2014/main" id="{581AE30C-410E-4DB0-A885-16B9FBD69731}"/>
              </a:ext>
            </a:extLst>
          </p:cNvPr>
          <p:cNvSpPr/>
          <p:nvPr/>
        </p:nvSpPr>
        <p:spPr>
          <a:xfrm>
            <a:off x="9347390" y="1091349"/>
            <a:ext cx="1998000" cy="2127600"/>
          </a:xfrm>
          <a:prstGeom prst="arc">
            <a:avLst>
              <a:gd name="adj1" fmla="val 13452312"/>
              <a:gd name="adj2" fmla="val 8150613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84" name="Gruppo 183">
            <a:extLst>
              <a:ext uri="{FF2B5EF4-FFF2-40B4-BE49-F238E27FC236}">
                <a16:creationId xmlns:a16="http://schemas.microsoft.com/office/drawing/2014/main" id="{D218D167-FC79-40A5-8116-C075BB43BE89}"/>
              </a:ext>
            </a:extLst>
          </p:cNvPr>
          <p:cNvGrpSpPr/>
          <p:nvPr/>
        </p:nvGrpSpPr>
        <p:grpSpPr>
          <a:xfrm>
            <a:off x="10295555" y="2123094"/>
            <a:ext cx="108000" cy="108000"/>
            <a:chOff x="10324594" y="5380587"/>
            <a:chExt cx="108000" cy="108000"/>
          </a:xfrm>
        </p:grpSpPr>
        <p:cxnSp>
          <p:nvCxnSpPr>
            <p:cNvPr id="188" name="Connettore diritto 187">
              <a:extLst>
                <a:ext uri="{FF2B5EF4-FFF2-40B4-BE49-F238E27FC236}">
                  <a16:creationId xmlns:a16="http://schemas.microsoft.com/office/drawing/2014/main" id="{F83CA042-C87D-4B7A-9EEE-990A0F9C3099}"/>
                </a:ext>
              </a:extLst>
            </p:cNvPr>
            <p:cNvCxnSpPr>
              <a:cxnSpLocks/>
            </p:cNvCxnSpPr>
            <p:nvPr/>
          </p:nvCxnSpPr>
          <p:spPr>
            <a:xfrm>
              <a:off x="10324594" y="5427510"/>
              <a:ext cx="108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Connettore diritto 188">
              <a:extLst>
                <a:ext uri="{FF2B5EF4-FFF2-40B4-BE49-F238E27FC236}">
                  <a16:creationId xmlns:a16="http://schemas.microsoft.com/office/drawing/2014/main" id="{C89F2818-5EB8-4B1E-AB3F-3D90AED02AD3}"/>
                </a:ext>
              </a:extLst>
            </p:cNvPr>
            <p:cNvCxnSpPr/>
            <p:nvPr/>
          </p:nvCxnSpPr>
          <p:spPr>
            <a:xfrm>
              <a:off x="10372472" y="5380587"/>
              <a:ext cx="0" cy="108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0" name="Gruppo 189">
            <a:extLst>
              <a:ext uri="{FF2B5EF4-FFF2-40B4-BE49-F238E27FC236}">
                <a16:creationId xmlns:a16="http://schemas.microsoft.com/office/drawing/2014/main" id="{193BDA92-D919-4BF1-AF4D-854EA28B0DAB}"/>
              </a:ext>
            </a:extLst>
          </p:cNvPr>
          <p:cNvGrpSpPr/>
          <p:nvPr/>
        </p:nvGrpSpPr>
        <p:grpSpPr>
          <a:xfrm>
            <a:off x="8825978" y="2123706"/>
            <a:ext cx="108000" cy="108000"/>
            <a:chOff x="10324594" y="5380587"/>
            <a:chExt cx="108000" cy="108000"/>
          </a:xfrm>
        </p:grpSpPr>
        <p:cxnSp>
          <p:nvCxnSpPr>
            <p:cNvPr id="191" name="Connettore diritto 190">
              <a:extLst>
                <a:ext uri="{FF2B5EF4-FFF2-40B4-BE49-F238E27FC236}">
                  <a16:creationId xmlns:a16="http://schemas.microsoft.com/office/drawing/2014/main" id="{0BB05017-87E9-4EB1-8D94-EAAAC4C1981A}"/>
                </a:ext>
              </a:extLst>
            </p:cNvPr>
            <p:cNvCxnSpPr>
              <a:cxnSpLocks/>
            </p:cNvCxnSpPr>
            <p:nvPr/>
          </p:nvCxnSpPr>
          <p:spPr>
            <a:xfrm>
              <a:off x="10324594" y="5427510"/>
              <a:ext cx="108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Connettore diritto 191">
              <a:extLst>
                <a:ext uri="{FF2B5EF4-FFF2-40B4-BE49-F238E27FC236}">
                  <a16:creationId xmlns:a16="http://schemas.microsoft.com/office/drawing/2014/main" id="{692B5F77-AB3B-4065-9C77-70EC3CDF2450}"/>
                </a:ext>
              </a:extLst>
            </p:cNvPr>
            <p:cNvCxnSpPr/>
            <p:nvPr/>
          </p:nvCxnSpPr>
          <p:spPr>
            <a:xfrm>
              <a:off x="10372472" y="5380587"/>
              <a:ext cx="0" cy="108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3" name="Gruppo 192">
            <a:extLst>
              <a:ext uri="{FF2B5EF4-FFF2-40B4-BE49-F238E27FC236}">
                <a16:creationId xmlns:a16="http://schemas.microsoft.com/office/drawing/2014/main" id="{D9F2A7F6-CE40-434D-B656-744193827AD7}"/>
              </a:ext>
            </a:extLst>
          </p:cNvPr>
          <p:cNvGrpSpPr/>
          <p:nvPr/>
        </p:nvGrpSpPr>
        <p:grpSpPr>
          <a:xfrm>
            <a:off x="8828894" y="5383322"/>
            <a:ext cx="108000" cy="108000"/>
            <a:chOff x="10324594" y="5380587"/>
            <a:chExt cx="108000" cy="108000"/>
          </a:xfrm>
        </p:grpSpPr>
        <p:cxnSp>
          <p:nvCxnSpPr>
            <p:cNvPr id="194" name="Connettore diritto 193">
              <a:extLst>
                <a:ext uri="{FF2B5EF4-FFF2-40B4-BE49-F238E27FC236}">
                  <a16:creationId xmlns:a16="http://schemas.microsoft.com/office/drawing/2014/main" id="{22C90713-C61D-4DF7-92BD-96F6D4E831C3}"/>
                </a:ext>
              </a:extLst>
            </p:cNvPr>
            <p:cNvCxnSpPr>
              <a:cxnSpLocks/>
            </p:cNvCxnSpPr>
            <p:nvPr/>
          </p:nvCxnSpPr>
          <p:spPr>
            <a:xfrm>
              <a:off x="10324594" y="5427510"/>
              <a:ext cx="108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Connettore diritto 194">
              <a:extLst>
                <a:ext uri="{FF2B5EF4-FFF2-40B4-BE49-F238E27FC236}">
                  <a16:creationId xmlns:a16="http://schemas.microsoft.com/office/drawing/2014/main" id="{063F0132-A429-4166-AD0D-8E91F7AE487C}"/>
                </a:ext>
              </a:extLst>
            </p:cNvPr>
            <p:cNvCxnSpPr/>
            <p:nvPr/>
          </p:nvCxnSpPr>
          <p:spPr>
            <a:xfrm>
              <a:off x="10372472" y="5380587"/>
              <a:ext cx="0" cy="108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id="{AC915DC8-5657-44E5-974D-D1649F2FA10D}"/>
              </a:ext>
            </a:extLst>
          </p:cNvPr>
          <p:cNvCxnSpPr>
            <a:cxnSpLocks/>
          </p:cNvCxnSpPr>
          <p:nvPr/>
        </p:nvCxnSpPr>
        <p:spPr>
          <a:xfrm>
            <a:off x="10346762" y="1090181"/>
            <a:ext cx="0" cy="21276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31B95557-A55A-4FA0-90DE-E8B43B9A937B}"/>
              </a:ext>
            </a:extLst>
          </p:cNvPr>
          <p:cNvCxnSpPr>
            <a:cxnSpLocks/>
          </p:cNvCxnSpPr>
          <p:nvPr/>
        </p:nvCxnSpPr>
        <p:spPr>
          <a:xfrm>
            <a:off x="8878076" y="2155770"/>
            <a:ext cx="0" cy="326209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itolo 3">
            <a:extLst>
              <a:ext uri="{FF2B5EF4-FFF2-40B4-BE49-F238E27FC236}">
                <a16:creationId xmlns:a16="http://schemas.microsoft.com/office/drawing/2014/main" id="{876159A7-94CD-4762-8B5F-D9C2629C2679}"/>
              </a:ext>
            </a:extLst>
          </p:cNvPr>
          <p:cNvSpPr txBox="1">
            <a:spLocks/>
          </p:cNvSpPr>
          <p:nvPr/>
        </p:nvSpPr>
        <p:spPr>
          <a:xfrm>
            <a:off x="12000" y="12439"/>
            <a:ext cx="12168000" cy="360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(3)</a:t>
            </a:r>
            <a:endParaRPr lang="it-IT" sz="1700" dirty="0"/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8193E11C-E4B3-4DA7-97D5-82B5849A12FB}"/>
              </a:ext>
            </a:extLst>
          </p:cNvPr>
          <p:cNvSpPr txBox="1"/>
          <p:nvPr/>
        </p:nvSpPr>
        <p:spPr>
          <a:xfrm>
            <a:off x="0" y="2214576"/>
            <a:ext cx="35902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j-lt"/>
              </a:rPr>
              <a:t>Possiamo, infine, completare l’immagine delle due sfere nelle proiezioni mediante la seguente campitura dinamica  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A05F9194-4758-41BA-B8BB-69A6648410D2}"/>
              </a:ext>
            </a:extLst>
          </p:cNvPr>
          <p:cNvSpPr txBox="1"/>
          <p:nvPr/>
        </p:nvSpPr>
        <p:spPr>
          <a:xfrm>
            <a:off x="0" y="3650335"/>
            <a:ext cx="35366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j-lt"/>
              </a:rPr>
              <a:t>Allo stesso modo possiamo mostrare la posizione ribaltata evidenziando la circonferenza di compenetrazione</a:t>
            </a:r>
          </a:p>
        </p:txBody>
      </p:sp>
      <p:grpSp>
        <p:nvGrpSpPr>
          <p:cNvPr id="89" name="Gruppo 88">
            <a:extLst>
              <a:ext uri="{FF2B5EF4-FFF2-40B4-BE49-F238E27FC236}">
                <a16:creationId xmlns:a16="http://schemas.microsoft.com/office/drawing/2014/main" id="{3ACA4136-14C5-45B4-BDD5-FB1B3550C9C0}"/>
              </a:ext>
            </a:extLst>
          </p:cNvPr>
          <p:cNvGrpSpPr/>
          <p:nvPr/>
        </p:nvGrpSpPr>
        <p:grpSpPr>
          <a:xfrm rot="2700000">
            <a:off x="5733882" y="4478445"/>
            <a:ext cx="1089622" cy="1880700"/>
            <a:chOff x="2821795" y="4437007"/>
            <a:chExt cx="1488233" cy="1450242"/>
          </a:xfrm>
        </p:grpSpPr>
        <p:grpSp>
          <p:nvGrpSpPr>
            <p:cNvPr id="88" name="Gruppo 87">
              <a:extLst>
                <a:ext uri="{FF2B5EF4-FFF2-40B4-BE49-F238E27FC236}">
                  <a16:creationId xmlns:a16="http://schemas.microsoft.com/office/drawing/2014/main" id="{BFB0E1A0-7B94-4550-AEA6-DD1147640757}"/>
                </a:ext>
              </a:extLst>
            </p:cNvPr>
            <p:cNvGrpSpPr/>
            <p:nvPr/>
          </p:nvGrpSpPr>
          <p:grpSpPr>
            <a:xfrm>
              <a:off x="2821795" y="4442211"/>
              <a:ext cx="1484877" cy="1444100"/>
              <a:chOff x="2821795" y="4442211"/>
              <a:chExt cx="1484877" cy="1444100"/>
            </a:xfrm>
          </p:grpSpPr>
          <p:grpSp>
            <p:nvGrpSpPr>
              <p:cNvPr id="87" name="Gruppo 86">
                <a:extLst>
                  <a:ext uri="{FF2B5EF4-FFF2-40B4-BE49-F238E27FC236}">
                    <a16:creationId xmlns:a16="http://schemas.microsoft.com/office/drawing/2014/main" id="{8A5827D7-E701-4854-B90A-8BA1D88FE787}"/>
                  </a:ext>
                </a:extLst>
              </p:cNvPr>
              <p:cNvGrpSpPr/>
              <p:nvPr/>
            </p:nvGrpSpPr>
            <p:grpSpPr>
              <a:xfrm>
                <a:off x="2828084" y="4445780"/>
                <a:ext cx="1478541" cy="1440531"/>
                <a:chOff x="2828084" y="4445780"/>
                <a:chExt cx="1478541" cy="1440531"/>
              </a:xfrm>
            </p:grpSpPr>
            <p:cxnSp>
              <p:nvCxnSpPr>
                <p:cNvPr id="197" name="Connettore diritto 196">
                  <a:extLst>
                    <a:ext uri="{FF2B5EF4-FFF2-40B4-BE49-F238E27FC236}">
                      <a16:creationId xmlns:a16="http://schemas.microsoft.com/office/drawing/2014/main" id="{FAEA6DFE-5F01-4B59-8F3F-BBCE6C81648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8900000">
                  <a:off x="3081943" y="4445780"/>
                  <a:ext cx="983290" cy="555146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Connettore diritto 197">
                  <a:extLst>
                    <a:ext uri="{FF2B5EF4-FFF2-40B4-BE49-F238E27FC236}">
                      <a16:creationId xmlns:a16="http://schemas.microsoft.com/office/drawing/2014/main" id="{98FCF176-E3EE-42E4-9481-94F44445710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8900000">
                  <a:off x="2926848" y="4508354"/>
                  <a:ext cx="1301492" cy="734797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9" name="Connettore diritto 198">
                  <a:extLst>
                    <a:ext uri="{FF2B5EF4-FFF2-40B4-BE49-F238E27FC236}">
                      <a16:creationId xmlns:a16="http://schemas.microsoft.com/office/drawing/2014/main" id="{E7E55F9D-FD3A-4108-BE71-8975489889A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8900000">
                  <a:off x="2844530" y="4617303"/>
                  <a:ext cx="1455412" cy="821697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0" name="Connettore diritto 199">
                  <a:extLst>
                    <a:ext uri="{FF2B5EF4-FFF2-40B4-BE49-F238E27FC236}">
                      <a16:creationId xmlns:a16="http://schemas.microsoft.com/office/drawing/2014/main" id="{103016EE-8DE8-4E1F-9FDA-CFBF337A02D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8900000">
                  <a:off x="2828084" y="4763175"/>
                  <a:ext cx="1478541" cy="834755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1" name="Connettore diritto 200">
                  <a:extLst>
                    <a:ext uri="{FF2B5EF4-FFF2-40B4-BE49-F238E27FC236}">
                      <a16:creationId xmlns:a16="http://schemas.microsoft.com/office/drawing/2014/main" id="{0F8E633A-0CF1-4DC8-A2EB-18F8BEEA306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8900000">
                  <a:off x="2854273" y="4930740"/>
                  <a:ext cx="1424818" cy="804424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2" name="Connettore diritto 201">
                  <a:extLst>
                    <a:ext uri="{FF2B5EF4-FFF2-40B4-BE49-F238E27FC236}">
                      <a16:creationId xmlns:a16="http://schemas.microsoft.com/office/drawing/2014/main" id="{36E0E32E-8E3A-4C44-BB44-55E46D1F0A0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8900000">
                  <a:off x="2944332" y="5132519"/>
                  <a:ext cx="1249897" cy="705667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3" name="Connettore diritto 202">
                  <a:extLst>
                    <a:ext uri="{FF2B5EF4-FFF2-40B4-BE49-F238E27FC236}">
                      <a16:creationId xmlns:a16="http://schemas.microsoft.com/office/drawing/2014/main" id="{64CECAE3-4359-4E2E-BF42-AE5FD4F43E5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8900000">
                  <a:off x="3125727" y="5389194"/>
                  <a:ext cx="880508" cy="497117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4" name="Gruppo 203">
                <a:extLst>
                  <a:ext uri="{FF2B5EF4-FFF2-40B4-BE49-F238E27FC236}">
                    <a16:creationId xmlns:a16="http://schemas.microsoft.com/office/drawing/2014/main" id="{ECEE25C3-DE96-4409-B9E5-056A73121E4F}"/>
                  </a:ext>
                </a:extLst>
              </p:cNvPr>
              <p:cNvGrpSpPr/>
              <p:nvPr/>
            </p:nvGrpSpPr>
            <p:grpSpPr>
              <a:xfrm>
                <a:off x="2821795" y="4442211"/>
                <a:ext cx="1484877" cy="1429547"/>
                <a:chOff x="2824822" y="4365799"/>
                <a:chExt cx="1484877" cy="1429547"/>
              </a:xfrm>
            </p:grpSpPr>
            <p:cxnSp>
              <p:nvCxnSpPr>
                <p:cNvPr id="205" name="Connettore diritto 204">
                  <a:extLst>
                    <a:ext uri="{FF2B5EF4-FFF2-40B4-BE49-F238E27FC236}">
                      <a16:creationId xmlns:a16="http://schemas.microsoft.com/office/drawing/2014/main" id="{858B3E7E-3BBD-464D-A9B4-844C2265B92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8900000">
                  <a:off x="3213931" y="4365799"/>
                  <a:ext cx="726746" cy="410306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Connettore diritto 205">
                  <a:extLst>
                    <a:ext uri="{FF2B5EF4-FFF2-40B4-BE49-F238E27FC236}">
                      <a16:creationId xmlns:a16="http://schemas.microsoft.com/office/drawing/2014/main" id="{1958D14B-72EB-4196-8858-B86DA8ED175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8900000">
                  <a:off x="2994047" y="4393555"/>
                  <a:ext cx="1168291" cy="659594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7" name="Connettore diritto 206">
                  <a:extLst>
                    <a:ext uri="{FF2B5EF4-FFF2-40B4-BE49-F238E27FC236}">
                      <a16:creationId xmlns:a16="http://schemas.microsoft.com/office/drawing/2014/main" id="{14EAC21C-8198-40D1-8252-0732C9A0C6F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8900000">
                  <a:off x="2873739" y="4482251"/>
                  <a:ext cx="1393957" cy="78700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Connettore diritto 207">
                  <a:extLst>
                    <a:ext uri="{FF2B5EF4-FFF2-40B4-BE49-F238E27FC236}">
                      <a16:creationId xmlns:a16="http://schemas.microsoft.com/office/drawing/2014/main" id="{A24AFFCA-D7C1-4858-81D7-2E5E039534D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8900000">
                  <a:off x="2824822" y="4608986"/>
                  <a:ext cx="1484877" cy="838332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Connettore diritto 208">
                  <a:extLst>
                    <a:ext uri="{FF2B5EF4-FFF2-40B4-BE49-F238E27FC236}">
                      <a16:creationId xmlns:a16="http://schemas.microsoft.com/office/drawing/2014/main" id="{E40974A3-AE77-4D90-85F6-77D474CF2F3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8900000">
                  <a:off x="2845696" y="4767296"/>
                  <a:ext cx="1463945" cy="826514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Connettore diritto 209">
                  <a:extLst>
                    <a:ext uri="{FF2B5EF4-FFF2-40B4-BE49-F238E27FC236}">
                      <a16:creationId xmlns:a16="http://schemas.microsoft.com/office/drawing/2014/main" id="{E675A3F2-7276-4BE5-8800-B4428240DD2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8900000">
                  <a:off x="2904730" y="4950720"/>
                  <a:ext cx="1354040" cy="764464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Connettore diritto 210">
                  <a:extLst>
                    <a:ext uri="{FF2B5EF4-FFF2-40B4-BE49-F238E27FC236}">
                      <a16:creationId xmlns:a16="http://schemas.microsoft.com/office/drawing/2014/main" id="{5A2F019A-C46C-4EDF-AEFA-BEC39E5465D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8900000">
                  <a:off x="3028633" y="5175356"/>
                  <a:ext cx="1098143" cy="61999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2" name="Connettore diritto 211">
                  <a:extLst>
                    <a:ext uri="{FF2B5EF4-FFF2-40B4-BE49-F238E27FC236}">
                      <a16:creationId xmlns:a16="http://schemas.microsoft.com/office/drawing/2014/main" id="{483A1371-D697-4699-A791-595CF4885BB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8900000">
                  <a:off x="3299651" y="5489670"/>
                  <a:ext cx="524575" cy="296164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13" name="Gruppo 212">
              <a:extLst>
                <a:ext uri="{FF2B5EF4-FFF2-40B4-BE49-F238E27FC236}">
                  <a16:creationId xmlns:a16="http://schemas.microsoft.com/office/drawing/2014/main" id="{017E4DCD-C9E8-4ED6-AD4C-4A0D7E897974}"/>
                </a:ext>
              </a:extLst>
            </p:cNvPr>
            <p:cNvGrpSpPr/>
            <p:nvPr/>
          </p:nvGrpSpPr>
          <p:grpSpPr>
            <a:xfrm>
              <a:off x="2821969" y="4437007"/>
              <a:ext cx="1488059" cy="1450242"/>
              <a:chOff x="2815727" y="4398583"/>
              <a:chExt cx="1488059" cy="1450242"/>
            </a:xfrm>
          </p:grpSpPr>
          <p:grpSp>
            <p:nvGrpSpPr>
              <p:cNvPr id="214" name="Gruppo 213">
                <a:extLst>
                  <a:ext uri="{FF2B5EF4-FFF2-40B4-BE49-F238E27FC236}">
                    <a16:creationId xmlns:a16="http://schemas.microsoft.com/office/drawing/2014/main" id="{68C6ECB2-C1CA-4DD2-B24D-FFC2498A7966}"/>
                  </a:ext>
                </a:extLst>
              </p:cNvPr>
              <p:cNvGrpSpPr/>
              <p:nvPr/>
            </p:nvGrpSpPr>
            <p:grpSpPr>
              <a:xfrm>
                <a:off x="2819833" y="4414924"/>
                <a:ext cx="1483953" cy="1429757"/>
                <a:chOff x="2819833" y="4414924"/>
                <a:chExt cx="1483953" cy="1429757"/>
              </a:xfrm>
            </p:grpSpPr>
            <p:cxnSp>
              <p:nvCxnSpPr>
                <p:cNvPr id="225" name="Connettore diritto 224">
                  <a:extLst>
                    <a:ext uri="{FF2B5EF4-FFF2-40B4-BE49-F238E27FC236}">
                      <a16:creationId xmlns:a16="http://schemas.microsoft.com/office/drawing/2014/main" id="{FF9CE06F-1B7F-490D-9C77-415CE402114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8900000">
                  <a:off x="3309964" y="4425579"/>
                  <a:ext cx="514979" cy="290747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6" name="Connettore diritto 225">
                  <a:extLst>
                    <a:ext uri="{FF2B5EF4-FFF2-40B4-BE49-F238E27FC236}">
                      <a16:creationId xmlns:a16="http://schemas.microsoft.com/office/drawing/2014/main" id="{A163EC14-2A32-4476-B0E7-FBCAA44E647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8900000">
                  <a:off x="3023630" y="4414924"/>
                  <a:ext cx="1092594" cy="616857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7" name="Connettore diritto 226">
                  <a:extLst>
                    <a:ext uri="{FF2B5EF4-FFF2-40B4-BE49-F238E27FC236}">
                      <a16:creationId xmlns:a16="http://schemas.microsoft.com/office/drawing/2014/main" id="{7B384B14-B7A4-4B51-A3AC-A233567AE6E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8900000">
                  <a:off x="2887992" y="4493878"/>
                  <a:ext cx="1352767" cy="763746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" name="Connettore diritto 227">
                  <a:extLst>
                    <a:ext uri="{FF2B5EF4-FFF2-40B4-BE49-F238E27FC236}">
                      <a16:creationId xmlns:a16="http://schemas.microsoft.com/office/drawing/2014/main" id="{42F9FA98-3E51-452F-A45B-437CEE465FA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8900000">
                  <a:off x="2838285" y="4615588"/>
                  <a:ext cx="1461492" cy="82513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0" name="Connettore diritto 229">
                  <a:extLst>
                    <a:ext uri="{FF2B5EF4-FFF2-40B4-BE49-F238E27FC236}">
                      <a16:creationId xmlns:a16="http://schemas.microsoft.com/office/drawing/2014/main" id="{55D68D43-BF6C-4757-B791-C21AD05A9AA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8900000">
                  <a:off x="2819833" y="4761647"/>
                  <a:ext cx="1483953" cy="837811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1" name="Connettore diritto 230">
                  <a:extLst>
                    <a:ext uri="{FF2B5EF4-FFF2-40B4-BE49-F238E27FC236}">
                      <a16:creationId xmlns:a16="http://schemas.microsoft.com/office/drawing/2014/main" id="{58306B71-6B41-4805-8878-0379D083D62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8900000">
                  <a:off x="2869707" y="4938103"/>
                  <a:ext cx="1398735" cy="789697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2" name="Connettore diritto 231">
                  <a:extLst>
                    <a:ext uri="{FF2B5EF4-FFF2-40B4-BE49-F238E27FC236}">
                      <a16:creationId xmlns:a16="http://schemas.microsoft.com/office/drawing/2014/main" id="{B06FB3F9-E927-460B-A59D-8A1CA59AA8E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8900000">
                  <a:off x="2972930" y="5151637"/>
                  <a:ext cx="1182172" cy="66743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3" name="Connettore diritto 232">
                  <a:extLst>
                    <a:ext uri="{FF2B5EF4-FFF2-40B4-BE49-F238E27FC236}">
                      <a16:creationId xmlns:a16="http://schemas.microsoft.com/office/drawing/2014/main" id="{D0B4F275-677B-464A-B700-7435AB48CA0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8900000">
                  <a:off x="3195309" y="5430824"/>
                  <a:ext cx="733033" cy="413857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5" name="Gruppo 214">
                <a:extLst>
                  <a:ext uri="{FF2B5EF4-FFF2-40B4-BE49-F238E27FC236}">
                    <a16:creationId xmlns:a16="http://schemas.microsoft.com/office/drawing/2014/main" id="{0EDBCC29-469D-49F8-9B8A-A32B4953E047}"/>
                  </a:ext>
                </a:extLst>
              </p:cNvPr>
              <p:cNvGrpSpPr/>
              <p:nvPr/>
            </p:nvGrpSpPr>
            <p:grpSpPr>
              <a:xfrm>
                <a:off x="2815727" y="4398583"/>
                <a:ext cx="1486109" cy="1450242"/>
                <a:chOff x="2818754" y="4322171"/>
                <a:chExt cx="1486109" cy="1450242"/>
              </a:xfrm>
            </p:grpSpPr>
            <p:cxnSp>
              <p:nvCxnSpPr>
                <p:cNvPr id="216" name="Connettore diritto 215">
                  <a:extLst>
                    <a:ext uri="{FF2B5EF4-FFF2-40B4-BE49-F238E27FC236}">
                      <a16:creationId xmlns:a16="http://schemas.microsoft.com/office/drawing/2014/main" id="{A2E76033-1713-4BE7-8370-DA6A85E4CE6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8900000">
                  <a:off x="3124642" y="4322171"/>
                  <a:ext cx="881294" cy="497561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7" name="Connettore diritto 216">
                  <a:extLst>
                    <a:ext uri="{FF2B5EF4-FFF2-40B4-BE49-F238E27FC236}">
                      <a16:creationId xmlns:a16="http://schemas.microsoft.com/office/drawing/2014/main" id="{AA97F0CD-0AC2-4560-AC94-6B6621B345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8900000">
                  <a:off x="2942442" y="4372843"/>
                  <a:ext cx="1241662" cy="701018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8" name="Connettore diritto 217">
                  <a:extLst>
                    <a:ext uri="{FF2B5EF4-FFF2-40B4-BE49-F238E27FC236}">
                      <a16:creationId xmlns:a16="http://schemas.microsoft.com/office/drawing/2014/main" id="{240D6488-3BB2-4AEA-B216-7A804F760CD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8900000">
                  <a:off x="2851697" y="4471534"/>
                  <a:ext cx="1431925" cy="808438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Connettore diritto 218">
                  <a:extLst>
                    <a:ext uri="{FF2B5EF4-FFF2-40B4-BE49-F238E27FC236}">
                      <a16:creationId xmlns:a16="http://schemas.microsoft.com/office/drawing/2014/main" id="{34C014D3-AB81-44BB-B210-0A1A61E627D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8900000">
                  <a:off x="2818754" y="4608638"/>
                  <a:ext cx="1486109" cy="839027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0" name="Connettore diritto 219">
                  <a:extLst>
                    <a:ext uri="{FF2B5EF4-FFF2-40B4-BE49-F238E27FC236}">
                      <a16:creationId xmlns:a16="http://schemas.microsoft.com/office/drawing/2014/main" id="{059C5919-DC4B-476C-9366-D069D972FEE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8900000">
                  <a:off x="2841971" y="4768695"/>
                  <a:ext cx="1458982" cy="823712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1" name="Connettore diritto 220">
                  <a:extLst>
                    <a:ext uri="{FF2B5EF4-FFF2-40B4-BE49-F238E27FC236}">
                      <a16:creationId xmlns:a16="http://schemas.microsoft.com/office/drawing/2014/main" id="{928D0103-C7B3-49D4-A4EA-3344A18F515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8900000">
                  <a:off x="2911704" y="4963706"/>
                  <a:ext cx="1308041" cy="738494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2" name="Connettore diritto 221">
                  <a:extLst>
                    <a:ext uri="{FF2B5EF4-FFF2-40B4-BE49-F238E27FC236}">
                      <a16:creationId xmlns:a16="http://schemas.microsoft.com/office/drawing/2014/main" id="{8DB08DC6-3041-4845-A918-F73135F3856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8900000">
                  <a:off x="3059240" y="5198291"/>
                  <a:ext cx="1016902" cy="574122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88" name="Gruppo 287">
            <a:extLst>
              <a:ext uri="{FF2B5EF4-FFF2-40B4-BE49-F238E27FC236}">
                <a16:creationId xmlns:a16="http://schemas.microsoft.com/office/drawing/2014/main" id="{DF84C9D8-9961-4BE1-A2CE-A1FABB02F28C}"/>
              </a:ext>
            </a:extLst>
          </p:cNvPr>
          <p:cNvGrpSpPr/>
          <p:nvPr/>
        </p:nvGrpSpPr>
        <p:grpSpPr>
          <a:xfrm>
            <a:off x="9282855" y="1091582"/>
            <a:ext cx="2128542" cy="2128983"/>
            <a:chOff x="9282855" y="1091582"/>
            <a:chExt cx="2128542" cy="2128983"/>
          </a:xfrm>
        </p:grpSpPr>
        <p:grpSp>
          <p:nvGrpSpPr>
            <p:cNvPr id="289" name="Gruppo 288">
              <a:extLst>
                <a:ext uri="{FF2B5EF4-FFF2-40B4-BE49-F238E27FC236}">
                  <a16:creationId xmlns:a16="http://schemas.microsoft.com/office/drawing/2014/main" id="{E1109840-369A-47A8-983B-601FB8D7ADC1}"/>
                </a:ext>
              </a:extLst>
            </p:cNvPr>
            <p:cNvGrpSpPr/>
            <p:nvPr/>
          </p:nvGrpSpPr>
          <p:grpSpPr>
            <a:xfrm>
              <a:off x="9282855" y="1091582"/>
              <a:ext cx="2127600" cy="2127600"/>
              <a:chOff x="9282855" y="1091582"/>
              <a:chExt cx="2127600" cy="2127600"/>
            </a:xfrm>
          </p:grpSpPr>
          <p:grpSp>
            <p:nvGrpSpPr>
              <p:cNvPr id="295" name="Gruppo 294">
                <a:extLst>
                  <a:ext uri="{FF2B5EF4-FFF2-40B4-BE49-F238E27FC236}">
                    <a16:creationId xmlns:a16="http://schemas.microsoft.com/office/drawing/2014/main" id="{07298CDE-6DAF-43A2-A374-E4922F9E5BEE}"/>
                  </a:ext>
                </a:extLst>
              </p:cNvPr>
              <p:cNvGrpSpPr/>
              <p:nvPr/>
            </p:nvGrpSpPr>
            <p:grpSpPr>
              <a:xfrm>
                <a:off x="10289383" y="2110599"/>
                <a:ext cx="118779" cy="118780"/>
                <a:chOff x="10316887" y="2110599"/>
                <a:chExt cx="118779" cy="118780"/>
              </a:xfrm>
            </p:grpSpPr>
            <p:cxnSp>
              <p:nvCxnSpPr>
                <p:cNvPr id="297" name="Connettore diritto 296">
                  <a:extLst>
                    <a:ext uri="{FF2B5EF4-FFF2-40B4-BE49-F238E27FC236}">
                      <a16:creationId xmlns:a16="http://schemas.microsoft.com/office/drawing/2014/main" id="{648C7B2E-7B44-4675-BC51-EAAD217E162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316887" y="2169991"/>
                  <a:ext cx="118779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8" name="Connettore diritto 297">
                  <a:extLst>
                    <a:ext uri="{FF2B5EF4-FFF2-40B4-BE49-F238E27FC236}">
                      <a16:creationId xmlns:a16="http://schemas.microsoft.com/office/drawing/2014/main" id="{AC92EDC8-6F97-4EB5-8712-A3415BCEE2A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10315541" y="2169989"/>
                  <a:ext cx="118780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96" name="Arco 295">
                <a:extLst>
                  <a:ext uri="{FF2B5EF4-FFF2-40B4-BE49-F238E27FC236}">
                    <a16:creationId xmlns:a16="http://schemas.microsoft.com/office/drawing/2014/main" id="{7C4BA6AA-6166-402C-A08A-EF3E090C61DB}"/>
                  </a:ext>
                </a:extLst>
              </p:cNvPr>
              <p:cNvSpPr/>
              <p:nvPr/>
            </p:nvSpPr>
            <p:spPr>
              <a:xfrm>
                <a:off x="9282855" y="1091582"/>
                <a:ext cx="2127600" cy="2127600"/>
              </a:xfrm>
              <a:prstGeom prst="arc">
                <a:avLst>
                  <a:gd name="adj1" fmla="val 13587718"/>
                  <a:gd name="adj2" fmla="val 8041875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290" name="Gruppo 289">
              <a:extLst>
                <a:ext uri="{FF2B5EF4-FFF2-40B4-BE49-F238E27FC236}">
                  <a16:creationId xmlns:a16="http://schemas.microsoft.com/office/drawing/2014/main" id="{399D10F0-B220-436E-A6C6-259EA941E1BD}"/>
                </a:ext>
              </a:extLst>
            </p:cNvPr>
            <p:cNvGrpSpPr/>
            <p:nvPr/>
          </p:nvGrpSpPr>
          <p:grpSpPr>
            <a:xfrm>
              <a:off x="9283797" y="1092965"/>
              <a:ext cx="2127600" cy="2127600"/>
              <a:chOff x="9282855" y="1091582"/>
              <a:chExt cx="2127600" cy="2127600"/>
            </a:xfrm>
          </p:grpSpPr>
          <p:grpSp>
            <p:nvGrpSpPr>
              <p:cNvPr id="291" name="Gruppo 290">
                <a:extLst>
                  <a:ext uri="{FF2B5EF4-FFF2-40B4-BE49-F238E27FC236}">
                    <a16:creationId xmlns:a16="http://schemas.microsoft.com/office/drawing/2014/main" id="{30897211-048D-44E6-9EEF-E2DCD2F2D084}"/>
                  </a:ext>
                </a:extLst>
              </p:cNvPr>
              <p:cNvGrpSpPr/>
              <p:nvPr/>
            </p:nvGrpSpPr>
            <p:grpSpPr>
              <a:xfrm>
                <a:off x="10289383" y="2110599"/>
                <a:ext cx="118779" cy="118780"/>
                <a:chOff x="10316887" y="2110599"/>
                <a:chExt cx="118779" cy="118780"/>
              </a:xfrm>
            </p:grpSpPr>
            <p:cxnSp>
              <p:nvCxnSpPr>
                <p:cNvPr id="293" name="Connettore diritto 292">
                  <a:extLst>
                    <a:ext uri="{FF2B5EF4-FFF2-40B4-BE49-F238E27FC236}">
                      <a16:creationId xmlns:a16="http://schemas.microsoft.com/office/drawing/2014/main" id="{FF270094-43B9-4B6D-A50A-022A94F7D6B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316887" y="2169991"/>
                  <a:ext cx="118779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4" name="Connettore diritto 293">
                  <a:extLst>
                    <a:ext uri="{FF2B5EF4-FFF2-40B4-BE49-F238E27FC236}">
                      <a16:creationId xmlns:a16="http://schemas.microsoft.com/office/drawing/2014/main" id="{9A4ADFC8-BE32-4BBA-8F89-455BC8E6B9C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10315541" y="2169989"/>
                  <a:ext cx="118780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92" name="Arco 291">
                <a:extLst>
                  <a:ext uri="{FF2B5EF4-FFF2-40B4-BE49-F238E27FC236}">
                    <a16:creationId xmlns:a16="http://schemas.microsoft.com/office/drawing/2014/main" id="{E32772E4-A759-4B48-B6A3-311DCE4A215C}"/>
                  </a:ext>
                </a:extLst>
              </p:cNvPr>
              <p:cNvSpPr/>
              <p:nvPr/>
            </p:nvSpPr>
            <p:spPr>
              <a:xfrm>
                <a:off x="9282855" y="1091582"/>
                <a:ext cx="2127600" cy="2127600"/>
              </a:xfrm>
              <a:prstGeom prst="arc">
                <a:avLst>
                  <a:gd name="adj1" fmla="val 8094598"/>
                  <a:gd name="adj2" fmla="val 13603536"/>
                </a:avLst>
              </a:prstGeom>
              <a:ln w="3175">
                <a:solidFill>
                  <a:srgbClr val="00B050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grpSp>
        <p:nvGrpSpPr>
          <p:cNvPr id="299" name="Gruppo 298">
            <a:extLst>
              <a:ext uri="{FF2B5EF4-FFF2-40B4-BE49-F238E27FC236}">
                <a16:creationId xmlns:a16="http://schemas.microsoft.com/office/drawing/2014/main" id="{C0BB4575-6B20-4A39-8A4C-192798AC557F}"/>
              </a:ext>
            </a:extLst>
          </p:cNvPr>
          <p:cNvGrpSpPr/>
          <p:nvPr/>
        </p:nvGrpSpPr>
        <p:grpSpPr>
          <a:xfrm>
            <a:off x="9284659" y="4364824"/>
            <a:ext cx="2128542" cy="2128983"/>
            <a:chOff x="9282855" y="1091582"/>
            <a:chExt cx="2128542" cy="2128983"/>
          </a:xfrm>
        </p:grpSpPr>
        <p:grpSp>
          <p:nvGrpSpPr>
            <p:cNvPr id="300" name="Gruppo 299">
              <a:extLst>
                <a:ext uri="{FF2B5EF4-FFF2-40B4-BE49-F238E27FC236}">
                  <a16:creationId xmlns:a16="http://schemas.microsoft.com/office/drawing/2014/main" id="{F1AC84B3-B7D2-449E-AA9C-E35D4363B39E}"/>
                </a:ext>
              </a:extLst>
            </p:cNvPr>
            <p:cNvGrpSpPr/>
            <p:nvPr/>
          </p:nvGrpSpPr>
          <p:grpSpPr>
            <a:xfrm>
              <a:off x="9282855" y="1091582"/>
              <a:ext cx="2127600" cy="2127600"/>
              <a:chOff x="9282855" y="1091582"/>
              <a:chExt cx="2127600" cy="2127600"/>
            </a:xfrm>
          </p:grpSpPr>
          <p:grpSp>
            <p:nvGrpSpPr>
              <p:cNvPr id="306" name="Gruppo 305">
                <a:extLst>
                  <a:ext uri="{FF2B5EF4-FFF2-40B4-BE49-F238E27FC236}">
                    <a16:creationId xmlns:a16="http://schemas.microsoft.com/office/drawing/2014/main" id="{5F160B94-6E91-4AA5-BC49-EAFD97FB263C}"/>
                  </a:ext>
                </a:extLst>
              </p:cNvPr>
              <p:cNvGrpSpPr/>
              <p:nvPr/>
            </p:nvGrpSpPr>
            <p:grpSpPr>
              <a:xfrm>
                <a:off x="10289383" y="2110599"/>
                <a:ext cx="118779" cy="118780"/>
                <a:chOff x="10316887" y="2110599"/>
                <a:chExt cx="118779" cy="118780"/>
              </a:xfrm>
            </p:grpSpPr>
            <p:cxnSp>
              <p:nvCxnSpPr>
                <p:cNvPr id="308" name="Connettore diritto 307">
                  <a:extLst>
                    <a:ext uri="{FF2B5EF4-FFF2-40B4-BE49-F238E27FC236}">
                      <a16:creationId xmlns:a16="http://schemas.microsoft.com/office/drawing/2014/main" id="{1527F41A-8D59-4D1E-A04D-DF009E891BB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316887" y="2160466"/>
                  <a:ext cx="118779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9" name="Connettore diritto 308">
                  <a:extLst>
                    <a:ext uri="{FF2B5EF4-FFF2-40B4-BE49-F238E27FC236}">
                      <a16:creationId xmlns:a16="http://schemas.microsoft.com/office/drawing/2014/main" id="{6C5A6D06-AE8D-4E11-B287-30D7A562BE4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10315541" y="2169989"/>
                  <a:ext cx="118780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07" name="Arco 306">
                <a:extLst>
                  <a:ext uri="{FF2B5EF4-FFF2-40B4-BE49-F238E27FC236}">
                    <a16:creationId xmlns:a16="http://schemas.microsoft.com/office/drawing/2014/main" id="{A8906526-77AC-4ECD-A0B3-FB2865C12C1D}"/>
                  </a:ext>
                </a:extLst>
              </p:cNvPr>
              <p:cNvSpPr/>
              <p:nvPr/>
            </p:nvSpPr>
            <p:spPr>
              <a:xfrm>
                <a:off x="9282855" y="1091582"/>
                <a:ext cx="2127600" cy="2127600"/>
              </a:xfrm>
              <a:prstGeom prst="arc">
                <a:avLst>
                  <a:gd name="adj1" fmla="val 13587718"/>
                  <a:gd name="adj2" fmla="val 8041875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301" name="Gruppo 300">
              <a:extLst>
                <a:ext uri="{FF2B5EF4-FFF2-40B4-BE49-F238E27FC236}">
                  <a16:creationId xmlns:a16="http://schemas.microsoft.com/office/drawing/2014/main" id="{136A34A2-0162-4283-8E8D-F0750577952B}"/>
                </a:ext>
              </a:extLst>
            </p:cNvPr>
            <p:cNvGrpSpPr/>
            <p:nvPr/>
          </p:nvGrpSpPr>
          <p:grpSpPr>
            <a:xfrm>
              <a:off x="9283797" y="1092965"/>
              <a:ext cx="2127600" cy="2127600"/>
              <a:chOff x="9282855" y="1091582"/>
              <a:chExt cx="2127600" cy="2127600"/>
            </a:xfrm>
          </p:grpSpPr>
          <p:cxnSp>
            <p:nvCxnSpPr>
              <p:cNvPr id="305" name="Connettore diritto 304">
                <a:extLst>
                  <a:ext uri="{FF2B5EF4-FFF2-40B4-BE49-F238E27FC236}">
                    <a16:creationId xmlns:a16="http://schemas.microsoft.com/office/drawing/2014/main" id="{892DC2C4-A6A8-4032-8C7F-E9B480FBEC62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0288037" y="2169989"/>
                <a:ext cx="11878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3" name="Arco 302">
                <a:extLst>
                  <a:ext uri="{FF2B5EF4-FFF2-40B4-BE49-F238E27FC236}">
                    <a16:creationId xmlns:a16="http://schemas.microsoft.com/office/drawing/2014/main" id="{0F18EBA8-C625-4E18-B3DA-36798411BB84}"/>
                  </a:ext>
                </a:extLst>
              </p:cNvPr>
              <p:cNvSpPr/>
              <p:nvPr/>
            </p:nvSpPr>
            <p:spPr>
              <a:xfrm>
                <a:off x="9282855" y="1091582"/>
                <a:ext cx="2127600" cy="2127600"/>
              </a:xfrm>
              <a:prstGeom prst="arc">
                <a:avLst>
                  <a:gd name="adj1" fmla="val 8094598"/>
                  <a:gd name="adj2" fmla="val 13603536"/>
                </a:avLst>
              </a:prstGeom>
              <a:ln w="3175">
                <a:solidFill>
                  <a:srgbClr val="00B050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grpSp>
        <p:nvGrpSpPr>
          <p:cNvPr id="310" name="Gruppo 309">
            <a:extLst>
              <a:ext uri="{FF2B5EF4-FFF2-40B4-BE49-F238E27FC236}">
                <a16:creationId xmlns:a16="http://schemas.microsoft.com/office/drawing/2014/main" id="{DAF51802-1C3E-4B8B-A4A4-061E3E32EA92}"/>
              </a:ext>
            </a:extLst>
          </p:cNvPr>
          <p:cNvGrpSpPr/>
          <p:nvPr/>
        </p:nvGrpSpPr>
        <p:grpSpPr>
          <a:xfrm flipH="1">
            <a:off x="7809029" y="4362126"/>
            <a:ext cx="2128542" cy="2128983"/>
            <a:chOff x="9282855" y="1091582"/>
            <a:chExt cx="2128542" cy="2128983"/>
          </a:xfrm>
        </p:grpSpPr>
        <p:grpSp>
          <p:nvGrpSpPr>
            <p:cNvPr id="311" name="Gruppo 310">
              <a:extLst>
                <a:ext uri="{FF2B5EF4-FFF2-40B4-BE49-F238E27FC236}">
                  <a16:creationId xmlns:a16="http://schemas.microsoft.com/office/drawing/2014/main" id="{39F02EF6-BA72-4D32-94E3-A2003B49C6D4}"/>
                </a:ext>
              </a:extLst>
            </p:cNvPr>
            <p:cNvGrpSpPr/>
            <p:nvPr/>
          </p:nvGrpSpPr>
          <p:grpSpPr>
            <a:xfrm>
              <a:off x="9282855" y="1091582"/>
              <a:ext cx="2127600" cy="2127600"/>
              <a:chOff x="9282855" y="1091582"/>
              <a:chExt cx="2127600" cy="2127600"/>
            </a:xfrm>
          </p:grpSpPr>
          <p:cxnSp>
            <p:nvCxnSpPr>
              <p:cNvPr id="317" name="Connettore diritto 316">
                <a:extLst>
                  <a:ext uri="{FF2B5EF4-FFF2-40B4-BE49-F238E27FC236}">
                    <a16:creationId xmlns:a16="http://schemas.microsoft.com/office/drawing/2014/main" id="{FC35DC7A-F6EC-4334-947D-776194346138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0288037" y="2169989"/>
                <a:ext cx="11878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8" name="Arco 317">
                <a:extLst>
                  <a:ext uri="{FF2B5EF4-FFF2-40B4-BE49-F238E27FC236}">
                    <a16:creationId xmlns:a16="http://schemas.microsoft.com/office/drawing/2014/main" id="{445DF6F9-09E5-4128-9834-72E1760A03B6}"/>
                  </a:ext>
                </a:extLst>
              </p:cNvPr>
              <p:cNvSpPr/>
              <p:nvPr/>
            </p:nvSpPr>
            <p:spPr>
              <a:xfrm>
                <a:off x="9282855" y="1091582"/>
                <a:ext cx="2127600" cy="2127600"/>
              </a:xfrm>
              <a:prstGeom prst="arc">
                <a:avLst>
                  <a:gd name="adj1" fmla="val 13587718"/>
                  <a:gd name="adj2" fmla="val 8041875"/>
                </a:avLst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312" name="Gruppo 311">
              <a:extLst>
                <a:ext uri="{FF2B5EF4-FFF2-40B4-BE49-F238E27FC236}">
                  <a16:creationId xmlns:a16="http://schemas.microsoft.com/office/drawing/2014/main" id="{6824DA92-A2D8-4BC5-873F-60B1DDD240CD}"/>
                </a:ext>
              </a:extLst>
            </p:cNvPr>
            <p:cNvGrpSpPr/>
            <p:nvPr/>
          </p:nvGrpSpPr>
          <p:grpSpPr>
            <a:xfrm>
              <a:off x="9283797" y="1092965"/>
              <a:ext cx="2127600" cy="2127600"/>
              <a:chOff x="9282855" y="1091582"/>
              <a:chExt cx="2127600" cy="2127600"/>
            </a:xfrm>
          </p:grpSpPr>
          <p:grpSp>
            <p:nvGrpSpPr>
              <p:cNvPr id="313" name="Gruppo 312">
                <a:extLst>
                  <a:ext uri="{FF2B5EF4-FFF2-40B4-BE49-F238E27FC236}">
                    <a16:creationId xmlns:a16="http://schemas.microsoft.com/office/drawing/2014/main" id="{EF7DEFDB-6BCD-430F-9429-68E16CBE46EA}"/>
                  </a:ext>
                </a:extLst>
              </p:cNvPr>
              <p:cNvGrpSpPr/>
              <p:nvPr/>
            </p:nvGrpSpPr>
            <p:grpSpPr>
              <a:xfrm>
                <a:off x="10289383" y="2110599"/>
                <a:ext cx="118779" cy="118780"/>
                <a:chOff x="10316887" y="2110599"/>
                <a:chExt cx="118779" cy="118780"/>
              </a:xfrm>
            </p:grpSpPr>
            <p:cxnSp>
              <p:nvCxnSpPr>
                <p:cNvPr id="315" name="Connettore diritto 314">
                  <a:extLst>
                    <a:ext uri="{FF2B5EF4-FFF2-40B4-BE49-F238E27FC236}">
                      <a16:creationId xmlns:a16="http://schemas.microsoft.com/office/drawing/2014/main" id="{F15FEE60-7E63-4020-A270-9CBC8C45693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316887" y="2159876"/>
                  <a:ext cx="118779" cy="0"/>
                </a:xfrm>
                <a:prstGeom prst="line">
                  <a:avLst/>
                </a:prstGeom>
                <a:ln w="317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6" name="Connettore diritto 315">
                  <a:extLst>
                    <a:ext uri="{FF2B5EF4-FFF2-40B4-BE49-F238E27FC236}">
                      <a16:creationId xmlns:a16="http://schemas.microsoft.com/office/drawing/2014/main" id="{D776C4AD-BE9C-4E27-B56E-F81522680EB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10315541" y="2169989"/>
                  <a:ext cx="118780" cy="0"/>
                </a:xfrm>
                <a:prstGeom prst="line">
                  <a:avLst/>
                </a:prstGeom>
                <a:ln w="317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4" name="Arco 313">
                <a:extLst>
                  <a:ext uri="{FF2B5EF4-FFF2-40B4-BE49-F238E27FC236}">
                    <a16:creationId xmlns:a16="http://schemas.microsoft.com/office/drawing/2014/main" id="{D3C65C8F-CC21-4BD2-8883-E0EE22EFDF76}"/>
                  </a:ext>
                </a:extLst>
              </p:cNvPr>
              <p:cNvSpPr/>
              <p:nvPr/>
            </p:nvSpPr>
            <p:spPr>
              <a:xfrm>
                <a:off x="9282855" y="1091582"/>
                <a:ext cx="2127600" cy="2127600"/>
              </a:xfrm>
              <a:prstGeom prst="arc">
                <a:avLst>
                  <a:gd name="adj1" fmla="val 8094598"/>
                  <a:gd name="adj2" fmla="val 13603536"/>
                </a:avLst>
              </a:prstGeom>
              <a:ln w="3175">
                <a:solidFill>
                  <a:srgbClr val="00B0F0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grpSp>
        <p:nvGrpSpPr>
          <p:cNvPr id="319" name="Gruppo 318">
            <a:extLst>
              <a:ext uri="{FF2B5EF4-FFF2-40B4-BE49-F238E27FC236}">
                <a16:creationId xmlns:a16="http://schemas.microsoft.com/office/drawing/2014/main" id="{01A555D9-221A-46B5-A0AF-09123CC3E65A}"/>
              </a:ext>
            </a:extLst>
          </p:cNvPr>
          <p:cNvGrpSpPr/>
          <p:nvPr/>
        </p:nvGrpSpPr>
        <p:grpSpPr>
          <a:xfrm>
            <a:off x="7811335" y="1094953"/>
            <a:ext cx="2128542" cy="2128983"/>
            <a:chOff x="7811335" y="1094953"/>
            <a:chExt cx="2128542" cy="2128983"/>
          </a:xfrm>
        </p:grpSpPr>
        <p:grpSp>
          <p:nvGrpSpPr>
            <p:cNvPr id="320" name="Gruppo 319">
              <a:extLst>
                <a:ext uri="{FF2B5EF4-FFF2-40B4-BE49-F238E27FC236}">
                  <a16:creationId xmlns:a16="http://schemas.microsoft.com/office/drawing/2014/main" id="{BBBD3F6B-D1BB-45DD-BA2B-0B720DF342DD}"/>
                </a:ext>
              </a:extLst>
            </p:cNvPr>
            <p:cNvGrpSpPr/>
            <p:nvPr/>
          </p:nvGrpSpPr>
          <p:grpSpPr>
            <a:xfrm flipH="1">
              <a:off x="7812277" y="1094953"/>
              <a:ext cx="2127600" cy="2127600"/>
              <a:chOff x="9282855" y="1091582"/>
              <a:chExt cx="2127600" cy="2127600"/>
            </a:xfrm>
          </p:grpSpPr>
          <p:grpSp>
            <p:nvGrpSpPr>
              <p:cNvPr id="324" name="Gruppo 323">
                <a:extLst>
                  <a:ext uri="{FF2B5EF4-FFF2-40B4-BE49-F238E27FC236}">
                    <a16:creationId xmlns:a16="http://schemas.microsoft.com/office/drawing/2014/main" id="{70A6A606-BA99-4B72-9B78-CC6847D5C442}"/>
                  </a:ext>
                </a:extLst>
              </p:cNvPr>
              <p:cNvGrpSpPr/>
              <p:nvPr/>
            </p:nvGrpSpPr>
            <p:grpSpPr>
              <a:xfrm>
                <a:off x="10289383" y="2110599"/>
                <a:ext cx="118779" cy="118780"/>
                <a:chOff x="10316887" y="2110599"/>
                <a:chExt cx="118779" cy="118780"/>
              </a:xfrm>
            </p:grpSpPr>
            <p:cxnSp>
              <p:nvCxnSpPr>
                <p:cNvPr id="326" name="Connettore diritto 325">
                  <a:extLst>
                    <a:ext uri="{FF2B5EF4-FFF2-40B4-BE49-F238E27FC236}">
                      <a16:creationId xmlns:a16="http://schemas.microsoft.com/office/drawing/2014/main" id="{11339E6F-A2AC-47FD-B367-45BD5E421A5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316887" y="2169991"/>
                  <a:ext cx="118779" cy="0"/>
                </a:xfrm>
                <a:prstGeom prst="line">
                  <a:avLst/>
                </a:prstGeom>
                <a:ln w="317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7" name="Connettore diritto 326">
                  <a:extLst>
                    <a:ext uri="{FF2B5EF4-FFF2-40B4-BE49-F238E27FC236}">
                      <a16:creationId xmlns:a16="http://schemas.microsoft.com/office/drawing/2014/main" id="{5DEE67EB-BC03-444E-8327-53B1078CA41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10315541" y="2169989"/>
                  <a:ext cx="118780" cy="0"/>
                </a:xfrm>
                <a:prstGeom prst="line">
                  <a:avLst/>
                </a:prstGeom>
                <a:ln w="317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25" name="Arco 324">
                <a:extLst>
                  <a:ext uri="{FF2B5EF4-FFF2-40B4-BE49-F238E27FC236}">
                    <a16:creationId xmlns:a16="http://schemas.microsoft.com/office/drawing/2014/main" id="{9E78785C-3A2A-45C2-B7D7-0C146C278BAE}"/>
                  </a:ext>
                </a:extLst>
              </p:cNvPr>
              <p:cNvSpPr/>
              <p:nvPr/>
            </p:nvSpPr>
            <p:spPr>
              <a:xfrm>
                <a:off x="9282855" y="1091582"/>
                <a:ext cx="2127600" cy="2127600"/>
              </a:xfrm>
              <a:prstGeom prst="arc">
                <a:avLst>
                  <a:gd name="adj1" fmla="val 13587718"/>
                  <a:gd name="adj2" fmla="val 8041875"/>
                </a:avLst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321" name="Gruppo 320">
              <a:extLst>
                <a:ext uri="{FF2B5EF4-FFF2-40B4-BE49-F238E27FC236}">
                  <a16:creationId xmlns:a16="http://schemas.microsoft.com/office/drawing/2014/main" id="{B8C37BAE-4E9F-4948-9F3E-97F48972BE28}"/>
                </a:ext>
              </a:extLst>
            </p:cNvPr>
            <p:cNvGrpSpPr/>
            <p:nvPr/>
          </p:nvGrpSpPr>
          <p:grpSpPr>
            <a:xfrm flipH="1">
              <a:off x="7811335" y="1096336"/>
              <a:ext cx="2127600" cy="2127600"/>
              <a:chOff x="9282855" y="1091582"/>
              <a:chExt cx="2127600" cy="2127600"/>
            </a:xfrm>
          </p:grpSpPr>
          <p:cxnSp>
            <p:nvCxnSpPr>
              <p:cNvPr id="322" name="Connettore diritto 321">
                <a:extLst>
                  <a:ext uri="{FF2B5EF4-FFF2-40B4-BE49-F238E27FC236}">
                    <a16:creationId xmlns:a16="http://schemas.microsoft.com/office/drawing/2014/main" id="{B5E8FA5F-F579-4BA5-963D-5B063ABEEE30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0288037" y="2169989"/>
                <a:ext cx="11878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3" name="Arco 322">
                <a:extLst>
                  <a:ext uri="{FF2B5EF4-FFF2-40B4-BE49-F238E27FC236}">
                    <a16:creationId xmlns:a16="http://schemas.microsoft.com/office/drawing/2014/main" id="{4A3669D7-A8E0-48C9-B79C-DD343F35979F}"/>
                  </a:ext>
                </a:extLst>
              </p:cNvPr>
              <p:cNvSpPr/>
              <p:nvPr/>
            </p:nvSpPr>
            <p:spPr>
              <a:xfrm>
                <a:off x="9282855" y="1091582"/>
                <a:ext cx="2127600" cy="2127600"/>
              </a:xfrm>
              <a:prstGeom prst="arc">
                <a:avLst>
                  <a:gd name="adj1" fmla="val 8094598"/>
                  <a:gd name="adj2" fmla="val 13603536"/>
                </a:avLst>
              </a:prstGeom>
              <a:ln w="3175">
                <a:solidFill>
                  <a:srgbClr val="00B0F0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sp>
        <p:nvSpPr>
          <p:cNvPr id="328" name="CasellaDiTesto 327">
            <a:extLst>
              <a:ext uri="{FF2B5EF4-FFF2-40B4-BE49-F238E27FC236}">
                <a16:creationId xmlns:a16="http://schemas.microsoft.com/office/drawing/2014/main" id="{1346870B-05CB-4FC7-807F-D78B3E665214}"/>
              </a:ext>
            </a:extLst>
          </p:cNvPr>
          <p:cNvSpPr txBox="1"/>
          <p:nvPr/>
        </p:nvSpPr>
        <p:spPr>
          <a:xfrm>
            <a:off x="7721520" y="6417325"/>
            <a:ext cx="721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j-lt"/>
              </a:rPr>
              <a:t>t</a:t>
            </a:r>
            <a:r>
              <a:rPr lang="it-IT" baseline="-25000" dirty="0">
                <a:latin typeface="+mj-lt"/>
              </a:rPr>
              <a:t>1</a:t>
            </a:r>
            <a:r>
              <a:rPr lang="it-IT" dirty="0"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329" name="CasellaDiTesto 328">
            <a:extLst>
              <a:ext uri="{FF2B5EF4-FFF2-40B4-BE49-F238E27FC236}">
                <a16:creationId xmlns:a16="http://schemas.microsoft.com/office/drawing/2014/main" id="{4E1F067B-C832-4A8F-B400-D12F54C187A0}"/>
              </a:ext>
            </a:extLst>
          </p:cNvPr>
          <p:cNvSpPr txBox="1"/>
          <p:nvPr/>
        </p:nvSpPr>
        <p:spPr>
          <a:xfrm>
            <a:off x="7693742" y="370426"/>
            <a:ext cx="721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j-lt"/>
              </a:rPr>
              <a:t>t</a:t>
            </a:r>
            <a:r>
              <a:rPr lang="it-IT" baseline="-25000" dirty="0">
                <a:latin typeface="+mj-lt"/>
              </a:rPr>
              <a:t>2</a:t>
            </a:r>
            <a:r>
              <a:rPr lang="it-IT" dirty="0"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CF701F5-7464-4E05-8D92-046E49BA5491}"/>
              </a:ext>
            </a:extLst>
          </p:cNvPr>
          <p:cNvSpPr txBox="1"/>
          <p:nvPr/>
        </p:nvSpPr>
        <p:spPr>
          <a:xfrm>
            <a:off x="1178674" y="5908723"/>
            <a:ext cx="3457750" cy="338554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+mj-lt"/>
              </a:rPr>
              <a:t>Circonferenza di compenetrazione</a:t>
            </a:r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D3E0B451-0C84-4088-A705-69DCB8D14A55}"/>
              </a:ext>
            </a:extLst>
          </p:cNvPr>
          <p:cNvCxnSpPr>
            <a:stCxn id="4" idx="3"/>
          </p:cNvCxnSpPr>
          <p:nvPr/>
        </p:nvCxnSpPr>
        <p:spPr>
          <a:xfrm flipV="1">
            <a:off x="4636424" y="5439018"/>
            <a:ext cx="1336575" cy="638982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Pulsante di azione: vuoto 22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3AE562E-2198-4A01-96FC-036643DC7F7A}"/>
              </a:ext>
            </a:extLst>
          </p:cNvPr>
          <p:cNvSpPr/>
          <p:nvPr/>
        </p:nvSpPr>
        <p:spPr>
          <a:xfrm>
            <a:off x="10784400" y="15124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234" name="Connettore diritto 233">
            <a:extLst>
              <a:ext uri="{FF2B5EF4-FFF2-40B4-BE49-F238E27FC236}">
                <a16:creationId xmlns:a16="http://schemas.microsoft.com/office/drawing/2014/main" id="{56E4D25A-A7FE-5091-FFB9-B3A240B9FC5A}"/>
              </a:ext>
            </a:extLst>
          </p:cNvPr>
          <p:cNvCxnSpPr>
            <a:cxnSpLocks/>
          </p:cNvCxnSpPr>
          <p:nvPr/>
        </p:nvCxnSpPr>
        <p:spPr>
          <a:xfrm>
            <a:off x="0" y="686536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7358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500"/>
                            </p:stCondLst>
                            <p:childTnLst>
                              <p:par>
                                <p:cTn id="6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000"/>
                            </p:stCondLst>
                            <p:childTnLst>
                              <p:par>
                                <p:cTn id="6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500"/>
                            </p:stCondLst>
                            <p:childTnLst>
                              <p:par>
                                <p:cTn id="7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000"/>
                            </p:stCondLst>
                            <p:childTnLst>
                              <p:par>
                                <p:cTn id="7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500"/>
                            </p:stCondLst>
                            <p:childTnLst>
                              <p:par>
                                <p:cTn id="7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9500"/>
                            </p:stCondLst>
                            <p:childTnLst>
                              <p:par>
                                <p:cTn id="8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500"/>
                            </p:stCondLst>
                            <p:childTnLst>
                              <p:par>
                                <p:cTn id="9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1000"/>
                            </p:stCondLst>
                            <p:childTnLst>
                              <p:par>
                                <p:cTn id="9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000"/>
                            </p:stCondLst>
                            <p:childTnLst>
                              <p:par>
                                <p:cTn id="1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000"/>
                            </p:stCondLst>
                            <p:childTnLst>
                              <p:par>
                                <p:cTn id="1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500"/>
                            </p:stCondLst>
                            <p:childTnLst>
                              <p:par>
                                <p:cTn id="1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3000"/>
                            </p:stCondLst>
                            <p:childTnLst>
                              <p:par>
                                <p:cTn id="1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3500"/>
                            </p:stCondLst>
                            <p:childTnLst>
                              <p:par>
                                <p:cTn id="1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4000"/>
                            </p:stCondLst>
                            <p:childTnLst>
                              <p:par>
                                <p:cTn id="1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4500"/>
                            </p:stCondLst>
                            <p:childTnLst>
                              <p:par>
                                <p:cTn id="1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5000"/>
                            </p:stCondLst>
                            <p:childTnLst>
                              <p:par>
                                <p:cTn id="1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500"/>
                            </p:stCondLst>
                            <p:childTnLst>
                              <p:par>
                                <p:cTn id="1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6000"/>
                            </p:stCondLst>
                            <p:childTnLst>
                              <p:par>
                                <p:cTn id="1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6500"/>
                            </p:stCondLst>
                            <p:childTnLst>
                              <p:par>
                                <p:cTn id="1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7000"/>
                            </p:stCondLst>
                            <p:childTnLst>
                              <p:par>
                                <p:cTn id="1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7500"/>
                            </p:stCondLst>
                            <p:childTnLst>
                              <p:par>
                                <p:cTn id="1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8000"/>
                            </p:stCondLst>
                            <p:childTnLst>
                              <p:par>
                                <p:cTn id="1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8500"/>
                            </p:stCondLst>
                            <p:childTnLst>
                              <p:par>
                                <p:cTn id="20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9000"/>
                            </p:stCondLst>
                            <p:childTnLst>
                              <p:par>
                                <p:cTn id="20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9500"/>
                            </p:stCondLst>
                            <p:childTnLst>
                              <p:par>
                                <p:cTn id="20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10500"/>
                            </p:stCondLst>
                            <p:childTnLst>
                              <p:par>
                                <p:cTn id="2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11000"/>
                            </p:stCondLst>
                            <p:childTnLst>
                              <p:par>
                                <p:cTn id="2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11500"/>
                            </p:stCondLst>
                            <p:childTnLst>
                              <p:par>
                                <p:cTn id="2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12000"/>
                            </p:stCondLst>
                            <p:childTnLst>
                              <p:par>
                                <p:cTn id="2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12500"/>
                            </p:stCondLst>
                            <p:childTnLst>
                              <p:par>
                                <p:cTn id="2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13000"/>
                            </p:stCondLst>
                            <p:childTnLst>
                              <p:par>
                                <p:cTn id="2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13500"/>
                            </p:stCondLst>
                            <p:childTnLst>
                              <p:par>
                                <p:cTn id="2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14000"/>
                            </p:stCondLst>
                            <p:childTnLst>
                              <p:par>
                                <p:cTn id="2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14500"/>
                            </p:stCondLst>
                            <p:childTnLst>
                              <p:par>
                                <p:cTn id="2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500"/>
                            </p:stCondLst>
                            <p:childTnLst>
                              <p:par>
                                <p:cTn id="2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5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1000"/>
                            </p:stCondLst>
                            <p:childTnLst>
                              <p:par>
                                <p:cTn id="26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1500"/>
                            </p:stCondLst>
                            <p:childTnLst>
                              <p:par>
                                <p:cTn id="27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500"/>
                            </p:stCondLst>
                            <p:childTnLst>
                              <p:par>
                                <p:cTn id="28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1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1000"/>
                            </p:stCondLst>
                            <p:childTnLst>
                              <p:par>
                                <p:cTn id="29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1500"/>
                            </p:stCondLst>
                            <p:childTnLst>
                              <p:par>
                                <p:cTn id="29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2000"/>
                            </p:stCondLst>
                            <p:childTnLst>
                              <p:par>
                                <p:cTn id="30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2500"/>
                            </p:stCondLst>
                            <p:childTnLst>
                              <p:par>
                                <p:cTn id="30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3000"/>
                            </p:stCondLst>
                            <p:childTnLst>
                              <p:par>
                                <p:cTn id="30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3500"/>
                            </p:stCondLst>
                            <p:childTnLst>
                              <p:par>
                                <p:cTn id="3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4000"/>
                            </p:stCondLst>
                            <p:childTnLst>
                              <p:par>
                                <p:cTn id="3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4500"/>
                            </p:stCondLst>
                            <p:childTnLst>
                              <p:par>
                                <p:cTn id="3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5000"/>
                            </p:stCondLst>
                            <p:childTnLst>
                              <p:par>
                                <p:cTn id="3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5500"/>
                            </p:stCondLst>
                            <p:childTnLst>
                              <p:par>
                                <p:cTn id="3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1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2" fill="hold">
                            <p:stCondLst>
                              <p:cond delay="500"/>
                            </p:stCondLst>
                            <p:childTnLst>
                              <p:par>
                                <p:cTn id="3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 animBg="1"/>
      <p:bldP spid="12" grpId="0" animBg="1"/>
      <p:bldP spid="106" grpId="0" animBg="1"/>
      <p:bldP spid="108" grpId="0" animBg="1"/>
      <p:bldP spid="109" grpId="0" animBg="1"/>
      <p:bldP spid="114" grpId="0" animBg="1"/>
      <p:bldP spid="115" grpId="0" animBg="1"/>
      <p:bldP spid="53" grpId="0" animBg="1"/>
      <p:bldP spid="164" grpId="0" animBg="1"/>
      <p:bldP spid="165" grpId="0" animBg="1"/>
      <p:bldP spid="168" grpId="0" animBg="1"/>
      <p:bldP spid="172" grpId="0" animBg="1"/>
      <p:bldP spid="177" grpId="0" animBg="1"/>
      <p:bldP spid="97" grpId="0" animBg="1"/>
      <p:bldP spid="15" grpId="0" animBg="1"/>
      <p:bldP spid="17" grpId="0" animBg="1"/>
      <p:bldP spid="19" grpId="0" animBg="1"/>
      <p:bldP spid="20" grpId="0" animBg="1"/>
      <p:bldP spid="23" grpId="0" animBg="1"/>
      <p:bldP spid="24" grpId="0" animBg="1"/>
      <p:bldP spid="169" grpId="0" animBg="1"/>
      <p:bldP spid="170" grpId="0" animBg="1"/>
      <p:bldP spid="37" grpId="0"/>
      <p:bldP spid="38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Rettangolo 180">
            <a:extLst>
              <a:ext uri="{FF2B5EF4-FFF2-40B4-BE49-F238E27FC236}">
                <a16:creationId xmlns:a16="http://schemas.microsoft.com/office/drawing/2014/main" id="{63C8C994-8620-40F8-8041-002EF523D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0" y="2971800"/>
            <a:ext cx="12168000" cy="1132618"/>
          </a:xfrm>
          <a:prstGeom prst="rect">
            <a:avLst/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514350" eaLnBrk="1" hangingPunct="1">
              <a:defRPr/>
            </a:pPr>
            <a:r>
              <a:rPr lang="it-IT" altLang="it-IT" sz="2000" kern="0" dirty="0">
                <a:solidFill>
                  <a:srgbClr val="0000FF"/>
                </a:solidFill>
                <a:latin typeface="Comic Sans MS" panose="030F0702030302020204" pitchFamily="66" charset="0"/>
              </a:rPr>
              <a:t>Per maggiore completezza ed approfondimento degli argomenti si può consultare il seguente sito</a:t>
            </a:r>
          </a:p>
          <a:p>
            <a:pPr algn="ctr" defTabSz="514350" eaLnBrk="1" hangingPunct="1">
              <a:defRPr/>
            </a:pPr>
            <a:endParaRPr lang="it-IT" altLang="it-IT" sz="2000" kern="0" dirty="0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 algn="ctr" defTabSz="514350" eaLnBrk="1" hangingPunct="1">
              <a:defRPr/>
            </a:pPr>
            <a:r>
              <a:rPr lang="it-IT" sz="2000" dirty="0">
                <a:solidFill>
                  <a:srgbClr val="0000FF"/>
                </a:solidFill>
                <a:latin typeface="Comic Sans MS" panose="030F0702030302020204" pitchFamily="66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lang="it-IT" altLang="it-IT" sz="2000" kern="0" dirty="0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 algn="ctr" defTabSz="514350" eaLnBrk="1" hangingPunct="1">
              <a:defRPr/>
            </a:pPr>
            <a:endParaRPr lang="it-IT" altLang="it-IT" sz="760" kern="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ulsante di azione: vuoto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648E477-D426-48F2-90E9-55B271C2F355}"/>
              </a:ext>
            </a:extLst>
          </p:cNvPr>
          <p:cNvSpPr/>
          <p:nvPr/>
        </p:nvSpPr>
        <p:spPr>
          <a:xfrm>
            <a:off x="10784400" y="2400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6F607548-1BB7-1AE9-1F36-31B152ECA21D}"/>
              </a:ext>
            </a:extLst>
          </p:cNvPr>
          <p:cNvCxnSpPr>
            <a:cxnSpLocks/>
          </p:cNvCxnSpPr>
          <p:nvPr/>
        </p:nvCxnSpPr>
        <p:spPr>
          <a:xfrm>
            <a:off x="0" y="686536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5478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1">
      <a:majorFont>
        <a:latin typeface="Comic Sans MS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569</Words>
  <Application>Microsoft Office PowerPoint</Application>
  <PresentationFormat>Widescreen</PresentationFormat>
  <Paragraphs>116</Paragraphs>
  <Slides>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6</vt:i4>
      </vt:variant>
    </vt:vector>
  </HeadingPairs>
  <TitlesOfParts>
    <vt:vector size="14" baseType="lpstr">
      <vt:lpstr>Arial</vt:lpstr>
      <vt:lpstr>Calibri</vt:lpstr>
      <vt:lpstr>Comic Sans MS</vt:lpstr>
      <vt:lpstr>MS Shell Dlg 2</vt:lpstr>
      <vt:lpstr>Symbol</vt:lpstr>
      <vt:lpstr>Tema di Office</vt:lpstr>
      <vt:lpstr>1_Tema di Office</vt:lpstr>
      <vt:lpstr>2_Tema di Office</vt:lpstr>
      <vt:lpstr>Geometria descrittiva dinamica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34</cp:revision>
  <dcterms:created xsi:type="dcterms:W3CDTF">2022-04-02T16:37:39Z</dcterms:created>
  <dcterms:modified xsi:type="dcterms:W3CDTF">2022-06-04T14:41:38Z</dcterms:modified>
</cp:coreProperties>
</file>