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311" r:id="rId2"/>
    <p:sldId id="291" r:id="rId3"/>
    <p:sldId id="307" r:id="rId4"/>
    <p:sldId id="306" r:id="rId5"/>
    <p:sldId id="299" r:id="rId6"/>
    <p:sldId id="303" r:id="rId7"/>
    <p:sldId id="300" r:id="rId8"/>
    <p:sldId id="301" r:id="rId9"/>
    <p:sldId id="304" r:id="rId10"/>
    <p:sldId id="305" r:id="rId11"/>
    <p:sldId id="310" r:id="rId12"/>
    <p:sldId id="277" r:id="rId1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680C989D-C0FE-4FB1-8135-1025321E76F6}">
          <p14:sldIdLst>
            <p14:sldId id="311"/>
            <p14:sldId id="291"/>
            <p14:sldId id="307"/>
            <p14:sldId id="306"/>
            <p14:sldId id="299"/>
            <p14:sldId id="303"/>
            <p14:sldId id="300"/>
            <p14:sldId id="301"/>
            <p14:sldId id="304"/>
            <p14:sldId id="305"/>
            <p14:sldId id="310"/>
            <p14:sldId id="277"/>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io Fragassi" initials="EF" lastIdx="1" clrIdx="0">
    <p:extLst>
      <p:ext uri="{19B8F6BF-5375-455C-9EA6-DF929625EA0E}">
        <p15:presenceInfo xmlns:p15="http://schemas.microsoft.com/office/powerpoint/2012/main" userId="75a44b96704ae88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21" autoAdjust="0"/>
    <p:restoredTop sz="95256" autoAdjust="0"/>
  </p:normalViewPr>
  <p:slideViewPr>
    <p:cSldViewPr snapToGrid="0">
      <p:cViewPr varScale="1">
        <p:scale>
          <a:sx n="86" d="100"/>
          <a:sy n="86" d="100"/>
        </p:scale>
        <p:origin x="749" y="67"/>
      </p:cViewPr>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B0F582-9076-4FD4-8415-AA58A6D0A025}" type="datetimeFigureOut">
              <a:rPr lang="it-IT" smtClean="0"/>
              <a:t>24/04/2022</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496C91-92B5-4037-830C-2648EF307EA3}" type="slidenum">
              <a:rPr lang="it-IT" smtClean="0"/>
              <a:t>‹N›</a:t>
            </a:fld>
            <a:endParaRPr lang="it-IT"/>
          </a:p>
        </p:txBody>
      </p:sp>
    </p:spTree>
    <p:extLst>
      <p:ext uri="{BB962C8B-B14F-4D97-AF65-F5344CB8AC3E}">
        <p14:creationId xmlns:p14="http://schemas.microsoft.com/office/powerpoint/2010/main" val="587418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69E635-4B89-4698-92C2-4071089677AF}"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618223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C923556B-68B1-418B-B910-F4778F577D00}" type="slidenum">
              <a:rPr lang="it-IT" smtClean="0"/>
              <a:t>10</a:t>
            </a:fld>
            <a:endParaRPr lang="it-IT"/>
          </a:p>
        </p:txBody>
      </p:sp>
    </p:spTree>
    <p:extLst>
      <p:ext uri="{BB962C8B-B14F-4D97-AF65-F5344CB8AC3E}">
        <p14:creationId xmlns:p14="http://schemas.microsoft.com/office/powerpoint/2010/main" val="41845745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C923556B-68B1-418B-B910-F4778F577D00}" type="slidenum">
              <a:rPr lang="it-IT" smtClean="0"/>
              <a:t>11</a:t>
            </a:fld>
            <a:endParaRPr lang="it-IT"/>
          </a:p>
        </p:txBody>
      </p:sp>
    </p:spTree>
    <p:extLst>
      <p:ext uri="{BB962C8B-B14F-4D97-AF65-F5344CB8AC3E}">
        <p14:creationId xmlns:p14="http://schemas.microsoft.com/office/powerpoint/2010/main" val="1655494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C923556B-68B1-418B-B910-F4778F577D00}" type="slidenum">
              <a:rPr lang="it-IT" smtClean="0"/>
              <a:t>2</a:t>
            </a:fld>
            <a:endParaRPr lang="it-IT"/>
          </a:p>
        </p:txBody>
      </p:sp>
    </p:spTree>
    <p:extLst>
      <p:ext uri="{BB962C8B-B14F-4D97-AF65-F5344CB8AC3E}">
        <p14:creationId xmlns:p14="http://schemas.microsoft.com/office/powerpoint/2010/main" val="36034224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C923556B-68B1-418B-B910-F4778F577D00}" type="slidenum">
              <a:rPr lang="it-IT" smtClean="0"/>
              <a:t>3</a:t>
            </a:fld>
            <a:endParaRPr lang="it-IT"/>
          </a:p>
        </p:txBody>
      </p:sp>
    </p:spTree>
    <p:extLst>
      <p:ext uri="{BB962C8B-B14F-4D97-AF65-F5344CB8AC3E}">
        <p14:creationId xmlns:p14="http://schemas.microsoft.com/office/powerpoint/2010/main" val="1417407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C923556B-68B1-418B-B910-F4778F577D00}" type="slidenum">
              <a:rPr lang="it-IT" smtClean="0"/>
              <a:t>4</a:t>
            </a:fld>
            <a:endParaRPr lang="it-IT"/>
          </a:p>
        </p:txBody>
      </p:sp>
    </p:spTree>
    <p:extLst>
      <p:ext uri="{BB962C8B-B14F-4D97-AF65-F5344CB8AC3E}">
        <p14:creationId xmlns:p14="http://schemas.microsoft.com/office/powerpoint/2010/main" val="8934788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C923556B-68B1-418B-B910-F4778F577D00}" type="slidenum">
              <a:rPr lang="it-IT" smtClean="0"/>
              <a:t>5</a:t>
            </a:fld>
            <a:endParaRPr lang="it-IT"/>
          </a:p>
        </p:txBody>
      </p:sp>
    </p:spTree>
    <p:extLst>
      <p:ext uri="{BB962C8B-B14F-4D97-AF65-F5344CB8AC3E}">
        <p14:creationId xmlns:p14="http://schemas.microsoft.com/office/powerpoint/2010/main" val="39873992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C923556B-68B1-418B-B910-F4778F577D00}" type="slidenum">
              <a:rPr lang="it-IT" smtClean="0"/>
              <a:t>6</a:t>
            </a:fld>
            <a:endParaRPr lang="it-IT"/>
          </a:p>
        </p:txBody>
      </p:sp>
    </p:spTree>
    <p:extLst>
      <p:ext uri="{BB962C8B-B14F-4D97-AF65-F5344CB8AC3E}">
        <p14:creationId xmlns:p14="http://schemas.microsoft.com/office/powerpoint/2010/main" val="42141888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C923556B-68B1-418B-B910-F4778F577D00}" type="slidenum">
              <a:rPr lang="it-IT" smtClean="0"/>
              <a:t>7</a:t>
            </a:fld>
            <a:endParaRPr lang="it-IT"/>
          </a:p>
        </p:txBody>
      </p:sp>
    </p:spTree>
    <p:extLst>
      <p:ext uri="{BB962C8B-B14F-4D97-AF65-F5344CB8AC3E}">
        <p14:creationId xmlns:p14="http://schemas.microsoft.com/office/powerpoint/2010/main" val="37514809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C923556B-68B1-418B-B910-F4778F577D00}" type="slidenum">
              <a:rPr lang="it-IT" smtClean="0"/>
              <a:t>8</a:t>
            </a:fld>
            <a:endParaRPr lang="it-IT"/>
          </a:p>
        </p:txBody>
      </p:sp>
    </p:spTree>
    <p:extLst>
      <p:ext uri="{BB962C8B-B14F-4D97-AF65-F5344CB8AC3E}">
        <p14:creationId xmlns:p14="http://schemas.microsoft.com/office/powerpoint/2010/main" val="28437812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C923556B-68B1-418B-B910-F4778F577D00}" type="slidenum">
              <a:rPr lang="it-IT" smtClean="0"/>
              <a:t>9</a:t>
            </a:fld>
            <a:endParaRPr lang="it-IT"/>
          </a:p>
        </p:txBody>
      </p:sp>
    </p:spTree>
    <p:extLst>
      <p:ext uri="{BB962C8B-B14F-4D97-AF65-F5344CB8AC3E}">
        <p14:creationId xmlns:p14="http://schemas.microsoft.com/office/powerpoint/2010/main" val="1020177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226C2D-875C-43FD-938B-A828F89930BC}"/>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D2AD11A5-DC51-4307-8CEF-A0049071F3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E6BA5C4D-3715-4630-B1FA-272E6963DC63}"/>
              </a:ext>
            </a:extLst>
          </p:cNvPr>
          <p:cNvSpPr>
            <a:spLocks noGrp="1"/>
          </p:cNvSpPr>
          <p:nvPr>
            <p:ph type="dt" sz="half" idx="10"/>
          </p:nvPr>
        </p:nvSpPr>
        <p:spPr/>
        <p:txBody>
          <a:bodyPr/>
          <a:lstStyle/>
          <a:p>
            <a:fld id="{96392C4B-5F6B-41B1-B710-8AC021E15CCB}" type="datetimeFigureOut">
              <a:rPr lang="it-IT" smtClean="0"/>
              <a:t>24/04/2022</a:t>
            </a:fld>
            <a:endParaRPr lang="it-IT"/>
          </a:p>
        </p:txBody>
      </p:sp>
      <p:sp>
        <p:nvSpPr>
          <p:cNvPr id="5" name="Segnaposto piè di pagina 4">
            <a:extLst>
              <a:ext uri="{FF2B5EF4-FFF2-40B4-BE49-F238E27FC236}">
                <a16:creationId xmlns:a16="http://schemas.microsoft.com/office/drawing/2014/main" id="{B68A11C0-F336-4A66-96F0-4379F999BC2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5C9B2AB-2C6F-4665-B66A-C1E85405B071}"/>
              </a:ext>
            </a:extLst>
          </p:cNvPr>
          <p:cNvSpPr>
            <a:spLocks noGrp="1"/>
          </p:cNvSpPr>
          <p:nvPr>
            <p:ph type="sldNum" sz="quarter" idx="12"/>
          </p:nvPr>
        </p:nvSpPr>
        <p:spPr/>
        <p:txBody>
          <a:bodyPr/>
          <a:lstStyle/>
          <a:p>
            <a:fld id="{1C37B7EA-93C2-46E2-8238-8B63F03314B1}" type="slidenum">
              <a:rPr lang="it-IT" smtClean="0"/>
              <a:t>‹N›</a:t>
            </a:fld>
            <a:endParaRPr lang="it-IT"/>
          </a:p>
        </p:txBody>
      </p:sp>
    </p:spTree>
    <p:extLst>
      <p:ext uri="{BB962C8B-B14F-4D97-AF65-F5344CB8AC3E}">
        <p14:creationId xmlns:p14="http://schemas.microsoft.com/office/powerpoint/2010/main" val="1454119355"/>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0709D29-68B6-42DB-93A9-1FAFA2CC29A5}"/>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6E3EE0A8-883F-44B7-B4F7-8DEAEDD481FE}"/>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22B0CF3-2FF5-467F-8356-005675C33DE5}"/>
              </a:ext>
            </a:extLst>
          </p:cNvPr>
          <p:cNvSpPr>
            <a:spLocks noGrp="1"/>
          </p:cNvSpPr>
          <p:nvPr>
            <p:ph type="dt" sz="half" idx="10"/>
          </p:nvPr>
        </p:nvSpPr>
        <p:spPr/>
        <p:txBody>
          <a:bodyPr/>
          <a:lstStyle/>
          <a:p>
            <a:fld id="{96392C4B-5F6B-41B1-B710-8AC021E15CCB}" type="datetimeFigureOut">
              <a:rPr lang="it-IT" smtClean="0"/>
              <a:t>24/04/2022</a:t>
            </a:fld>
            <a:endParaRPr lang="it-IT"/>
          </a:p>
        </p:txBody>
      </p:sp>
      <p:sp>
        <p:nvSpPr>
          <p:cNvPr id="5" name="Segnaposto piè di pagina 4">
            <a:extLst>
              <a:ext uri="{FF2B5EF4-FFF2-40B4-BE49-F238E27FC236}">
                <a16:creationId xmlns:a16="http://schemas.microsoft.com/office/drawing/2014/main" id="{B3B0E9AF-A9B9-4468-B65B-2CA7CFC4676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5170903-6092-4185-AF38-FD23437F8FFD}"/>
              </a:ext>
            </a:extLst>
          </p:cNvPr>
          <p:cNvSpPr>
            <a:spLocks noGrp="1"/>
          </p:cNvSpPr>
          <p:nvPr>
            <p:ph type="sldNum" sz="quarter" idx="12"/>
          </p:nvPr>
        </p:nvSpPr>
        <p:spPr/>
        <p:txBody>
          <a:bodyPr/>
          <a:lstStyle/>
          <a:p>
            <a:fld id="{1C37B7EA-93C2-46E2-8238-8B63F03314B1}" type="slidenum">
              <a:rPr lang="it-IT" smtClean="0"/>
              <a:t>‹N›</a:t>
            </a:fld>
            <a:endParaRPr lang="it-IT"/>
          </a:p>
        </p:txBody>
      </p:sp>
    </p:spTree>
    <p:extLst>
      <p:ext uri="{BB962C8B-B14F-4D97-AF65-F5344CB8AC3E}">
        <p14:creationId xmlns:p14="http://schemas.microsoft.com/office/powerpoint/2010/main" val="4011365722"/>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D7007F0A-A0F3-4669-A96C-96C3B52B22AE}"/>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F7FD37B2-E4E9-4E03-8DDE-2A79AA809F36}"/>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A00468F-1003-4B2F-93A1-4199743610FF}"/>
              </a:ext>
            </a:extLst>
          </p:cNvPr>
          <p:cNvSpPr>
            <a:spLocks noGrp="1"/>
          </p:cNvSpPr>
          <p:nvPr>
            <p:ph type="dt" sz="half" idx="10"/>
          </p:nvPr>
        </p:nvSpPr>
        <p:spPr/>
        <p:txBody>
          <a:bodyPr/>
          <a:lstStyle/>
          <a:p>
            <a:fld id="{96392C4B-5F6B-41B1-B710-8AC021E15CCB}" type="datetimeFigureOut">
              <a:rPr lang="it-IT" smtClean="0"/>
              <a:t>24/04/2022</a:t>
            </a:fld>
            <a:endParaRPr lang="it-IT"/>
          </a:p>
        </p:txBody>
      </p:sp>
      <p:sp>
        <p:nvSpPr>
          <p:cNvPr id="5" name="Segnaposto piè di pagina 4">
            <a:extLst>
              <a:ext uri="{FF2B5EF4-FFF2-40B4-BE49-F238E27FC236}">
                <a16:creationId xmlns:a16="http://schemas.microsoft.com/office/drawing/2014/main" id="{7B0310D2-DCB4-43F6-9B05-9832ABEE5B4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BD022B9-C229-4CB9-8AF8-3FD6E4D3FA01}"/>
              </a:ext>
            </a:extLst>
          </p:cNvPr>
          <p:cNvSpPr>
            <a:spLocks noGrp="1"/>
          </p:cNvSpPr>
          <p:nvPr>
            <p:ph type="sldNum" sz="quarter" idx="12"/>
          </p:nvPr>
        </p:nvSpPr>
        <p:spPr/>
        <p:txBody>
          <a:bodyPr/>
          <a:lstStyle/>
          <a:p>
            <a:fld id="{1C37B7EA-93C2-46E2-8238-8B63F03314B1}" type="slidenum">
              <a:rPr lang="it-IT" smtClean="0"/>
              <a:t>‹N›</a:t>
            </a:fld>
            <a:endParaRPr lang="it-IT"/>
          </a:p>
        </p:txBody>
      </p:sp>
    </p:spTree>
    <p:extLst>
      <p:ext uri="{BB962C8B-B14F-4D97-AF65-F5344CB8AC3E}">
        <p14:creationId xmlns:p14="http://schemas.microsoft.com/office/powerpoint/2010/main" val="303880431"/>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B9B440-9BF2-41E4-AA85-0126694CF9E7}"/>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7D551CE-C2CC-45F6-8973-D5EC452EDBB5}"/>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9558032-E976-4FB0-B934-CA5BA5CE3E22}"/>
              </a:ext>
            </a:extLst>
          </p:cNvPr>
          <p:cNvSpPr>
            <a:spLocks noGrp="1"/>
          </p:cNvSpPr>
          <p:nvPr>
            <p:ph type="dt" sz="half" idx="10"/>
          </p:nvPr>
        </p:nvSpPr>
        <p:spPr/>
        <p:txBody>
          <a:bodyPr/>
          <a:lstStyle/>
          <a:p>
            <a:fld id="{96392C4B-5F6B-41B1-B710-8AC021E15CCB}" type="datetimeFigureOut">
              <a:rPr lang="it-IT" smtClean="0"/>
              <a:t>24/04/2022</a:t>
            </a:fld>
            <a:endParaRPr lang="it-IT"/>
          </a:p>
        </p:txBody>
      </p:sp>
      <p:sp>
        <p:nvSpPr>
          <p:cNvPr id="5" name="Segnaposto piè di pagina 4">
            <a:extLst>
              <a:ext uri="{FF2B5EF4-FFF2-40B4-BE49-F238E27FC236}">
                <a16:creationId xmlns:a16="http://schemas.microsoft.com/office/drawing/2014/main" id="{BFE16336-061C-4A20-9515-B9FEF4E68CD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8DF2540-55D1-4A3B-A64F-E77DFF5C711F}"/>
              </a:ext>
            </a:extLst>
          </p:cNvPr>
          <p:cNvSpPr>
            <a:spLocks noGrp="1"/>
          </p:cNvSpPr>
          <p:nvPr>
            <p:ph type="sldNum" sz="quarter" idx="12"/>
          </p:nvPr>
        </p:nvSpPr>
        <p:spPr/>
        <p:txBody>
          <a:bodyPr/>
          <a:lstStyle/>
          <a:p>
            <a:fld id="{1C37B7EA-93C2-46E2-8238-8B63F03314B1}" type="slidenum">
              <a:rPr lang="it-IT" smtClean="0"/>
              <a:t>‹N›</a:t>
            </a:fld>
            <a:endParaRPr lang="it-IT"/>
          </a:p>
        </p:txBody>
      </p:sp>
    </p:spTree>
    <p:extLst>
      <p:ext uri="{BB962C8B-B14F-4D97-AF65-F5344CB8AC3E}">
        <p14:creationId xmlns:p14="http://schemas.microsoft.com/office/powerpoint/2010/main" val="4278401836"/>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B73B89-B010-47A1-8B02-1419EF221B24}"/>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0327A388-2D0D-47C4-BAF4-F754EA804B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D56316C0-CA9A-49E3-ACA4-430AB3DBFBCC}"/>
              </a:ext>
            </a:extLst>
          </p:cNvPr>
          <p:cNvSpPr>
            <a:spLocks noGrp="1"/>
          </p:cNvSpPr>
          <p:nvPr>
            <p:ph type="dt" sz="half" idx="10"/>
          </p:nvPr>
        </p:nvSpPr>
        <p:spPr/>
        <p:txBody>
          <a:bodyPr/>
          <a:lstStyle/>
          <a:p>
            <a:fld id="{96392C4B-5F6B-41B1-B710-8AC021E15CCB}" type="datetimeFigureOut">
              <a:rPr lang="it-IT" smtClean="0"/>
              <a:t>24/04/2022</a:t>
            </a:fld>
            <a:endParaRPr lang="it-IT"/>
          </a:p>
        </p:txBody>
      </p:sp>
      <p:sp>
        <p:nvSpPr>
          <p:cNvPr id="5" name="Segnaposto piè di pagina 4">
            <a:extLst>
              <a:ext uri="{FF2B5EF4-FFF2-40B4-BE49-F238E27FC236}">
                <a16:creationId xmlns:a16="http://schemas.microsoft.com/office/drawing/2014/main" id="{825E0827-1D43-436A-A9DE-1EB9FE78A9D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9122CC1-50F7-40E1-B132-635B23A6376B}"/>
              </a:ext>
            </a:extLst>
          </p:cNvPr>
          <p:cNvSpPr>
            <a:spLocks noGrp="1"/>
          </p:cNvSpPr>
          <p:nvPr>
            <p:ph type="sldNum" sz="quarter" idx="12"/>
          </p:nvPr>
        </p:nvSpPr>
        <p:spPr/>
        <p:txBody>
          <a:bodyPr/>
          <a:lstStyle/>
          <a:p>
            <a:fld id="{1C37B7EA-93C2-46E2-8238-8B63F03314B1}" type="slidenum">
              <a:rPr lang="it-IT" smtClean="0"/>
              <a:t>‹N›</a:t>
            </a:fld>
            <a:endParaRPr lang="it-IT"/>
          </a:p>
        </p:txBody>
      </p:sp>
    </p:spTree>
    <p:extLst>
      <p:ext uri="{BB962C8B-B14F-4D97-AF65-F5344CB8AC3E}">
        <p14:creationId xmlns:p14="http://schemas.microsoft.com/office/powerpoint/2010/main" val="3747822400"/>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DE858C-ECE7-4F90-93CE-830C13191413}"/>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7A11BC9-4B61-487A-ADE8-2507A24FB46A}"/>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461A783E-3154-4F80-903E-4121F88DC464}"/>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4C486A67-F0F1-4F87-8671-CAD7DC585986}"/>
              </a:ext>
            </a:extLst>
          </p:cNvPr>
          <p:cNvSpPr>
            <a:spLocks noGrp="1"/>
          </p:cNvSpPr>
          <p:nvPr>
            <p:ph type="dt" sz="half" idx="10"/>
          </p:nvPr>
        </p:nvSpPr>
        <p:spPr/>
        <p:txBody>
          <a:bodyPr/>
          <a:lstStyle/>
          <a:p>
            <a:fld id="{96392C4B-5F6B-41B1-B710-8AC021E15CCB}" type="datetimeFigureOut">
              <a:rPr lang="it-IT" smtClean="0"/>
              <a:t>24/04/2022</a:t>
            </a:fld>
            <a:endParaRPr lang="it-IT"/>
          </a:p>
        </p:txBody>
      </p:sp>
      <p:sp>
        <p:nvSpPr>
          <p:cNvPr id="6" name="Segnaposto piè di pagina 5">
            <a:extLst>
              <a:ext uri="{FF2B5EF4-FFF2-40B4-BE49-F238E27FC236}">
                <a16:creationId xmlns:a16="http://schemas.microsoft.com/office/drawing/2014/main" id="{CD8B3CD8-E83F-4077-9399-A9D30649C7C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3FE2E317-2C62-4904-BC0D-4B9F3AF2BFD5}"/>
              </a:ext>
            </a:extLst>
          </p:cNvPr>
          <p:cNvSpPr>
            <a:spLocks noGrp="1"/>
          </p:cNvSpPr>
          <p:nvPr>
            <p:ph type="sldNum" sz="quarter" idx="12"/>
          </p:nvPr>
        </p:nvSpPr>
        <p:spPr/>
        <p:txBody>
          <a:bodyPr/>
          <a:lstStyle/>
          <a:p>
            <a:fld id="{1C37B7EA-93C2-46E2-8238-8B63F03314B1}" type="slidenum">
              <a:rPr lang="it-IT" smtClean="0"/>
              <a:t>‹N›</a:t>
            </a:fld>
            <a:endParaRPr lang="it-IT"/>
          </a:p>
        </p:txBody>
      </p:sp>
    </p:spTree>
    <p:extLst>
      <p:ext uri="{BB962C8B-B14F-4D97-AF65-F5344CB8AC3E}">
        <p14:creationId xmlns:p14="http://schemas.microsoft.com/office/powerpoint/2010/main" val="2165374416"/>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08B162-F8AC-43DD-A8B9-9D422222CE60}"/>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6D9C8BC1-0051-4B00-BAA0-610E6D9786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25494DF1-F2A5-427F-87B2-561AB9876B6B}"/>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32C15058-C4FD-48F9-A9E8-4295223847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4A09602E-08CA-4EFE-B5F1-11A62885D088}"/>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CFD3455E-C60A-451B-8F9A-438017986E3F}"/>
              </a:ext>
            </a:extLst>
          </p:cNvPr>
          <p:cNvSpPr>
            <a:spLocks noGrp="1"/>
          </p:cNvSpPr>
          <p:nvPr>
            <p:ph type="dt" sz="half" idx="10"/>
          </p:nvPr>
        </p:nvSpPr>
        <p:spPr/>
        <p:txBody>
          <a:bodyPr/>
          <a:lstStyle/>
          <a:p>
            <a:fld id="{96392C4B-5F6B-41B1-B710-8AC021E15CCB}" type="datetimeFigureOut">
              <a:rPr lang="it-IT" smtClean="0"/>
              <a:t>24/04/2022</a:t>
            </a:fld>
            <a:endParaRPr lang="it-IT"/>
          </a:p>
        </p:txBody>
      </p:sp>
      <p:sp>
        <p:nvSpPr>
          <p:cNvPr id="8" name="Segnaposto piè di pagina 7">
            <a:extLst>
              <a:ext uri="{FF2B5EF4-FFF2-40B4-BE49-F238E27FC236}">
                <a16:creationId xmlns:a16="http://schemas.microsoft.com/office/drawing/2014/main" id="{AF1D1DFE-0EF5-4A3B-B950-99085D17EE00}"/>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A25F8875-B6AD-45F0-8AE3-4887FCA05A9C}"/>
              </a:ext>
            </a:extLst>
          </p:cNvPr>
          <p:cNvSpPr>
            <a:spLocks noGrp="1"/>
          </p:cNvSpPr>
          <p:nvPr>
            <p:ph type="sldNum" sz="quarter" idx="12"/>
          </p:nvPr>
        </p:nvSpPr>
        <p:spPr/>
        <p:txBody>
          <a:bodyPr/>
          <a:lstStyle/>
          <a:p>
            <a:fld id="{1C37B7EA-93C2-46E2-8238-8B63F03314B1}" type="slidenum">
              <a:rPr lang="it-IT" smtClean="0"/>
              <a:t>‹N›</a:t>
            </a:fld>
            <a:endParaRPr lang="it-IT"/>
          </a:p>
        </p:txBody>
      </p:sp>
    </p:spTree>
    <p:extLst>
      <p:ext uri="{BB962C8B-B14F-4D97-AF65-F5344CB8AC3E}">
        <p14:creationId xmlns:p14="http://schemas.microsoft.com/office/powerpoint/2010/main" val="2655745788"/>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7FDE3DF-5754-427B-864F-96C4BB790DC5}"/>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1AC8E78E-E3FD-40A6-B844-4B60F4E37EF1}"/>
              </a:ext>
            </a:extLst>
          </p:cNvPr>
          <p:cNvSpPr>
            <a:spLocks noGrp="1"/>
          </p:cNvSpPr>
          <p:nvPr>
            <p:ph type="dt" sz="half" idx="10"/>
          </p:nvPr>
        </p:nvSpPr>
        <p:spPr/>
        <p:txBody>
          <a:bodyPr/>
          <a:lstStyle/>
          <a:p>
            <a:fld id="{96392C4B-5F6B-41B1-B710-8AC021E15CCB}" type="datetimeFigureOut">
              <a:rPr lang="it-IT" smtClean="0"/>
              <a:t>24/04/2022</a:t>
            </a:fld>
            <a:endParaRPr lang="it-IT"/>
          </a:p>
        </p:txBody>
      </p:sp>
      <p:sp>
        <p:nvSpPr>
          <p:cNvPr id="4" name="Segnaposto piè di pagina 3">
            <a:extLst>
              <a:ext uri="{FF2B5EF4-FFF2-40B4-BE49-F238E27FC236}">
                <a16:creationId xmlns:a16="http://schemas.microsoft.com/office/drawing/2014/main" id="{5C2F6BFD-FA94-4710-BCD0-DA8878AC6B52}"/>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3628CD1A-C205-4092-A5F2-0B61CEE57208}"/>
              </a:ext>
            </a:extLst>
          </p:cNvPr>
          <p:cNvSpPr>
            <a:spLocks noGrp="1"/>
          </p:cNvSpPr>
          <p:nvPr>
            <p:ph type="sldNum" sz="quarter" idx="12"/>
          </p:nvPr>
        </p:nvSpPr>
        <p:spPr/>
        <p:txBody>
          <a:bodyPr/>
          <a:lstStyle/>
          <a:p>
            <a:fld id="{1C37B7EA-93C2-46E2-8238-8B63F03314B1}" type="slidenum">
              <a:rPr lang="it-IT" smtClean="0"/>
              <a:t>‹N›</a:t>
            </a:fld>
            <a:endParaRPr lang="it-IT"/>
          </a:p>
        </p:txBody>
      </p:sp>
    </p:spTree>
    <p:extLst>
      <p:ext uri="{BB962C8B-B14F-4D97-AF65-F5344CB8AC3E}">
        <p14:creationId xmlns:p14="http://schemas.microsoft.com/office/powerpoint/2010/main" val="1513334502"/>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556159F1-529A-4394-8D20-940AA66F5BD1}"/>
              </a:ext>
            </a:extLst>
          </p:cNvPr>
          <p:cNvSpPr>
            <a:spLocks noGrp="1"/>
          </p:cNvSpPr>
          <p:nvPr>
            <p:ph type="dt" sz="half" idx="10"/>
          </p:nvPr>
        </p:nvSpPr>
        <p:spPr/>
        <p:txBody>
          <a:bodyPr/>
          <a:lstStyle/>
          <a:p>
            <a:fld id="{96392C4B-5F6B-41B1-B710-8AC021E15CCB}" type="datetimeFigureOut">
              <a:rPr lang="it-IT" smtClean="0"/>
              <a:t>24/04/2022</a:t>
            </a:fld>
            <a:endParaRPr lang="it-IT"/>
          </a:p>
        </p:txBody>
      </p:sp>
      <p:sp>
        <p:nvSpPr>
          <p:cNvPr id="3" name="Segnaposto piè di pagina 2">
            <a:extLst>
              <a:ext uri="{FF2B5EF4-FFF2-40B4-BE49-F238E27FC236}">
                <a16:creationId xmlns:a16="http://schemas.microsoft.com/office/drawing/2014/main" id="{C50000DF-D239-4BFD-A43B-3BAC0EA1306E}"/>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D0AFA905-1981-4D2C-A714-532B060B88C6}"/>
              </a:ext>
            </a:extLst>
          </p:cNvPr>
          <p:cNvSpPr>
            <a:spLocks noGrp="1"/>
          </p:cNvSpPr>
          <p:nvPr>
            <p:ph type="sldNum" sz="quarter" idx="12"/>
          </p:nvPr>
        </p:nvSpPr>
        <p:spPr/>
        <p:txBody>
          <a:bodyPr/>
          <a:lstStyle/>
          <a:p>
            <a:fld id="{1C37B7EA-93C2-46E2-8238-8B63F03314B1}" type="slidenum">
              <a:rPr lang="it-IT" smtClean="0"/>
              <a:t>‹N›</a:t>
            </a:fld>
            <a:endParaRPr lang="it-IT"/>
          </a:p>
        </p:txBody>
      </p:sp>
    </p:spTree>
    <p:extLst>
      <p:ext uri="{BB962C8B-B14F-4D97-AF65-F5344CB8AC3E}">
        <p14:creationId xmlns:p14="http://schemas.microsoft.com/office/powerpoint/2010/main" val="1308206108"/>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4BEBD3D-6732-4D5A-B0CB-1C6B33279ECC}"/>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2C96B0C-B691-47CB-AF7E-97DA88AEB8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4BE1D196-280B-4757-B205-B978FC067A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7FB90C7B-369B-47B8-9E9F-9569B23C44A2}"/>
              </a:ext>
            </a:extLst>
          </p:cNvPr>
          <p:cNvSpPr>
            <a:spLocks noGrp="1"/>
          </p:cNvSpPr>
          <p:nvPr>
            <p:ph type="dt" sz="half" idx="10"/>
          </p:nvPr>
        </p:nvSpPr>
        <p:spPr/>
        <p:txBody>
          <a:bodyPr/>
          <a:lstStyle/>
          <a:p>
            <a:fld id="{96392C4B-5F6B-41B1-B710-8AC021E15CCB}" type="datetimeFigureOut">
              <a:rPr lang="it-IT" smtClean="0"/>
              <a:t>24/04/2022</a:t>
            </a:fld>
            <a:endParaRPr lang="it-IT"/>
          </a:p>
        </p:txBody>
      </p:sp>
      <p:sp>
        <p:nvSpPr>
          <p:cNvPr id="6" name="Segnaposto piè di pagina 5">
            <a:extLst>
              <a:ext uri="{FF2B5EF4-FFF2-40B4-BE49-F238E27FC236}">
                <a16:creationId xmlns:a16="http://schemas.microsoft.com/office/drawing/2014/main" id="{911F8648-8479-481E-8BA2-2A80E3D6A91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2852960-A791-4B66-8A12-D3F669327C98}"/>
              </a:ext>
            </a:extLst>
          </p:cNvPr>
          <p:cNvSpPr>
            <a:spLocks noGrp="1"/>
          </p:cNvSpPr>
          <p:nvPr>
            <p:ph type="sldNum" sz="quarter" idx="12"/>
          </p:nvPr>
        </p:nvSpPr>
        <p:spPr/>
        <p:txBody>
          <a:bodyPr/>
          <a:lstStyle/>
          <a:p>
            <a:fld id="{1C37B7EA-93C2-46E2-8238-8B63F03314B1}" type="slidenum">
              <a:rPr lang="it-IT" smtClean="0"/>
              <a:t>‹N›</a:t>
            </a:fld>
            <a:endParaRPr lang="it-IT"/>
          </a:p>
        </p:txBody>
      </p:sp>
    </p:spTree>
    <p:extLst>
      <p:ext uri="{BB962C8B-B14F-4D97-AF65-F5344CB8AC3E}">
        <p14:creationId xmlns:p14="http://schemas.microsoft.com/office/powerpoint/2010/main" val="3792108148"/>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DF4EEE4-5C42-4B2A-B6AD-7EBD6175536A}"/>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E07BAD52-8E3A-4E68-BB04-9C6A7B5B95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7A2EE327-6191-4AC8-9386-DD88102394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B3867D26-369E-44AD-8B43-5DAF68BFC1D7}"/>
              </a:ext>
            </a:extLst>
          </p:cNvPr>
          <p:cNvSpPr>
            <a:spLocks noGrp="1"/>
          </p:cNvSpPr>
          <p:nvPr>
            <p:ph type="dt" sz="half" idx="10"/>
          </p:nvPr>
        </p:nvSpPr>
        <p:spPr/>
        <p:txBody>
          <a:bodyPr/>
          <a:lstStyle/>
          <a:p>
            <a:fld id="{96392C4B-5F6B-41B1-B710-8AC021E15CCB}" type="datetimeFigureOut">
              <a:rPr lang="it-IT" smtClean="0"/>
              <a:t>24/04/2022</a:t>
            </a:fld>
            <a:endParaRPr lang="it-IT"/>
          </a:p>
        </p:txBody>
      </p:sp>
      <p:sp>
        <p:nvSpPr>
          <p:cNvPr id="6" name="Segnaposto piè di pagina 5">
            <a:extLst>
              <a:ext uri="{FF2B5EF4-FFF2-40B4-BE49-F238E27FC236}">
                <a16:creationId xmlns:a16="http://schemas.microsoft.com/office/drawing/2014/main" id="{9613DE60-D772-4C13-AADF-886349290AB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7AC95381-4F26-46AA-8AB3-EDC0DF17FD21}"/>
              </a:ext>
            </a:extLst>
          </p:cNvPr>
          <p:cNvSpPr>
            <a:spLocks noGrp="1"/>
          </p:cNvSpPr>
          <p:nvPr>
            <p:ph type="sldNum" sz="quarter" idx="12"/>
          </p:nvPr>
        </p:nvSpPr>
        <p:spPr/>
        <p:txBody>
          <a:bodyPr/>
          <a:lstStyle/>
          <a:p>
            <a:fld id="{1C37B7EA-93C2-46E2-8238-8B63F03314B1}" type="slidenum">
              <a:rPr lang="it-IT" smtClean="0"/>
              <a:t>‹N›</a:t>
            </a:fld>
            <a:endParaRPr lang="it-IT"/>
          </a:p>
        </p:txBody>
      </p:sp>
    </p:spTree>
    <p:extLst>
      <p:ext uri="{BB962C8B-B14F-4D97-AF65-F5344CB8AC3E}">
        <p14:creationId xmlns:p14="http://schemas.microsoft.com/office/powerpoint/2010/main" val="2574694399"/>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524F050D-E238-40F7-A74C-0C6EFC168A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21659AA1-8C0D-447D-AE8A-88E4E422EB1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0517BBC-C1E7-40E0-8FE4-A9AE31E5D3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392C4B-5F6B-41B1-B710-8AC021E15CCB}" type="datetimeFigureOut">
              <a:rPr lang="it-IT" smtClean="0"/>
              <a:t>24/04/2022</a:t>
            </a:fld>
            <a:endParaRPr lang="it-IT"/>
          </a:p>
        </p:txBody>
      </p:sp>
      <p:sp>
        <p:nvSpPr>
          <p:cNvPr id="5" name="Segnaposto piè di pagina 4">
            <a:extLst>
              <a:ext uri="{FF2B5EF4-FFF2-40B4-BE49-F238E27FC236}">
                <a16:creationId xmlns:a16="http://schemas.microsoft.com/office/drawing/2014/main" id="{566AE519-5B1F-4375-9B00-1F59BE0E7D0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2DA8F588-81B3-4253-A301-E3EE0420A04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37B7EA-93C2-46E2-8238-8B63F03314B1}" type="slidenum">
              <a:rPr lang="it-IT" smtClean="0"/>
              <a:t>‹N›</a:t>
            </a:fld>
            <a:endParaRPr lang="it-IT"/>
          </a:p>
        </p:txBody>
      </p:sp>
    </p:spTree>
    <p:extLst>
      <p:ext uri="{BB962C8B-B14F-4D97-AF65-F5344CB8AC3E}">
        <p14:creationId xmlns:p14="http://schemas.microsoft.com/office/powerpoint/2010/main" val="38123663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5.xml"/><Relationship Id="rId13" Type="http://schemas.openxmlformats.org/officeDocument/2006/relationships/image" Target="../media/image1.png"/><Relationship Id="rId3" Type="http://schemas.openxmlformats.org/officeDocument/2006/relationships/slide" Target="slide2.xml"/><Relationship Id="rId7" Type="http://schemas.openxmlformats.org/officeDocument/2006/relationships/slide" Target="slide6.xml"/><Relationship Id="rId12" Type="http://schemas.openxmlformats.org/officeDocument/2006/relationships/slide" Target="slide9.xml"/><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slide" Target="slide7.xml"/><Relationship Id="rId11" Type="http://schemas.openxmlformats.org/officeDocument/2006/relationships/slide" Target="slide10.xml"/><Relationship Id="rId5" Type="http://schemas.openxmlformats.org/officeDocument/2006/relationships/slide" Target="slide4.xml"/><Relationship Id="rId10" Type="http://schemas.openxmlformats.org/officeDocument/2006/relationships/slide" Target="slide11.xml"/><Relationship Id="rId4" Type="http://schemas.openxmlformats.org/officeDocument/2006/relationships/slide" Target="slide3.xml"/><Relationship Id="rId9" Type="http://schemas.openxmlformats.org/officeDocument/2006/relationships/slide" Target="slide8.xml"/><Relationship Id="rId1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hyperlink" Target="https://www.eliofragassi.it/"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a:extLst>
              <a:ext uri="{FF2B5EF4-FFF2-40B4-BE49-F238E27FC236}">
                <a16:creationId xmlns:a16="http://schemas.microsoft.com/office/drawing/2014/main" id="{C4048632-15D8-464D-A89D-67D2AB034CFD}"/>
              </a:ext>
            </a:extLst>
          </p:cNvPr>
          <p:cNvSpPr txBox="1"/>
          <p:nvPr/>
        </p:nvSpPr>
        <p:spPr>
          <a:xfrm>
            <a:off x="3266975" y="4211010"/>
            <a:ext cx="6043985"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srgbClr val="0000FF"/>
                </a:solidFill>
                <a:effectLst/>
                <a:uLnTx/>
                <a:uFillTx/>
                <a:latin typeface="Comic Sans MS"/>
                <a:ea typeface="+mn-ea"/>
                <a:cs typeface="+mn-cs"/>
              </a:rPr>
              <a:t>Curva d’intersezione tra le superfici laterali interne dei due cilindri</a:t>
            </a:r>
          </a:p>
        </p:txBody>
      </p:sp>
      <p:sp>
        <p:nvSpPr>
          <p:cNvPr id="12" name="CasellaDiTesto 11">
            <a:extLst>
              <a:ext uri="{FF2B5EF4-FFF2-40B4-BE49-F238E27FC236}">
                <a16:creationId xmlns:a16="http://schemas.microsoft.com/office/drawing/2014/main" id="{4AE9E865-50E9-4CAE-B169-650AC4EEEEE8}"/>
              </a:ext>
            </a:extLst>
          </p:cNvPr>
          <p:cNvSpPr txBox="1"/>
          <p:nvPr/>
        </p:nvSpPr>
        <p:spPr>
          <a:xfrm>
            <a:off x="3266975" y="4527538"/>
            <a:ext cx="6043985"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400" dirty="0">
                <a:solidFill>
                  <a:srgbClr val="0000FF"/>
                </a:solidFill>
                <a:latin typeface="Comic Sans MS"/>
              </a:rPr>
              <a:t>Sintesi delle due curve d’intersezione determinate</a:t>
            </a:r>
            <a:endParaRPr kumimoji="0" lang="it-IT" sz="1400" b="0" i="0" u="none" strike="noStrike" kern="1200" cap="none" spc="0" normalizeH="0" baseline="0" noProof="0" dirty="0">
              <a:ln>
                <a:noFill/>
              </a:ln>
              <a:solidFill>
                <a:srgbClr val="0000FF"/>
              </a:solidFill>
              <a:effectLst/>
              <a:uLnTx/>
              <a:uFillTx/>
              <a:latin typeface="Comic Sans MS"/>
              <a:ea typeface="+mn-ea"/>
              <a:cs typeface="+mn-cs"/>
            </a:endParaRPr>
          </a:p>
        </p:txBody>
      </p:sp>
      <p:sp>
        <p:nvSpPr>
          <p:cNvPr id="15" name="CasellaDiTesto 14">
            <a:extLst>
              <a:ext uri="{FF2B5EF4-FFF2-40B4-BE49-F238E27FC236}">
                <a16:creationId xmlns:a16="http://schemas.microsoft.com/office/drawing/2014/main" id="{506CEDF6-2B0F-4B99-B97F-98731051E6E0}"/>
              </a:ext>
            </a:extLst>
          </p:cNvPr>
          <p:cNvSpPr txBox="1"/>
          <p:nvPr/>
        </p:nvSpPr>
        <p:spPr>
          <a:xfrm>
            <a:off x="3265229" y="4819849"/>
            <a:ext cx="6152747"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srgbClr val="0000FF"/>
                </a:solidFill>
                <a:effectLst/>
                <a:uLnTx/>
                <a:uFillTx/>
                <a:latin typeface="Comic Sans MS"/>
                <a:ea typeface="+mn-ea"/>
                <a:cs typeface="+mn-cs"/>
              </a:rPr>
              <a:t>Visione sintetica delle quattro curve di compenetrazione tra i due solidi</a:t>
            </a:r>
          </a:p>
        </p:txBody>
      </p:sp>
      <p:sp>
        <p:nvSpPr>
          <p:cNvPr id="16" name="CasellaDiTesto 15">
            <a:extLst>
              <a:ext uri="{FF2B5EF4-FFF2-40B4-BE49-F238E27FC236}">
                <a16:creationId xmlns:a16="http://schemas.microsoft.com/office/drawing/2014/main" id="{0CEB30DA-58C5-4CA6-B1D0-84A2750452FF}"/>
              </a:ext>
            </a:extLst>
          </p:cNvPr>
          <p:cNvSpPr txBox="1"/>
          <p:nvPr/>
        </p:nvSpPr>
        <p:spPr>
          <a:xfrm>
            <a:off x="3272196" y="5134160"/>
            <a:ext cx="6048000"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400" dirty="0">
                <a:solidFill>
                  <a:srgbClr val="0000FF"/>
                </a:solidFill>
                <a:latin typeface="Comic Sans MS"/>
              </a:rPr>
              <a:t>Immagine di sintesi con scomposizione dei solidi</a:t>
            </a:r>
            <a:endParaRPr kumimoji="0" lang="it-IT" sz="1400" b="0" i="0" u="none" strike="noStrike" kern="1200" cap="none" spc="0" normalizeH="0" baseline="0" noProof="0" dirty="0">
              <a:ln>
                <a:noFill/>
              </a:ln>
              <a:solidFill>
                <a:srgbClr val="0000FF"/>
              </a:solidFill>
              <a:effectLst/>
              <a:uLnTx/>
              <a:uFillTx/>
              <a:latin typeface="Comic Sans MS"/>
              <a:ea typeface="+mn-ea"/>
              <a:cs typeface="+mn-cs"/>
            </a:endParaRPr>
          </a:p>
        </p:txBody>
      </p:sp>
      <p:sp>
        <p:nvSpPr>
          <p:cNvPr id="3" name="Rectangle 6">
            <a:extLst>
              <a:ext uri="{FF2B5EF4-FFF2-40B4-BE49-F238E27FC236}">
                <a16:creationId xmlns:a16="http://schemas.microsoft.com/office/drawing/2014/main" id="{C382C28B-ACD0-456E-B237-4AD143714A82}"/>
              </a:ext>
            </a:extLst>
          </p:cNvPr>
          <p:cNvSpPr txBox="1">
            <a:spLocks noChangeArrowheads="1"/>
          </p:cNvSpPr>
          <p:nvPr/>
        </p:nvSpPr>
        <p:spPr>
          <a:xfrm>
            <a:off x="12000" y="491906"/>
            <a:ext cx="12168000" cy="354013"/>
          </a:xfrm>
          <a:prstGeom prst="rect">
            <a:avLst/>
          </a:prstGeom>
          <a:noFill/>
          <a:ln>
            <a:solidFill>
              <a:srgbClr val="0070C0"/>
            </a:solidFill>
          </a:ln>
        </p:spPr>
        <p:txBody>
          <a:bodyPr/>
          <a:lstStyle/>
          <a:p>
            <a:pPr marL="342900" marR="0" lvl="0" indent="-342900" algn="ctr" defTabSz="914400" rtl="0" eaLnBrk="1" fontAlgn="auto" latinLnBrk="0" hangingPunct="1">
              <a:lnSpc>
                <a:spcPct val="90000"/>
              </a:lnSpc>
              <a:spcBef>
                <a:spcPct val="20000"/>
              </a:spcBef>
              <a:spcAft>
                <a:spcPts val="0"/>
              </a:spcAft>
              <a:buClr>
                <a:srgbClr val="1F497D"/>
              </a:buClr>
              <a:buSzPct val="75000"/>
              <a:buFontTx/>
              <a:buNone/>
              <a:tabLst/>
              <a:defRPr/>
            </a:pPr>
            <a:r>
              <a:rPr kumimoji="0" lang="it-IT" sz="2000" b="0" i="0" u="none" strike="noStrike" kern="0" cap="none" spc="0" normalizeH="0" baseline="0" noProof="0" dirty="0">
                <a:ln>
                  <a:noFill/>
                </a:ln>
                <a:solidFill>
                  <a:srgbClr val="0066FF"/>
                </a:solidFill>
                <a:effectLst/>
                <a:uLnTx/>
                <a:uFillTx/>
                <a:latin typeface="Comic Sans MS" pitchFamily="66" charset="0"/>
                <a:ea typeface="+mn-ea"/>
                <a:cs typeface="Arial" panose="020B0604020202020204" pitchFamily="34" charset="0"/>
              </a:rPr>
              <a:t>Indagine insiemistica sulla doppia proiezione ortogonale di </a:t>
            </a:r>
            <a:r>
              <a:rPr kumimoji="0" lang="it-IT" sz="2000" b="0" i="0" u="none" strike="noStrike" kern="0" cap="none" spc="0" normalizeH="0" baseline="0" noProof="0" dirty="0" err="1">
                <a:ln>
                  <a:noFill/>
                </a:ln>
                <a:solidFill>
                  <a:srgbClr val="0066FF"/>
                </a:solidFill>
                <a:effectLst/>
                <a:uLnTx/>
                <a:uFillTx/>
                <a:latin typeface="Comic Sans MS" pitchFamily="66" charset="0"/>
                <a:ea typeface="+mn-ea"/>
                <a:cs typeface="Arial" panose="020B0604020202020204" pitchFamily="34" charset="0"/>
              </a:rPr>
              <a:t>Monge</a:t>
            </a:r>
            <a:endParaRPr kumimoji="0" lang="it-IT" sz="2000" b="0" i="0" u="none" strike="noStrike" kern="0" cap="none" spc="0" normalizeH="0" baseline="0" noProof="0" dirty="0">
              <a:ln>
                <a:noFill/>
              </a:ln>
              <a:solidFill>
                <a:srgbClr val="0066FF"/>
              </a:solidFill>
              <a:effectLst/>
              <a:uLnTx/>
              <a:uFillTx/>
              <a:latin typeface="Comic Sans MS" pitchFamily="66" charset="0"/>
              <a:ea typeface="+mn-ea"/>
              <a:cs typeface="Arial" panose="020B0604020202020204" pitchFamily="34" charset="0"/>
            </a:endParaRPr>
          </a:p>
        </p:txBody>
      </p:sp>
      <p:sp>
        <p:nvSpPr>
          <p:cNvPr id="4" name="CasellaDiTesto 3">
            <a:extLst>
              <a:ext uri="{FF2B5EF4-FFF2-40B4-BE49-F238E27FC236}">
                <a16:creationId xmlns:a16="http://schemas.microsoft.com/office/drawing/2014/main" id="{8C40EFF9-23D5-475F-BB91-AD787EC78C92}"/>
              </a:ext>
            </a:extLst>
          </p:cNvPr>
          <p:cNvSpPr txBox="1"/>
          <p:nvPr/>
        </p:nvSpPr>
        <p:spPr>
          <a:xfrm>
            <a:off x="12000" y="887763"/>
            <a:ext cx="12168000" cy="400110"/>
          </a:xfrm>
          <a:prstGeom prst="rect">
            <a:avLst/>
          </a:prstGeom>
          <a:noFill/>
          <a:ln>
            <a:solidFill>
              <a:srgbClr val="00B0F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000" b="0" i="0" u="none" strike="noStrike" kern="1200" cap="none" spc="0" normalizeH="0" baseline="0" noProof="0" dirty="0">
                <a:ln>
                  <a:noFill/>
                </a:ln>
                <a:solidFill>
                  <a:srgbClr val="0066FF"/>
                </a:solidFill>
                <a:effectLst/>
                <a:uLnTx/>
                <a:uFillTx/>
                <a:latin typeface="Comic Sans MS" panose="030F0702030302020204" pitchFamily="66" charset="0"/>
                <a:ea typeface="+mn-ea"/>
                <a:cs typeface="+mn-cs"/>
              </a:rPr>
              <a:t>COMPENETRAZIONE  DI  SOLIDI  DI ROTAZIONE</a:t>
            </a:r>
          </a:p>
        </p:txBody>
      </p:sp>
      <p:sp>
        <p:nvSpPr>
          <p:cNvPr id="5" name="Rectangle 5">
            <a:extLst>
              <a:ext uri="{FF2B5EF4-FFF2-40B4-BE49-F238E27FC236}">
                <a16:creationId xmlns:a16="http://schemas.microsoft.com/office/drawing/2014/main" id="{BCDCB798-6E65-434E-B020-C0252A6E6CEA}"/>
              </a:ext>
            </a:extLst>
          </p:cNvPr>
          <p:cNvSpPr>
            <a:spLocks noChangeArrowheads="1"/>
          </p:cNvSpPr>
          <p:nvPr/>
        </p:nvSpPr>
        <p:spPr bwMode="auto">
          <a:xfrm>
            <a:off x="9419207" y="1728780"/>
            <a:ext cx="2745025" cy="4770537"/>
          </a:xfrm>
          <a:prstGeom prst="rect">
            <a:avLst/>
          </a:prstGeom>
          <a:solidFill>
            <a:srgbClr val="E5E5E3"/>
          </a:solidFill>
          <a:ln w="3175" algn="ctr">
            <a:solidFill>
              <a:srgbClr val="0066FF"/>
            </a:solidFill>
            <a:miter lim="800000"/>
            <a:headEnd/>
            <a:tailEnd/>
          </a:ln>
        </p:spPr>
        <p:txBody>
          <a:bodyPr wrap="square" lIns="0" anchor="ctr">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0000FF"/>
                </a:solidFill>
                <a:effectLst/>
                <a:uLnTx/>
                <a:uFillTx/>
                <a:latin typeface="Comic Sans MS" pitchFamily="66" charset="0"/>
                <a:ea typeface="+mn-ea"/>
                <a:cs typeface="Times New Roman" pitchFamily="18" charset="0"/>
              </a:rPr>
              <a:t>Il disegno di copertina è stato eseguito </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0000FF"/>
                </a:solidFill>
                <a:effectLst/>
                <a:uLnTx/>
                <a:uFillTx/>
                <a:latin typeface="Comic Sans MS" pitchFamily="66" charset="0"/>
                <a:ea typeface="+mn-ea"/>
                <a:cs typeface="Times New Roman" pitchFamily="18" charset="0"/>
              </a:rPr>
              <a:t>nell’a. s. 1990/91 </a:t>
            </a:r>
          </a:p>
          <a:p>
            <a:pPr marL="108000" marR="0" lvl="0" indent="0" algn="ctr" defTabSz="457200" rtl="0" eaLnBrk="0" fontAlgn="auto" latinLnBrk="0" hangingPunct="0">
              <a:lnSpc>
                <a:spcPct val="100000"/>
              </a:lnSpc>
              <a:spcBef>
                <a:spcPts val="0"/>
              </a:spcBef>
              <a:spcAft>
                <a:spcPts val="0"/>
              </a:spcAft>
              <a:buClrTx/>
              <a:buSzTx/>
              <a:buFontTx/>
              <a:buNone/>
              <a:tabLst/>
              <a:defRPr/>
            </a:pPr>
            <a:endParaRPr kumimoji="0" lang="it-IT" sz="1600" b="0" i="0" u="none" strike="noStrike" kern="1200" cap="none" spc="0" normalizeH="0" baseline="0" noProof="0" dirty="0">
              <a:ln>
                <a:noFill/>
              </a:ln>
              <a:solidFill>
                <a:srgbClr val="0000FF"/>
              </a:solidFill>
              <a:effectLst/>
              <a:uLnTx/>
              <a:uFillTx/>
              <a:latin typeface="Comic Sans MS" pitchFamily="66" charset="0"/>
              <a:ea typeface="+mn-ea"/>
              <a:cs typeface="Times New Roman" pitchFamily="18" charset="0"/>
            </a:endParaRP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0000FF"/>
                </a:solidFill>
                <a:effectLst/>
                <a:uLnTx/>
                <a:uFillTx/>
                <a:latin typeface="Comic Sans MS" pitchFamily="66" charset="0"/>
                <a:ea typeface="+mn-ea"/>
                <a:cs typeface="Times New Roman" pitchFamily="18" charset="0"/>
              </a:rPr>
              <a:t>da </a:t>
            </a:r>
            <a:r>
              <a:rPr kumimoji="0" lang="it-IT" sz="1600" b="1" i="0" u="none" strike="noStrike" kern="1200" cap="none" spc="0" normalizeH="0" baseline="0" noProof="0" dirty="0">
                <a:ln>
                  <a:noFill/>
                </a:ln>
                <a:solidFill>
                  <a:srgbClr val="0000FF"/>
                </a:solidFill>
                <a:effectLst/>
                <a:uLnTx/>
                <a:uFillTx/>
                <a:latin typeface="Comic Sans MS" pitchFamily="66" charset="0"/>
                <a:ea typeface="+mn-ea"/>
                <a:cs typeface="Times New Roman" pitchFamily="18" charset="0"/>
              </a:rPr>
              <a:t>Nisticò</a:t>
            </a:r>
            <a:r>
              <a:rPr kumimoji="0" lang="it-IT" sz="1600" b="1" i="0" u="none" strike="noStrike" kern="1200" cap="none" spc="0" normalizeH="0" noProof="0" dirty="0">
                <a:ln>
                  <a:noFill/>
                </a:ln>
                <a:solidFill>
                  <a:srgbClr val="0000FF"/>
                </a:solidFill>
                <a:effectLst/>
                <a:uLnTx/>
                <a:uFillTx/>
                <a:latin typeface="Comic Sans MS" pitchFamily="66" charset="0"/>
                <a:ea typeface="+mn-ea"/>
                <a:cs typeface="Times New Roman" pitchFamily="18" charset="0"/>
              </a:rPr>
              <a:t> Caterina</a:t>
            </a:r>
            <a:endParaRPr kumimoji="0" lang="it-IT" sz="1600" b="1" i="0" u="none" strike="noStrike" kern="1200" cap="none" spc="0" normalizeH="0" baseline="0" noProof="0" dirty="0">
              <a:ln>
                <a:noFill/>
              </a:ln>
              <a:solidFill>
                <a:srgbClr val="0000FF"/>
              </a:solidFill>
              <a:effectLst/>
              <a:uLnTx/>
              <a:uFillTx/>
              <a:latin typeface="Comic Sans MS" pitchFamily="66" charset="0"/>
              <a:ea typeface="+mn-ea"/>
              <a:cs typeface="Times New Roman" pitchFamily="18" charset="0"/>
            </a:endParaRP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0000FF"/>
                </a:solidFill>
                <a:effectLst/>
                <a:uLnTx/>
                <a:uFillTx/>
                <a:latin typeface="Comic Sans MS" pitchFamily="66" charset="0"/>
                <a:ea typeface="+mn-ea"/>
                <a:cs typeface="Times New Roman" pitchFamily="18" charset="0"/>
              </a:rPr>
              <a:t>della classe 4°B</a:t>
            </a:r>
          </a:p>
          <a:p>
            <a:pPr marL="108000" marR="0" lvl="0" indent="0" algn="ctr" defTabSz="457200" rtl="0" eaLnBrk="0" fontAlgn="auto" latinLnBrk="0" hangingPunct="0">
              <a:lnSpc>
                <a:spcPct val="100000"/>
              </a:lnSpc>
              <a:spcBef>
                <a:spcPts val="0"/>
              </a:spcBef>
              <a:spcAft>
                <a:spcPts val="0"/>
              </a:spcAft>
              <a:buClrTx/>
              <a:buSzTx/>
              <a:buFontTx/>
              <a:buNone/>
              <a:tabLst/>
              <a:defRPr/>
            </a:pPr>
            <a:endParaRPr kumimoji="0" lang="it-IT" sz="1600" b="0" i="0" u="none" strike="noStrike" kern="1200" cap="none" spc="0" normalizeH="0" baseline="0" noProof="0" dirty="0">
              <a:ln>
                <a:noFill/>
              </a:ln>
              <a:solidFill>
                <a:srgbClr val="0000FF"/>
              </a:solidFill>
              <a:effectLst/>
              <a:uLnTx/>
              <a:uFillTx/>
              <a:latin typeface="Comic Sans MS" pitchFamily="66" charset="0"/>
              <a:ea typeface="+mn-ea"/>
              <a:cs typeface="Times New Roman" pitchFamily="18" charset="0"/>
            </a:endParaRP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0000FF"/>
                </a:solidFill>
                <a:effectLst/>
                <a:uLnTx/>
                <a:uFillTx/>
                <a:latin typeface="Comic Sans MS" pitchFamily="66" charset="0"/>
                <a:ea typeface="+mn-ea"/>
                <a:cs typeface="Times New Roman" pitchFamily="18" charset="0"/>
              </a:rPr>
              <a:t> dell’Istituto Statale d’Arte</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0000FF"/>
                </a:solidFill>
                <a:effectLst/>
                <a:uLnTx/>
                <a:uFillTx/>
                <a:latin typeface="Comic Sans MS" pitchFamily="66" charset="0"/>
                <a:ea typeface="+mn-ea"/>
                <a:cs typeface="Times New Roman" pitchFamily="18" charset="0"/>
              </a:rPr>
              <a:t> «</a:t>
            </a:r>
            <a:r>
              <a:rPr kumimoji="0" lang="it-IT" sz="1600" b="1" i="0" u="none" strike="noStrike" kern="1200" cap="none" spc="0" normalizeH="0" baseline="0" noProof="0" dirty="0">
                <a:ln>
                  <a:noFill/>
                </a:ln>
                <a:solidFill>
                  <a:srgbClr val="0000FF"/>
                </a:solidFill>
                <a:effectLst/>
                <a:uLnTx/>
                <a:uFillTx/>
                <a:latin typeface="Comic Sans MS" pitchFamily="66" charset="0"/>
                <a:ea typeface="+mn-ea"/>
                <a:cs typeface="Times New Roman" pitchFamily="18" charset="0"/>
              </a:rPr>
              <a:t>G. Mazara</a:t>
            </a:r>
            <a:r>
              <a:rPr kumimoji="0" lang="it-IT" sz="1600" b="0" i="0" u="none" strike="noStrike" kern="1200" cap="none" spc="0" normalizeH="0" baseline="0" noProof="0" dirty="0">
                <a:ln>
                  <a:noFill/>
                </a:ln>
                <a:solidFill>
                  <a:srgbClr val="0000FF"/>
                </a:solidFill>
                <a:effectLst/>
                <a:uLnTx/>
                <a:uFillTx/>
                <a:latin typeface="Comic Sans MS" pitchFamily="66" charset="0"/>
                <a:ea typeface="+mn-ea"/>
                <a:cs typeface="Times New Roman" pitchFamily="18" charset="0"/>
              </a:rPr>
              <a:t>» di </a:t>
            </a:r>
            <a:r>
              <a:rPr kumimoji="0" lang="it-IT" sz="1600" b="1" i="0" u="none" strike="noStrike" kern="1200" cap="none" spc="0" normalizeH="0" baseline="0" noProof="0" dirty="0">
                <a:ln>
                  <a:noFill/>
                </a:ln>
                <a:solidFill>
                  <a:srgbClr val="0000FF"/>
                </a:solidFill>
                <a:effectLst/>
                <a:uLnTx/>
                <a:uFillTx/>
                <a:latin typeface="Comic Sans MS" pitchFamily="66" charset="0"/>
                <a:ea typeface="+mn-ea"/>
                <a:cs typeface="Times New Roman" pitchFamily="18" charset="0"/>
              </a:rPr>
              <a:t>Sulmona</a:t>
            </a:r>
          </a:p>
          <a:p>
            <a:pPr marL="108000" marR="0" lvl="0" indent="0" algn="ctr" defTabSz="457200" rtl="0" eaLnBrk="0" fontAlgn="auto" latinLnBrk="0" hangingPunct="0">
              <a:lnSpc>
                <a:spcPct val="100000"/>
              </a:lnSpc>
              <a:spcBef>
                <a:spcPts val="0"/>
              </a:spcBef>
              <a:spcAft>
                <a:spcPts val="0"/>
              </a:spcAft>
              <a:buClrTx/>
              <a:buSzTx/>
              <a:buFontTx/>
              <a:buNone/>
              <a:tabLst/>
              <a:defRPr/>
            </a:pPr>
            <a:endParaRPr kumimoji="0" lang="it-IT" sz="1600" b="1" i="0" u="none" strike="noStrike" kern="1200" cap="none" spc="0" normalizeH="0" baseline="0" noProof="0" dirty="0">
              <a:ln>
                <a:noFill/>
              </a:ln>
              <a:solidFill>
                <a:srgbClr val="0000FF"/>
              </a:solidFill>
              <a:effectLst/>
              <a:uLnTx/>
              <a:uFillTx/>
              <a:latin typeface="Comic Sans MS" pitchFamily="66" charset="0"/>
              <a:ea typeface="+mn-ea"/>
              <a:cs typeface="Times New Roman" pitchFamily="18" charset="0"/>
            </a:endParaRP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0000FF"/>
                </a:solidFill>
                <a:effectLst/>
                <a:uLnTx/>
                <a:uFillTx/>
                <a:latin typeface="Comic Sans MS" pitchFamily="66" charset="0"/>
                <a:ea typeface="+mn-ea"/>
                <a:cs typeface="Times New Roman" pitchFamily="18" charset="0"/>
              </a:rPr>
              <a:t>per la materia </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600" b="1" i="0" u="none" strike="noStrike" kern="1200" cap="none" spc="0" normalizeH="0" baseline="0" noProof="0" dirty="0">
                <a:ln>
                  <a:noFill/>
                </a:ln>
                <a:solidFill>
                  <a:srgbClr val="0000FF"/>
                </a:solidFill>
                <a:effectLst/>
                <a:uLnTx/>
                <a:uFillTx/>
                <a:latin typeface="Comic Sans MS" pitchFamily="66" charset="0"/>
                <a:ea typeface="+mn-ea"/>
                <a:cs typeface="Times New Roman" pitchFamily="18" charset="0"/>
              </a:rPr>
              <a:t>«Teoria e applicazioni di geometria descrittiva»</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600" b="1" i="0" u="none" strike="noStrike" kern="1200" cap="none" spc="0" normalizeH="0" baseline="0" noProof="0" dirty="0">
                <a:ln>
                  <a:noFill/>
                </a:ln>
                <a:solidFill>
                  <a:srgbClr val="0000FF"/>
                </a:solidFill>
                <a:effectLst/>
                <a:uLnTx/>
                <a:uFillTx/>
                <a:latin typeface="Comic Sans MS" pitchFamily="66" charset="0"/>
                <a:ea typeface="+mn-ea"/>
                <a:cs typeface="Times New Roman" pitchFamily="18" charset="0"/>
              </a:rPr>
              <a:t> </a:t>
            </a:r>
            <a:r>
              <a:rPr kumimoji="0" lang="it-IT" sz="1600" b="0" i="0" u="none" strike="noStrike" kern="1200" cap="none" spc="0" normalizeH="0" baseline="0" noProof="0" dirty="0">
                <a:ln>
                  <a:noFill/>
                </a:ln>
                <a:solidFill>
                  <a:srgbClr val="0000FF"/>
                </a:solidFill>
                <a:effectLst/>
                <a:uLnTx/>
                <a:uFillTx/>
                <a:latin typeface="Comic Sans MS" pitchFamily="66" charset="0"/>
                <a:ea typeface="+mn-ea"/>
                <a:cs typeface="Times New Roman" pitchFamily="18" charset="0"/>
              </a:rPr>
              <a:t>del vecchio ordinamento</a:t>
            </a:r>
          </a:p>
          <a:p>
            <a:pPr marL="0" marR="0" lvl="0" indent="0" algn="ctr" defTabSz="457200" rtl="0" eaLnBrk="0" fontAlgn="auto" latinLnBrk="0" hangingPunct="0">
              <a:lnSpc>
                <a:spcPct val="100000"/>
              </a:lnSpc>
              <a:spcBef>
                <a:spcPts val="0"/>
              </a:spcBef>
              <a:spcAft>
                <a:spcPts val="0"/>
              </a:spcAft>
              <a:buClrTx/>
              <a:buSzTx/>
              <a:buFontTx/>
              <a:buNone/>
              <a:tabLst/>
              <a:defRPr/>
            </a:pPr>
            <a:endParaRPr kumimoji="0" lang="it-IT" sz="1600" b="0" i="0" u="none" strike="noStrike" kern="1200" cap="none" spc="0" normalizeH="0" baseline="0" noProof="0" dirty="0">
              <a:ln>
                <a:noFill/>
              </a:ln>
              <a:solidFill>
                <a:srgbClr val="0000FF"/>
              </a:solidFill>
              <a:effectLst/>
              <a:uLnTx/>
              <a:uFillTx/>
              <a:latin typeface="Comic Sans MS" pitchFamily="66" charset="0"/>
              <a:ea typeface="+mn-ea"/>
              <a:cs typeface="Times New Roman" pitchFamily="18" charset="0"/>
            </a:endParaRPr>
          </a:p>
          <a:p>
            <a:pPr marL="0" marR="0" lvl="0" indent="0" algn="ctr" defTabSz="457200" rtl="0" eaLnBrk="0" fontAlgn="auto" latinLnBrk="0" hangingPunct="0">
              <a:lnSpc>
                <a:spcPct val="100000"/>
              </a:lnSpc>
              <a:spcBef>
                <a:spcPts val="0"/>
              </a:spcBef>
              <a:spcAft>
                <a:spcPts val="0"/>
              </a:spcAft>
              <a:buClrTx/>
              <a:buSzTx/>
              <a:buFontTx/>
              <a:buNone/>
              <a:tabLst/>
              <a:defRPr/>
            </a:pPr>
            <a:endParaRPr kumimoji="0" lang="it-IT" sz="1600" b="0" i="0" u="none" strike="noStrike" kern="1200" cap="none" spc="0" normalizeH="0" baseline="0" noProof="0" dirty="0">
              <a:ln>
                <a:noFill/>
              </a:ln>
              <a:solidFill>
                <a:srgbClr val="0000FF"/>
              </a:solidFill>
              <a:effectLst/>
              <a:uLnTx/>
              <a:uFillTx/>
              <a:latin typeface="Comic Sans MS" pitchFamily="66" charset="0"/>
              <a:ea typeface="+mn-ea"/>
              <a:cs typeface="Times New Roman" pitchFamily="18" charset="0"/>
            </a:endParaRPr>
          </a:p>
          <a:p>
            <a:pPr marL="0" marR="0" lvl="0" indent="0" algn="ctr" defTabSz="457200" rtl="0" eaLnBrk="0" fontAlgn="auto" latinLnBrk="0" hangingPunct="0">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0000FF"/>
                </a:solidFill>
                <a:effectLst/>
                <a:uLnTx/>
                <a:uFillTx/>
                <a:latin typeface="Comic Sans MS" pitchFamily="66" charset="0"/>
                <a:ea typeface="+mn-ea"/>
                <a:cs typeface="Times New Roman" pitchFamily="18" charset="0"/>
              </a:rPr>
              <a:t>Insegnante:</a:t>
            </a:r>
          </a:p>
          <a:p>
            <a:pPr marL="0" marR="0" lvl="0" indent="0" algn="ctr" defTabSz="457200" rtl="0" eaLnBrk="0" fontAlgn="auto" latinLnBrk="0" hangingPunct="0">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0000FF"/>
                </a:solidFill>
                <a:effectLst/>
                <a:uLnTx/>
                <a:uFillTx/>
                <a:latin typeface="Comic Sans MS" pitchFamily="66" charset="0"/>
                <a:ea typeface="+mn-ea"/>
                <a:cs typeface="Times New Roman" pitchFamily="18" charset="0"/>
              </a:rPr>
              <a:t> Prof. Elio </a:t>
            </a:r>
            <a:r>
              <a:rPr kumimoji="0" lang="it-IT" sz="1600" b="0" i="0" u="none" strike="noStrike" kern="1200" cap="none" spc="0" normalizeH="0" baseline="0" noProof="0" dirty="0" err="1">
                <a:ln>
                  <a:noFill/>
                </a:ln>
                <a:solidFill>
                  <a:srgbClr val="0000FF"/>
                </a:solidFill>
                <a:effectLst/>
                <a:uLnTx/>
                <a:uFillTx/>
                <a:latin typeface="Comic Sans MS" pitchFamily="66" charset="0"/>
                <a:cs typeface="Times New Roman" pitchFamily="18" charset="0"/>
              </a:rPr>
              <a:t>Fragassi</a:t>
            </a:r>
            <a:endParaRPr kumimoji="0" lang="it-IT" sz="1600" b="0" i="0" u="none" strike="noStrike" kern="1200" cap="none" spc="0" normalizeH="0" baseline="0" noProof="0" dirty="0">
              <a:ln>
                <a:noFill/>
              </a:ln>
              <a:solidFill>
                <a:srgbClr val="0000FF"/>
              </a:solidFill>
              <a:effectLst/>
              <a:uLnTx/>
              <a:uFillTx/>
              <a:latin typeface="Comic Sans MS" panose="030F0702030302020204" pitchFamily="66" charset="0"/>
              <a:ea typeface="Times New Roman" panose="02020603050405020304" pitchFamily="18" charset="0"/>
              <a:cs typeface="Times New Roman" panose="02020603050405020304" pitchFamily="18" charset="0"/>
            </a:endParaRPr>
          </a:p>
        </p:txBody>
      </p:sp>
      <p:sp>
        <p:nvSpPr>
          <p:cNvPr id="8" name="Text Box 9">
            <a:extLst>
              <a:ext uri="{FF2B5EF4-FFF2-40B4-BE49-F238E27FC236}">
                <a16:creationId xmlns:a16="http://schemas.microsoft.com/office/drawing/2014/main" id="{9AD71F2D-FF28-4FAB-990D-809FFADB9282}"/>
              </a:ext>
            </a:extLst>
          </p:cNvPr>
          <p:cNvSpPr txBox="1">
            <a:spLocks noChangeArrowheads="1"/>
          </p:cNvSpPr>
          <p:nvPr/>
        </p:nvSpPr>
        <p:spPr bwMode="auto">
          <a:xfrm>
            <a:off x="19765" y="6565339"/>
            <a:ext cx="6048000" cy="252000"/>
          </a:xfrm>
          <a:prstGeom prst="rect">
            <a:avLst/>
          </a:prstGeom>
          <a:solidFill>
            <a:srgbClr val="FFFF00"/>
          </a:solidFill>
          <a:ln w="3175">
            <a:solidFill>
              <a:srgbClr val="0070C0"/>
            </a:solidFill>
            <a:miter lim="800000"/>
            <a:headEnd/>
            <a:tailEnd/>
          </a:ln>
        </p:spPr>
        <p:txBody>
          <a:bodyPr wrap="square" lIns="69056" tIns="34529" rIns="69056" bIns="34529" anchor="ctr">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altLang="it-IT" sz="1300" b="1" i="0" u="none" strike="noStrike" kern="0" cap="none" spc="0" normalizeH="0" baseline="0" noProof="0" dirty="0">
                <a:ln>
                  <a:noFill/>
                </a:ln>
                <a:solidFill>
                  <a:prstClr val="black"/>
                </a:solidFill>
                <a:effectLst/>
                <a:uLnTx/>
                <a:uFillTx/>
                <a:latin typeface="Comic Sans MS" panose="030F0702030302020204" pitchFamily="66" charset="0"/>
                <a:ea typeface="+mn-ea"/>
                <a:cs typeface="Courier New" panose="02070309020205020404" pitchFamily="49" charset="0"/>
              </a:rPr>
              <a:t>Il materiale può essere riprodotto citando la fonte</a:t>
            </a:r>
          </a:p>
        </p:txBody>
      </p:sp>
      <p:sp>
        <p:nvSpPr>
          <p:cNvPr id="9" name="Text Box 6">
            <a:extLst>
              <a:ext uri="{FF2B5EF4-FFF2-40B4-BE49-F238E27FC236}">
                <a16:creationId xmlns:a16="http://schemas.microsoft.com/office/drawing/2014/main" id="{D7E934DE-214E-491F-AE64-092AABB50E77}"/>
              </a:ext>
            </a:extLst>
          </p:cNvPr>
          <p:cNvSpPr txBox="1">
            <a:spLocks noChangeArrowheads="1"/>
          </p:cNvSpPr>
          <p:nvPr/>
        </p:nvSpPr>
        <p:spPr bwMode="auto">
          <a:xfrm>
            <a:off x="6135122" y="6567701"/>
            <a:ext cx="6048000" cy="252000"/>
          </a:xfrm>
          <a:prstGeom prst="rect">
            <a:avLst/>
          </a:prstGeom>
          <a:solidFill>
            <a:srgbClr val="FFFF00"/>
          </a:solidFill>
          <a:ln w="3175">
            <a:solidFill>
              <a:srgbClr val="0070C0"/>
            </a:solidFill>
            <a:miter lim="800000"/>
            <a:headEnd/>
            <a:tailEnd/>
          </a:ln>
        </p:spPr>
        <p:txBody>
          <a:bodyPr wrap="square" lIns="69056" tIns="34529" rIns="69056" bIns="34529" anchor="ctr">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altLang="it-IT" sz="1600" b="1" i="0" u="none" strike="noStrike" kern="0" cap="none" spc="0" normalizeH="0" baseline="0" noProof="0" dirty="0">
                <a:ln>
                  <a:noFill/>
                </a:ln>
                <a:solidFill>
                  <a:srgbClr val="C00000"/>
                </a:solidFill>
                <a:effectLst/>
                <a:uLnTx/>
                <a:uFillTx/>
                <a:latin typeface="Comic Sans MS" panose="030F0702030302020204" pitchFamily="66" charset="0"/>
                <a:ea typeface="+mn-ea"/>
                <a:cs typeface="Courier New" panose="02070309020205020404" pitchFamily="49" charset="0"/>
              </a:rPr>
              <a:t>Autore   Prof. Arch. Elio Fragassi</a:t>
            </a:r>
          </a:p>
        </p:txBody>
      </p:sp>
      <p:cxnSp>
        <p:nvCxnSpPr>
          <p:cNvPr id="10" name="Connettore diritto 9">
            <a:extLst>
              <a:ext uri="{FF2B5EF4-FFF2-40B4-BE49-F238E27FC236}">
                <a16:creationId xmlns:a16="http://schemas.microsoft.com/office/drawing/2014/main" id="{1C8C9BC4-89A5-47DE-A85B-0E5D24B9E4F5}"/>
              </a:ext>
            </a:extLst>
          </p:cNvPr>
          <p:cNvCxnSpPr>
            <a:cxnSpLocks/>
          </p:cNvCxnSpPr>
          <p:nvPr/>
        </p:nvCxnSpPr>
        <p:spPr>
          <a:xfrm>
            <a:off x="1103265" y="6858000"/>
            <a:ext cx="9144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1" name="CasellaDiTesto 10">
            <a:extLst>
              <a:ext uri="{FF2B5EF4-FFF2-40B4-BE49-F238E27FC236}">
                <a16:creationId xmlns:a16="http://schemas.microsoft.com/office/drawing/2014/main" id="{F3B465C2-9476-4834-A0C3-FE16EC2A0C53}"/>
              </a:ext>
            </a:extLst>
          </p:cNvPr>
          <p:cNvSpPr txBox="1"/>
          <p:nvPr/>
        </p:nvSpPr>
        <p:spPr>
          <a:xfrm>
            <a:off x="2774242" y="1686646"/>
            <a:ext cx="6634758"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000" b="0" i="0" u="none" strike="noStrike" kern="1200" cap="none" spc="0" normalizeH="0" baseline="0" noProof="0" dirty="0">
                <a:ln>
                  <a:noFill/>
                </a:ln>
                <a:solidFill>
                  <a:srgbClr val="0000FF"/>
                </a:solidFill>
                <a:effectLst/>
                <a:uLnTx/>
                <a:uFillTx/>
                <a:latin typeface="Comic Sans MS" panose="030F0702030302020204" pitchFamily="66" charset="0"/>
                <a:ea typeface="+mn-ea"/>
                <a:cs typeface="+mn-cs"/>
              </a:rPr>
              <a:t>Indice</a:t>
            </a:r>
          </a:p>
        </p:txBody>
      </p:sp>
      <p:sp>
        <p:nvSpPr>
          <p:cNvPr id="18" name="CasellaDiTesto 17">
            <a:extLst>
              <a:ext uri="{FF2B5EF4-FFF2-40B4-BE49-F238E27FC236}">
                <a16:creationId xmlns:a16="http://schemas.microsoft.com/office/drawing/2014/main" id="{7534B261-35E0-4C14-819B-EF864955DEA1}"/>
              </a:ext>
            </a:extLst>
          </p:cNvPr>
          <p:cNvSpPr txBox="1"/>
          <p:nvPr/>
        </p:nvSpPr>
        <p:spPr>
          <a:xfrm>
            <a:off x="12000" y="1320452"/>
            <a:ext cx="12168000" cy="338554"/>
          </a:xfrm>
          <a:prstGeom prst="rect">
            <a:avLst/>
          </a:prstGeom>
          <a:noFill/>
          <a:ln>
            <a:solidFill>
              <a:srgbClr val="0066FF"/>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0066FF"/>
                </a:solidFill>
                <a:effectLst/>
                <a:uLnTx/>
                <a:uFillTx/>
                <a:latin typeface="Comic Sans MS" panose="030F0702030302020204" pitchFamily="66" charset="0"/>
                <a:ea typeface="+mn-ea"/>
                <a:cs typeface="+mn-cs"/>
              </a:rPr>
              <a:t>COMPENETRAZIONE  DI DUE  CILINDRI  CAVI</a:t>
            </a:r>
            <a:endParaRPr kumimoji="0" lang="it-IT" sz="1600" b="0" i="0" u="none" strike="noStrike" kern="1200" cap="none" spc="0" normalizeH="0" baseline="-25000" noProof="0" dirty="0">
              <a:ln>
                <a:noFill/>
              </a:ln>
              <a:solidFill>
                <a:srgbClr val="0066FF"/>
              </a:solidFill>
              <a:effectLst/>
              <a:uLnTx/>
              <a:uFillTx/>
              <a:latin typeface="Comic Sans MS" panose="030F0702030302020204" pitchFamily="66" charset="0"/>
              <a:ea typeface="+mn-ea"/>
              <a:cs typeface="+mn-cs"/>
            </a:endParaRPr>
          </a:p>
        </p:txBody>
      </p:sp>
      <p:cxnSp>
        <p:nvCxnSpPr>
          <p:cNvPr id="19" name="Connettore diritto 18">
            <a:extLst>
              <a:ext uri="{FF2B5EF4-FFF2-40B4-BE49-F238E27FC236}">
                <a16:creationId xmlns:a16="http://schemas.microsoft.com/office/drawing/2014/main" id="{7EF729A0-843B-473C-8263-824F68FA78F6}"/>
              </a:ext>
            </a:extLst>
          </p:cNvPr>
          <p:cNvCxnSpPr>
            <a:cxnSpLocks/>
          </p:cNvCxnSpPr>
          <p:nvPr/>
        </p:nvCxnSpPr>
        <p:spPr>
          <a:xfrm>
            <a:off x="0" y="6873934"/>
            <a:ext cx="12192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1" name="Pulsante di azione: vuoto 20">
            <a:hlinkClick r:id="rId3" action="ppaction://hlinksldjump" highlightClick="1"/>
            <a:extLst>
              <a:ext uri="{FF2B5EF4-FFF2-40B4-BE49-F238E27FC236}">
                <a16:creationId xmlns:a16="http://schemas.microsoft.com/office/drawing/2014/main" id="{77E0723C-F78A-46C6-898B-FC983A9E004F}"/>
              </a:ext>
            </a:extLst>
          </p:cNvPr>
          <p:cNvSpPr/>
          <p:nvPr/>
        </p:nvSpPr>
        <p:spPr>
          <a:xfrm>
            <a:off x="2865989" y="2366375"/>
            <a:ext cx="396000" cy="252000"/>
          </a:xfrm>
          <a:prstGeom prst="actionButtonBlank">
            <a:avLst/>
          </a:prstGeom>
          <a:solidFill>
            <a:srgbClr val="0000FF"/>
          </a:solidFill>
          <a:ln w="3175">
            <a:solidFill>
              <a:srgbClr val="00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1</a:t>
            </a:r>
          </a:p>
        </p:txBody>
      </p:sp>
      <p:sp>
        <p:nvSpPr>
          <p:cNvPr id="22" name="Pulsante di azione: vuoto 21">
            <a:hlinkClick r:id="rId4" action="ppaction://hlinksldjump" highlightClick="1"/>
            <a:extLst>
              <a:ext uri="{FF2B5EF4-FFF2-40B4-BE49-F238E27FC236}">
                <a16:creationId xmlns:a16="http://schemas.microsoft.com/office/drawing/2014/main" id="{115994FE-9BC6-42C0-9718-93489CE46826}"/>
              </a:ext>
            </a:extLst>
          </p:cNvPr>
          <p:cNvSpPr/>
          <p:nvPr/>
        </p:nvSpPr>
        <p:spPr>
          <a:xfrm>
            <a:off x="2866617" y="2674075"/>
            <a:ext cx="396000" cy="252000"/>
          </a:xfrm>
          <a:prstGeom prst="actionButtonBlank">
            <a:avLst/>
          </a:prstGeom>
          <a:solidFill>
            <a:srgbClr val="0000FF"/>
          </a:solidFill>
          <a:ln w="3175">
            <a:solidFill>
              <a:srgbClr val="00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2</a:t>
            </a:r>
          </a:p>
        </p:txBody>
      </p:sp>
      <p:sp>
        <p:nvSpPr>
          <p:cNvPr id="23" name="Pulsante di azione: vuoto 22">
            <a:hlinkClick r:id="rId5" action="ppaction://hlinksldjump" highlightClick="1"/>
            <a:extLst>
              <a:ext uri="{FF2B5EF4-FFF2-40B4-BE49-F238E27FC236}">
                <a16:creationId xmlns:a16="http://schemas.microsoft.com/office/drawing/2014/main" id="{F6FD3DF0-B1D6-47A4-AA1F-30C678147F5A}"/>
              </a:ext>
            </a:extLst>
          </p:cNvPr>
          <p:cNvSpPr/>
          <p:nvPr/>
        </p:nvSpPr>
        <p:spPr>
          <a:xfrm>
            <a:off x="2864950" y="2986750"/>
            <a:ext cx="396000" cy="252000"/>
          </a:xfrm>
          <a:prstGeom prst="actionButtonBlank">
            <a:avLst/>
          </a:prstGeom>
          <a:solidFill>
            <a:srgbClr val="0000FF"/>
          </a:solidFill>
          <a:ln w="3175">
            <a:solidFill>
              <a:srgbClr val="00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3</a:t>
            </a:r>
          </a:p>
        </p:txBody>
      </p:sp>
      <p:sp>
        <p:nvSpPr>
          <p:cNvPr id="25" name="Pulsante di azione: vuoto 24">
            <a:hlinkClick r:id="rId6" action="ppaction://hlinksldjump" highlightClick="1"/>
            <a:extLst>
              <a:ext uri="{FF2B5EF4-FFF2-40B4-BE49-F238E27FC236}">
                <a16:creationId xmlns:a16="http://schemas.microsoft.com/office/drawing/2014/main" id="{9B0F6EDE-4505-49FD-A28C-001E61C0FA2E}"/>
              </a:ext>
            </a:extLst>
          </p:cNvPr>
          <p:cNvSpPr/>
          <p:nvPr/>
        </p:nvSpPr>
        <p:spPr>
          <a:xfrm>
            <a:off x="2867185" y="3919974"/>
            <a:ext cx="396000" cy="252000"/>
          </a:xfrm>
          <a:prstGeom prst="actionButtonBlank">
            <a:avLst/>
          </a:prstGeom>
          <a:solidFill>
            <a:srgbClr val="0000FF"/>
          </a:solidFill>
          <a:ln w="3175">
            <a:solidFill>
              <a:srgbClr val="00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6</a:t>
            </a:r>
          </a:p>
        </p:txBody>
      </p:sp>
      <p:sp>
        <p:nvSpPr>
          <p:cNvPr id="26" name="Pulsante di azione: vuoto 25">
            <a:hlinkClick r:id="rId7" action="ppaction://hlinksldjump" highlightClick="1"/>
            <a:extLst>
              <a:ext uri="{FF2B5EF4-FFF2-40B4-BE49-F238E27FC236}">
                <a16:creationId xmlns:a16="http://schemas.microsoft.com/office/drawing/2014/main" id="{F5A9625F-B032-4410-B90E-21176569E59A}"/>
              </a:ext>
            </a:extLst>
          </p:cNvPr>
          <p:cNvSpPr/>
          <p:nvPr/>
        </p:nvSpPr>
        <p:spPr>
          <a:xfrm>
            <a:off x="2868451" y="3615131"/>
            <a:ext cx="396000" cy="252000"/>
          </a:xfrm>
          <a:prstGeom prst="actionButtonBlank">
            <a:avLst/>
          </a:prstGeom>
          <a:solidFill>
            <a:srgbClr val="0000FF"/>
          </a:solidFill>
          <a:ln w="3175">
            <a:solidFill>
              <a:srgbClr val="00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hlinkClick r:id="rId7" action="ppaction://hlinksldjump">
                  <a:extLst>
                    <a:ext uri="{A12FA001-AC4F-418D-AE19-62706E023703}">
                      <ahyp:hlinkClr xmlns:ahyp="http://schemas.microsoft.com/office/drawing/2018/hyperlinkcolor" val="tx"/>
                    </a:ext>
                  </a:extLst>
                </a:hlinkClick>
              </a:rPr>
              <a:t>5</a:t>
            </a:r>
            <a:endParaRPr kumimoji="0" lang="it-IT" sz="1400" b="0"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sp>
        <p:nvSpPr>
          <p:cNvPr id="28" name="Pulsante di azione: vuoto 27">
            <a:hlinkClick r:id="rId8" action="ppaction://hlinksldjump" highlightClick="1"/>
            <a:extLst>
              <a:ext uri="{FF2B5EF4-FFF2-40B4-BE49-F238E27FC236}">
                <a16:creationId xmlns:a16="http://schemas.microsoft.com/office/drawing/2014/main" id="{9E557CB7-2236-4578-BFB1-9570E85154D7}"/>
              </a:ext>
            </a:extLst>
          </p:cNvPr>
          <p:cNvSpPr/>
          <p:nvPr/>
        </p:nvSpPr>
        <p:spPr>
          <a:xfrm>
            <a:off x="2864950" y="3297717"/>
            <a:ext cx="396000" cy="252000"/>
          </a:xfrm>
          <a:prstGeom prst="actionButtonBlank">
            <a:avLst/>
          </a:prstGeom>
          <a:solidFill>
            <a:srgbClr val="0000FF"/>
          </a:solidFill>
          <a:ln w="31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4</a:t>
            </a:r>
          </a:p>
        </p:txBody>
      </p:sp>
      <p:sp>
        <p:nvSpPr>
          <p:cNvPr id="14" name="CasellaDiTesto 13">
            <a:extLst>
              <a:ext uri="{FF2B5EF4-FFF2-40B4-BE49-F238E27FC236}">
                <a16:creationId xmlns:a16="http://schemas.microsoft.com/office/drawing/2014/main" id="{7054C449-2E74-46B3-975E-3689782E74A3}"/>
              </a:ext>
            </a:extLst>
          </p:cNvPr>
          <p:cNvSpPr txBox="1"/>
          <p:nvPr/>
        </p:nvSpPr>
        <p:spPr>
          <a:xfrm>
            <a:off x="3259142" y="2330175"/>
            <a:ext cx="2972064" cy="30960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srgbClr val="0000FF"/>
                </a:solidFill>
                <a:effectLst/>
                <a:uLnTx/>
                <a:uFillTx/>
                <a:latin typeface="Comic Sans MS" panose="030F0702030302020204" pitchFamily="66" charset="0"/>
                <a:ea typeface="+mn-ea"/>
                <a:cs typeface="+mn-cs"/>
              </a:rPr>
              <a:t>Solidi della composizione</a:t>
            </a:r>
          </a:p>
        </p:txBody>
      </p:sp>
      <p:sp>
        <p:nvSpPr>
          <p:cNvPr id="36" name="CasellaDiTesto 35">
            <a:extLst>
              <a:ext uri="{FF2B5EF4-FFF2-40B4-BE49-F238E27FC236}">
                <a16:creationId xmlns:a16="http://schemas.microsoft.com/office/drawing/2014/main" id="{B4827ED8-6A8F-40FA-BBDA-C503BBB7EB3C}"/>
              </a:ext>
            </a:extLst>
          </p:cNvPr>
          <p:cNvSpPr txBox="1"/>
          <p:nvPr/>
        </p:nvSpPr>
        <p:spPr>
          <a:xfrm>
            <a:off x="3275049" y="2971847"/>
            <a:ext cx="6047361" cy="307777"/>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srgbClr val="0000FF"/>
                </a:solidFill>
                <a:effectLst/>
                <a:uLnTx/>
                <a:uFillTx/>
                <a:latin typeface="Comic Sans MS" panose="030F0702030302020204" pitchFamily="66" charset="0"/>
                <a:ea typeface="+mn-ea"/>
                <a:cs typeface="+mn-cs"/>
              </a:rPr>
              <a:t>Curva d’intersezione tra le superfici laterali esterne dei cilindri</a:t>
            </a:r>
          </a:p>
        </p:txBody>
      </p:sp>
      <p:sp>
        <p:nvSpPr>
          <p:cNvPr id="37" name="CasellaDiTesto 36">
            <a:extLst>
              <a:ext uri="{FF2B5EF4-FFF2-40B4-BE49-F238E27FC236}">
                <a16:creationId xmlns:a16="http://schemas.microsoft.com/office/drawing/2014/main" id="{24EF6444-896A-4922-9DC2-4CB31B8BD82B}"/>
              </a:ext>
            </a:extLst>
          </p:cNvPr>
          <p:cNvSpPr txBox="1"/>
          <p:nvPr/>
        </p:nvSpPr>
        <p:spPr>
          <a:xfrm>
            <a:off x="3266975" y="3588650"/>
            <a:ext cx="6047361" cy="307777"/>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srgbClr val="0000FF"/>
                </a:solidFill>
                <a:effectLst/>
                <a:uLnTx/>
                <a:uFillTx/>
                <a:latin typeface="Comic Sans MS" panose="030F0702030302020204" pitchFamily="66" charset="0"/>
                <a:ea typeface="+mn-ea"/>
                <a:cs typeface="+mn-cs"/>
              </a:rPr>
              <a:t>Sintesi delle due curve d’intersezione precedentemente definite</a:t>
            </a:r>
          </a:p>
        </p:txBody>
      </p:sp>
      <p:sp>
        <p:nvSpPr>
          <p:cNvPr id="38" name="CasellaDiTesto 37">
            <a:extLst>
              <a:ext uri="{FF2B5EF4-FFF2-40B4-BE49-F238E27FC236}">
                <a16:creationId xmlns:a16="http://schemas.microsoft.com/office/drawing/2014/main" id="{16D764E0-1A81-4E81-805E-5C701A79F7E1}"/>
              </a:ext>
            </a:extLst>
          </p:cNvPr>
          <p:cNvSpPr txBox="1"/>
          <p:nvPr/>
        </p:nvSpPr>
        <p:spPr>
          <a:xfrm>
            <a:off x="3274321" y="3278489"/>
            <a:ext cx="6144886" cy="307777"/>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srgbClr val="0000FF"/>
                </a:solidFill>
                <a:effectLst/>
                <a:uLnTx/>
                <a:uFillTx/>
                <a:latin typeface="Comic Sans MS" panose="030F0702030302020204" pitchFamily="66" charset="0"/>
                <a:ea typeface="+mn-ea"/>
                <a:cs typeface="+mn-cs"/>
              </a:rPr>
              <a:t>Curva d’intersezione tra superficie laterale esterna e superficie interna</a:t>
            </a:r>
          </a:p>
        </p:txBody>
      </p:sp>
      <p:sp>
        <p:nvSpPr>
          <p:cNvPr id="39" name="CasellaDiTesto 38">
            <a:extLst>
              <a:ext uri="{FF2B5EF4-FFF2-40B4-BE49-F238E27FC236}">
                <a16:creationId xmlns:a16="http://schemas.microsoft.com/office/drawing/2014/main" id="{3DF9B911-BA0A-4BDA-98A5-29A01C522335}"/>
              </a:ext>
            </a:extLst>
          </p:cNvPr>
          <p:cNvSpPr txBox="1"/>
          <p:nvPr/>
        </p:nvSpPr>
        <p:spPr>
          <a:xfrm>
            <a:off x="3283204" y="3898622"/>
            <a:ext cx="6063268" cy="307777"/>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srgbClr val="0000FF"/>
                </a:solidFill>
                <a:effectLst/>
                <a:uLnTx/>
                <a:uFillTx/>
                <a:latin typeface="Comic Sans MS" panose="030F0702030302020204" pitchFamily="66" charset="0"/>
                <a:ea typeface="+mn-ea"/>
                <a:cs typeface="+mn-cs"/>
              </a:rPr>
              <a:t>Curva d’intersezione tra superficie esterna e superficie interna</a:t>
            </a:r>
          </a:p>
        </p:txBody>
      </p:sp>
      <p:sp>
        <p:nvSpPr>
          <p:cNvPr id="29" name="CasellaDiTesto 28">
            <a:extLst>
              <a:ext uri="{FF2B5EF4-FFF2-40B4-BE49-F238E27FC236}">
                <a16:creationId xmlns:a16="http://schemas.microsoft.com/office/drawing/2014/main" id="{65A9C577-2EE5-4204-B15C-8DBAF6180F56}"/>
              </a:ext>
            </a:extLst>
          </p:cNvPr>
          <p:cNvSpPr txBox="1"/>
          <p:nvPr/>
        </p:nvSpPr>
        <p:spPr>
          <a:xfrm>
            <a:off x="2790115" y="5835792"/>
            <a:ext cx="6627381"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000" b="0" i="0" u="none" strike="noStrike" kern="1200" cap="none" spc="0" normalizeH="0" baseline="0" noProof="0" dirty="0">
                <a:ln>
                  <a:noFill/>
                </a:ln>
                <a:solidFill>
                  <a:srgbClr val="0000FF"/>
                </a:solidFill>
                <a:effectLst/>
                <a:uLnTx/>
                <a:uFillTx/>
                <a:latin typeface="Comic Sans MS" panose="030F0702030302020204" pitchFamily="66" charset="0"/>
                <a:ea typeface="+mn-ea"/>
                <a:cs typeface="+mn-cs"/>
              </a:rPr>
              <a:t>Per accedere alle pagine selezionare il numero</a:t>
            </a:r>
          </a:p>
        </p:txBody>
      </p:sp>
      <p:sp>
        <p:nvSpPr>
          <p:cNvPr id="13" name="Titolo 12">
            <a:extLst>
              <a:ext uri="{FF2B5EF4-FFF2-40B4-BE49-F238E27FC236}">
                <a16:creationId xmlns:a16="http://schemas.microsoft.com/office/drawing/2014/main" id="{5228088B-0BA8-46AA-B589-31D74B8A7B82}"/>
              </a:ext>
            </a:extLst>
          </p:cNvPr>
          <p:cNvSpPr>
            <a:spLocks noGrp="1"/>
          </p:cNvSpPr>
          <p:nvPr>
            <p:ph type="title"/>
          </p:nvPr>
        </p:nvSpPr>
        <p:spPr>
          <a:xfrm>
            <a:off x="12000" y="21998"/>
            <a:ext cx="12168000" cy="432000"/>
          </a:xfrm>
          <a:ln>
            <a:solidFill>
              <a:srgbClr val="0070C0"/>
            </a:solidFill>
          </a:ln>
        </p:spPr>
        <p:txBody>
          <a:bodyPr>
            <a:normAutofit fontScale="90000"/>
          </a:bodyPr>
          <a:lstStyle/>
          <a:p>
            <a:pPr algn="ctr"/>
            <a:r>
              <a:rPr kumimoji="0" lang="it-IT" sz="3200" b="0" i="0" u="none" strike="noStrike" kern="0" cap="none" spc="0" normalizeH="0" baseline="0" noProof="0" dirty="0">
                <a:ln>
                  <a:noFill/>
                </a:ln>
                <a:solidFill>
                  <a:srgbClr val="0066FF"/>
                </a:solidFill>
                <a:effectLst/>
                <a:uLnTx/>
                <a:uFillTx/>
                <a:latin typeface="Comic Sans MS" pitchFamily="66" charset="0"/>
                <a:ea typeface="+mj-ea"/>
                <a:cs typeface="+mj-cs"/>
              </a:rPr>
              <a:t>Geometria descrittiva dinamica</a:t>
            </a:r>
            <a:endParaRPr lang="it-IT" dirty="0"/>
          </a:p>
        </p:txBody>
      </p:sp>
      <p:sp>
        <p:nvSpPr>
          <p:cNvPr id="2" name="CasellaDiTesto 1">
            <a:extLst>
              <a:ext uri="{FF2B5EF4-FFF2-40B4-BE49-F238E27FC236}">
                <a16:creationId xmlns:a16="http://schemas.microsoft.com/office/drawing/2014/main" id="{ABCDF7B3-C93B-42CD-B132-42933F1F73CA}"/>
              </a:ext>
            </a:extLst>
          </p:cNvPr>
          <p:cNvSpPr txBox="1"/>
          <p:nvPr/>
        </p:nvSpPr>
        <p:spPr>
          <a:xfrm>
            <a:off x="3278021" y="2654909"/>
            <a:ext cx="6047362"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srgbClr val="0000FF"/>
                </a:solidFill>
                <a:effectLst/>
                <a:uLnTx/>
                <a:uFillTx/>
                <a:latin typeface="Comic Sans MS"/>
                <a:ea typeface="+mn-ea"/>
                <a:cs typeface="+mn-cs"/>
              </a:rPr>
              <a:t>Esemplificazione della procedura di ricerca delle curve d’intersezione</a:t>
            </a:r>
          </a:p>
        </p:txBody>
      </p:sp>
      <p:sp>
        <p:nvSpPr>
          <p:cNvPr id="27" name="Pulsante di azione: vuoto 26">
            <a:hlinkClick r:id="rId9" action="ppaction://hlinksldjump" highlightClick="1"/>
            <a:extLst>
              <a:ext uri="{FF2B5EF4-FFF2-40B4-BE49-F238E27FC236}">
                <a16:creationId xmlns:a16="http://schemas.microsoft.com/office/drawing/2014/main" id="{3F57F95D-ABB8-4ACA-9B2A-9ADDE14791E9}"/>
              </a:ext>
            </a:extLst>
          </p:cNvPr>
          <p:cNvSpPr/>
          <p:nvPr/>
        </p:nvSpPr>
        <p:spPr>
          <a:xfrm>
            <a:off x="2858776" y="4238945"/>
            <a:ext cx="396000" cy="252000"/>
          </a:xfrm>
          <a:prstGeom prst="actionButtonBlank">
            <a:avLst/>
          </a:prstGeom>
          <a:solidFill>
            <a:srgbClr val="0000FF"/>
          </a:solidFill>
          <a:ln w="3175">
            <a:solidFill>
              <a:srgbClr val="00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hlinkClick r:id="rId9" action="ppaction://hlinksldjump">
                  <a:extLst>
                    <a:ext uri="{A12FA001-AC4F-418D-AE19-62706E023703}">
                      <ahyp:hlinkClr xmlns:ahyp="http://schemas.microsoft.com/office/drawing/2018/hyperlinkcolor" val="tx"/>
                    </a:ext>
                  </a:extLst>
                </a:hlinkClick>
              </a:rPr>
              <a:t>7</a:t>
            </a:r>
            <a:endParaRPr kumimoji="0" lang="it-IT" sz="1400" b="0"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sp>
        <p:nvSpPr>
          <p:cNvPr id="30" name="Pulsante di azione: vuoto 29">
            <a:hlinkClick r:id="rId10" action="ppaction://hlinksldjump" highlightClick="1"/>
            <a:extLst>
              <a:ext uri="{FF2B5EF4-FFF2-40B4-BE49-F238E27FC236}">
                <a16:creationId xmlns:a16="http://schemas.microsoft.com/office/drawing/2014/main" id="{F07C91EE-115A-4D19-9781-940F61F04E59}"/>
              </a:ext>
            </a:extLst>
          </p:cNvPr>
          <p:cNvSpPr/>
          <p:nvPr/>
        </p:nvSpPr>
        <p:spPr>
          <a:xfrm>
            <a:off x="2868451" y="5172440"/>
            <a:ext cx="396000" cy="252000"/>
          </a:xfrm>
          <a:prstGeom prst="actionButtonBlank">
            <a:avLst/>
          </a:prstGeom>
          <a:solidFill>
            <a:srgbClr val="0000FF"/>
          </a:solidFill>
          <a:ln w="3175">
            <a:solidFill>
              <a:srgbClr val="00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10</a:t>
            </a:r>
          </a:p>
        </p:txBody>
      </p:sp>
      <p:sp>
        <p:nvSpPr>
          <p:cNvPr id="31" name="Pulsante di azione: vuoto 30">
            <a:hlinkClick r:id="rId11" action="ppaction://hlinksldjump" highlightClick="1"/>
            <a:extLst>
              <a:ext uri="{FF2B5EF4-FFF2-40B4-BE49-F238E27FC236}">
                <a16:creationId xmlns:a16="http://schemas.microsoft.com/office/drawing/2014/main" id="{8D4F7673-178B-497D-9642-8A2F40208DDA}"/>
              </a:ext>
            </a:extLst>
          </p:cNvPr>
          <p:cNvSpPr/>
          <p:nvPr/>
        </p:nvSpPr>
        <p:spPr>
          <a:xfrm>
            <a:off x="2866781" y="4843367"/>
            <a:ext cx="396000" cy="252000"/>
          </a:xfrm>
          <a:prstGeom prst="actionButtonBlank">
            <a:avLst/>
          </a:prstGeom>
          <a:solidFill>
            <a:srgbClr val="0000FF"/>
          </a:solidFill>
          <a:ln w="3175">
            <a:solidFill>
              <a:srgbClr val="00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hlinkClick r:id="rId12" action="ppaction://hlinksldjump">
                  <a:extLst>
                    <a:ext uri="{A12FA001-AC4F-418D-AE19-62706E023703}">
                      <ahyp:hlinkClr xmlns:ahyp="http://schemas.microsoft.com/office/drawing/2018/hyperlinkcolor" val="tx"/>
                    </a:ext>
                  </a:extLst>
                </a:hlinkClick>
              </a:rPr>
              <a:t>9</a:t>
            </a:r>
            <a:endParaRPr kumimoji="0" lang="it-IT" sz="1400" b="0"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sp>
        <p:nvSpPr>
          <p:cNvPr id="32" name="Pulsante di azione: vuoto 31">
            <a:hlinkClick r:id="rId12" action="ppaction://hlinksldjump" highlightClick="1"/>
            <a:extLst>
              <a:ext uri="{FF2B5EF4-FFF2-40B4-BE49-F238E27FC236}">
                <a16:creationId xmlns:a16="http://schemas.microsoft.com/office/drawing/2014/main" id="{80A6F65B-85C2-4E9F-AC28-0CBCFFA43515}"/>
              </a:ext>
            </a:extLst>
          </p:cNvPr>
          <p:cNvSpPr/>
          <p:nvPr/>
        </p:nvSpPr>
        <p:spPr>
          <a:xfrm>
            <a:off x="2863142" y="4551430"/>
            <a:ext cx="396000" cy="252000"/>
          </a:xfrm>
          <a:prstGeom prst="actionButtonBlank">
            <a:avLst/>
          </a:prstGeom>
          <a:solidFill>
            <a:srgbClr val="0000FF"/>
          </a:solidFill>
          <a:ln w="31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8</a:t>
            </a:r>
          </a:p>
        </p:txBody>
      </p:sp>
      <p:cxnSp>
        <p:nvCxnSpPr>
          <p:cNvPr id="34" name="Connettore diritto 33">
            <a:extLst>
              <a:ext uri="{FF2B5EF4-FFF2-40B4-BE49-F238E27FC236}">
                <a16:creationId xmlns:a16="http://schemas.microsoft.com/office/drawing/2014/main" id="{EC31A7C7-2A04-440E-AC12-2B08FD5C058A}"/>
              </a:ext>
            </a:extLst>
          </p:cNvPr>
          <p:cNvCxnSpPr>
            <a:cxnSpLocks/>
          </p:cNvCxnSpPr>
          <p:nvPr/>
        </p:nvCxnSpPr>
        <p:spPr>
          <a:xfrm>
            <a:off x="0" y="6866530"/>
            <a:ext cx="12192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pic>
        <p:nvPicPr>
          <p:cNvPr id="17" name="Immagine 16">
            <a:extLst>
              <a:ext uri="{FF2B5EF4-FFF2-40B4-BE49-F238E27FC236}">
                <a16:creationId xmlns:a16="http://schemas.microsoft.com/office/drawing/2014/main" id="{57D9F24C-A969-44B3-8DA0-DCED95C9404C}"/>
              </a:ext>
            </a:extLst>
          </p:cNvPr>
          <p:cNvPicPr>
            <a:picLocks noChangeAspect="1"/>
          </p:cNvPicPr>
          <p:nvPr/>
        </p:nvPicPr>
        <p:blipFill>
          <a:blip r:embed="rId13">
            <a:extLst>
              <a:ext uri="{BEBA8EAE-BF5A-486C-A8C5-ECC9F3942E4B}">
                <a14:imgProps xmlns:a14="http://schemas.microsoft.com/office/drawing/2010/main">
                  <a14:imgLayer r:embed="rId14">
                    <a14:imgEffect>
                      <a14:sharpenSoften amount="500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38242" y="1723097"/>
            <a:ext cx="2736000" cy="4806068"/>
          </a:xfrm>
          <a:prstGeom prst="rect">
            <a:avLst/>
          </a:prstGeom>
          <a:ln>
            <a:solidFill>
              <a:srgbClr val="0070C0"/>
            </a:solidFill>
          </a:ln>
        </p:spPr>
      </p:pic>
    </p:spTree>
    <p:extLst>
      <p:ext uri="{BB962C8B-B14F-4D97-AF65-F5344CB8AC3E}">
        <p14:creationId xmlns:p14="http://schemas.microsoft.com/office/powerpoint/2010/main" val="31388708"/>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1000" fill="hold"/>
                                        <p:tgtEl>
                                          <p:spTgt spid="18"/>
                                        </p:tgtEl>
                                        <p:attrNameLst>
                                          <p:attrName>ppt_x</p:attrName>
                                        </p:attrNameLst>
                                      </p:cBhvr>
                                      <p:tavLst>
                                        <p:tav tm="0">
                                          <p:val>
                                            <p:strVal val="#ppt_x"/>
                                          </p:val>
                                        </p:tav>
                                        <p:tav tm="100000">
                                          <p:val>
                                            <p:strVal val="#ppt_x"/>
                                          </p:val>
                                        </p:tav>
                                      </p:tavLst>
                                    </p:anim>
                                    <p:anim calcmode="lin" valueType="num">
                                      <p:cBhvr additive="base">
                                        <p:cTn id="8" dur="10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42" fill="hold" nodeType="click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barn(outHorizontal)">
                                      <p:cBhvr>
                                        <p:cTn id="13" dur="1000"/>
                                        <p:tgtEl>
                                          <p:spTgt spid="17"/>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1000"/>
                                        <p:tgtEl>
                                          <p:spTgt spid="5"/>
                                        </p:tgtEl>
                                      </p:cBhvr>
                                    </p:animEffect>
                                    <p:anim calcmode="lin" valueType="num">
                                      <p:cBhvr>
                                        <p:cTn id="19" dur="1000" fill="hold"/>
                                        <p:tgtEl>
                                          <p:spTgt spid="5"/>
                                        </p:tgtEl>
                                        <p:attrNameLst>
                                          <p:attrName>ppt_x</p:attrName>
                                        </p:attrNameLst>
                                      </p:cBhvr>
                                      <p:tavLst>
                                        <p:tav tm="0">
                                          <p:val>
                                            <p:strVal val="#ppt_x"/>
                                          </p:val>
                                        </p:tav>
                                        <p:tav tm="100000">
                                          <p:val>
                                            <p:strVal val="#ppt_x"/>
                                          </p:val>
                                        </p:tav>
                                      </p:tavLst>
                                    </p:anim>
                                    <p:anim calcmode="lin" valueType="num">
                                      <p:cBhvr>
                                        <p:cTn id="2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1000" fill="hold"/>
                                        <p:tgtEl>
                                          <p:spTgt spid="11"/>
                                        </p:tgtEl>
                                        <p:attrNameLst>
                                          <p:attrName>ppt_x</p:attrName>
                                        </p:attrNameLst>
                                      </p:cBhvr>
                                      <p:tavLst>
                                        <p:tav tm="0">
                                          <p:val>
                                            <p:strVal val="#ppt_x"/>
                                          </p:val>
                                        </p:tav>
                                        <p:tav tm="100000">
                                          <p:val>
                                            <p:strVal val="#ppt_x"/>
                                          </p:val>
                                        </p:tav>
                                      </p:tavLst>
                                    </p:anim>
                                    <p:anim calcmode="lin" valueType="num">
                                      <p:cBhvr additive="base">
                                        <p:cTn id="26" dur="10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1"/>
                                        </p:tgtEl>
                                        <p:attrNameLst>
                                          <p:attrName>style.visibility</p:attrName>
                                        </p:attrNameLst>
                                      </p:cBhvr>
                                      <p:to>
                                        <p:strVal val="visible"/>
                                      </p:to>
                                    </p:set>
                                    <p:anim calcmode="lin" valueType="num">
                                      <p:cBhvr additive="base">
                                        <p:cTn id="31" dur="500" fill="hold"/>
                                        <p:tgtEl>
                                          <p:spTgt spid="21"/>
                                        </p:tgtEl>
                                        <p:attrNameLst>
                                          <p:attrName>ppt_x</p:attrName>
                                        </p:attrNameLst>
                                      </p:cBhvr>
                                      <p:tavLst>
                                        <p:tav tm="0">
                                          <p:val>
                                            <p:strVal val="#ppt_x"/>
                                          </p:val>
                                        </p:tav>
                                        <p:tav tm="100000">
                                          <p:val>
                                            <p:strVal val="#ppt_x"/>
                                          </p:val>
                                        </p:tav>
                                      </p:tavLst>
                                    </p:anim>
                                    <p:anim calcmode="lin" valueType="num">
                                      <p:cBhvr additive="base">
                                        <p:cTn id="32" dur="500" fill="hold"/>
                                        <p:tgtEl>
                                          <p:spTgt spid="21"/>
                                        </p:tgtEl>
                                        <p:attrNameLst>
                                          <p:attrName>ppt_y</p:attrName>
                                        </p:attrNameLst>
                                      </p:cBhvr>
                                      <p:tavLst>
                                        <p:tav tm="0">
                                          <p:val>
                                            <p:strVal val="1+#ppt_h/2"/>
                                          </p:val>
                                        </p:tav>
                                        <p:tav tm="100000">
                                          <p:val>
                                            <p:strVal val="#ppt_y"/>
                                          </p:val>
                                        </p:tav>
                                      </p:tavLst>
                                    </p:anim>
                                  </p:childTnLst>
                                </p:cTn>
                              </p:par>
                            </p:childTnLst>
                          </p:cTn>
                        </p:par>
                        <p:par>
                          <p:cTn id="33" fill="hold">
                            <p:stCondLst>
                              <p:cond delay="500"/>
                            </p:stCondLst>
                            <p:childTnLst>
                              <p:par>
                                <p:cTn id="34" presetID="2" presetClass="entr" presetSubtype="8" fill="hold" grpId="0" nodeType="afterEffect">
                                  <p:stCondLst>
                                    <p:cond delay="0"/>
                                  </p:stCondLst>
                                  <p:childTnLst>
                                    <p:set>
                                      <p:cBhvr>
                                        <p:cTn id="35" dur="1" fill="hold">
                                          <p:stCondLst>
                                            <p:cond delay="0"/>
                                          </p:stCondLst>
                                        </p:cTn>
                                        <p:tgtEl>
                                          <p:spTgt spid="14"/>
                                        </p:tgtEl>
                                        <p:attrNameLst>
                                          <p:attrName>style.visibility</p:attrName>
                                        </p:attrNameLst>
                                      </p:cBhvr>
                                      <p:to>
                                        <p:strVal val="visible"/>
                                      </p:to>
                                    </p:set>
                                    <p:anim calcmode="lin" valueType="num">
                                      <p:cBhvr additive="base">
                                        <p:cTn id="36" dur="1000" fill="hold"/>
                                        <p:tgtEl>
                                          <p:spTgt spid="14"/>
                                        </p:tgtEl>
                                        <p:attrNameLst>
                                          <p:attrName>ppt_x</p:attrName>
                                        </p:attrNameLst>
                                      </p:cBhvr>
                                      <p:tavLst>
                                        <p:tav tm="0">
                                          <p:val>
                                            <p:strVal val="0-#ppt_w/2"/>
                                          </p:val>
                                        </p:tav>
                                        <p:tav tm="100000">
                                          <p:val>
                                            <p:strVal val="#ppt_x"/>
                                          </p:val>
                                        </p:tav>
                                      </p:tavLst>
                                    </p:anim>
                                    <p:anim calcmode="lin" valueType="num">
                                      <p:cBhvr additive="base">
                                        <p:cTn id="37" dur="1000" fill="hold"/>
                                        <p:tgtEl>
                                          <p:spTgt spid="14"/>
                                        </p:tgtEl>
                                        <p:attrNameLst>
                                          <p:attrName>ppt_y</p:attrName>
                                        </p:attrNameLst>
                                      </p:cBhvr>
                                      <p:tavLst>
                                        <p:tav tm="0">
                                          <p:val>
                                            <p:strVal val="#ppt_y"/>
                                          </p:val>
                                        </p:tav>
                                        <p:tav tm="100000">
                                          <p:val>
                                            <p:strVal val="#ppt_y"/>
                                          </p:val>
                                        </p:tav>
                                      </p:tavLst>
                                    </p:anim>
                                  </p:childTnLst>
                                </p:cTn>
                              </p:par>
                            </p:childTnLst>
                          </p:cTn>
                        </p:par>
                        <p:par>
                          <p:cTn id="38" fill="hold">
                            <p:stCondLst>
                              <p:cond delay="1500"/>
                            </p:stCondLst>
                            <p:childTnLst>
                              <p:par>
                                <p:cTn id="39" presetID="2" presetClass="entr" presetSubtype="4" fill="hold" grpId="0" nodeType="afterEffect">
                                  <p:stCondLst>
                                    <p:cond delay="0"/>
                                  </p:stCondLst>
                                  <p:childTnLst>
                                    <p:set>
                                      <p:cBhvr>
                                        <p:cTn id="40" dur="1" fill="hold">
                                          <p:stCondLst>
                                            <p:cond delay="0"/>
                                          </p:stCondLst>
                                        </p:cTn>
                                        <p:tgtEl>
                                          <p:spTgt spid="22"/>
                                        </p:tgtEl>
                                        <p:attrNameLst>
                                          <p:attrName>style.visibility</p:attrName>
                                        </p:attrNameLst>
                                      </p:cBhvr>
                                      <p:to>
                                        <p:strVal val="visible"/>
                                      </p:to>
                                    </p:set>
                                    <p:anim calcmode="lin" valueType="num">
                                      <p:cBhvr additive="base">
                                        <p:cTn id="41" dur="500" fill="hold"/>
                                        <p:tgtEl>
                                          <p:spTgt spid="22"/>
                                        </p:tgtEl>
                                        <p:attrNameLst>
                                          <p:attrName>ppt_x</p:attrName>
                                        </p:attrNameLst>
                                      </p:cBhvr>
                                      <p:tavLst>
                                        <p:tav tm="0">
                                          <p:val>
                                            <p:strVal val="#ppt_x"/>
                                          </p:val>
                                        </p:tav>
                                        <p:tav tm="100000">
                                          <p:val>
                                            <p:strVal val="#ppt_x"/>
                                          </p:val>
                                        </p:tav>
                                      </p:tavLst>
                                    </p:anim>
                                    <p:anim calcmode="lin" valueType="num">
                                      <p:cBhvr additive="base">
                                        <p:cTn id="42" dur="500" fill="hold"/>
                                        <p:tgtEl>
                                          <p:spTgt spid="22"/>
                                        </p:tgtEl>
                                        <p:attrNameLst>
                                          <p:attrName>ppt_y</p:attrName>
                                        </p:attrNameLst>
                                      </p:cBhvr>
                                      <p:tavLst>
                                        <p:tav tm="0">
                                          <p:val>
                                            <p:strVal val="1+#ppt_h/2"/>
                                          </p:val>
                                        </p:tav>
                                        <p:tav tm="100000">
                                          <p:val>
                                            <p:strVal val="#ppt_y"/>
                                          </p:val>
                                        </p:tav>
                                      </p:tavLst>
                                    </p:anim>
                                  </p:childTnLst>
                                </p:cTn>
                              </p:par>
                            </p:childTnLst>
                          </p:cTn>
                        </p:par>
                        <p:par>
                          <p:cTn id="43" fill="hold">
                            <p:stCondLst>
                              <p:cond delay="2000"/>
                            </p:stCondLst>
                            <p:childTnLst>
                              <p:par>
                                <p:cTn id="44" presetID="2" presetClass="entr" presetSubtype="8" fill="hold" grpId="0" nodeType="afterEffect">
                                  <p:stCondLst>
                                    <p:cond delay="0"/>
                                  </p:stCondLst>
                                  <p:childTnLst>
                                    <p:set>
                                      <p:cBhvr>
                                        <p:cTn id="45" dur="1" fill="hold">
                                          <p:stCondLst>
                                            <p:cond delay="0"/>
                                          </p:stCondLst>
                                        </p:cTn>
                                        <p:tgtEl>
                                          <p:spTgt spid="2"/>
                                        </p:tgtEl>
                                        <p:attrNameLst>
                                          <p:attrName>style.visibility</p:attrName>
                                        </p:attrNameLst>
                                      </p:cBhvr>
                                      <p:to>
                                        <p:strVal val="visible"/>
                                      </p:to>
                                    </p:set>
                                    <p:anim calcmode="lin" valueType="num">
                                      <p:cBhvr additive="base">
                                        <p:cTn id="46" dur="1000" fill="hold"/>
                                        <p:tgtEl>
                                          <p:spTgt spid="2"/>
                                        </p:tgtEl>
                                        <p:attrNameLst>
                                          <p:attrName>ppt_x</p:attrName>
                                        </p:attrNameLst>
                                      </p:cBhvr>
                                      <p:tavLst>
                                        <p:tav tm="0">
                                          <p:val>
                                            <p:strVal val="0-#ppt_w/2"/>
                                          </p:val>
                                        </p:tav>
                                        <p:tav tm="100000">
                                          <p:val>
                                            <p:strVal val="#ppt_x"/>
                                          </p:val>
                                        </p:tav>
                                      </p:tavLst>
                                    </p:anim>
                                    <p:anim calcmode="lin" valueType="num">
                                      <p:cBhvr additive="base">
                                        <p:cTn id="47" dur="1000" fill="hold"/>
                                        <p:tgtEl>
                                          <p:spTgt spid="2"/>
                                        </p:tgtEl>
                                        <p:attrNameLst>
                                          <p:attrName>ppt_y</p:attrName>
                                        </p:attrNameLst>
                                      </p:cBhvr>
                                      <p:tavLst>
                                        <p:tav tm="0">
                                          <p:val>
                                            <p:strVal val="#ppt_y"/>
                                          </p:val>
                                        </p:tav>
                                        <p:tav tm="100000">
                                          <p:val>
                                            <p:strVal val="#ppt_y"/>
                                          </p:val>
                                        </p:tav>
                                      </p:tavLst>
                                    </p:anim>
                                  </p:childTnLst>
                                </p:cTn>
                              </p:par>
                            </p:childTnLst>
                          </p:cTn>
                        </p:par>
                        <p:par>
                          <p:cTn id="48" fill="hold">
                            <p:stCondLst>
                              <p:cond delay="3000"/>
                            </p:stCondLst>
                            <p:childTnLst>
                              <p:par>
                                <p:cTn id="49" presetID="2" presetClass="entr" presetSubtype="4" fill="hold" grpId="0" nodeType="afterEffect">
                                  <p:stCondLst>
                                    <p:cond delay="0"/>
                                  </p:stCondLst>
                                  <p:childTnLst>
                                    <p:set>
                                      <p:cBhvr>
                                        <p:cTn id="50" dur="1" fill="hold">
                                          <p:stCondLst>
                                            <p:cond delay="0"/>
                                          </p:stCondLst>
                                        </p:cTn>
                                        <p:tgtEl>
                                          <p:spTgt spid="23"/>
                                        </p:tgtEl>
                                        <p:attrNameLst>
                                          <p:attrName>style.visibility</p:attrName>
                                        </p:attrNameLst>
                                      </p:cBhvr>
                                      <p:to>
                                        <p:strVal val="visible"/>
                                      </p:to>
                                    </p:set>
                                    <p:anim calcmode="lin" valueType="num">
                                      <p:cBhvr additive="base">
                                        <p:cTn id="51" dur="500" fill="hold"/>
                                        <p:tgtEl>
                                          <p:spTgt spid="23"/>
                                        </p:tgtEl>
                                        <p:attrNameLst>
                                          <p:attrName>ppt_x</p:attrName>
                                        </p:attrNameLst>
                                      </p:cBhvr>
                                      <p:tavLst>
                                        <p:tav tm="0">
                                          <p:val>
                                            <p:strVal val="#ppt_x"/>
                                          </p:val>
                                        </p:tav>
                                        <p:tav tm="100000">
                                          <p:val>
                                            <p:strVal val="#ppt_x"/>
                                          </p:val>
                                        </p:tav>
                                      </p:tavLst>
                                    </p:anim>
                                    <p:anim calcmode="lin" valueType="num">
                                      <p:cBhvr additive="base">
                                        <p:cTn id="52" dur="500" fill="hold"/>
                                        <p:tgtEl>
                                          <p:spTgt spid="23"/>
                                        </p:tgtEl>
                                        <p:attrNameLst>
                                          <p:attrName>ppt_y</p:attrName>
                                        </p:attrNameLst>
                                      </p:cBhvr>
                                      <p:tavLst>
                                        <p:tav tm="0">
                                          <p:val>
                                            <p:strVal val="1+#ppt_h/2"/>
                                          </p:val>
                                        </p:tav>
                                        <p:tav tm="100000">
                                          <p:val>
                                            <p:strVal val="#ppt_y"/>
                                          </p:val>
                                        </p:tav>
                                      </p:tavLst>
                                    </p:anim>
                                  </p:childTnLst>
                                </p:cTn>
                              </p:par>
                            </p:childTnLst>
                          </p:cTn>
                        </p:par>
                        <p:par>
                          <p:cTn id="53" fill="hold">
                            <p:stCondLst>
                              <p:cond delay="3500"/>
                            </p:stCondLst>
                            <p:childTnLst>
                              <p:par>
                                <p:cTn id="54" presetID="2" presetClass="entr" presetSubtype="8" fill="hold" grpId="0" nodeType="afterEffect">
                                  <p:stCondLst>
                                    <p:cond delay="0"/>
                                  </p:stCondLst>
                                  <p:childTnLst>
                                    <p:set>
                                      <p:cBhvr>
                                        <p:cTn id="55" dur="1" fill="hold">
                                          <p:stCondLst>
                                            <p:cond delay="0"/>
                                          </p:stCondLst>
                                        </p:cTn>
                                        <p:tgtEl>
                                          <p:spTgt spid="36"/>
                                        </p:tgtEl>
                                        <p:attrNameLst>
                                          <p:attrName>style.visibility</p:attrName>
                                        </p:attrNameLst>
                                      </p:cBhvr>
                                      <p:to>
                                        <p:strVal val="visible"/>
                                      </p:to>
                                    </p:set>
                                    <p:anim calcmode="lin" valueType="num">
                                      <p:cBhvr additive="base">
                                        <p:cTn id="56" dur="1000" fill="hold"/>
                                        <p:tgtEl>
                                          <p:spTgt spid="36"/>
                                        </p:tgtEl>
                                        <p:attrNameLst>
                                          <p:attrName>ppt_x</p:attrName>
                                        </p:attrNameLst>
                                      </p:cBhvr>
                                      <p:tavLst>
                                        <p:tav tm="0">
                                          <p:val>
                                            <p:strVal val="0-#ppt_w/2"/>
                                          </p:val>
                                        </p:tav>
                                        <p:tav tm="100000">
                                          <p:val>
                                            <p:strVal val="#ppt_x"/>
                                          </p:val>
                                        </p:tav>
                                      </p:tavLst>
                                    </p:anim>
                                    <p:anim calcmode="lin" valueType="num">
                                      <p:cBhvr additive="base">
                                        <p:cTn id="57" dur="1000" fill="hold"/>
                                        <p:tgtEl>
                                          <p:spTgt spid="36"/>
                                        </p:tgtEl>
                                        <p:attrNameLst>
                                          <p:attrName>ppt_y</p:attrName>
                                        </p:attrNameLst>
                                      </p:cBhvr>
                                      <p:tavLst>
                                        <p:tav tm="0">
                                          <p:val>
                                            <p:strVal val="#ppt_y"/>
                                          </p:val>
                                        </p:tav>
                                        <p:tav tm="100000">
                                          <p:val>
                                            <p:strVal val="#ppt_y"/>
                                          </p:val>
                                        </p:tav>
                                      </p:tavLst>
                                    </p:anim>
                                  </p:childTnLst>
                                </p:cTn>
                              </p:par>
                            </p:childTnLst>
                          </p:cTn>
                        </p:par>
                        <p:par>
                          <p:cTn id="58" fill="hold">
                            <p:stCondLst>
                              <p:cond delay="4500"/>
                            </p:stCondLst>
                            <p:childTnLst>
                              <p:par>
                                <p:cTn id="59" presetID="2" presetClass="entr" presetSubtype="4" fill="hold" grpId="0" nodeType="afterEffect">
                                  <p:stCondLst>
                                    <p:cond delay="0"/>
                                  </p:stCondLst>
                                  <p:childTnLst>
                                    <p:set>
                                      <p:cBhvr>
                                        <p:cTn id="60" dur="1" fill="hold">
                                          <p:stCondLst>
                                            <p:cond delay="0"/>
                                          </p:stCondLst>
                                        </p:cTn>
                                        <p:tgtEl>
                                          <p:spTgt spid="28"/>
                                        </p:tgtEl>
                                        <p:attrNameLst>
                                          <p:attrName>style.visibility</p:attrName>
                                        </p:attrNameLst>
                                      </p:cBhvr>
                                      <p:to>
                                        <p:strVal val="visible"/>
                                      </p:to>
                                    </p:set>
                                    <p:anim calcmode="lin" valueType="num">
                                      <p:cBhvr additive="base">
                                        <p:cTn id="61" dur="500" fill="hold"/>
                                        <p:tgtEl>
                                          <p:spTgt spid="28"/>
                                        </p:tgtEl>
                                        <p:attrNameLst>
                                          <p:attrName>ppt_x</p:attrName>
                                        </p:attrNameLst>
                                      </p:cBhvr>
                                      <p:tavLst>
                                        <p:tav tm="0">
                                          <p:val>
                                            <p:strVal val="#ppt_x"/>
                                          </p:val>
                                        </p:tav>
                                        <p:tav tm="100000">
                                          <p:val>
                                            <p:strVal val="#ppt_x"/>
                                          </p:val>
                                        </p:tav>
                                      </p:tavLst>
                                    </p:anim>
                                    <p:anim calcmode="lin" valueType="num">
                                      <p:cBhvr additive="base">
                                        <p:cTn id="62" dur="500" fill="hold"/>
                                        <p:tgtEl>
                                          <p:spTgt spid="28"/>
                                        </p:tgtEl>
                                        <p:attrNameLst>
                                          <p:attrName>ppt_y</p:attrName>
                                        </p:attrNameLst>
                                      </p:cBhvr>
                                      <p:tavLst>
                                        <p:tav tm="0">
                                          <p:val>
                                            <p:strVal val="1+#ppt_h/2"/>
                                          </p:val>
                                        </p:tav>
                                        <p:tav tm="100000">
                                          <p:val>
                                            <p:strVal val="#ppt_y"/>
                                          </p:val>
                                        </p:tav>
                                      </p:tavLst>
                                    </p:anim>
                                  </p:childTnLst>
                                </p:cTn>
                              </p:par>
                            </p:childTnLst>
                          </p:cTn>
                        </p:par>
                        <p:par>
                          <p:cTn id="63" fill="hold">
                            <p:stCondLst>
                              <p:cond delay="5000"/>
                            </p:stCondLst>
                            <p:childTnLst>
                              <p:par>
                                <p:cTn id="64" presetID="2" presetClass="entr" presetSubtype="8" fill="hold" grpId="0" nodeType="afterEffect">
                                  <p:stCondLst>
                                    <p:cond delay="0"/>
                                  </p:stCondLst>
                                  <p:childTnLst>
                                    <p:set>
                                      <p:cBhvr>
                                        <p:cTn id="65" dur="1" fill="hold">
                                          <p:stCondLst>
                                            <p:cond delay="0"/>
                                          </p:stCondLst>
                                        </p:cTn>
                                        <p:tgtEl>
                                          <p:spTgt spid="38"/>
                                        </p:tgtEl>
                                        <p:attrNameLst>
                                          <p:attrName>style.visibility</p:attrName>
                                        </p:attrNameLst>
                                      </p:cBhvr>
                                      <p:to>
                                        <p:strVal val="visible"/>
                                      </p:to>
                                    </p:set>
                                    <p:anim calcmode="lin" valueType="num">
                                      <p:cBhvr additive="base">
                                        <p:cTn id="66" dur="1000" fill="hold"/>
                                        <p:tgtEl>
                                          <p:spTgt spid="38"/>
                                        </p:tgtEl>
                                        <p:attrNameLst>
                                          <p:attrName>ppt_x</p:attrName>
                                        </p:attrNameLst>
                                      </p:cBhvr>
                                      <p:tavLst>
                                        <p:tav tm="0">
                                          <p:val>
                                            <p:strVal val="0-#ppt_w/2"/>
                                          </p:val>
                                        </p:tav>
                                        <p:tav tm="100000">
                                          <p:val>
                                            <p:strVal val="#ppt_x"/>
                                          </p:val>
                                        </p:tav>
                                      </p:tavLst>
                                    </p:anim>
                                    <p:anim calcmode="lin" valueType="num">
                                      <p:cBhvr additive="base">
                                        <p:cTn id="67" dur="1000" fill="hold"/>
                                        <p:tgtEl>
                                          <p:spTgt spid="38"/>
                                        </p:tgtEl>
                                        <p:attrNameLst>
                                          <p:attrName>ppt_y</p:attrName>
                                        </p:attrNameLst>
                                      </p:cBhvr>
                                      <p:tavLst>
                                        <p:tav tm="0">
                                          <p:val>
                                            <p:strVal val="#ppt_y"/>
                                          </p:val>
                                        </p:tav>
                                        <p:tav tm="100000">
                                          <p:val>
                                            <p:strVal val="#ppt_y"/>
                                          </p:val>
                                        </p:tav>
                                      </p:tavLst>
                                    </p:anim>
                                  </p:childTnLst>
                                </p:cTn>
                              </p:par>
                            </p:childTnLst>
                          </p:cTn>
                        </p:par>
                        <p:par>
                          <p:cTn id="68" fill="hold">
                            <p:stCondLst>
                              <p:cond delay="6000"/>
                            </p:stCondLst>
                            <p:childTnLst>
                              <p:par>
                                <p:cTn id="69" presetID="2" presetClass="entr" presetSubtype="4" fill="hold" grpId="0" nodeType="afterEffect">
                                  <p:stCondLst>
                                    <p:cond delay="0"/>
                                  </p:stCondLst>
                                  <p:childTnLst>
                                    <p:set>
                                      <p:cBhvr>
                                        <p:cTn id="70" dur="1" fill="hold">
                                          <p:stCondLst>
                                            <p:cond delay="0"/>
                                          </p:stCondLst>
                                        </p:cTn>
                                        <p:tgtEl>
                                          <p:spTgt spid="26"/>
                                        </p:tgtEl>
                                        <p:attrNameLst>
                                          <p:attrName>style.visibility</p:attrName>
                                        </p:attrNameLst>
                                      </p:cBhvr>
                                      <p:to>
                                        <p:strVal val="visible"/>
                                      </p:to>
                                    </p:set>
                                    <p:anim calcmode="lin" valueType="num">
                                      <p:cBhvr additive="base">
                                        <p:cTn id="71" dur="500" fill="hold"/>
                                        <p:tgtEl>
                                          <p:spTgt spid="26"/>
                                        </p:tgtEl>
                                        <p:attrNameLst>
                                          <p:attrName>ppt_x</p:attrName>
                                        </p:attrNameLst>
                                      </p:cBhvr>
                                      <p:tavLst>
                                        <p:tav tm="0">
                                          <p:val>
                                            <p:strVal val="#ppt_x"/>
                                          </p:val>
                                        </p:tav>
                                        <p:tav tm="100000">
                                          <p:val>
                                            <p:strVal val="#ppt_x"/>
                                          </p:val>
                                        </p:tav>
                                      </p:tavLst>
                                    </p:anim>
                                    <p:anim calcmode="lin" valueType="num">
                                      <p:cBhvr additive="base">
                                        <p:cTn id="72" dur="500" fill="hold"/>
                                        <p:tgtEl>
                                          <p:spTgt spid="26"/>
                                        </p:tgtEl>
                                        <p:attrNameLst>
                                          <p:attrName>ppt_y</p:attrName>
                                        </p:attrNameLst>
                                      </p:cBhvr>
                                      <p:tavLst>
                                        <p:tav tm="0">
                                          <p:val>
                                            <p:strVal val="1+#ppt_h/2"/>
                                          </p:val>
                                        </p:tav>
                                        <p:tav tm="100000">
                                          <p:val>
                                            <p:strVal val="#ppt_y"/>
                                          </p:val>
                                        </p:tav>
                                      </p:tavLst>
                                    </p:anim>
                                  </p:childTnLst>
                                </p:cTn>
                              </p:par>
                            </p:childTnLst>
                          </p:cTn>
                        </p:par>
                        <p:par>
                          <p:cTn id="73" fill="hold">
                            <p:stCondLst>
                              <p:cond delay="6500"/>
                            </p:stCondLst>
                            <p:childTnLst>
                              <p:par>
                                <p:cTn id="74" presetID="2" presetClass="entr" presetSubtype="8" fill="hold" grpId="0" nodeType="afterEffect">
                                  <p:stCondLst>
                                    <p:cond delay="0"/>
                                  </p:stCondLst>
                                  <p:childTnLst>
                                    <p:set>
                                      <p:cBhvr>
                                        <p:cTn id="75" dur="1" fill="hold">
                                          <p:stCondLst>
                                            <p:cond delay="0"/>
                                          </p:stCondLst>
                                        </p:cTn>
                                        <p:tgtEl>
                                          <p:spTgt spid="37"/>
                                        </p:tgtEl>
                                        <p:attrNameLst>
                                          <p:attrName>style.visibility</p:attrName>
                                        </p:attrNameLst>
                                      </p:cBhvr>
                                      <p:to>
                                        <p:strVal val="visible"/>
                                      </p:to>
                                    </p:set>
                                    <p:anim calcmode="lin" valueType="num">
                                      <p:cBhvr additive="base">
                                        <p:cTn id="76" dur="1000" fill="hold"/>
                                        <p:tgtEl>
                                          <p:spTgt spid="37"/>
                                        </p:tgtEl>
                                        <p:attrNameLst>
                                          <p:attrName>ppt_x</p:attrName>
                                        </p:attrNameLst>
                                      </p:cBhvr>
                                      <p:tavLst>
                                        <p:tav tm="0">
                                          <p:val>
                                            <p:strVal val="0-#ppt_w/2"/>
                                          </p:val>
                                        </p:tav>
                                        <p:tav tm="100000">
                                          <p:val>
                                            <p:strVal val="#ppt_x"/>
                                          </p:val>
                                        </p:tav>
                                      </p:tavLst>
                                    </p:anim>
                                    <p:anim calcmode="lin" valueType="num">
                                      <p:cBhvr additive="base">
                                        <p:cTn id="77" dur="1000" fill="hold"/>
                                        <p:tgtEl>
                                          <p:spTgt spid="37"/>
                                        </p:tgtEl>
                                        <p:attrNameLst>
                                          <p:attrName>ppt_y</p:attrName>
                                        </p:attrNameLst>
                                      </p:cBhvr>
                                      <p:tavLst>
                                        <p:tav tm="0">
                                          <p:val>
                                            <p:strVal val="#ppt_y"/>
                                          </p:val>
                                        </p:tav>
                                        <p:tav tm="100000">
                                          <p:val>
                                            <p:strVal val="#ppt_y"/>
                                          </p:val>
                                        </p:tav>
                                      </p:tavLst>
                                    </p:anim>
                                  </p:childTnLst>
                                </p:cTn>
                              </p:par>
                            </p:childTnLst>
                          </p:cTn>
                        </p:par>
                        <p:par>
                          <p:cTn id="78" fill="hold">
                            <p:stCondLst>
                              <p:cond delay="7500"/>
                            </p:stCondLst>
                            <p:childTnLst>
                              <p:par>
                                <p:cTn id="79" presetID="2" presetClass="entr" presetSubtype="4" fill="hold" grpId="0" nodeType="afterEffect">
                                  <p:stCondLst>
                                    <p:cond delay="0"/>
                                  </p:stCondLst>
                                  <p:childTnLst>
                                    <p:set>
                                      <p:cBhvr>
                                        <p:cTn id="80" dur="1" fill="hold">
                                          <p:stCondLst>
                                            <p:cond delay="0"/>
                                          </p:stCondLst>
                                        </p:cTn>
                                        <p:tgtEl>
                                          <p:spTgt spid="25"/>
                                        </p:tgtEl>
                                        <p:attrNameLst>
                                          <p:attrName>style.visibility</p:attrName>
                                        </p:attrNameLst>
                                      </p:cBhvr>
                                      <p:to>
                                        <p:strVal val="visible"/>
                                      </p:to>
                                    </p:set>
                                    <p:anim calcmode="lin" valueType="num">
                                      <p:cBhvr additive="base">
                                        <p:cTn id="81" dur="500" fill="hold"/>
                                        <p:tgtEl>
                                          <p:spTgt spid="25"/>
                                        </p:tgtEl>
                                        <p:attrNameLst>
                                          <p:attrName>ppt_x</p:attrName>
                                        </p:attrNameLst>
                                      </p:cBhvr>
                                      <p:tavLst>
                                        <p:tav tm="0">
                                          <p:val>
                                            <p:strVal val="#ppt_x"/>
                                          </p:val>
                                        </p:tav>
                                        <p:tav tm="100000">
                                          <p:val>
                                            <p:strVal val="#ppt_x"/>
                                          </p:val>
                                        </p:tav>
                                      </p:tavLst>
                                    </p:anim>
                                    <p:anim calcmode="lin" valueType="num">
                                      <p:cBhvr additive="base">
                                        <p:cTn id="82" dur="500" fill="hold"/>
                                        <p:tgtEl>
                                          <p:spTgt spid="25"/>
                                        </p:tgtEl>
                                        <p:attrNameLst>
                                          <p:attrName>ppt_y</p:attrName>
                                        </p:attrNameLst>
                                      </p:cBhvr>
                                      <p:tavLst>
                                        <p:tav tm="0">
                                          <p:val>
                                            <p:strVal val="1+#ppt_h/2"/>
                                          </p:val>
                                        </p:tav>
                                        <p:tav tm="100000">
                                          <p:val>
                                            <p:strVal val="#ppt_y"/>
                                          </p:val>
                                        </p:tav>
                                      </p:tavLst>
                                    </p:anim>
                                  </p:childTnLst>
                                </p:cTn>
                              </p:par>
                            </p:childTnLst>
                          </p:cTn>
                        </p:par>
                        <p:par>
                          <p:cTn id="83" fill="hold">
                            <p:stCondLst>
                              <p:cond delay="8000"/>
                            </p:stCondLst>
                            <p:childTnLst>
                              <p:par>
                                <p:cTn id="84" presetID="2" presetClass="entr" presetSubtype="8" fill="hold" grpId="0" nodeType="afterEffect">
                                  <p:stCondLst>
                                    <p:cond delay="0"/>
                                  </p:stCondLst>
                                  <p:childTnLst>
                                    <p:set>
                                      <p:cBhvr>
                                        <p:cTn id="85" dur="1" fill="hold">
                                          <p:stCondLst>
                                            <p:cond delay="0"/>
                                          </p:stCondLst>
                                        </p:cTn>
                                        <p:tgtEl>
                                          <p:spTgt spid="39"/>
                                        </p:tgtEl>
                                        <p:attrNameLst>
                                          <p:attrName>style.visibility</p:attrName>
                                        </p:attrNameLst>
                                      </p:cBhvr>
                                      <p:to>
                                        <p:strVal val="visible"/>
                                      </p:to>
                                    </p:set>
                                    <p:anim calcmode="lin" valueType="num">
                                      <p:cBhvr additive="base">
                                        <p:cTn id="86" dur="1000" fill="hold"/>
                                        <p:tgtEl>
                                          <p:spTgt spid="39"/>
                                        </p:tgtEl>
                                        <p:attrNameLst>
                                          <p:attrName>ppt_x</p:attrName>
                                        </p:attrNameLst>
                                      </p:cBhvr>
                                      <p:tavLst>
                                        <p:tav tm="0">
                                          <p:val>
                                            <p:strVal val="0-#ppt_w/2"/>
                                          </p:val>
                                        </p:tav>
                                        <p:tav tm="100000">
                                          <p:val>
                                            <p:strVal val="#ppt_x"/>
                                          </p:val>
                                        </p:tav>
                                      </p:tavLst>
                                    </p:anim>
                                    <p:anim calcmode="lin" valueType="num">
                                      <p:cBhvr additive="base">
                                        <p:cTn id="87" dur="1000" fill="hold"/>
                                        <p:tgtEl>
                                          <p:spTgt spid="39"/>
                                        </p:tgtEl>
                                        <p:attrNameLst>
                                          <p:attrName>ppt_y</p:attrName>
                                        </p:attrNameLst>
                                      </p:cBhvr>
                                      <p:tavLst>
                                        <p:tav tm="0">
                                          <p:val>
                                            <p:strVal val="#ppt_y"/>
                                          </p:val>
                                        </p:tav>
                                        <p:tav tm="100000">
                                          <p:val>
                                            <p:strVal val="#ppt_y"/>
                                          </p:val>
                                        </p:tav>
                                      </p:tavLst>
                                    </p:anim>
                                  </p:childTnLst>
                                </p:cTn>
                              </p:par>
                            </p:childTnLst>
                          </p:cTn>
                        </p:par>
                        <p:par>
                          <p:cTn id="88" fill="hold">
                            <p:stCondLst>
                              <p:cond delay="9000"/>
                            </p:stCondLst>
                            <p:childTnLst>
                              <p:par>
                                <p:cTn id="89" presetID="2" presetClass="entr" presetSubtype="4" fill="hold" grpId="0" nodeType="afterEffect">
                                  <p:stCondLst>
                                    <p:cond delay="0"/>
                                  </p:stCondLst>
                                  <p:childTnLst>
                                    <p:set>
                                      <p:cBhvr>
                                        <p:cTn id="90" dur="1" fill="hold">
                                          <p:stCondLst>
                                            <p:cond delay="0"/>
                                          </p:stCondLst>
                                        </p:cTn>
                                        <p:tgtEl>
                                          <p:spTgt spid="27"/>
                                        </p:tgtEl>
                                        <p:attrNameLst>
                                          <p:attrName>style.visibility</p:attrName>
                                        </p:attrNameLst>
                                      </p:cBhvr>
                                      <p:to>
                                        <p:strVal val="visible"/>
                                      </p:to>
                                    </p:set>
                                    <p:anim calcmode="lin" valueType="num">
                                      <p:cBhvr additive="base">
                                        <p:cTn id="91" dur="500" fill="hold"/>
                                        <p:tgtEl>
                                          <p:spTgt spid="27"/>
                                        </p:tgtEl>
                                        <p:attrNameLst>
                                          <p:attrName>ppt_x</p:attrName>
                                        </p:attrNameLst>
                                      </p:cBhvr>
                                      <p:tavLst>
                                        <p:tav tm="0">
                                          <p:val>
                                            <p:strVal val="#ppt_x"/>
                                          </p:val>
                                        </p:tav>
                                        <p:tav tm="100000">
                                          <p:val>
                                            <p:strVal val="#ppt_x"/>
                                          </p:val>
                                        </p:tav>
                                      </p:tavLst>
                                    </p:anim>
                                    <p:anim calcmode="lin" valueType="num">
                                      <p:cBhvr additive="base">
                                        <p:cTn id="92" dur="500" fill="hold"/>
                                        <p:tgtEl>
                                          <p:spTgt spid="27"/>
                                        </p:tgtEl>
                                        <p:attrNameLst>
                                          <p:attrName>ppt_y</p:attrName>
                                        </p:attrNameLst>
                                      </p:cBhvr>
                                      <p:tavLst>
                                        <p:tav tm="0">
                                          <p:val>
                                            <p:strVal val="1+#ppt_h/2"/>
                                          </p:val>
                                        </p:tav>
                                        <p:tav tm="100000">
                                          <p:val>
                                            <p:strVal val="#ppt_y"/>
                                          </p:val>
                                        </p:tav>
                                      </p:tavLst>
                                    </p:anim>
                                  </p:childTnLst>
                                </p:cTn>
                              </p:par>
                            </p:childTnLst>
                          </p:cTn>
                        </p:par>
                        <p:par>
                          <p:cTn id="93" fill="hold">
                            <p:stCondLst>
                              <p:cond delay="9500"/>
                            </p:stCondLst>
                            <p:childTnLst>
                              <p:par>
                                <p:cTn id="94" presetID="2" presetClass="entr" presetSubtype="8" fill="hold" grpId="0" nodeType="afterEffect">
                                  <p:stCondLst>
                                    <p:cond delay="0"/>
                                  </p:stCondLst>
                                  <p:childTnLst>
                                    <p:set>
                                      <p:cBhvr>
                                        <p:cTn id="95" dur="1" fill="hold">
                                          <p:stCondLst>
                                            <p:cond delay="0"/>
                                          </p:stCondLst>
                                        </p:cTn>
                                        <p:tgtEl>
                                          <p:spTgt spid="7"/>
                                        </p:tgtEl>
                                        <p:attrNameLst>
                                          <p:attrName>style.visibility</p:attrName>
                                        </p:attrNameLst>
                                      </p:cBhvr>
                                      <p:to>
                                        <p:strVal val="visible"/>
                                      </p:to>
                                    </p:set>
                                    <p:anim calcmode="lin" valueType="num">
                                      <p:cBhvr additive="base">
                                        <p:cTn id="96" dur="1000" fill="hold"/>
                                        <p:tgtEl>
                                          <p:spTgt spid="7"/>
                                        </p:tgtEl>
                                        <p:attrNameLst>
                                          <p:attrName>ppt_x</p:attrName>
                                        </p:attrNameLst>
                                      </p:cBhvr>
                                      <p:tavLst>
                                        <p:tav tm="0">
                                          <p:val>
                                            <p:strVal val="0-#ppt_w/2"/>
                                          </p:val>
                                        </p:tav>
                                        <p:tav tm="100000">
                                          <p:val>
                                            <p:strVal val="#ppt_x"/>
                                          </p:val>
                                        </p:tav>
                                      </p:tavLst>
                                    </p:anim>
                                    <p:anim calcmode="lin" valueType="num">
                                      <p:cBhvr additive="base">
                                        <p:cTn id="97" dur="1000" fill="hold"/>
                                        <p:tgtEl>
                                          <p:spTgt spid="7"/>
                                        </p:tgtEl>
                                        <p:attrNameLst>
                                          <p:attrName>ppt_y</p:attrName>
                                        </p:attrNameLst>
                                      </p:cBhvr>
                                      <p:tavLst>
                                        <p:tav tm="0">
                                          <p:val>
                                            <p:strVal val="#ppt_y"/>
                                          </p:val>
                                        </p:tav>
                                        <p:tav tm="100000">
                                          <p:val>
                                            <p:strVal val="#ppt_y"/>
                                          </p:val>
                                        </p:tav>
                                      </p:tavLst>
                                    </p:anim>
                                  </p:childTnLst>
                                </p:cTn>
                              </p:par>
                            </p:childTnLst>
                          </p:cTn>
                        </p:par>
                        <p:par>
                          <p:cTn id="98" fill="hold">
                            <p:stCondLst>
                              <p:cond delay="10500"/>
                            </p:stCondLst>
                            <p:childTnLst>
                              <p:par>
                                <p:cTn id="99" presetID="2" presetClass="entr" presetSubtype="4" fill="hold" grpId="0" nodeType="afterEffect">
                                  <p:stCondLst>
                                    <p:cond delay="0"/>
                                  </p:stCondLst>
                                  <p:childTnLst>
                                    <p:set>
                                      <p:cBhvr>
                                        <p:cTn id="100" dur="1" fill="hold">
                                          <p:stCondLst>
                                            <p:cond delay="0"/>
                                          </p:stCondLst>
                                        </p:cTn>
                                        <p:tgtEl>
                                          <p:spTgt spid="32"/>
                                        </p:tgtEl>
                                        <p:attrNameLst>
                                          <p:attrName>style.visibility</p:attrName>
                                        </p:attrNameLst>
                                      </p:cBhvr>
                                      <p:to>
                                        <p:strVal val="visible"/>
                                      </p:to>
                                    </p:set>
                                    <p:anim calcmode="lin" valueType="num">
                                      <p:cBhvr additive="base">
                                        <p:cTn id="101" dur="500" fill="hold"/>
                                        <p:tgtEl>
                                          <p:spTgt spid="32"/>
                                        </p:tgtEl>
                                        <p:attrNameLst>
                                          <p:attrName>ppt_x</p:attrName>
                                        </p:attrNameLst>
                                      </p:cBhvr>
                                      <p:tavLst>
                                        <p:tav tm="0">
                                          <p:val>
                                            <p:strVal val="#ppt_x"/>
                                          </p:val>
                                        </p:tav>
                                        <p:tav tm="100000">
                                          <p:val>
                                            <p:strVal val="#ppt_x"/>
                                          </p:val>
                                        </p:tav>
                                      </p:tavLst>
                                    </p:anim>
                                    <p:anim calcmode="lin" valueType="num">
                                      <p:cBhvr additive="base">
                                        <p:cTn id="102" dur="500" fill="hold"/>
                                        <p:tgtEl>
                                          <p:spTgt spid="32"/>
                                        </p:tgtEl>
                                        <p:attrNameLst>
                                          <p:attrName>ppt_y</p:attrName>
                                        </p:attrNameLst>
                                      </p:cBhvr>
                                      <p:tavLst>
                                        <p:tav tm="0">
                                          <p:val>
                                            <p:strVal val="1+#ppt_h/2"/>
                                          </p:val>
                                        </p:tav>
                                        <p:tav tm="100000">
                                          <p:val>
                                            <p:strVal val="#ppt_y"/>
                                          </p:val>
                                        </p:tav>
                                      </p:tavLst>
                                    </p:anim>
                                  </p:childTnLst>
                                </p:cTn>
                              </p:par>
                            </p:childTnLst>
                          </p:cTn>
                        </p:par>
                        <p:par>
                          <p:cTn id="103" fill="hold">
                            <p:stCondLst>
                              <p:cond delay="11000"/>
                            </p:stCondLst>
                            <p:childTnLst>
                              <p:par>
                                <p:cTn id="104" presetID="2" presetClass="entr" presetSubtype="8" fill="hold" grpId="0" nodeType="afterEffect">
                                  <p:stCondLst>
                                    <p:cond delay="0"/>
                                  </p:stCondLst>
                                  <p:childTnLst>
                                    <p:set>
                                      <p:cBhvr>
                                        <p:cTn id="105" dur="1" fill="hold">
                                          <p:stCondLst>
                                            <p:cond delay="0"/>
                                          </p:stCondLst>
                                        </p:cTn>
                                        <p:tgtEl>
                                          <p:spTgt spid="12"/>
                                        </p:tgtEl>
                                        <p:attrNameLst>
                                          <p:attrName>style.visibility</p:attrName>
                                        </p:attrNameLst>
                                      </p:cBhvr>
                                      <p:to>
                                        <p:strVal val="visible"/>
                                      </p:to>
                                    </p:set>
                                    <p:anim calcmode="lin" valueType="num">
                                      <p:cBhvr additive="base">
                                        <p:cTn id="106" dur="1000" fill="hold"/>
                                        <p:tgtEl>
                                          <p:spTgt spid="12"/>
                                        </p:tgtEl>
                                        <p:attrNameLst>
                                          <p:attrName>ppt_x</p:attrName>
                                        </p:attrNameLst>
                                      </p:cBhvr>
                                      <p:tavLst>
                                        <p:tav tm="0">
                                          <p:val>
                                            <p:strVal val="0-#ppt_w/2"/>
                                          </p:val>
                                        </p:tav>
                                        <p:tav tm="100000">
                                          <p:val>
                                            <p:strVal val="#ppt_x"/>
                                          </p:val>
                                        </p:tav>
                                      </p:tavLst>
                                    </p:anim>
                                    <p:anim calcmode="lin" valueType="num">
                                      <p:cBhvr additive="base">
                                        <p:cTn id="107" dur="1000" fill="hold"/>
                                        <p:tgtEl>
                                          <p:spTgt spid="12"/>
                                        </p:tgtEl>
                                        <p:attrNameLst>
                                          <p:attrName>ppt_y</p:attrName>
                                        </p:attrNameLst>
                                      </p:cBhvr>
                                      <p:tavLst>
                                        <p:tav tm="0">
                                          <p:val>
                                            <p:strVal val="#ppt_y"/>
                                          </p:val>
                                        </p:tav>
                                        <p:tav tm="100000">
                                          <p:val>
                                            <p:strVal val="#ppt_y"/>
                                          </p:val>
                                        </p:tav>
                                      </p:tavLst>
                                    </p:anim>
                                  </p:childTnLst>
                                </p:cTn>
                              </p:par>
                            </p:childTnLst>
                          </p:cTn>
                        </p:par>
                        <p:par>
                          <p:cTn id="108" fill="hold">
                            <p:stCondLst>
                              <p:cond delay="12000"/>
                            </p:stCondLst>
                            <p:childTnLst>
                              <p:par>
                                <p:cTn id="109" presetID="2" presetClass="entr" presetSubtype="4" fill="hold" grpId="0" nodeType="afterEffect">
                                  <p:stCondLst>
                                    <p:cond delay="0"/>
                                  </p:stCondLst>
                                  <p:childTnLst>
                                    <p:set>
                                      <p:cBhvr>
                                        <p:cTn id="110" dur="1" fill="hold">
                                          <p:stCondLst>
                                            <p:cond delay="0"/>
                                          </p:stCondLst>
                                        </p:cTn>
                                        <p:tgtEl>
                                          <p:spTgt spid="31"/>
                                        </p:tgtEl>
                                        <p:attrNameLst>
                                          <p:attrName>style.visibility</p:attrName>
                                        </p:attrNameLst>
                                      </p:cBhvr>
                                      <p:to>
                                        <p:strVal val="visible"/>
                                      </p:to>
                                    </p:set>
                                    <p:anim calcmode="lin" valueType="num">
                                      <p:cBhvr additive="base">
                                        <p:cTn id="111" dur="500" fill="hold"/>
                                        <p:tgtEl>
                                          <p:spTgt spid="31"/>
                                        </p:tgtEl>
                                        <p:attrNameLst>
                                          <p:attrName>ppt_x</p:attrName>
                                        </p:attrNameLst>
                                      </p:cBhvr>
                                      <p:tavLst>
                                        <p:tav tm="0">
                                          <p:val>
                                            <p:strVal val="#ppt_x"/>
                                          </p:val>
                                        </p:tav>
                                        <p:tav tm="100000">
                                          <p:val>
                                            <p:strVal val="#ppt_x"/>
                                          </p:val>
                                        </p:tav>
                                      </p:tavLst>
                                    </p:anim>
                                    <p:anim calcmode="lin" valueType="num">
                                      <p:cBhvr additive="base">
                                        <p:cTn id="112" dur="500" fill="hold"/>
                                        <p:tgtEl>
                                          <p:spTgt spid="31"/>
                                        </p:tgtEl>
                                        <p:attrNameLst>
                                          <p:attrName>ppt_y</p:attrName>
                                        </p:attrNameLst>
                                      </p:cBhvr>
                                      <p:tavLst>
                                        <p:tav tm="0">
                                          <p:val>
                                            <p:strVal val="1+#ppt_h/2"/>
                                          </p:val>
                                        </p:tav>
                                        <p:tav tm="100000">
                                          <p:val>
                                            <p:strVal val="#ppt_y"/>
                                          </p:val>
                                        </p:tav>
                                      </p:tavLst>
                                    </p:anim>
                                  </p:childTnLst>
                                </p:cTn>
                              </p:par>
                            </p:childTnLst>
                          </p:cTn>
                        </p:par>
                        <p:par>
                          <p:cTn id="113" fill="hold">
                            <p:stCondLst>
                              <p:cond delay="12500"/>
                            </p:stCondLst>
                            <p:childTnLst>
                              <p:par>
                                <p:cTn id="114" presetID="2" presetClass="entr" presetSubtype="8" fill="hold" grpId="0" nodeType="afterEffect">
                                  <p:stCondLst>
                                    <p:cond delay="0"/>
                                  </p:stCondLst>
                                  <p:childTnLst>
                                    <p:set>
                                      <p:cBhvr>
                                        <p:cTn id="115" dur="1" fill="hold">
                                          <p:stCondLst>
                                            <p:cond delay="0"/>
                                          </p:stCondLst>
                                        </p:cTn>
                                        <p:tgtEl>
                                          <p:spTgt spid="15"/>
                                        </p:tgtEl>
                                        <p:attrNameLst>
                                          <p:attrName>style.visibility</p:attrName>
                                        </p:attrNameLst>
                                      </p:cBhvr>
                                      <p:to>
                                        <p:strVal val="visible"/>
                                      </p:to>
                                    </p:set>
                                    <p:anim calcmode="lin" valueType="num">
                                      <p:cBhvr additive="base">
                                        <p:cTn id="116" dur="1000" fill="hold"/>
                                        <p:tgtEl>
                                          <p:spTgt spid="15"/>
                                        </p:tgtEl>
                                        <p:attrNameLst>
                                          <p:attrName>ppt_x</p:attrName>
                                        </p:attrNameLst>
                                      </p:cBhvr>
                                      <p:tavLst>
                                        <p:tav tm="0">
                                          <p:val>
                                            <p:strVal val="0-#ppt_w/2"/>
                                          </p:val>
                                        </p:tav>
                                        <p:tav tm="100000">
                                          <p:val>
                                            <p:strVal val="#ppt_x"/>
                                          </p:val>
                                        </p:tav>
                                      </p:tavLst>
                                    </p:anim>
                                    <p:anim calcmode="lin" valueType="num">
                                      <p:cBhvr additive="base">
                                        <p:cTn id="117" dur="1000" fill="hold"/>
                                        <p:tgtEl>
                                          <p:spTgt spid="15"/>
                                        </p:tgtEl>
                                        <p:attrNameLst>
                                          <p:attrName>ppt_y</p:attrName>
                                        </p:attrNameLst>
                                      </p:cBhvr>
                                      <p:tavLst>
                                        <p:tav tm="0">
                                          <p:val>
                                            <p:strVal val="#ppt_y"/>
                                          </p:val>
                                        </p:tav>
                                        <p:tav tm="100000">
                                          <p:val>
                                            <p:strVal val="#ppt_y"/>
                                          </p:val>
                                        </p:tav>
                                      </p:tavLst>
                                    </p:anim>
                                  </p:childTnLst>
                                </p:cTn>
                              </p:par>
                            </p:childTnLst>
                          </p:cTn>
                        </p:par>
                        <p:par>
                          <p:cTn id="118" fill="hold">
                            <p:stCondLst>
                              <p:cond delay="13500"/>
                            </p:stCondLst>
                            <p:childTnLst>
                              <p:par>
                                <p:cTn id="119" presetID="2" presetClass="entr" presetSubtype="4" fill="hold" grpId="0" nodeType="afterEffect">
                                  <p:stCondLst>
                                    <p:cond delay="0"/>
                                  </p:stCondLst>
                                  <p:childTnLst>
                                    <p:set>
                                      <p:cBhvr>
                                        <p:cTn id="120" dur="1" fill="hold">
                                          <p:stCondLst>
                                            <p:cond delay="0"/>
                                          </p:stCondLst>
                                        </p:cTn>
                                        <p:tgtEl>
                                          <p:spTgt spid="30"/>
                                        </p:tgtEl>
                                        <p:attrNameLst>
                                          <p:attrName>style.visibility</p:attrName>
                                        </p:attrNameLst>
                                      </p:cBhvr>
                                      <p:to>
                                        <p:strVal val="visible"/>
                                      </p:to>
                                    </p:set>
                                    <p:anim calcmode="lin" valueType="num">
                                      <p:cBhvr additive="base">
                                        <p:cTn id="121" dur="500" fill="hold"/>
                                        <p:tgtEl>
                                          <p:spTgt spid="30"/>
                                        </p:tgtEl>
                                        <p:attrNameLst>
                                          <p:attrName>ppt_x</p:attrName>
                                        </p:attrNameLst>
                                      </p:cBhvr>
                                      <p:tavLst>
                                        <p:tav tm="0">
                                          <p:val>
                                            <p:strVal val="#ppt_x"/>
                                          </p:val>
                                        </p:tav>
                                        <p:tav tm="100000">
                                          <p:val>
                                            <p:strVal val="#ppt_x"/>
                                          </p:val>
                                        </p:tav>
                                      </p:tavLst>
                                    </p:anim>
                                    <p:anim calcmode="lin" valueType="num">
                                      <p:cBhvr additive="base">
                                        <p:cTn id="122" dur="500" fill="hold"/>
                                        <p:tgtEl>
                                          <p:spTgt spid="30"/>
                                        </p:tgtEl>
                                        <p:attrNameLst>
                                          <p:attrName>ppt_y</p:attrName>
                                        </p:attrNameLst>
                                      </p:cBhvr>
                                      <p:tavLst>
                                        <p:tav tm="0">
                                          <p:val>
                                            <p:strVal val="1+#ppt_h/2"/>
                                          </p:val>
                                        </p:tav>
                                        <p:tav tm="100000">
                                          <p:val>
                                            <p:strVal val="#ppt_y"/>
                                          </p:val>
                                        </p:tav>
                                      </p:tavLst>
                                    </p:anim>
                                  </p:childTnLst>
                                </p:cTn>
                              </p:par>
                            </p:childTnLst>
                          </p:cTn>
                        </p:par>
                        <p:par>
                          <p:cTn id="123" fill="hold">
                            <p:stCondLst>
                              <p:cond delay="14000"/>
                            </p:stCondLst>
                            <p:childTnLst>
                              <p:par>
                                <p:cTn id="124" presetID="2" presetClass="entr" presetSubtype="8" fill="hold" grpId="0" nodeType="afterEffect">
                                  <p:stCondLst>
                                    <p:cond delay="0"/>
                                  </p:stCondLst>
                                  <p:childTnLst>
                                    <p:set>
                                      <p:cBhvr>
                                        <p:cTn id="125" dur="1" fill="hold">
                                          <p:stCondLst>
                                            <p:cond delay="0"/>
                                          </p:stCondLst>
                                        </p:cTn>
                                        <p:tgtEl>
                                          <p:spTgt spid="16"/>
                                        </p:tgtEl>
                                        <p:attrNameLst>
                                          <p:attrName>style.visibility</p:attrName>
                                        </p:attrNameLst>
                                      </p:cBhvr>
                                      <p:to>
                                        <p:strVal val="visible"/>
                                      </p:to>
                                    </p:set>
                                    <p:anim calcmode="lin" valueType="num">
                                      <p:cBhvr additive="base">
                                        <p:cTn id="126" dur="1000" fill="hold"/>
                                        <p:tgtEl>
                                          <p:spTgt spid="16"/>
                                        </p:tgtEl>
                                        <p:attrNameLst>
                                          <p:attrName>ppt_x</p:attrName>
                                        </p:attrNameLst>
                                      </p:cBhvr>
                                      <p:tavLst>
                                        <p:tav tm="0">
                                          <p:val>
                                            <p:strVal val="0-#ppt_w/2"/>
                                          </p:val>
                                        </p:tav>
                                        <p:tav tm="100000">
                                          <p:val>
                                            <p:strVal val="#ppt_x"/>
                                          </p:val>
                                        </p:tav>
                                      </p:tavLst>
                                    </p:anim>
                                    <p:anim calcmode="lin" valueType="num">
                                      <p:cBhvr additive="base">
                                        <p:cTn id="127" dur="1000" fill="hold"/>
                                        <p:tgtEl>
                                          <p:spTgt spid="16"/>
                                        </p:tgtEl>
                                        <p:attrNameLst>
                                          <p:attrName>ppt_y</p:attrName>
                                        </p:attrNameLst>
                                      </p:cBhvr>
                                      <p:tavLst>
                                        <p:tav tm="0">
                                          <p:val>
                                            <p:strVal val="#ppt_y"/>
                                          </p:val>
                                        </p:tav>
                                        <p:tav tm="100000">
                                          <p:val>
                                            <p:strVal val="#ppt_y"/>
                                          </p:val>
                                        </p:tav>
                                      </p:tavLst>
                                    </p:anim>
                                  </p:childTnLst>
                                </p:cTn>
                              </p:par>
                            </p:childTnLst>
                          </p:cTn>
                        </p:par>
                        <p:par>
                          <p:cTn id="128" fill="hold">
                            <p:stCondLst>
                              <p:cond delay="15000"/>
                            </p:stCondLst>
                            <p:childTnLst>
                              <p:par>
                                <p:cTn id="129" presetID="10" presetClass="entr" presetSubtype="0" fill="hold" grpId="0" nodeType="afterEffect">
                                  <p:stCondLst>
                                    <p:cond delay="0"/>
                                  </p:stCondLst>
                                  <p:childTnLst>
                                    <p:set>
                                      <p:cBhvr>
                                        <p:cTn id="130" dur="1" fill="hold">
                                          <p:stCondLst>
                                            <p:cond delay="0"/>
                                          </p:stCondLst>
                                        </p:cTn>
                                        <p:tgtEl>
                                          <p:spTgt spid="29"/>
                                        </p:tgtEl>
                                        <p:attrNameLst>
                                          <p:attrName>style.visibility</p:attrName>
                                        </p:attrNameLst>
                                      </p:cBhvr>
                                      <p:to>
                                        <p:strVal val="visible"/>
                                      </p:to>
                                    </p:set>
                                    <p:animEffect transition="in" filter="fade">
                                      <p:cBhvr>
                                        <p:cTn id="131"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P spid="15" grpId="0"/>
      <p:bldP spid="16" grpId="0"/>
      <p:bldP spid="5" grpId="0" animBg="1"/>
      <p:bldP spid="11" grpId="0"/>
      <p:bldP spid="18" grpId="0" animBg="1"/>
      <p:bldP spid="21" grpId="0" animBg="1"/>
      <p:bldP spid="22" grpId="0" animBg="1"/>
      <p:bldP spid="23" grpId="0" animBg="1"/>
      <p:bldP spid="25" grpId="0" animBg="1"/>
      <p:bldP spid="26" grpId="0" animBg="1"/>
      <p:bldP spid="28" grpId="0" animBg="1"/>
      <p:bldP spid="14" grpId="0"/>
      <p:bldP spid="36" grpId="0"/>
      <p:bldP spid="37" grpId="0"/>
      <p:bldP spid="38" grpId="0"/>
      <p:bldP spid="39" grpId="0"/>
      <p:bldP spid="29" grpId="0"/>
      <p:bldP spid="2" grpId="0"/>
      <p:bldP spid="27" grpId="0" animBg="1"/>
      <p:bldP spid="30" grpId="0" animBg="1"/>
      <p:bldP spid="31" grpId="0" animBg="1"/>
      <p:bldP spid="3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nettore diritto 2">
            <a:extLst>
              <a:ext uri="{FF2B5EF4-FFF2-40B4-BE49-F238E27FC236}">
                <a16:creationId xmlns:a16="http://schemas.microsoft.com/office/drawing/2014/main" id="{D6F130E4-790C-4268-A1B7-F08CF68ACA44}"/>
              </a:ext>
            </a:extLst>
          </p:cNvPr>
          <p:cNvCxnSpPr>
            <a:cxnSpLocks/>
          </p:cNvCxnSpPr>
          <p:nvPr/>
        </p:nvCxnSpPr>
        <p:spPr>
          <a:xfrm>
            <a:off x="0" y="6873934"/>
            <a:ext cx="12192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5" name="Connettore diritto 4">
            <a:extLst>
              <a:ext uri="{FF2B5EF4-FFF2-40B4-BE49-F238E27FC236}">
                <a16:creationId xmlns:a16="http://schemas.microsoft.com/office/drawing/2014/main" id="{895DA4C7-78DD-4F9B-80E2-EC0E97B60C0B}"/>
              </a:ext>
            </a:extLst>
          </p:cNvPr>
          <p:cNvCxnSpPr>
            <a:cxnSpLocks/>
          </p:cNvCxnSpPr>
          <p:nvPr/>
        </p:nvCxnSpPr>
        <p:spPr>
          <a:xfrm>
            <a:off x="4907280" y="3284724"/>
            <a:ext cx="7059819"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6" name="Ovale 5">
            <a:extLst>
              <a:ext uri="{FF2B5EF4-FFF2-40B4-BE49-F238E27FC236}">
                <a16:creationId xmlns:a16="http://schemas.microsoft.com/office/drawing/2014/main" id="{6EA32605-BFB1-44B2-BA3A-18479BE9078F}"/>
              </a:ext>
            </a:extLst>
          </p:cNvPr>
          <p:cNvSpPr/>
          <p:nvPr/>
        </p:nvSpPr>
        <p:spPr>
          <a:xfrm>
            <a:off x="9023904" y="4553708"/>
            <a:ext cx="1800000" cy="1800000"/>
          </a:xfrm>
          <a:prstGeom prst="ellipse">
            <a:avLst/>
          </a:prstGeom>
          <a:noFill/>
          <a:ln w="31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8" name="Rettangolo 7">
            <a:extLst>
              <a:ext uri="{FF2B5EF4-FFF2-40B4-BE49-F238E27FC236}">
                <a16:creationId xmlns:a16="http://schemas.microsoft.com/office/drawing/2014/main" id="{609FDF47-3E10-4BB7-B177-FAF69EE18E5B}"/>
              </a:ext>
            </a:extLst>
          </p:cNvPr>
          <p:cNvSpPr/>
          <p:nvPr/>
        </p:nvSpPr>
        <p:spPr>
          <a:xfrm rot="1800000">
            <a:off x="8572341" y="4267141"/>
            <a:ext cx="2887200" cy="1440000"/>
          </a:xfrm>
          <a:prstGeom prst="rect">
            <a:avLst/>
          </a:pr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omic Sans MS"/>
              <a:ea typeface="+mn-ea"/>
              <a:cs typeface="+mn-cs"/>
            </a:endParaRPr>
          </a:p>
        </p:txBody>
      </p:sp>
      <p:cxnSp>
        <p:nvCxnSpPr>
          <p:cNvPr id="12" name="Connettore diritto 11">
            <a:extLst>
              <a:ext uri="{FF2B5EF4-FFF2-40B4-BE49-F238E27FC236}">
                <a16:creationId xmlns:a16="http://schemas.microsoft.com/office/drawing/2014/main" id="{4BC36E24-814D-4413-AF93-FE20BBCDCD69}"/>
              </a:ext>
            </a:extLst>
          </p:cNvPr>
          <p:cNvCxnSpPr>
            <a:cxnSpLocks/>
            <a:stCxn id="6" idx="2"/>
          </p:cNvCxnSpPr>
          <p:nvPr/>
        </p:nvCxnSpPr>
        <p:spPr>
          <a:xfrm flipV="1">
            <a:off x="9023904" y="769068"/>
            <a:ext cx="0" cy="468464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 name="Connettore diritto 13">
            <a:extLst>
              <a:ext uri="{FF2B5EF4-FFF2-40B4-BE49-F238E27FC236}">
                <a16:creationId xmlns:a16="http://schemas.microsoft.com/office/drawing/2014/main" id="{A0828B03-3249-45D1-978F-6211EC0E7F5E}"/>
              </a:ext>
            </a:extLst>
          </p:cNvPr>
          <p:cNvCxnSpPr/>
          <p:nvPr/>
        </p:nvCxnSpPr>
        <p:spPr>
          <a:xfrm>
            <a:off x="9023904" y="769068"/>
            <a:ext cx="1800000" cy="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3" name="Connettore diritto 42">
            <a:extLst>
              <a:ext uri="{FF2B5EF4-FFF2-40B4-BE49-F238E27FC236}">
                <a16:creationId xmlns:a16="http://schemas.microsoft.com/office/drawing/2014/main" id="{355DE3E0-7087-4C63-8D2C-2DC4D331A47F}"/>
              </a:ext>
            </a:extLst>
          </p:cNvPr>
          <p:cNvCxnSpPr>
            <a:cxnSpLocks/>
          </p:cNvCxnSpPr>
          <p:nvPr/>
        </p:nvCxnSpPr>
        <p:spPr>
          <a:xfrm flipV="1">
            <a:off x="8405752" y="2007281"/>
            <a:ext cx="0" cy="2879026"/>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72" name="Connettore diritto 71">
            <a:extLst>
              <a:ext uri="{FF2B5EF4-FFF2-40B4-BE49-F238E27FC236}">
                <a16:creationId xmlns:a16="http://schemas.microsoft.com/office/drawing/2014/main" id="{2AD96835-71E6-470C-B397-74BC0DAF3EA4}"/>
              </a:ext>
            </a:extLst>
          </p:cNvPr>
          <p:cNvCxnSpPr>
            <a:cxnSpLocks/>
            <a:endCxn id="133" idx="6"/>
          </p:cNvCxnSpPr>
          <p:nvPr/>
        </p:nvCxnSpPr>
        <p:spPr>
          <a:xfrm flipH="1" flipV="1">
            <a:off x="11621395" y="2026546"/>
            <a:ext cx="3368" cy="306062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05" name="Connettore diritto 104">
            <a:extLst>
              <a:ext uri="{FF2B5EF4-FFF2-40B4-BE49-F238E27FC236}">
                <a16:creationId xmlns:a16="http://schemas.microsoft.com/office/drawing/2014/main" id="{70048E3A-5E18-49A2-9F60-572E09FD8E87}"/>
              </a:ext>
            </a:extLst>
          </p:cNvPr>
          <p:cNvCxnSpPr>
            <a:cxnSpLocks/>
          </p:cNvCxnSpPr>
          <p:nvPr/>
        </p:nvCxnSpPr>
        <p:spPr>
          <a:xfrm flipV="1">
            <a:off x="9125417" y="2025754"/>
            <a:ext cx="0" cy="161605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06" name="Connettore diritto 105">
            <a:extLst>
              <a:ext uri="{FF2B5EF4-FFF2-40B4-BE49-F238E27FC236}">
                <a16:creationId xmlns:a16="http://schemas.microsoft.com/office/drawing/2014/main" id="{34A3F6B3-79C6-40FE-9AC7-2D4810016015}"/>
              </a:ext>
            </a:extLst>
          </p:cNvPr>
          <p:cNvCxnSpPr>
            <a:cxnSpLocks/>
            <a:endCxn id="133" idx="2"/>
          </p:cNvCxnSpPr>
          <p:nvPr/>
        </p:nvCxnSpPr>
        <p:spPr>
          <a:xfrm flipV="1">
            <a:off x="10908121" y="2026546"/>
            <a:ext cx="2678" cy="4302334"/>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sp>
        <p:nvSpPr>
          <p:cNvPr id="133" name="Ovale 132">
            <a:extLst>
              <a:ext uri="{FF2B5EF4-FFF2-40B4-BE49-F238E27FC236}">
                <a16:creationId xmlns:a16="http://schemas.microsoft.com/office/drawing/2014/main" id="{386ABB6C-9F21-4C91-9C38-0D4A8261254B}"/>
              </a:ext>
            </a:extLst>
          </p:cNvPr>
          <p:cNvSpPr/>
          <p:nvPr/>
        </p:nvSpPr>
        <p:spPr>
          <a:xfrm>
            <a:off x="10910799" y="1306546"/>
            <a:ext cx="710596" cy="1440000"/>
          </a:xfrm>
          <a:prstGeom prst="ellipse">
            <a:avLst/>
          </a:pr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omic Sans MS"/>
              <a:ea typeface="+mn-ea"/>
              <a:cs typeface="+mn-cs"/>
            </a:endParaRPr>
          </a:p>
        </p:txBody>
      </p:sp>
      <p:grpSp>
        <p:nvGrpSpPr>
          <p:cNvPr id="54" name="Gruppo 53">
            <a:extLst>
              <a:ext uri="{FF2B5EF4-FFF2-40B4-BE49-F238E27FC236}">
                <a16:creationId xmlns:a16="http://schemas.microsoft.com/office/drawing/2014/main" id="{A57809FB-C177-49A9-99A0-77BAC01DE521}"/>
              </a:ext>
            </a:extLst>
          </p:cNvPr>
          <p:cNvGrpSpPr/>
          <p:nvPr/>
        </p:nvGrpSpPr>
        <p:grpSpPr>
          <a:xfrm>
            <a:off x="8406765" y="1306682"/>
            <a:ext cx="720446" cy="1440000"/>
            <a:chOff x="3952448" y="1439212"/>
            <a:chExt cx="720446" cy="1454337"/>
          </a:xfrm>
        </p:grpSpPr>
        <p:sp>
          <p:nvSpPr>
            <p:cNvPr id="52" name="Arco 51">
              <a:extLst>
                <a:ext uri="{FF2B5EF4-FFF2-40B4-BE49-F238E27FC236}">
                  <a16:creationId xmlns:a16="http://schemas.microsoft.com/office/drawing/2014/main" id="{26665A8D-7601-493E-BFFD-A2DF153C54EE}"/>
                </a:ext>
              </a:extLst>
            </p:cNvPr>
            <p:cNvSpPr/>
            <p:nvPr/>
          </p:nvSpPr>
          <p:spPr>
            <a:xfrm>
              <a:off x="3952448" y="1439212"/>
              <a:ext cx="720000" cy="1451507"/>
            </a:xfrm>
            <a:prstGeom prst="arc">
              <a:avLst>
                <a:gd name="adj1" fmla="val 16200000"/>
                <a:gd name="adj2" fmla="val 5398461"/>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omic Sans MS"/>
                <a:ea typeface="+mn-ea"/>
                <a:cs typeface="+mn-cs"/>
              </a:endParaRPr>
            </a:p>
          </p:txBody>
        </p:sp>
        <p:sp>
          <p:nvSpPr>
            <p:cNvPr id="128" name="Arco 127">
              <a:extLst>
                <a:ext uri="{FF2B5EF4-FFF2-40B4-BE49-F238E27FC236}">
                  <a16:creationId xmlns:a16="http://schemas.microsoft.com/office/drawing/2014/main" id="{C15B09B7-3A47-4BAC-A4E1-FE749D5F4F31}"/>
                </a:ext>
              </a:extLst>
            </p:cNvPr>
            <p:cNvSpPr/>
            <p:nvPr/>
          </p:nvSpPr>
          <p:spPr>
            <a:xfrm flipH="1">
              <a:off x="3952894" y="1442042"/>
              <a:ext cx="720000" cy="1451507"/>
            </a:xfrm>
            <a:prstGeom prst="arc">
              <a:avLst>
                <a:gd name="adj1" fmla="val 16200000"/>
                <a:gd name="adj2" fmla="val 5398461"/>
              </a:avLst>
            </a:prstGeom>
            <a:ln w="3175">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omic Sans MS"/>
                <a:ea typeface="+mn-ea"/>
                <a:cs typeface="+mn-cs"/>
              </a:endParaRPr>
            </a:p>
          </p:txBody>
        </p:sp>
      </p:grpSp>
      <p:sp>
        <p:nvSpPr>
          <p:cNvPr id="4" name="Titolo 3">
            <a:extLst>
              <a:ext uri="{FF2B5EF4-FFF2-40B4-BE49-F238E27FC236}">
                <a16:creationId xmlns:a16="http://schemas.microsoft.com/office/drawing/2014/main" id="{539EACE9-AB97-491D-B38A-D03501B8D20D}"/>
              </a:ext>
            </a:extLst>
          </p:cNvPr>
          <p:cNvSpPr>
            <a:spLocks noGrp="1"/>
          </p:cNvSpPr>
          <p:nvPr>
            <p:ph type="title"/>
          </p:nvPr>
        </p:nvSpPr>
        <p:spPr>
          <a:xfrm>
            <a:off x="12000" y="12439"/>
            <a:ext cx="12168000" cy="360000"/>
          </a:xfrm>
          <a:ln>
            <a:solidFill>
              <a:schemeClr val="accent1"/>
            </a:solidFill>
          </a:ln>
        </p:spPr>
        <p:txBody>
          <a:bodyPr anchor="ctr">
            <a:normAutofit/>
          </a:bodyPr>
          <a:lstStyle/>
          <a:p>
            <a:r>
              <a:rPr lang="it-IT" sz="1700" dirty="0">
                <a:solidFill>
                  <a:srgbClr val="0066FF"/>
                </a:solidFill>
                <a:latin typeface="Comic Sans MS" panose="030F0702030302020204" pitchFamily="66" charset="0"/>
              </a:rPr>
              <a:t>GEOMETRIA DESCRITTIVA DINAMICA–COMPENETRAZIONE DI SOLIDI DI ROTAZIONE (8)</a:t>
            </a:r>
            <a:endParaRPr lang="it-IT" sz="1700" dirty="0"/>
          </a:p>
        </p:txBody>
      </p:sp>
      <p:cxnSp>
        <p:nvCxnSpPr>
          <p:cNvPr id="29" name="Connettore diritto 28">
            <a:extLst>
              <a:ext uri="{FF2B5EF4-FFF2-40B4-BE49-F238E27FC236}">
                <a16:creationId xmlns:a16="http://schemas.microsoft.com/office/drawing/2014/main" id="{CF39933B-3B55-474D-9919-14C6E94D3E71}"/>
              </a:ext>
            </a:extLst>
          </p:cNvPr>
          <p:cNvCxnSpPr>
            <a:cxnSpLocks/>
          </p:cNvCxnSpPr>
          <p:nvPr/>
        </p:nvCxnSpPr>
        <p:spPr>
          <a:xfrm flipV="1">
            <a:off x="9929156" y="781228"/>
            <a:ext cx="0" cy="465017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grpSp>
        <p:nvGrpSpPr>
          <p:cNvPr id="44" name="Gruppo 43">
            <a:extLst>
              <a:ext uri="{FF2B5EF4-FFF2-40B4-BE49-F238E27FC236}">
                <a16:creationId xmlns:a16="http://schemas.microsoft.com/office/drawing/2014/main" id="{FBEC73D1-CF13-4530-9609-D5364B02C374}"/>
              </a:ext>
            </a:extLst>
          </p:cNvPr>
          <p:cNvGrpSpPr/>
          <p:nvPr/>
        </p:nvGrpSpPr>
        <p:grpSpPr>
          <a:xfrm>
            <a:off x="9891189" y="5423385"/>
            <a:ext cx="70338" cy="72000"/>
            <a:chOff x="6682154" y="4566140"/>
            <a:chExt cx="70338" cy="72000"/>
          </a:xfrm>
        </p:grpSpPr>
        <p:cxnSp>
          <p:nvCxnSpPr>
            <p:cNvPr id="26" name="Connettore diritto 25">
              <a:extLst>
                <a:ext uri="{FF2B5EF4-FFF2-40B4-BE49-F238E27FC236}">
                  <a16:creationId xmlns:a16="http://schemas.microsoft.com/office/drawing/2014/main" id="{55744110-EF3C-4266-A17C-1D6FB08AE0F1}"/>
                </a:ext>
              </a:extLst>
            </p:cNvPr>
            <p:cNvCxnSpPr>
              <a:cxnSpLocks/>
            </p:cNvCxnSpPr>
            <p:nvPr/>
          </p:nvCxnSpPr>
          <p:spPr>
            <a:xfrm>
              <a:off x="6682154" y="4596167"/>
              <a:ext cx="70338" cy="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2" name="Connettore diritto 41">
              <a:extLst>
                <a:ext uri="{FF2B5EF4-FFF2-40B4-BE49-F238E27FC236}">
                  <a16:creationId xmlns:a16="http://schemas.microsoft.com/office/drawing/2014/main" id="{DA9C4032-F96C-4AB1-87AF-FC0FABB405B5}"/>
                </a:ext>
              </a:extLst>
            </p:cNvPr>
            <p:cNvCxnSpPr/>
            <p:nvPr/>
          </p:nvCxnSpPr>
          <p:spPr>
            <a:xfrm>
              <a:off x="6721001" y="4566140"/>
              <a:ext cx="0" cy="720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grpSp>
      <p:cxnSp>
        <p:nvCxnSpPr>
          <p:cNvPr id="93" name="Connettore diritto 92">
            <a:extLst>
              <a:ext uri="{FF2B5EF4-FFF2-40B4-BE49-F238E27FC236}">
                <a16:creationId xmlns:a16="http://schemas.microsoft.com/office/drawing/2014/main" id="{32B33B56-D8F4-4D05-A7F1-8562974191A6}"/>
              </a:ext>
            </a:extLst>
          </p:cNvPr>
          <p:cNvCxnSpPr>
            <a:cxnSpLocks/>
          </p:cNvCxnSpPr>
          <p:nvPr/>
        </p:nvCxnSpPr>
        <p:spPr>
          <a:xfrm>
            <a:off x="0" y="6852598"/>
            <a:ext cx="12192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95" name="Ovale 94">
            <a:extLst>
              <a:ext uri="{FF2B5EF4-FFF2-40B4-BE49-F238E27FC236}">
                <a16:creationId xmlns:a16="http://schemas.microsoft.com/office/drawing/2014/main" id="{8DEBDB02-BD1E-41CE-9511-B553507E90C0}"/>
              </a:ext>
            </a:extLst>
          </p:cNvPr>
          <p:cNvSpPr/>
          <p:nvPr/>
        </p:nvSpPr>
        <p:spPr>
          <a:xfrm>
            <a:off x="9299704" y="4824538"/>
            <a:ext cx="1260000" cy="1260000"/>
          </a:xfrm>
          <a:prstGeom prst="ellipse">
            <a:avLst/>
          </a:prstGeom>
          <a:noFill/>
          <a:ln w="31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omic Sans MS"/>
              <a:ea typeface="+mn-ea"/>
              <a:cs typeface="+mn-cs"/>
            </a:endParaRPr>
          </a:p>
        </p:txBody>
      </p:sp>
      <p:grpSp>
        <p:nvGrpSpPr>
          <p:cNvPr id="2" name="Gruppo 1">
            <a:extLst>
              <a:ext uri="{FF2B5EF4-FFF2-40B4-BE49-F238E27FC236}">
                <a16:creationId xmlns:a16="http://schemas.microsoft.com/office/drawing/2014/main" id="{76775363-B2F1-4DC8-968C-25F37D4CF7F7}"/>
              </a:ext>
            </a:extLst>
          </p:cNvPr>
          <p:cNvGrpSpPr/>
          <p:nvPr/>
        </p:nvGrpSpPr>
        <p:grpSpPr>
          <a:xfrm>
            <a:off x="5911684" y="2318052"/>
            <a:ext cx="1440000" cy="1440000"/>
            <a:chOff x="4837165" y="3544313"/>
            <a:chExt cx="1440000" cy="1440000"/>
          </a:xfrm>
        </p:grpSpPr>
        <p:sp>
          <p:nvSpPr>
            <p:cNvPr id="30" name="Ovale 29">
              <a:extLst>
                <a:ext uri="{FF2B5EF4-FFF2-40B4-BE49-F238E27FC236}">
                  <a16:creationId xmlns:a16="http://schemas.microsoft.com/office/drawing/2014/main" id="{07A0BC03-1102-4413-83D2-01D801B7BF8D}"/>
                </a:ext>
              </a:extLst>
            </p:cNvPr>
            <p:cNvSpPr/>
            <p:nvPr/>
          </p:nvSpPr>
          <p:spPr>
            <a:xfrm rot="1800000">
              <a:off x="4837165" y="3544313"/>
              <a:ext cx="1440000" cy="1440000"/>
            </a:xfrm>
            <a:prstGeom prst="ellipse">
              <a:avLst/>
            </a:pr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0" name="Ovale 99">
              <a:extLst>
                <a:ext uri="{FF2B5EF4-FFF2-40B4-BE49-F238E27FC236}">
                  <a16:creationId xmlns:a16="http://schemas.microsoft.com/office/drawing/2014/main" id="{566E48CB-36D2-452F-81C2-F02267750373}"/>
                </a:ext>
              </a:extLst>
            </p:cNvPr>
            <p:cNvSpPr/>
            <p:nvPr/>
          </p:nvSpPr>
          <p:spPr>
            <a:xfrm rot="1800000">
              <a:off x="5104395" y="3815416"/>
              <a:ext cx="900000" cy="900000"/>
            </a:xfrm>
            <a:prstGeom prst="ellipse">
              <a:avLst/>
            </a:pr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cxnSp>
        <p:nvCxnSpPr>
          <p:cNvPr id="46" name="Connettore diritto 45">
            <a:extLst>
              <a:ext uri="{FF2B5EF4-FFF2-40B4-BE49-F238E27FC236}">
                <a16:creationId xmlns:a16="http://schemas.microsoft.com/office/drawing/2014/main" id="{4773FE91-7847-4401-A437-EE3FCEF22331}"/>
              </a:ext>
            </a:extLst>
          </p:cNvPr>
          <p:cNvCxnSpPr>
            <a:cxnSpLocks/>
          </p:cNvCxnSpPr>
          <p:nvPr/>
        </p:nvCxnSpPr>
        <p:spPr>
          <a:xfrm>
            <a:off x="8989683" y="3873833"/>
            <a:ext cx="2504981" cy="1446989"/>
          </a:xfrm>
          <a:prstGeom prst="line">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cxnSp>
      <p:cxnSp>
        <p:nvCxnSpPr>
          <p:cNvPr id="109" name="Connettore diritto 108">
            <a:extLst>
              <a:ext uri="{FF2B5EF4-FFF2-40B4-BE49-F238E27FC236}">
                <a16:creationId xmlns:a16="http://schemas.microsoft.com/office/drawing/2014/main" id="{5A08C83B-2464-431F-9F6B-D28810034BA7}"/>
              </a:ext>
            </a:extLst>
          </p:cNvPr>
          <p:cNvCxnSpPr>
            <a:cxnSpLocks/>
          </p:cNvCxnSpPr>
          <p:nvPr/>
        </p:nvCxnSpPr>
        <p:spPr>
          <a:xfrm>
            <a:off x="8536641" y="4649590"/>
            <a:ext cx="2504336" cy="1446617"/>
          </a:xfrm>
          <a:prstGeom prst="line">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cxnSp>
      <p:cxnSp>
        <p:nvCxnSpPr>
          <p:cNvPr id="110" name="Connettore diritto 109">
            <a:extLst>
              <a:ext uri="{FF2B5EF4-FFF2-40B4-BE49-F238E27FC236}">
                <a16:creationId xmlns:a16="http://schemas.microsoft.com/office/drawing/2014/main" id="{E638854F-42DA-4826-909B-C771999A6253}"/>
              </a:ext>
            </a:extLst>
          </p:cNvPr>
          <p:cNvCxnSpPr>
            <a:cxnSpLocks/>
          </p:cNvCxnSpPr>
          <p:nvPr/>
        </p:nvCxnSpPr>
        <p:spPr>
          <a:xfrm flipV="1">
            <a:off x="11041025" y="2028024"/>
            <a:ext cx="0" cy="4074489"/>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11" name="Connettore diritto 110">
            <a:extLst>
              <a:ext uri="{FF2B5EF4-FFF2-40B4-BE49-F238E27FC236}">
                <a16:creationId xmlns:a16="http://schemas.microsoft.com/office/drawing/2014/main" id="{779ECB8D-D323-44D5-A23C-98E23A98C0E3}"/>
              </a:ext>
            </a:extLst>
          </p:cNvPr>
          <p:cNvCxnSpPr>
            <a:cxnSpLocks/>
            <a:endCxn id="60" idx="6"/>
          </p:cNvCxnSpPr>
          <p:nvPr/>
        </p:nvCxnSpPr>
        <p:spPr>
          <a:xfrm flipH="1" flipV="1">
            <a:off x="11488376" y="2030909"/>
            <a:ext cx="1470" cy="3287672"/>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1" name="Connettore diritto 50">
            <a:extLst>
              <a:ext uri="{FF2B5EF4-FFF2-40B4-BE49-F238E27FC236}">
                <a16:creationId xmlns:a16="http://schemas.microsoft.com/office/drawing/2014/main" id="{AAFCE72F-B4F3-4A7D-99E0-241FED456FF4}"/>
              </a:ext>
            </a:extLst>
          </p:cNvPr>
          <p:cNvCxnSpPr>
            <a:cxnSpLocks/>
          </p:cNvCxnSpPr>
          <p:nvPr/>
        </p:nvCxnSpPr>
        <p:spPr>
          <a:xfrm>
            <a:off x="8763430" y="2479246"/>
            <a:ext cx="2501798" cy="0"/>
          </a:xfrm>
          <a:prstGeom prst="line">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cxnSp>
      <p:cxnSp>
        <p:nvCxnSpPr>
          <p:cNvPr id="118" name="Connettore diritto 117">
            <a:extLst>
              <a:ext uri="{FF2B5EF4-FFF2-40B4-BE49-F238E27FC236}">
                <a16:creationId xmlns:a16="http://schemas.microsoft.com/office/drawing/2014/main" id="{6B4F95DA-5638-4708-8D34-70C1BAE53932}"/>
              </a:ext>
            </a:extLst>
          </p:cNvPr>
          <p:cNvCxnSpPr>
            <a:cxnSpLocks/>
          </p:cNvCxnSpPr>
          <p:nvPr/>
        </p:nvCxnSpPr>
        <p:spPr>
          <a:xfrm>
            <a:off x="8763430" y="1584510"/>
            <a:ext cx="2501798" cy="0"/>
          </a:xfrm>
          <a:prstGeom prst="line">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cxnSp>
      <p:sp>
        <p:nvSpPr>
          <p:cNvPr id="60" name="Ovale 59">
            <a:extLst>
              <a:ext uri="{FF2B5EF4-FFF2-40B4-BE49-F238E27FC236}">
                <a16:creationId xmlns:a16="http://schemas.microsoft.com/office/drawing/2014/main" id="{F7FFE740-E747-4991-ABA1-4D6BD36273DD}"/>
              </a:ext>
            </a:extLst>
          </p:cNvPr>
          <p:cNvSpPr/>
          <p:nvPr/>
        </p:nvSpPr>
        <p:spPr>
          <a:xfrm>
            <a:off x="11044227" y="1584509"/>
            <a:ext cx="444149" cy="892800"/>
          </a:xfrm>
          <a:prstGeom prst="ellipse">
            <a:avLst/>
          </a:pr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0" name="Ovale 129">
            <a:extLst>
              <a:ext uri="{FF2B5EF4-FFF2-40B4-BE49-F238E27FC236}">
                <a16:creationId xmlns:a16="http://schemas.microsoft.com/office/drawing/2014/main" id="{368C4E07-BCBE-4319-BD01-86D937AF4DFC}"/>
              </a:ext>
            </a:extLst>
          </p:cNvPr>
          <p:cNvSpPr/>
          <p:nvPr/>
        </p:nvSpPr>
        <p:spPr>
          <a:xfrm>
            <a:off x="8543928" y="1585170"/>
            <a:ext cx="444149" cy="892800"/>
          </a:xfrm>
          <a:prstGeom prst="ellipse">
            <a:avLst/>
          </a:prstGeom>
          <a:noFill/>
          <a:ln w="3175">
            <a:solidFill>
              <a:srgbClr val="00B0F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56" name="Connettore diritto 55">
            <a:extLst>
              <a:ext uri="{FF2B5EF4-FFF2-40B4-BE49-F238E27FC236}">
                <a16:creationId xmlns:a16="http://schemas.microsoft.com/office/drawing/2014/main" id="{9336BB06-F549-4C67-8322-50FDEE8C168E}"/>
              </a:ext>
            </a:extLst>
          </p:cNvPr>
          <p:cNvCxnSpPr>
            <a:cxnSpLocks/>
          </p:cNvCxnSpPr>
          <p:nvPr/>
        </p:nvCxnSpPr>
        <p:spPr>
          <a:xfrm flipV="1">
            <a:off x="6698374" y="2687945"/>
            <a:ext cx="1607752" cy="2784705"/>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63" name="Connettore diritto 362">
            <a:extLst>
              <a:ext uri="{FF2B5EF4-FFF2-40B4-BE49-F238E27FC236}">
                <a16:creationId xmlns:a16="http://schemas.microsoft.com/office/drawing/2014/main" id="{CE3644FE-17E2-4CDB-B940-9FACCEACD97B}"/>
              </a:ext>
            </a:extLst>
          </p:cNvPr>
          <p:cNvCxnSpPr>
            <a:cxnSpLocks/>
          </p:cNvCxnSpPr>
          <p:nvPr/>
        </p:nvCxnSpPr>
        <p:spPr>
          <a:xfrm>
            <a:off x="4873204" y="3577993"/>
            <a:ext cx="4593699" cy="265352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64" name="Connettore diritto 363">
            <a:extLst>
              <a:ext uri="{FF2B5EF4-FFF2-40B4-BE49-F238E27FC236}">
                <a16:creationId xmlns:a16="http://schemas.microsoft.com/office/drawing/2014/main" id="{31FB25F7-C44F-43AF-AD97-0708665A4DF5}"/>
              </a:ext>
            </a:extLst>
          </p:cNvPr>
          <p:cNvCxnSpPr>
            <a:cxnSpLocks/>
          </p:cNvCxnSpPr>
          <p:nvPr/>
        </p:nvCxnSpPr>
        <p:spPr>
          <a:xfrm>
            <a:off x="5791280" y="2025754"/>
            <a:ext cx="4588537" cy="2650546"/>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3" name="Connettore diritto 82">
            <a:extLst>
              <a:ext uri="{FF2B5EF4-FFF2-40B4-BE49-F238E27FC236}">
                <a16:creationId xmlns:a16="http://schemas.microsoft.com/office/drawing/2014/main" id="{632BB749-234E-408C-BE39-0B70FD5F057A}"/>
              </a:ext>
            </a:extLst>
          </p:cNvPr>
          <p:cNvCxnSpPr>
            <a:cxnSpLocks/>
          </p:cNvCxnSpPr>
          <p:nvPr/>
        </p:nvCxnSpPr>
        <p:spPr>
          <a:xfrm flipH="1" flipV="1">
            <a:off x="6281404" y="3661554"/>
            <a:ext cx="2124059" cy="1226326"/>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80" name="Connettore diritto 379">
            <a:extLst>
              <a:ext uri="{FF2B5EF4-FFF2-40B4-BE49-F238E27FC236}">
                <a16:creationId xmlns:a16="http://schemas.microsoft.com/office/drawing/2014/main" id="{7A7D57AA-6FF8-49B5-9745-60C20FC8F184}"/>
              </a:ext>
            </a:extLst>
          </p:cNvPr>
          <p:cNvCxnSpPr>
            <a:cxnSpLocks/>
          </p:cNvCxnSpPr>
          <p:nvPr/>
        </p:nvCxnSpPr>
        <p:spPr>
          <a:xfrm flipV="1">
            <a:off x="4884319" y="2027695"/>
            <a:ext cx="895900" cy="1551742"/>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81" name="Connettore diritto 380">
            <a:extLst>
              <a:ext uri="{FF2B5EF4-FFF2-40B4-BE49-F238E27FC236}">
                <a16:creationId xmlns:a16="http://schemas.microsoft.com/office/drawing/2014/main" id="{46F8CFC7-083F-4667-B095-4D5894DA221D}"/>
              </a:ext>
            </a:extLst>
          </p:cNvPr>
          <p:cNvCxnSpPr>
            <a:cxnSpLocks/>
          </p:cNvCxnSpPr>
          <p:nvPr/>
        </p:nvCxnSpPr>
        <p:spPr>
          <a:xfrm flipH="1" flipV="1">
            <a:off x="6942588" y="2381653"/>
            <a:ext cx="2355005" cy="1359663"/>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93" name="Connettore diritto 392">
            <a:extLst>
              <a:ext uri="{FF2B5EF4-FFF2-40B4-BE49-F238E27FC236}">
                <a16:creationId xmlns:a16="http://schemas.microsoft.com/office/drawing/2014/main" id="{7D2A3C81-F817-4513-A5E8-45D862634043}"/>
              </a:ext>
            </a:extLst>
          </p:cNvPr>
          <p:cNvCxnSpPr>
            <a:cxnSpLocks/>
          </p:cNvCxnSpPr>
          <p:nvPr/>
        </p:nvCxnSpPr>
        <p:spPr>
          <a:xfrm>
            <a:off x="7195061" y="4601415"/>
            <a:ext cx="2425016" cy="1400798"/>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sp>
        <p:nvSpPr>
          <p:cNvPr id="11" name="Figura a mano libera: forma 10">
            <a:extLst>
              <a:ext uri="{FF2B5EF4-FFF2-40B4-BE49-F238E27FC236}">
                <a16:creationId xmlns:a16="http://schemas.microsoft.com/office/drawing/2014/main" id="{731B03CE-0E68-43A8-8B0E-E96B0570E3B9}"/>
              </a:ext>
            </a:extLst>
          </p:cNvPr>
          <p:cNvSpPr/>
          <p:nvPr/>
        </p:nvSpPr>
        <p:spPr>
          <a:xfrm>
            <a:off x="9381936" y="1580614"/>
            <a:ext cx="1172024" cy="900571"/>
          </a:xfrm>
          <a:custGeom>
            <a:avLst/>
            <a:gdLst>
              <a:gd name="connsiteX0" fmla="*/ 1 w 1197025"/>
              <a:gd name="connsiteY0" fmla="*/ 443122 h 896545"/>
              <a:gd name="connsiteX1" fmla="*/ 116115 w 1197025"/>
              <a:gd name="connsiteY1" fmla="*/ 86485 h 896545"/>
              <a:gd name="connsiteX2" fmla="*/ 393960 w 1197025"/>
              <a:gd name="connsiteY2" fmla="*/ 1473 h 896545"/>
              <a:gd name="connsiteX3" fmla="*/ 870858 w 1197025"/>
              <a:gd name="connsiteY3" fmla="*/ 30502 h 896545"/>
              <a:gd name="connsiteX4" fmla="*/ 1175658 w 1197025"/>
              <a:gd name="connsiteY4" fmla="*/ 3547 h 896545"/>
              <a:gd name="connsiteX5" fmla="*/ 1163217 w 1197025"/>
              <a:gd name="connsiteY5" fmla="*/ 86485 h 896545"/>
              <a:gd name="connsiteX6" fmla="*/ 1096866 w 1197025"/>
              <a:gd name="connsiteY6" fmla="*/ 443122 h 896545"/>
              <a:gd name="connsiteX7" fmla="*/ 1156996 w 1197025"/>
              <a:gd name="connsiteY7" fmla="*/ 808053 h 896545"/>
              <a:gd name="connsiteX8" fmla="*/ 1161143 w 1197025"/>
              <a:gd name="connsiteY8" fmla="*/ 893065 h 896545"/>
              <a:gd name="connsiteX9" fmla="*/ 872931 w 1197025"/>
              <a:gd name="connsiteY9" fmla="*/ 864036 h 896545"/>
              <a:gd name="connsiteX10" fmla="*/ 393960 w 1197025"/>
              <a:gd name="connsiteY10" fmla="*/ 895138 h 896545"/>
              <a:gd name="connsiteX11" fmla="*/ 114041 w 1197025"/>
              <a:gd name="connsiteY11" fmla="*/ 808053 h 896545"/>
              <a:gd name="connsiteX12" fmla="*/ 1 w 1197025"/>
              <a:gd name="connsiteY12" fmla="*/ 443122 h 896545"/>
              <a:gd name="connsiteX0" fmla="*/ 3 w 1191312"/>
              <a:gd name="connsiteY0" fmla="*/ 439312 h 896545"/>
              <a:gd name="connsiteX1" fmla="*/ 110402 w 1191312"/>
              <a:gd name="connsiteY1" fmla="*/ 86485 h 896545"/>
              <a:gd name="connsiteX2" fmla="*/ 388247 w 1191312"/>
              <a:gd name="connsiteY2" fmla="*/ 1473 h 896545"/>
              <a:gd name="connsiteX3" fmla="*/ 865145 w 1191312"/>
              <a:gd name="connsiteY3" fmla="*/ 30502 h 896545"/>
              <a:gd name="connsiteX4" fmla="*/ 1169945 w 1191312"/>
              <a:gd name="connsiteY4" fmla="*/ 3547 h 896545"/>
              <a:gd name="connsiteX5" fmla="*/ 1157504 w 1191312"/>
              <a:gd name="connsiteY5" fmla="*/ 86485 h 896545"/>
              <a:gd name="connsiteX6" fmla="*/ 1091153 w 1191312"/>
              <a:gd name="connsiteY6" fmla="*/ 443122 h 896545"/>
              <a:gd name="connsiteX7" fmla="*/ 1151283 w 1191312"/>
              <a:gd name="connsiteY7" fmla="*/ 808053 h 896545"/>
              <a:gd name="connsiteX8" fmla="*/ 1155430 w 1191312"/>
              <a:gd name="connsiteY8" fmla="*/ 893065 h 896545"/>
              <a:gd name="connsiteX9" fmla="*/ 867218 w 1191312"/>
              <a:gd name="connsiteY9" fmla="*/ 864036 h 896545"/>
              <a:gd name="connsiteX10" fmla="*/ 388247 w 1191312"/>
              <a:gd name="connsiteY10" fmla="*/ 895138 h 896545"/>
              <a:gd name="connsiteX11" fmla="*/ 108328 w 1191312"/>
              <a:gd name="connsiteY11" fmla="*/ 808053 h 896545"/>
              <a:gd name="connsiteX12" fmla="*/ 3 w 1191312"/>
              <a:gd name="connsiteY12" fmla="*/ 439312 h 896545"/>
              <a:gd name="connsiteX0" fmla="*/ 3 w 1177823"/>
              <a:gd name="connsiteY0" fmla="*/ 441665 h 898898"/>
              <a:gd name="connsiteX1" fmla="*/ 110402 w 1177823"/>
              <a:gd name="connsiteY1" fmla="*/ 88838 h 898898"/>
              <a:gd name="connsiteX2" fmla="*/ 388247 w 1177823"/>
              <a:gd name="connsiteY2" fmla="*/ 3826 h 898898"/>
              <a:gd name="connsiteX3" fmla="*/ 865145 w 1177823"/>
              <a:gd name="connsiteY3" fmla="*/ 32855 h 898898"/>
              <a:gd name="connsiteX4" fmla="*/ 1169945 w 1177823"/>
              <a:gd name="connsiteY4" fmla="*/ 5900 h 898898"/>
              <a:gd name="connsiteX5" fmla="*/ 1157504 w 1177823"/>
              <a:gd name="connsiteY5" fmla="*/ 88838 h 898898"/>
              <a:gd name="connsiteX6" fmla="*/ 1091153 w 1177823"/>
              <a:gd name="connsiteY6" fmla="*/ 445475 h 898898"/>
              <a:gd name="connsiteX7" fmla="*/ 1151283 w 1177823"/>
              <a:gd name="connsiteY7" fmla="*/ 810406 h 898898"/>
              <a:gd name="connsiteX8" fmla="*/ 1155430 w 1177823"/>
              <a:gd name="connsiteY8" fmla="*/ 895418 h 898898"/>
              <a:gd name="connsiteX9" fmla="*/ 867218 w 1177823"/>
              <a:gd name="connsiteY9" fmla="*/ 866389 h 898898"/>
              <a:gd name="connsiteX10" fmla="*/ 388247 w 1177823"/>
              <a:gd name="connsiteY10" fmla="*/ 897491 h 898898"/>
              <a:gd name="connsiteX11" fmla="*/ 108328 w 1177823"/>
              <a:gd name="connsiteY11" fmla="*/ 810406 h 898898"/>
              <a:gd name="connsiteX12" fmla="*/ 3 w 1177823"/>
              <a:gd name="connsiteY12" fmla="*/ 441665 h 898898"/>
              <a:gd name="connsiteX0" fmla="*/ 3 w 1179273"/>
              <a:gd name="connsiteY0" fmla="*/ 441665 h 898898"/>
              <a:gd name="connsiteX1" fmla="*/ 110402 w 1179273"/>
              <a:gd name="connsiteY1" fmla="*/ 88838 h 898898"/>
              <a:gd name="connsiteX2" fmla="*/ 388247 w 1179273"/>
              <a:gd name="connsiteY2" fmla="*/ 3826 h 898898"/>
              <a:gd name="connsiteX3" fmla="*/ 865145 w 1179273"/>
              <a:gd name="connsiteY3" fmla="*/ 32855 h 898898"/>
              <a:gd name="connsiteX4" fmla="*/ 1169945 w 1179273"/>
              <a:gd name="connsiteY4" fmla="*/ 5900 h 898898"/>
              <a:gd name="connsiteX5" fmla="*/ 1157504 w 1179273"/>
              <a:gd name="connsiteY5" fmla="*/ 88838 h 898898"/>
              <a:gd name="connsiteX6" fmla="*/ 1091153 w 1179273"/>
              <a:gd name="connsiteY6" fmla="*/ 445475 h 898898"/>
              <a:gd name="connsiteX7" fmla="*/ 1151283 w 1179273"/>
              <a:gd name="connsiteY7" fmla="*/ 810406 h 898898"/>
              <a:gd name="connsiteX8" fmla="*/ 1157335 w 1179273"/>
              <a:gd name="connsiteY8" fmla="*/ 895418 h 898898"/>
              <a:gd name="connsiteX9" fmla="*/ 867218 w 1179273"/>
              <a:gd name="connsiteY9" fmla="*/ 866389 h 898898"/>
              <a:gd name="connsiteX10" fmla="*/ 388247 w 1179273"/>
              <a:gd name="connsiteY10" fmla="*/ 897491 h 898898"/>
              <a:gd name="connsiteX11" fmla="*/ 108328 w 1179273"/>
              <a:gd name="connsiteY11" fmla="*/ 810406 h 898898"/>
              <a:gd name="connsiteX12" fmla="*/ 3 w 1179273"/>
              <a:gd name="connsiteY12" fmla="*/ 441665 h 898898"/>
              <a:gd name="connsiteX0" fmla="*/ 3 w 1170116"/>
              <a:gd name="connsiteY0" fmla="*/ 441665 h 907002"/>
              <a:gd name="connsiteX1" fmla="*/ 110402 w 1170116"/>
              <a:gd name="connsiteY1" fmla="*/ 88838 h 907002"/>
              <a:gd name="connsiteX2" fmla="*/ 388247 w 1170116"/>
              <a:gd name="connsiteY2" fmla="*/ 3826 h 907002"/>
              <a:gd name="connsiteX3" fmla="*/ 865145 w 1170116"/>
              <a:gd name="connsiteY3" fmla="*/ 32855 h 907002"/>
              <a:gd name="connsiteX4" fmla="*/ 1169945 w 1170116"/>
              <a:gd name="connsiteY4" fmla="*/ 5900 h 907002"/>
              <a:gd name="connsiteX5" fmla="*/ 1157504 w 1170116"/>
              <a:gd name="connsiteY5" fmla="*/ 88838 h 907002"/>
              <a:gd name="connsiteX6" fmla="*/ 1091153 w 1170116"/>
              <a:gd name="connsiteY6" fmla="*/ 445475 h 907002"/>
              <a:gd name="connsiteX7" fmla="*/ 1151283 w 1170116"/>
              <a:gd name="connsiteY7" fmla="*/ 810406 h 907002"/>
              <a:gd name="connsiteX8" fmla="*/ 1157335 w 1170116"/>
              <a:gd name="connsiteY8" fmla="*/ 895418 h 907002"/>
              <a:gd name="connsiteX9" fmla="*/ 867218 w 1170116"/>
              <a:gd name="connsiteY9" fmla="*/ 866389 h 907002"/>
              <a:gd name="connsiteX10" fmla="*/ 388247 w 1170116"/>
              <a:gd name="connsiteY10" fmla="*/ 897491 h 907002"/>
              <a:gd name="connsiteX11" fmla="*/ 108328 w 1170116"/>
              <a:gd name="connsiteY11" fmla="*/ 810406 h 907002"/>
              <a:gd name="connsiteX12" fmla="*/ 3 w 1170116"/>
              <a:gd name="connsiteY12" fmla="*/ 441665 h 907002"/>
              <a:gd name="connsiteX0" fmla="*/ 3 w 1170116"/>
              <a:gd name="connsiteY0" fmla="*/ 441665 h 898898"/>
              <a:gd name="connsiteX1" fmla="*/ 110402 w 1170116"/>
              <a:gd name="connsiteY1" fmla="*/ 88838 h 898898"/>
              <a:gd name="connsiteX2" fmla="*/ 388247 w 1170116"/>
              <a:gd name="connsiteY2" fmla="*/ 3826 h 898898"/>
              <a:gd name="connsiteX3" fmla="*/ 865145 w 1170116"/>
              <a:gd name="connsiteY3" fmla="*/ 32855 h 898898"/>
              <a:gd name="connsiteX4" fmla="*/ 1169945 w 1170116"/>
              <a:gd name="connsiteY4" fmla="*/ 5900 h 898898"/>
              <a:gd name="connsiteX5" fmla="*/ 1157504 w 1170116"/>
              <a:gd name="connsiteY5" fmla="*/ 88838 h 898898"/>
              <a:gd name="connsiteX6" fmla="*/ 1091153 w 1170116"/>
              <a:gd name="connsiteY6" fmla="*/ 445475 h 898898"/>
              <a:gd name="connsiteX7" fmla="*/ 1151283 w 1170116"/>
              <a:gd name="connsiteY7" fmla="*/ 810406 h 898898"/>
              <a:gd name="connsiteX8" fmla="*/ 1157335 w 1170116"/>
              <a:gd name="connsiteY8" fmla="*/ 895418 h 898898"/>
              <a:gd name="connsiteX9" fmla="*/ 867218 w 1170116"/>
              <a:gd name="connsiteY9" fmla="*/ 866389 h 898898"/>
              <a:gd name="connsiteX10" fmla="*/ 388247 w 1170116"/>
              <a:gd name="connsiteY10" fmla="*/ 897491 h 898898"/>
              <a:gd name="connsiteX11" fmla="*/ 108328 w 1170116"/>
              <a:gd name="connsiteY11" fmla="*/ 810406 h 898898"/>
              <a:gd name="connsiteX12" fmla="*/ 3 w 1170116"/>
              <a:gd name="connsiteY12" fmla="*/ 441665 h 898898"/>
              <a:gd name="connsiteX0" fmla="*/ 3 w 1161491"/>
              <a:gd name="connsiteY0" fmla="*/ 441665 h 898898"/>
              <a:gd name="connsiteX1" fmla="*/ 110402 w 1161491"/>
              <a:gd name="connsiteY1" fmla="*/ 88838 h 898898"/>
              <a:gd name="connsiteX2" fmla="*/ 388247 w 1161491"/>
              <a:gd name="connsiteY2" fmla="*/ 3826 h 898898"/>
              <a:gd name="connsiteX3" fmla="*/ 865145 w 1161491"/>
              <a:gd name="connsiteY3" fmla="*/ 32855 h 898898"/>
              <a:gd name="connsiteX4" fmla="*/ 1158515 w 1161491"/>
              <a:gd name="connsiteY4" fmla="*/ 5900 h 898898"/>
              <a:gd name="connsiteX5" fmla="*/ 1157504 w 1161491"/>
              <a:gd name="connsiteY5" fmla="*/ 88838 h 898898"/>
              <a:gd name="connsiteX6" fmla="*/ 1091153 w 1161491"/>
              <a:gd name="connsiteY6" fmla="*/ 445475 h 898898"/>
              <a:gd name="connsiteX7" fmla="*/ 1151283 w 1161491"/>
              <a:gd name="connsiteY7" fmla="*/ 810406 h 898898"/>
              <a:gd name="connsiteX8" fmla="*/ 1157335 w 1161491"/>
              <a:gd name="connsiteY8" fmla="*/ 895418 h 898898"/>
              <a:gd name="connsiteX9" fmla="*/ 867218 w 1161491"/>
              <a:gd name="connsiteY9" fmla="*/ 866389 h 898898"/>
              <a:gd name="connsiteX10" fmla="*/ 388247 w 1161491"/>
              <a:gd name="connsiteY10" fmla="*/ 897491 h 898898"/>
              <a:gd name="connsiteX11" fmla="*/ 108328 w 1161491"/>
              <a:gd name="connsiteY11" fmla="*/ 810406 h 898898"/>
              <a:gd name="connsiteX12" fmla="*/ 3 w 1161491"/>
              <a:gd name="connsiteY12" fmla="*/ 441665 h 898898"/>
              <a:gd name="connsiteX0" fmla="*/ 27 w 1161515"/>
              <a:gd name="connsiteY0" fmla="*/ 441665 h 898898"/>
              <a:gd name="connsiteX1" fmla="*/ 116141 w 1161515"/>
              <a:gd name="connsiteY1" fmla="*/ 85028 h 898898"/>
              <a:gd name="connsiteX2" fmla="*/ 388271 w 1161515"/>
              <a:gd name="connsiteY2" fmla="*/ 3826 h 898898"/>
              <a:gd name="connsiteX3" fmla="*/ 865169 w 1161515"/>
              <a:gd name="connsiteY3" fmla="*/ 32855 h 898898"/>
              <a:gd name="connsiteX4" fmla="*/ 1158539 w 1161515"/>
              <a:gd name="connsiteY4" fmla="*/ 5900 h 898898"/>
              <a:gd name="connsiteX5" fmla="*/ 1157528 w 1161515"/>
              <a:gd name="connsiteY5" fmla="*/ 88838 h 898898"/>
              <a:gd name="connsiteX6" fmla="*/ 1091177 w 1161515"/>
              <a:gd name="connsiteY6" fmla="*/ 445475 h 898898"/>
              <a:gd name="connsiteX7" fmla="*/ 1151307 w 1161515"/>
              <a:gd name="connsiteY7" fmla="*/ 810406 h 898898"/>
              <a:gd name="connsiteX8" fmla="*/ 1157359 w 1161515"/>
              <a:gd name="connsiteY8" fmla="*/ 895418 h 898898"/>
              <a:gd name="connsiteX9" fmla="*/ 867242 w 1161515"/>
              <a:gd name="connsiteY9" fmla="*/ 866389 h 898898"/>
              <a:gd name="connsiteX10" fmla="*/ 388271 w 1161515"/>
              <a:gd name="connsiteY10" fmla="*/ 897491 h 898898"/>
              <a:gd name="connsiteX11" fmla="*/ 108352 w 1161515"/>
              <a:gd name="connsiteY11" fmla="*/ 810406 h 898898"/>
              <a:gd name="connsiteX12" fmla="*/ 27 w 1161515"/>
              <a:gd name="connsiteY12" fmla="*/ 441665 h 898898"/>
              <a:gd name="connsiteX0" fmla="*/ 27 w 1179156"/>
              <a:gd name="connsiteY0" fmla="*/ 441665 h 898792"/>
              <a:gd name="connsiteX1" fmla="*/ 116141 w 1179156"/>
              <a:gd name="connsiteY1" fmla="*/ 85028 h 898792"/>
              <a:gd name="connsiteX2" fmla="*/ 388271 w 1179156"/>
              <a:gd name="connsiteY2" fmla="*/ 3826 h 898792"/>
              <a:gd name="connsiteX3" fmla="*/ 865169 w 1179156"/>
              <a:gd name="connsiteY3" fmla="*/ 32855 h 898792"/>
              <a:gd name="connsiteX4" fmla="*/ 1158539 w 1179156"/>
              <a:gd name="connsiteY4" fmla="*/ 5900 h 898792"/>
              <a:gd name="connsiteX5" fmla="*/ 1157528 w 1179156"/>
              <a:gd name="connsiteY5" fmla="*/ 88838 h 898792"/>
              <a:gd name="connsiteX6" fmla="*/ 1091177 w 1179156"/>
              <a:gd name="connsiteY6" fmla="*/ 445475 h 898792"/>
              <a:gd name="connsiteX7" fmla="*/ 1151307 w 1179156"/>
              <a:gd name="connsiteY7" fmla="*/ 810406 h 898792"/>
              <a:gd name="connsiteX8" fmla="*/ 1157359 w 1179156"/>
              <a:gd name="connsiteY8" fmla="*/ 895418 h 898792"/>
              <a:gd name="connsiteX9" fmla="*/ 869147 w 1179156"/>
              <a:gd name="connsiteY9" fmla="*/ 862579 h 898792"/>
              <a:gd name="connsiteX10" fmla="*/ 388271 w 1179156"/>
              <a:gd name="connsiteY10" fmla="*/ 897491 h 898792"/>
              <a:gd name="connsiteX11" fmla="*/ 108352 w 1179156"/>
              <a:gd name="connsiteY11" fmla="*/ 810406 h 898792"/>
              <a:gd name="connsiteX12" fmla="*/ 27 w 1179156"/>
              <a:gd name="connsiteY12" fmla="*/ 441665 h 898792"/>
              <a:gd name="connsiteX0" fmla="*/ 27 w 1161515"/>
              <a:gd name="connsiteY0" fmla="*/ 441665 h 899959"/>
              <a:gd name="connsiteX1" fmla="*/ 116141 w 1161515"/>
              <a:gd name="connsiteY1" fmla="*/ 85028 h 899959"/>
              <a:gd name="connsiteX2" fmla="*/ 388271 w 1161515"/>
              <a:gd name="connsiteY2" fmla="*/ 3826 h 899959"/>
              <a:gd name="connsiteX3" fmla="*/ 865169 w 1161515"/>
              <a:gd name="connsiteY3" fmla="*/ 32855 h 899959"/>
              <a:gd name="connsiteX4" fmla="*/ 1158539 w 1161515"/>
              <a:gd name="connsiteY4" fmla="*/ 5900 h 899959"/>
              <a:gd name="connsiteX5" fmla="*/ 1157528 w 1161515"/>
              <a:gd name="connsiteY5" fmla="*/ 88838 h 899959"/>
              <a:gd name="connsiteX6" fmla="*/ 1091177 w 1161515"/>
              <a:gd name="connsiteY6" fmla="*/ 445475 h 899959"/>
              <a:gd name="connsiteX7" fmla="*/ 1151307 w 1161515"/>
              <a:gd name="connsiteY7" fmla="*/ 810406 h 899959"/>
              <a:gd name="connsiteX8" fmla="*/ 1157359 w 1161515"/>
              <a:gd name="connsiteY8" fmla="*/ 895418 h 899959"/>
              <a:gd name="connsiteX9" fmla="*/ 869147 w 1161515"/>
              <a:gd name="connsiteY9" fmla="*/ 862579 h 899959"/>
              <a:gd name="connsiteX10" fmla="*/ 388271 w 1161515"/>
              <a:gd name="connsiteY10" fmla="*/ 897491 h 899959"/>
              <a:gd name="connsiteX11" fmla="*/ 108352 w 1161515"/>
              <a:gd name="connsiteY11" fmla="*/ 810406 h 899959"/>
              <a:gd name="connsiteX12" fmla="*/ 27 w 1161515"/>
              <a:gd name="connsiteY12" fmla="*/ 441665 h 899959"/>
              <a:gd name="connsiteX0" fmla="*/ 8 w 1161496"/>
              <a:gd name="connsiteY0" fmla="*/ 441665 h 899959"/>
              <a:gd name="connsiteX1" fmla="*/ 112312 w 1161496"/>
              <a:gd name="connsiteY1" fmla="*/ 90743 h 899959"/>
              <a:gd name="connsiteX2" fmla="*/ 388252 w 1161496"/>
              <a:gd name="connsiteY2" fmla="*/ 3826 h 899959"/>
              <a:gd name="connsiteX3" fmla="*/ 865150 w 1161496"/>
              <a:gd name="connsiteY3" fmla="*/ 32855 h 899959"/>
              <a:gd name="connsiteX4" fmla="*/ 1158520 w 1161496"/>
              <a:gd name="connsiteY4" fmla="*/ 5900 h 899959"/>
              <a:gd name="connsiteX5" fmla="*/ 1157509 w 1161496"/>
              <a:gd name="connsiteY5" fmla="*/ 88838 h 899959"/>
              <a:gd name="connsiteX6" fmla="*/ 1091158 w 1161496"/>
              <a:gd name="connsiteY6" fmla="*/ 445475 h 899959"/>
              <a:gd name="connsiteX7" fmla="*/ 1151288 w 1161496"/>
              <a:gd name="connsiteY7" fmla="*/ 810406 h 899959"/>
              <a:gd name="connsiteX8" fmla="*/ 1157340 w 1161496"/>
              <a:gd name="connsiteY8" fmla="*/ 895418 h 899959"/>
              <a:gd name="connsiteX9" fmla="*/ 869128 w 1161496"/>
              <a:gd name="connsiteY9" fmla="*/ 862579 h 899959"/>
              <a:gd name="connsiteX10" fmla="*/ 388252 w 1161496"/>
              <a:gd name="connsiteY10" fmla="*/ 897491 h 899959"/>
              <a:gd name="connsiteX11" fmla="*/ 108333 w 1161496"/>
              <a:gd name="connsiteY11" fmla="*/ 810406 h 899959"/>
              <a:gd name="connsiteX12" fmla="*/ 8 w 1161496"/>
              <a:gd name="connsiteY12" fmla="*/ 441665 h 899959"/>
              <a:gd name="connsiteX0" fmla="*/ 8 w 1172024"/>
              <a:gd name="connsiteY0" fmla="*/ 443428 h 901722"/>
              <a:gd name="connsiteX1" fmla="*/ 112312 w 1172024"/>
              <a:gd name="connsiteY1" fmla="*/ 92506 h 901722"/>
              <a:gd name="connsiteX2" fmla="*/ 388252 w 1172024"/>
              <a:gd name="connsiteY2" fmla="*/ 5589 h 901722"/>
              <a:gd name="connsiteX3" fmla="*/ 865150 w 1172024"/>
              <a:gd name="connsiteY3" fmla="*/ 34618 h 901722"/>
              <a:gd name="connsiteX4" fmla="*/ 1171855 w 1172024"/>
              <a:gd name="connsiteY4" fmla="*/ 5758 h 901722"/>
              <a:gd name="connsiteX5" fmla="*/ 1157509 w 1172024"/>
              <a:gd name="connsiteY5" fmla="*/ 90601 h 901722"/>
              <a:gd name="connsiteX6" fmla="*/ 1091158 w 1172024"/>
              <a:gd name="connsiteY6" fmla="*/ 447238 h 901722"/>
              <a:gd name="connsiteX7" fmla="*/ 1151288 w 1172024"/>
              <a:gd name="connsiteY7" fmla="*/ 812169 h 901722"/>
              <a:gd name="connsiteX8" fmla="*/ 1157340 w 1172024"/>
              <a:gd name="connsiteY8" fmla="*/ 897181 h 901722"/>
              <a:gd name="connsiteX9" fmla="*/ 869128 w 1172024"/>
              <a:gd name="connsiteY9" fmla="*/ 864342 h 901722"/>
              <a:gd name="connsiteX10" fmla="*/ 388252 w 1172024"/>
              <a:gd name="connsiteY10" fmla="*/ 899254 h 901722"/>
              <a:gd name="connsiteX11" fmla="*/ 108333 w 1172024"/>
              <a:gd name="connsiteY11" fmla="*/ 812169 h 901722"/>
              <a:gd name="connsiteX12" fmla="*/ 8 w 1172024"/>
              <a:gd name="connsiteY12" fmla="*/ 443428 h 901722"/>
              <a:gd name="connsiteX0" fmla="*/ 8 w 1172024"/>
              <a:gd name="connsiteY0" fmla="*/ 443428 h 900571"/>
              <a:gd name="connsiteX1" fmla="*/ 112312 w 1172024"/>
              <a:gd name="connsiteY1" fmla="*/ 92506 h 900571"/>
              <a:gd name="connsiteX2" fmla="*/ 388252 w 1172024"/>
              <a:gd name="connsiteY2" fmla="*/ 5589 h 900571"/>
              <a:gd name="connsiteX3" fmla="*/ 865150 w 1172024"/>
              <a:gd name="connsiteY3" fmla="*/ 34618 h 900571"/>
              <a:gd name="connsiteX4" fmla="*/ 1171855 w 1172024"/>
              <a:gd name="connsiteY4" fmla="*/ 5758 h 900571"/>
              <a:gd name="connsiteX5" fmla="*/ 1157509 w 1172024"/>
              <a:gd name="connsiteY5" fmla="*/ 90601 h 900571"/>
              <a:gd name="connsiteX6" fmla="*/ 1091158 w 1172024"/>
              <a:gd name="connsiteY6" fmla="*/ 447238 h 900571"/>
              <a:gd name="connsiteX7" fmla="*/ 1151288 w 1172024"/>
              <a:gd name="connsiteY7" fmla="*/ 812169 h 900571"/>
              <a:gd name="connsiteX8" fmla="*/ 1168770 w 1172024"/>
              <a:gd name="connsiteY8" fmla="*/ 893371 h 900571"/>
              <a:gd name="connsiteX9" fmla="*/ 869128 w 1172024"/>
              <a:gd name="connsiteY9" fmla="*/ 864342 h 900571"/>
              <a:gd name="connsiteX10" fmla="*/ 388252 w 1172024"/>
              <a:gd name="connsiteY10" fmla="*/ 899254 h 900571"/>
              <a:gd name="connsiteX11" fmla="*/ 108333 w 1172024"/>
              <a:gd name="connsiteY11" fmla="*/ 812169 h 900571"/>
              <a:gd name="connsiteX12" fmla="*/ 8 w 1172024"/>
              <a:gd name="connsiteY12" fmla="*/ 443428 h 900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72024" h="900571">
                <a:moveTo>
                  <a:pt x="8" y="443428"/>
                </a:moveTo>
                <a:cubicBezTo>
                  <a:pt x="671" y="323484"/>
                  <a:pt x="47605" y="165479"/>
                  <a:pt x="112312" y="92506"/>
                </a:cubicBezTo>
                <a:cubicBezTo>
                  <a:pt x="177019" y="19533"/>
                  <a:pt x="262779" y="15237"/>
                  <a:pt x="388252" y="5589"/>
                </a:cubicBezTo>
                <a:cubicBezTo>
                  <a:pt x="513725" y="-4059"/>
                  <a:pt x="734550" y="34590"/>
                  <a:pt x="865150" y="34618"/>
                </a:cubicBezTo>
                <a:cubicBezTo>
                  <a:pt x="995750" y="34646"/>
                  <a:pt x="1178374" y="-16907"/>
                  <a:pt x="1171855" y="5758"/>
                </a:cubicBezTo>
                <a:cubicBezTo>
                  <a:pt x="1165336" y="28423"/>
                  <a:pt x="1170958" y="17021"/>
                  <a:pt x="1157509" y="90601"/>
                </a:cubicBezTo>
                <a:cubicBezTo>
                  <a:pt x="1144060" y="164181"/>
                  <a:pt x="1092195" y="326977"/>
                  <a:pt x="1091158" y="447238"/>
                </a:cubicBezTo>
                <a:cubicBezTo>
                  <a:pt x="1090121" y="567499"/>
                  <a:pt x="1138353" y="737814"/>
                  <a:pt x="1151288" y="812169"/>
                </a:cubicBezTo>
                <a:cubicBezTo>
                  <a:pt x="1164223" y="886525"/>
                  <a:pt x="1171982" y="873246"/>
                  <a:pt x="1168770" y="893371"/>
                </a:cubicBezTo>
                <a:cubicBezTo>
                  <a:pt x="1165558" y="913496"/>
                  <a:pt x="999214" y="863362"/>
                  <a:pt x="869128" y="864342"/>
                </a:cubicBezTo>
                <a:cubicBezTo>
                  <a:pt x="739042" y="865323"/>
                  <a:pt x="514734" y="908584"/>
                  <a:pt x="388252" y="899254"/>
                </a:cubicBezTo>
                <a:cubicBezTo>
                  <a:pt x="261770" y="889924"/>
                  <a:pt x="173040" y="888140"/>
                  <a:pt x="108333" y="812169"/>
                </a:cubicBezTo>
                <a:cubicBezTo>
                  <a:pt x="43626" y="736198"/>
                  <a:pt x="-655" y="563372"/>
                  <a:pt x="8" y="443428"/>
                </a:cubicBezTo>
                <a:close/>
              </a:path>
            </a:pathLst>
          </a:custGeom>
          <a:noFill/>
          <a:ln w="31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258" name="Figura a mano libera: forma 257">
            <a:extLst>
              <a:ext uri="{FF2B5EF4-FFF2-40B4-BE49-F238E27FC236}">
                <a16:creationId xmlns:a16="http://schemas.microsoft.com/office/drawing/2014/main" id="{8E45B859-19A3-4549-8396-60E55C97A1E3}"/>
              </a:ext>
            </a:extLst>
          </p:cNvPr>
          <p:cNvSpPr/>
          <p:nvPr/>
        </p:nvSpPr>
        <p:spPr>
          <a:xfrm>
            <a:off x="9299056" y="1309519"/>
            <a:ext cx="1259789" cy="1436923"/>
          </a:xfrm>
          <a:custGeom>
            <a:avLst/>
            <a:gdLst>
              <a:gd name="connsiteX0" fmla="*/ 9 w 1268557"/>
              <a:gd name="connsiteY0" fmla="*/ 722410 h 1436933"/>
              <a:gd name="connsiteX1" fmla="*/ 29419 w 1268557"/>
              <a:gd name="connsiteY1" fmla="*/ 310663 h 1436933"/>
              <a:gd name="connsiteX2" fmla="*/ 82893 w 1268557"/>
              <a:gd name="connsiteY2" fmla="*/ 166284 h 1436933"/>
              <a:gd name="connsiteX3" fmla="*/ 195188 w 1268557"/>
              <a:gd name="connsiteY3" fmla="*/ 56663 h 1436933"/>
              <a:gd name="connsiteX4" fmla="*/ 473251 w 1268557"/>
              <a:gd name="connsiteY4" fmla="*/ 515 h 1436933"/>
              <a:gd name="connsiteX5" fmla="*/ 951840 w 1268557"/>
              <a:gd name="connsiteY5" fmla="*/ 27252 h 1436933"/>
              <a:gd name="connsiteX6" fmla="*/ 1245946 w 1268557"/>
              <a:gd name="connsiteY6" fmla="*/ 515 h 1436933"/>
              <a:gd name="connsiteX7" fmla="*/ 1240598 w 1268557"/>
              <a:gd name="connsiteY7" fmla="*/ 51315 h 1436933"/>
              <a:gd name="connsiteX8" fmla="*/ 1176430 w 1268557"/>
              <a:gd name="connsiteY8" fmla="*/ 163610 h 1436933"/>
              <a:gd name="connsiteX9" fmla="*/ 1093546 w 1268557"/>
              <a:gd name="connsiteY9" fmla="*/ 310663 h 1436933"/>
              <a:gd name="connsiteX10" fmla="*/ 989272 w 1268557"/>
              <a:gd name="connsiteY10" fmla="*/ 717063 h 1436933"/>
              <a:gd name="connsiteX11" fmla="*/ 1093546 w 1268557"/>
              <a:gd name="connsiteY11" fmla="*/ 1134157 h 1436933"/>
              <a:gd name="connsiteX12" fmla="*/ 1173756 w 1268557"/>
              <a:gd name="connsiteY12" fmla="*/ 1275863 h 1436933"/>
              <a:gd name="connsiteX13" fmla="*/ 1245946 w 1268557"/>
              <a:gd name="connsiteY13" fmla="*/ 1380136 h 1436933"/>
              <a:gd name="connsiteX14" fmla="*/ 1240598 w 1268557"/>
              <a:gd name="connsiteY14" fmla="*/ 1436284 h 1436933"/>
              <a:gd name="connsiteX15" fmla="*/ 949167 w 1268557"/>
              <a:gd name="connsiteY15" fmla="*/ 1412221 h 1436933"/>
              <a:gd name="connsiteX16" fmla="*/ 473251 w 1268557"/>
              <a:gd name="connsiteY16" fmla="*/ 1436284 h 1436933"/>
              <a:gd name="connsiteX17" fmla="*/ 192514 w 1268557"/>
              <a:gd name="connsiteY17" fmla="*/ 1382810 h 1436933"/>
              <a:gd name="connsiteX18" fmla="*/ 82893 w 1268557"/>
              <a:gd name="connsiteY18" fmla="*/ 1278536 h 1436933"/>
              <a:gd name="connsiteX19" fmla="*/ 32093 w 1268557"/>
              <a:gd name="connsiteY19" fmla="*/ 1131484 h 1436933"/>
              <a:gd name="connsiteX20" fmla="*/ 9 w 1268557"/>
              <a:gd name="connsiteY20" fmla="*/ 722410 h 1436933"/>
              <a:gd name="connsiteX0" fmla="*/ 9 w 1268557"/>
              <a:gd name="connsiteY0" fmla="*/ 722299 h 1436822"/>
              <a:gd name="connsiteX1" fmla="*/ 29419 w 1268557"/>
              <a:gd name="connsiteY1" fmla="*/ 310552 h 1436822"/>
              <a:gd name="connsiteX2" fmla="*/ 82893 w 1268557"/>
              <a:gd name="connsiteY2" fmla="*/ 166173 h 1436822"/>
              <a:gd name="connsiteX3" fmla="*/ 193283 w 1268557"/>
              <a:gd name="connsiteY3" fmla="*/ 52742 h 1436822"/>
              <a:gd name="connsiteX4" fmla="*/ 473251 w 1268557"/>
              <a:gd name="connsiteY4" fmla="*/ 404 h 1436822"/>
              <a:gd name="connsiteX5" fmla="*/ 951840 w 1268557"/>
              <a:gd name="connsiteY5" fmla="*/ 27141 h 1436822"/>
              <a:gd name="connsiteX6" fmla="*/ 1245946 w 1268557"/>
              <a:gd name="connsiteY6" fmla="*/ 404 h 1436822"/>
              <a:gd name="connsiteX7" fmla="*/ 1240598 w 1268557"/>
              <a:gd name="connsiteY7" fmla="*/ 51204 h 1436822"/>
              <a:gd name="connsiteX8" fmla="*/ 1176430 w 1268557"/>
              <a:gd name="connsiteY8" fmla="*/ 163499 h 1436822"/>
              <a:gd name="connsiteX9" fmla="*/ 1093546 w 1268557"/>
              <a:gd name="connsiteY9" fmla="*/ 310552 h 1436822"/>
              <a:gd name="connsiteX10" fmla="*/ 989272 w 1268557"/>
              <a:gd name="connsiteY10" fmla="*/ 716952 h 1436822"/>
              <a:gd name="connsiteX11" fmla="*/ 1093546 w 1268557"/>
              <a:gd name="connsiteY11" fmla="*/ 1134046 h 1436822"/>
              <a:gd name="connsiteX12" fmla="*/ 1173756 w 1268557"/>
              <a:gd name="connsiteY12" fmla="*/ 1275752 h 1436822"/>
              <a:gd name="connsiteX13" fmla="*/ 1245946 w 1268557"/>
              <a:gd name="connsiteY13" fmla="*/ 1380025 h 1436822"/>
              <a:gd name="connsiteX14" fmla="*/ 1240598 w 1268557"/>
              <a:gd name="connsiteY14" fmla="*/ 1436173 h 1436822"/>
              <a:gd name="connsiteX15" fmla="*/ 949167 w 1268557"/>
              <a:gd name="connsiteY15" fmla="*/ 1412110 h 1436822"/>
              <a:gd name="connsiteX16" fmla="*/ 473251 w 1268557"/>
              <a:gd name="connsiteY16" fmla="*/ 1436173 h 1436822"/>
              <a:gd name="connsiteX17" fmla="*/ 192514 w 1268557"/>
              <a:gd name="connsiteY17" fmla="*/ 1382699 h 1436822"/>
              <a:gd name="connsiteX18" fmla="*/ 82893 w 1268557"/>
              <a:gd name="connsiteY18" fmla="*/ 1278425 h 1436822"/>
              <a:gd name="connsiteX19" fmla="*/ 32093 w 1268557"/>
              <a:gd name="connsiteY19" fmla="*/ 1131373 h 1436822"/>
              <a:gd name="connsiteX20" fmla="*/ 9 w 1268557"/>
              <a:gd name="connsiteY20" fmla="*/ 722299 h 1436822"/>
              <a:gd name="connsiteX0" fmla="*/ 9 w 1268557"/>
              <a:gd name="connsiteY0" fmla="*/ 722299 h 1436822"/>
              <a:gd name="connsiteX1" fmla="*/ 29419 w 1268557"/>
              <a:gd name="connsiteY1" fmla="*/ 310552 h 1436822"/>
              <a:gd name="connsiteX2" fmla="*/ 75273 w 1268557"/>
              <a:gd name="connsiteY2" fmla="*/ 166173 h 1436822"/>
              <a:gd name="connsiteX3" fmla="*/ 193283 w 1268557"/>
              <a:gd name="connsiteY3" fmla="*/ 52742 h 1436822"/>
              <a:gd name="connsiteX4" fmla="*/ 473251 w 1268557"/>
              <a:gd name="connsiteY4" fmla="*/ 404 h 1436822"/>
              <a:gd name="connsiteX5" fmla="*/ 951840 w 1268557"/>
              <a:gd name="connsiteY5" fmla="*/ 27141 h 1436822"/>
              <a:gd name="connsiteX6" fmla="*/ 1245946 w 1268557"/>
              <a:gd name="connsiteY6" fmla="*/ 404 h 1436822"/>
              <a:gd name="connsiteX7" fmla="*/ 1240598 w 1268557"/>
              <a:gd name="connsiteY7" fmla="*/ 51204 h 1436822"/>
              <a:gd name="connsiteX8" fmla="*/ 1176430 w 1268557"/>
              <a:gd name="connsiteY8" fmla="*/ 163499 h 1436822"/>
              <a:gd name="connsiteX9" fmla="*/ 1093546 w 1268557"/>
              <a:gd name="connsiteY9" fmla="*/ 310552 h 1436822"/>
              <a:gd name="connsiteX10" fmla="*/ 989272 w 1268557"/>
              <a:gd name="connsiteY10" fmla="*/ 716952 h 1436822"/>
              <a:gd name="connsiteX11" fmla="*/ 1093546 w 1268557"/>
              <a:gd name="connsiteY11" fmla="*/ 1134046 h 1436822"/>
              <a:gd name="connsiteX12" fmla="*/ 1173756 w 1268557"/>
              <a:gd name="connsiteY12" fmla="*/ 1275752 h 1436822"/>
              <a:gd name="connsiteX13" fmla="*/ 1245946 w 1268557"/>
              <a:gd name="connsiteY13" fmla="*/ 1380025 h 1436822"/>
              <a:gd name="connsiteX14" fmla="*/ 1240598 w 1268557"/>
              <a:gd name="connsiteY14" fmla="*/ 1436173 h 1436822"/>
              <a:gd name="connsiteX15" fmla="*/ 949167 w 1268557"/>
              <a:gd name="connsiteY15" fmla="*/ 1412110 h 1436822"/>
              <a:gd name="connsiteX16" fmla="*/ 473251 w 1268557"/>
              <a:gd name="connsiteY16" fmla="*/ 1436173 h 1436822"/>
              <a:gd name="connsiteX17" fmla="*/ 192514 w 1268557"/>
              <a:gd name="connsiteY17" fmla="*/ 1382699 h 1436822"/>
              <a:gd name="connsiteX18" fmla="*/ 82893 w 1268557"/>
              <a:gd name="connsiteY18" fmla="*/ 1278425 h 1436822"/>
              <a:gd name="connsiteX19" fmla="*/ 32093 w 1268557"/>
              <a:gd name="connsiteY19" fmla="*/ 1131373 h 1436822"/>
              <a:gd name="connsiteX20" fmla="*/ 9 w 1268557"/>
              <a:gd name="connsiteY20" fmla="*/ 722299 h 1436822"/>
              <a:gd name="connsiteX0" fmla="*/ 9 w 1268838"/>
              <a:gd name="connsiteY0" fmla="*/ 722474 h 1436997"/>
              <a:gd name="connsiteX1" fmla="*/ 29419 w 1268838"/>
              <a:gd name="connsiteY1" fmla="*/ 310727 h 1436997"/>
              <a:gd name="connsiteX2" fmla="*/ 75273 w 1268838"/>
              <a:gd name="connsiteY2" fmla="*/ 166348 h 1436997"/>
              <a:gd name="connsiteX3" fmla="*/ 193283 w 1268838"/>
              <a:gd name="connsiteY3" fmla="*/ 52917 h 1436997"/>
              <a:gd name="connsiteX4" fmla="*/ 473251 w 1268838"/>
              <a:gd name="connsiteY4" fmla="*/ 579 h 1436997"/>
              <a:gd name="connsiteX5" fmla="*/ 948030 w 1268838"/>
              <a:gd name="connsiteY5" fmla="*/ 23506 h 1436997"/>
              <a:gd name="connsiteX6" fmla="*/ 1245946 w 1268838"/>
              <a:gd name="connsiteY6" fmla="*/ 579 h 1436997"/>
              <a:gd name="connsiteX7" fmla="*/ 1240598 w 1268838"/>
              <a:gd name="connsiteY7" fmla="*/ 51379 h 1436997"/>
              <a:gd name="connsiteX8" fmla="*/ 1176430 w 1268838"/>
              <a:gd name="connsiteY8" fmla="*/ 163674 h 1436997"/>
              <a:gd name="connsiteX9" fmla="*/ 1093546 w 1268838"/>
              <a:gd name="connsiteY9" fmla="*/ 310727 h 1436997"/>
              <a:gd name="connsiteX10" fmla="*/ 989272 w 1268838"/>
              <a:gd name="connsiteY10" fmla="*/ 717127 h 1436997"/>
              <a:gd name="connsiteX11" fmla="*/ 1093546 w 1268838"/>
              <a:gd name="connsiteY11" fmla="*/ 1134221 h 1436997"/>
              <a:gd name="connsiteX12" fmla="*/ 1173756 w 1268838"/>
              <a:gd name="connsiteY12" fmla="*/ 1275927 h 1436997"/>
              <a:gd name="connsiteX13" fmla="*/ 1245946 w 1268838"/>
              <a:gd name="connsiteY13" fmla="*/ 1380200 h 1436997"/>
              <a:gd name="connsiteX14" fmla="*/ 1240598 w 1268838"/>
              <a:gd name="connsiteY14" fmla="*/ 1436348 h 1436997"/>
              <a:gd name="connsiteX15" fmla="*/ 949167 w 1268838"/>
              <a:gd name="connsiteY15" fmla="*/ 1412285 h 1436997"/>
              <a:gd name="connsiteX16" fmla="*/ 473251 w 1268838"/>
              <a:gd name="connsiteY16" fmla="*/ 1436348 h 1436997"/>
              <a:gd name="connsiteX17" fmla="*/ 192514 w 1268838"/>
              <a:gd name="connsiteY17" fmla="*/ 1382874 h 1436997"/>
              <a:gd name="connsiteX18" fmla="*/ 82893 w 1268838"/>
              <a:gd name="connsiteY18" fmla="*/ 1278600 h 1436997"/>
              <a:gd name="connsiteX19" fmla="*/ 32093 w 1268838"/>
              <a:gd name="connsiteY19" fmla="*/ 1131548 h 1436997"/>
              <a:gd name="connsiteX20" fmla="*/ 9 w 1268838"/>
              <a:gd name="connsiteY20" fmla="*/ 722474 h 1436997"/>
              <a:gd name="connsiteX0" fmla="*/ 9 w 1268838"/>
              <a:gd name="connsiteY0" fmla="*/ 722474 h 1436997"/>
              <a:gd name="connsiteX1" fmla="*/ 29419 w 1268838"/>
              <a:gd name="connsiteY1" fmla="*/ 310727 h 1436997"/>
              <a:gd name="connsiteX2" fmla="*/ 75273 w 1268838"/>
              <a:gd name="connsiteY2" fmla="*/ 166348 h 1436997"/>
              <a:gd name="connsiteX3" fmla="*/ 193283 w 1268838"/>
              <a:gd name="connsiteY3" fmla="*/ 52917 h 1436997"/>
              <a:gd name="connsiteX4" fmla="*/ 473251 w 1268838"/>
              <a:gd name="connsiteY4" fmla="*/ 579 h 1436997"/>
              <a:gd name="connsiteX5" fmla="*/ 948030 w 1268838"/>
              <a:gd name="connsiteY5" fmla="*/ 23506 h 1436997"/>
              <a:gd name="connsiteX6" fmla="*/ 1245946 w 1268838"/>
              <a:gd name="connsiteY6" fmla="*/ 579 h 1436997"/>
              <a:gd name="connsiteX7" fmla="*/ 1240598 w 1268838"/>
              <a:gd name="connsiteY7" fmla="*/ 51379 h 1436997"/>
              <a:gd name="connsiteX8" fmla="*/ 1176430 w 1268838"/>
              <a:gd name="connsiteY8" fmla="*/ 163674 h 1436997"/>
              <a:gd name="connsiteX9" fmla="*/ 1093546 w 1268838"/>
              <a:gd name="connsiteY9" fmla="*/ 310727 h 1436997"/>
              <a:gd name="connsiteX10" fmla="*/ 985364 w 1268838"/>
              <a:gd name="connsiteY10" fmla="*/ 717127 h 1436997"/>
              <a:gd name="connsiteX11" fmla="*/ 1093546 w 1268838"/>
              <a:gd name="connsiteY11" fmla="*/ 1134221 h 1436997"/>
              <a:gd name="connsiteX12" fmla="*/ 1173756 w 1268838"/>
              <a:gd name="connsiteY12" fmla="*/ 1275927 h 1436997"/>
              <a:gd name="connsiteX13" fmla="*/ 1245946 w 1268838"/>
              <a:gd name="connsiteY13" fmla="*/ 1380200 h 1436997"/>
              <a:gd name="connsiteX14" fmla="*/ 1240598 w 1268838"/>
              <a:gd name="connsiteY14" fmla="*/ 1436348 h 1436997"/>
              <a:gd name="connsiteX15" fmla="*/ 949167 w 1268838"/>
              <a:gd name="connsiteY15" fmla="*/ 1412285 h 1436997"/>
              <a:gd name="connsiteX16" fmla="*/ 473251 w 1268838"/>
              <a:gd name="connsiteY16" fmla="*/ 1436348 h 1436997"/>
              <a:gd name="connsiteX17" fmla="*/ 192514 w 1268838"/>
              <a:gd name="connsiteY17" fmla="*/ 1382874 h 1436997"/>
              <a:gd name="connsiteX18" fmla="*/ 82893 w 1268838"/>
              <a:gd name="connsiteY18" fmla="*/ 1278600 h 1436997"/>
              <a:gd name="connsiteX19" fmla="*/ 32093 w 1268838"/>
              <a:gd name="connsiteY19" fmla="*/ 1131548 h 1436997"/>
              <a:gd name="connsiteX20" fmla="*/ 9 w 1268838"/>
              <a:gd name="connsiteY20" fmla="*/ 722474 h 1436997"/>
              <a:gd name="connsiteX0" fmla="*/ 9 w 1268838"/>
              <a:gd name="connsiteY0" fmla="*/ 722474 h 1436997"/>
              <a:gd name="connsiteX1" fmla="*/ 29419 w 1268838"/>
              <a:gd name="connsiteY1" fmla="*/ 310727 h 1436997"/>
              <a:gd name="connsiteX2" fmla="*/ 75273 w 1268838"/>
              <a:gd name="connsiteY2" fmla="*/ 166348 h 1436997"/>
              <a:gd name="connsiteX3" fmla="*/ 193283 w 1268838"/>
              <a:gd name="connsiteY3" fmla="*/ 52917 h 1436997"/>
              <a:gd name="connsiteX4" fmla="*/ 473251 w 1268838"/>
              <a:gd name="connsiteY4" fmla="*/ 579 h 1436997"/>
              <a:gd name="connsiteX5" fmla="*/ 948030 w 1268838"/>
              <a:gd name="connsiteY5" fmla="*/ 23506 h 1436997"/>
              <a:gd name="connsiteX6" fmla="*/ 1245946 w 1268838"/>
              <a:gd name="connsiteY6" fmla="*/ 579 h 1436997"/>
              <a:gd name="connsiteX7" fmla="*/ 1240598 w 1268838"/>
              <a:gd name="connsiteY7" fmla="*/ 51379 h 1436997"/>
              <a:gd name="connsiteX8" fmla="*/ 1176430 w 1268838"/>
              <a:gd name="connsiteY8" fmla="*/ 163674 h 1436997"/>
              <a:gd name="connsiteX9" fmla="*/ 1093546 w 1268838"/>
              <a:gd name="connsiteY9" fmla="*/ 310727 h 1436997"/>
              <a:gd name="connsiteX10" fmla="*/ 985364 w 1268838"/>
              <a:gd name="connsiteY10" fmla="*/ 717127 h 1436997"/>
              <a:gd name="connsiteX11" fmla="*/ 1093546 w 1268838"/>
              <a:gd name="connsiteY11" fmla="*/ 1134221 h 1436997"/>
              <a:gd name="connsiteX12" fmla="*/ 1173756 w 1268838"/>
              <a:gd name="connsiteY12" fmla="*/ 1275927 h 1436997"/>
              <a:gd name="connsiteX13" fmla="*/ 1245946 w 1268838"/>
              <a:gd name="connsiteY13" fmla="*/ 1380200 h 1436997"/>
              <a:gd name="connsiteX14" fmla="*/ 1240598 w 1268838"/>
              <a:gd name="connsiteY14" fmla="*/ 1436348 h 1436997"/>
              <a:gd name="connsiteX15" fmla="*/ 949167 w 1268838"/>
              <a:gd name="connsiteY15" fmla="*/ 1412285 h 1436997"/>
              <a:gd name="connsiteX16" fmla="*/ 473251 w 1268838"/>
              <a:gd name="connsiteY16" fmla="*/ 1436348 h 1436997"/>
              <a:gd name="connsiteX17" fmla="*/ 192514 w 1268838"/>
              <a:gd name="connsiteY17" fmla="*/ 1382874 h 1436997"/>
              <a:gd name="connsiteX18" fmla="*/ 82893 w 1268838"/>
              <a:gd name="connsiteY18" fmla="*/ 1278600 h 1436997"/>
              <a:gd name="connsiteX19" fmla="*/ 32093 w 1268838"/>
              <a:gd name="connsiteY19" fmla="*/ 1131548 h 1436997"/>
              <a:gd name="connsiteX20" fmla="*/ 9 w 1268838"/>
              <a:gd name="connsiteY20" fmla="*/ 722474 h 1436997"/>
              <a:gd name="connsiteX0" fmla="*/ 9 w 1269150"/>
              <a:gd name="connsiteY0" fmla="*/ 722474 h 1436997"/>
              <a:gd name="connsiteX1" fmla="*/ 29419 w 1269150"/>
              <a:gd name="connsiteY1" fmla="*/ 310727 h 1436997"/>
              <a:gd name="connsiteX2" fmla="*/ 75273 w 1269150"/>
              <a:gd name="connsiteY2" fmla="*/ 166348 h 1436997"/>
              <a:gd name="connsiteX3" fmla="*/ 193283 w 1269150"/>
              <a:gd name="connsiteY3" fmla="*/ 52917 h 1436997"/>
              <a:gd name="connsiteX4" fmla="*/ 473251 w 1269150"/>
              <a:gd name="connsiteY4" fmla="*/ 579 h 1436997"/>
              <a:gd name="connsiteX5" fmla="*/ 948030 w 1269150"/>
              <a:gd name="connsiteY5" fmla="*/ 23506 h 1436997"/>
              <a:gd name="connsiteX6" fmla="*/ 1245946 w 1269150"/>
              <a:gd name="connsiteY6" fmla="*/ 579 h 1436997"/>
              <a:gd name="connsiteX7" fmla="*/ 1240598 w 1269150"/>
              <a:gd name="connsiteY7" fmla="*/ 51379 h 1436997"/>
              <a:gd name="connsiteX8" fmla="*/ 1168615 w 1269150"/>
              <a:gd name="connsiteY8" fmla="*/ 163674 h 1436997"/>
              <a:gd name="connsiteX9" fmla="*/ 1093546 w 1269150"/>
              <a:gd name="connsiteY9" fmla="*/ 310727 h 1436997"/>
              <a:gd name="connsiteX10" fmla="*/ 985364 w 1269150"/>
              <a:gd name="connsiteY10" fmla="*/ 717127 h 1436997"/>
              <a:gd name="connsiteX11" fmla="*/ 1093546 w 1269150"/>
              <a:gd name="connsiteY11" fmla="*/ 1134221 h 1436997"/>
              <a:gd name="connsiteX12" fmla="*/ 1173756 w 1269150"/>
              <a:gd name="connsiteY12" fmla="*/ 1275927 h 1436997"/>
              <a:gd name="connsiteX13" fmla="*/ 1245946 w 1269150"/>
              <a:gd name="connsiteY13" fmla="*/ 1380200 h 1436997"/>
              <a:gd name="connsiteX14" fmla="*/ 1240598 w 1269150"/>
              <a:gd name="connsiteY14" fmla="*/ 1436348 h 1436997"/>
              <a:gd name="connsiteX15" fmla="*/ 949167 w 1269150"/>
              <a:gd name="connsiteY15" fmla="*/ 1412285 h 1436997"/>
              <a:gd name="connsiteX16" fmla="*/ 473251 w 1269150"/>
              <a:gd name="connsiteY16" fmla="*/ 1436348 h 1436997"/>
              <a:gd name="connsiteX17" fmla="*/ 192514 w 1269150"/>
              <a:gd name="connsiteY17" fmla="*/ 1382874 h 1436997"/>
              <a:gd name="connsiteX18" fmla="*/ 82893 w 1269150"/>
              <a:gd name="connsiteY18" fmla="*/ 1278600 h 1436997"/>
              <a:gd name="connsiteX19" fmla="*/ 32093 w 1269150"/>
              <a:gd name="connsiteY19" fmla="*/ 1131548 h 1436997"/>
              <a:gd name="connsiteX20" fmla="*/ 9 w 1269150"/>
              <a:gd name="connsiteY20" fmla="*/ 722474 h 1436997"/>
              <a:gd name="connsiteX0" fmla="*/ 9 w 1269150"/>
              <a:gd name="connsiteY0" fmla="*/ 722474 h 1436997"/>
              <a:gd name="connsiteX1" fmla="*/ 29419 w 1269150"/>
              <a:gd name="connsiteY1" fmla="*/ 310727 h 1436997"/>
              <a:gd name="connsiteX2" fmla="*/ 75273 w 1269150"/>
              <a:gd name="connsiteY2" fmla="*/ 166348 h 1436997"/>
              <a:gd name="connsiteX3" fmla="*/ 193283 w 1269150"/>
              <a:gd name="connsiteY3" fmla="*/ 52917 h 1436997"/>
              <a:gd name="connsiteX4" fmla="*/ 473251 w 1269150"/>
              <a:gd name="connsiteY4" fmla="*/ 579 h 1436997"/>
              <a:gd name="connsiteX5" fmla="*/ 948030 w 1269150"/>
              <a:gd name="connsiteY5" fmla="*/ 23506 h 1436997"/>
              <a:gd name="connsiteX6" fmla="*/ 1245946 w 1269150"/>
              <a:gd name="connsiteY6" fmla="*/ 579 h 1436997"/>
              <a:gd name="connsiteX7" fmla="*/ 1240598 w 1269150"/>
              <a:gd name="connsiteY7" fmla="*/ 51379 h 1436997"/>
              <a:gd name="connsiteX8" fmla="*/ 1168615 w 1269150"/>
              <a:gd name="connsiteY8" fmla="*/ 163674 h 1436997"/>
              <a:gd name="connsiteX9" fmla="*/ 1093546 w 1269150"/>
              <a:gd name="connsiteY9" fmla="*/ 310727 h 1436997"/>
              <a:gd name="connsiteX10" fmla="*/ 985364 w 1269150"/>
              <a:gd name="connsiteY10" fmla="*/ 717127 h 1436997"/>
              <a:gd name="connsiteX11" fmla="*/ 1093546 w 1269150"/>
              <a:gd name="connsiteY11" fmla="*/ 1134221 h 1436997"/>
              <a:gd name="connsiteX12" fmla="*/ 1173756 w 1269150"/>
              <a:gd name="connsiteY12" fmla="*/ 1275927 h 1436997"/>
              <a:gd name="connsiteX13" fmla="*/ 1245946 w 1269150"/>
              <a:gd name="connsiteY13" fmla="*/ 1380200 h 1436997"/>
              <a:gd name="connsiteX14" fmla="*/ 1240598 w 1269150"/>
              <a:gd name="connsiteY14" fmla="*/ 1436348 h 1436997"/>
              <a:gd name="connsiteX15" fmla="*/ 949167 w 1269150"/>
              <a:gd name="connsiteY15" fmla="*/ 1412285 h 1436997"/>
              <a:gd name="connsiteX16" fmla="*/ 473251 w 1269150"/>
              <a:gd name="connsiteY16" fmla="*/ 1436348 h 1436997"/>
              <a:gd name="connsiteX17" fmla="*/ 192514 w 1269150"/>
              <a:gd name="connsiteY17" fmla="*/ 1382874 h 1436997"/>
              <a:gd name="connsiteX18" fmla="*/ 82893 w 1269150"/>
              <a:gd name="connsiteY18" fmla="*/ 1278600 h 1436997"/>
              <a:gd name="connsiteX19" fmla="*/ 32093 w 1269150"/>
              <a:gd name="connsiteY19" fmla="*/ 1131548 h 1436997"/>
              <a:gd name="connsiteX20" fmla="*/ 9 w 1269150"/>
              <a:gd name="connsiteY20" fmla="*/ 722474 h 1436997"/>
              <a:gd name="connsiteX0" fmla="*/ 9 w 1269150"/>
              <a:gd name="connsiteY0" fmla="*/ 722474 h 1436997"/>
              <a:gd name="connsiteX1" fmla="*/ 29419 w 1269150"/>
              <a:gd name="connsiteY1" fmla="*/ 310727 h 1436997"/>
              <a:gd name="connsiteX2" fmla="*/ 75273 w 1269150"/>
              <a:gd name="connsiteY2" fmla="*/ 166348 h 1436997"/>
              <a:gd name="connsiteX3" fmla="*/ 193283 w 1269150"/>
              <a:gd name="connsiteY3" fmla="*/ 52917 h 1436997"/>
              <a:gd name="connsiteX4" fmla="*/ 473251 w 1269150"/>
              <a:gd name="connsiteY4" fmla="*/ 579 h 1436997"/>
              <a:gd name="connsiteX5" fmla="*/ 948030 w 1269150"/>
              <a:gd name="connsiteY5" fmla="*/ 23506 h 1436997"/>
              <a:gd name="connsiteX6" fmla="*/ 1245946 w 1269150"/>
              <a:gd name="connsiteY6" fmla="*/ 579 h 1436997"/>
              <a:gd name="connsiteX7" fmla="*/ 1240598 w 1269150"/>
              <a:gd name="connsiteY7" fmla="*/ 51379 h 1436997"/>
              <a:gd name="connsiteX8" fmla="*/ 1168615 w 1269150"/>
              <a:gd name="connsiteY8" fmla="*/ 163674 h 1436997"/>
              <a:gd name="connsiteX9" fmla="*/ 1093546 w 1269150"/>
              <a:gd name="connsiteY9" fmla="*/ 310727 h 1436997"/>
              <a:gd name="connsiteX10" fmla="*/ 985364 w 1269150"/>
              <a:gd name="connsiteY10" fmla="*/ 717127 h 1436997"/>
              <a:gd name="connsiteX11" fmla="*/ 1093546 w 1269150"/>
              <a:gd name="connsiteY11" fmla="*/ 1134221 h 1436997"/>
              <a:gd name="connsiteX12" fmla="*/ 1173756 w 1269150"/>
              <a:gd name="connsiteY12" fmla="*/ 1275927 h 1436997"/>
              <a:gd name="connsiteX13" fmla="*/ 1245946 w 1269150"/>
              <a:gd name="connsiteY13" fmla="*/ 1380200 h 1436997"/>
              <a:gd name="connsiteX14" fmla="*/ 1240598 w 1269150"/>
              <a:gd name="connsiteY14" fmla="*/ 1436348 h 1436997"/>
              <a:gd name="connsiteX15" fmla="*/ 949167 w 1269150"/>
              <a:gd name="connsiteY15" fmla="*/ 1412285 h 1436997"/>
              <a:gd name="connsiteX16" fmla="*/ 473251 w 1269150"/>
              <a:gd name="connsiteY16" fmla="*/ 1436348 h 1436997"/>
              <a:gd name="connsiteX17" fmla="*/ 192514 w 1269150"/>
              <a:gd name="connsiteY17" fmla="*/ 1382874 h 1436997"/>
              <a:gd name="connsiteX18" fmla="*/ 82893 w 1269150"/>
              <a:gd name="connsiteY18" fmla="*/ 1278600 h 1436997"/>
              <a:gd name="connsiteX19" fmla="*/ 32093 w 1269150"/>
              <a:gd name="connsiteY19" fmla="*/ 1131548 h 1436997"/>
              <a:gd name="connsiteX20" fmla="*/ 9 w 1269150"/>
              <a:gd name="connsiteY20" fmla="*/ 722474 h 1436997"/>
              <a:gd name="connsiteX0" fmla="*/ 18 w 1269159"/>
              <a:gd name="connsiteY0" fmla="*/ 722474 h 1436997"/>
              <a:gd name="connsiteX1" fmla="*/ 29428 w 1269159"/>
              <a:gd name="connsiteY1" fmla="*/ 310727 h 1436997"/>
              <a:gd name="connsiteX2" fmla="*/ 75282 w 1269159"/>
              <a:gd name="connsiteY2" fmla="*/ 166348 h 1436997"/>
              <a:gd name="connsiteX3" fmla="*/ 193292 w 1269159"/>
              <a:gd name="connsiteY3" fmla="*/ 52917 h 1436997"/>
              <a:gd name="connsiteX4" fmla="*/ 473260 w 1269159"/>
              <a:gd name="connsiteY4" fmla="*/ 579 h 1436997"/>
              <a:gd name="connsiteX5" fmla="*/ 948039 w 1269159"/>
              <a:gd name="connsiteY5" fmla="*/ 23506 h 1436997"/>
              <a:gd name="connsiteX6" fmla="*/ 1245955 w 1269159"/>
              <a:gd name="connsiteY6" fmla="*/ 579 h 1436997"/>
              <a:gd name="connsiteX7" fmla="*/ 1240607 w 1269159"/>
              <a:gd name="connsiteY7" fmla="*/ 51379 h 1436997"/>
              <a:gd name="connsiteX8" fmla="*/ 1168624 w 1269159"/>
              <a:gd name="connsiteY8" fmla="*/ 163674 h 1436997"/>
              <a:gd name="connsiteX9" fmla="*/ 1093555 w 1269159"/>
              <a:gd name="connsiteY9" fmla="*/ 310727 h 1436997"/>
              <a:gd name="connsiteX10" fmla="*/ 985373 w 1269159"/>
              <a:gd name="connsiteY10" fmla="*/ 717127 h 1436997"/>
              <a:gd name="connsiteX11" fmla="*/ 1093555 w 1269159"/>
              <a:gd name="connsiteY11" fmla="*/ 1134221 h 1436997"/>
              <a:gd name="connsiteX12" fmla="*/ 1173765 w 1269159"/>
              <a:gd name="connsiteY12" fmla="*/ 1275927 h 1436997"/>
              <a:gd name="connsiteX13" fmla="*/ 1245955 w 1269159"/>
              <a:gd name="connsiteY13" fmla="*/ 1380200 h 1436997"/>
              <a:gd name="connsiteX14" fmla="*/ 1240607 w 1269159"/>
              <a:gd name="connsiteY14" fmla="*/ 1436348 h 1436997"/>
              <a:gd name="connsiteX15" fmla="*/ 949176 w 1269159"/>
              <a:gd name="connsiteY15" fmla="*/ 1412285 h 1436997"/>
              <a:gd name="connsiteX16" fmla="*/ 473260 w 1269159"/>
              <a:gd name="connsiteY16" fmla="*/ 1436348 h 1436997"/>
              <a:gd name="connsiteX17" fmla="*/ 192523 w 1269159"/>
              <a:gd name="connsiteY17" fmla="*/ 1382874 h 1436997"/>
              <a:gd name="connsiteX18" fmla="*/ 82902 w 1269159"/>
              <a:gd name="connsiteY18" fmla="*/ 1278600 h 1436997"/>
              <a:gd name="connsiteX19" fmla="*/ 32102 w 1269159"/>
              <a:gd name="connsiteY19" fmla="*/ 1131548 h 1436997"/>
              <a:gd name="connsiteX20" fmla="*/ 18 w 1269159"/>
              <a:gd name="connsiteY20" fmla="*/ 722474 h 1436997"/>
              <a:gd name="connsiteX0" fmla="*/ 18 w 1267731"/>
              <a:gd name="connsiteY0" fmla="*/ 722479 h 1437002"/>
              <a:gd name="connsiteX1" fmla="*/ 29428 w 1267731"/>
              <a:gd name="connsiteY1" fmla="*/ 310732 h 1437002"/>
              <a:gd name="connsiteX2" fmla="*/ 75282 w 1267731"/>
              <a:gd name="connsiteY2" fmla="*/ 166353 h 1437002"/>
              <a:gd name="connsiteX3" fmla="*/ 193292 w 1267731"/>
              <a:gd name="connsiteY3" fmla="*/ 52922 h 1437002"/>
              <a:gd name="connsiteX4" fmla="*/ 473260 w 1267731"/>
              <a:gd name="connsiteY4" fmla="*/ 584 h 1437002"/>
              <a:gd name="connsiteX5" fmla="*/ 948039 w 1267731"/>
              <a:gd name="connsiteY5" fmla="*/ 23511 h 1437002"/>
              <a:gd name="connsiteX6" fmla="*/ 1244050 w 1267731"/>
              <a:gd name="connsiteY6" fmla="*/ 2489 h 1437002"/>
              <a:gd name="connsiteX7" fmla="*/ 1240607 w 1267731"/>
              <a:gd name="connsiteY7" fmla="*/ 51384 h 1437002"/>
              <a:gd name="connsiteX8" fmla="*/ 1168624 w 1267731"/>
              <a:gd name="connsiteY8" fmla="*/ 163679 h 1437002"/>
              <a:gd name="connsiteX9" fmla="*/ 1093555 w 1267731"/>
              <a:gd name="connsiteY9" fmla="*/ 310732 h 1437002"/>
              <a:gd name="connsiteX10" fmla="*/ 985373 w 1267731"/>
              <a:gd name="connsiteY10" fmla="*/ 717132 h 1437002"/>
              <a:gd name="connsiteX11" fmla="*/ 1093555 w 1267731"/>
              <a:gd name="connsiteY11" fmla="*/ 1134226 h 1437002"/>
              <a:gd name="connsiteX12" fmla="*/ 1173765 w 1267731"/>
              <a:gd name="connsiteY12" fmla="*/ 1275932 h 1437002"/>
              <a:gd name="connsiteX13" fmla="*/ 1245955 w 1267731"/>
              <a:gd name="connsiteY13" fmla="*/ 1380205 h 1437002"/>
              <a:gd name="connsiteX14" fmla="*/ 1240607 w 1267731"/>
              <a:gd name="connsiteY14" fmla="*/ 1436353 h 1437002"/>
              <a:gd name="connsiteX15" fmla="*/ 949176 w 1267731"/>
              <a:gd name="connsiteY15" fmla="*/ 1412290 h 1437002"/>
              <a:gd name="connsiteX16" fmla="*/ 473260 w 1267731"/>
              <a:gd name="connsiteY16" fmla="*/ 1436353 h 1437002"/>
              <a:gd name="connsiteX17" fmla="*/ 192523 w 1267731"/>
              <a:gd name="connsiteY17" fmla="*/ 1382879 h 1437002"/>
              <a:gd name="connsiteX18" fmla="*/ 82902 w 1267731"/>
              <a:gd name="connsiteY18" fmla="*/ 1278605 h 1437002"/>
              <a:gd name="connsiteX19" fmla="*/ 32102 w 1267731"/>
              <a:gd name="connsiteY19" fmla="*/ 1131553 h 1437002"/>
              <a:gd name="connsiteX20" fmla="*/ 18 w 1267731"/>
              <a:gd name="connsiteY20" fmla="*/ 722479 h 1437002"/>
              <a:gd name="connsiteX0" fmla="*/ 18 w 1267066"/>
              <a:gd name="connsiteY0" fmla="*/ 726140 h 1440663"/>
              <a:gd name="connsiteX1" fmla="*/ 29428 w 1267066"/>
              <a:gd name="connsiteY1" fmla="*/ 314393 h 1440663"/>
              <a:gd name="connsiteX2" fmla="*/ 75282 w 1267066"/>
              <a:gd name="connsiteY2" fmla="*/ 170014 h 1440663"/>
              <a:gd name="connsiteX3" fmla="*/ 193292 w 1267066"/>
              <a:gd name="connsiteY3" fmla="*/ 56583 h 1440663"/>
              <a:gd name="connsiteX4" fmla="*/ 473260 w 1267066"/>
              <a:gd name="connsiteY4" fmla="*/ 4245 h 1440663"/>
              <a:gd name="connsiteX5" fmla="*/ 948039 w 1267066"/>
              <a:gd name="connsiteY5" fmla="*/ 27172 h 1440663"/>
              <a:gd name="connsiteX6" fmla="*/ 1244050 w 1267066"/>
              <a:gd name="connsiteY6" fmla="*/ 6150 h 1440663"/>
              <a:gd name="connsiteX7" fmla="*/ 1240607 w 1267066"/>
              <a:gd name="connsiteY7" fmla="*/ 55045 h 1440663"/>
              <a:gd name="connsiteX8" fmla="*/ 1168624 w 1267066"/>
              <a:gd name="connsiteY8" fmla="*/ 167340 h 1440663"/>
              <a:gd name="connsiteX9" fmla="*/ 1093555 w 1267066"/>
              <a:gd name="connsiteY9" fmla="*/ 314393 h 1440663"/>
              <a:gd name="connsiteX10" fmla="*/ 985373 w 1267066"/>
              <a:gd name="connsiteY10" fmla="*/ 720793 h 1440663"/>
              <a:gd name="connsiteX11" fmla="*/ 1093555 w 1267066"/>
              <a:gd name="connsiteY11" fmla="*/ 1137887 h 1440663"/>
              <a:gd name="connsiteX12" fmla="*/ 1173765 w 1267066"/>
              <a:gd name="connsiteY12" fmla="*/ 1279593 h 1440663"/>
              <a:gd name="connsiteX13" fmla="*/ 1245955 w 1267066"/>
              <a:gd name="connsiteY13" fmla="*/ 1383866 h 1440663"/>
              <a:gd name="connsiteX14" fmla="*/ 1240607 w 1267066"/>
              <a:gd name="connsiteY14" fmla="*/ 1440014 h 1440663"/>
              <a:gd name="connsiteX15" fmla="*/ 949176 w 1267066"/>
              <a:gd name="connsiteY15" fmla="*/ 1415951 h 1440663"/>
              <a:gd name="connsiteX16" fmla="*/ 473260 w 1267066"/>
              <a:gd name="connsiteY16" fmla="*/ 1440014 h 1440663"/>
              <a:gd name="connsiteX17" fmla="*/ 192523 w 1267066"/>
              <a:gd name="connsiteY17" fmla="*/ 1386540 h 1440663"/>
              <a:gd name="connsiteX18" fmla="*/ 82902 w 1267066"/>
              <a:gd name="connsiteY18" fmla="*/ 1282266 h 1440663"/>
              <a:gd name="connsiteX19" fmla="*/ 32102 w 1267066"/>
              <a:gd name="connsiteY19" fmla="*/ 1135214 h 1440663"/>
              <a:gd name="connsiteX20" fmla="*/ 18 w 1267066"/>
              <a:gd name="connsiteY20" fmla="*/ 726140 h 1440663"/>
              <a:gd name="connsiteX0" fmla="*/ 18 w 1267066"/>
              <a:gd name="connsiteY0" fmla="*/ 728393 h 1442916"/>
              <a:gd name="connsiteX1" fmla="*/ 29428 w 1267066"/>
              <a:gd name="connsiteY1" fmla="*/ 316646 h 1442916"/>
              <a:gd name="connsiteX2" fmla="*/ 75282 w 1267066"/>
              <a:gd name="connsiteY2" fmla="*/ 172267 h 1442916"/>
              <a:gd name="connsiteX3" fmla="*/ 193292 w 1267066"/>
              <a:gd name="connsiteY3" fmla="*/ 58836 h 1442916"/>
              <a:gd name="connsiteX4" fmla="*/ 473260 w 1267066"/>
              <a:gd name="connsiteY4" fmla="*/ 6498 h 1442916"/>
              <a:gd name="connsiteX5" fmla="*/ 948039 w 1267066"/>
              <a:gd name="connsiteY5" fmla="*/ 29425 h 1442916"/>
              <a:gd name="connsiteX6" fmla="*/ 1244050 w 1267066"/>
              <a:gd name="connsiteY6" fmla="*/ 8403 h 1442916"/>
              <a:gd name="connsiteX7" fmla="*/ 1240607 w 1267066"/>
              <a:gd name="connsiteY7" fmla="*/ 57298 h 1442916"/>
              <a:gd name="connsiteX8" fmla="*/ 1168624 w 1267066"/>
              <a:gd name="connsiteY8" fmla="*/ 169593 h 1442916"/>
              <a:gd name="connsiteX9" fmla="*/ 1093555 w 1267066"/>
              <a:gd name="connsiteY9" fmla="*/ 316646 h 1442916"/>
              <a:gd name="connsiteX10" fmla="*/ 985373 w 1267066"/>
              <a:gd name="connsiteY10" fmla="*/ 723046 h 1442916"/>
              <a:gd name="connsiteX11" fmla="*/ 1093555 w 1267066"/>
              <a:gd name="connsiteY11" fmla="*/ 1140140 h 1442916"/>
              <a:gd name="connsiteX12" fmla="*/ 1173765 w 1267066"/>
              <a:gd name="connsiteY12" fmla="*/ 1281846 h 1442916"/>
              <a:gd name="connsiteX13" fmla="*/ 1245955 w 1267066"/>
              <a:gd name="connsiteY13" fmla="*/ 1386119 h 1442916"/>
              <a:gd name="connsiteX14" fmla="*/ 1240607 w 1267066"/>
              <a:gd name="connsiteY14" fmla="*/ 1442267 h 1442916"/>
              <a:gd name="connsiteX15" fmla="*/ 949176 w 1267066"/>
              <a:gd name="connsiteY15" fmla="*/ 1418204 h 1442916"/>
              <a:gd name="connsiteX16" fmla="*/ 473260 w 1267066"/>
              <a:gd name="connsiteY16" fmla="*/ 1442267 h 1442916"/>
              <a:gd name="connsiteX17" fmla="*/ 192523 w 1267066"/>
              <a:gd name="connsiteY17" fmla="*/ 1388793 h 1442916"/>
              <a:gd name="connsiteX18" fmla="*/ 82902 w 1267066"/>
              <a:gd name="connsiteY18" fmla="*/ 1284519 h 1442916"/>
              <a:gd name="connsiteX19" fmla="*/ 32102 w 1267066"/>
              <a:gd name="connsiteY19" fmla="*/ 1137467 h 1442916"/>
              <a:gd name="connsiteX20" fmla="*/ 18 w 1267066"/>
              <a:gd name="connsiteY20" fmla="*/ 728393 h 1442916"/>
              <a:gd name="connsiteX0" fmla="*/ 18 w 1267066"/>
              <a:gd name="connsiteY0" fmla="*/ 722480 h 1437003"/>
              <a:gd name="connsiteX1" fmla="*/ 29428 w 1267066"/>
              <a:gd name="connsiteY1" fmla="*/ 310733 h 1437003"/>
              <a:gd name="connsiteX2" fmla="*/ 75282 w 1267066"/>
              <a:gd name="connsiteY2" fmla="*/ 166354 h 1437003"/>
              <a:gd name="connsiteX3" fmla="*/ 193292 w 1267066"/>
              <a:gd name="connsiteY3" fmla="*/ 52923 h 1437003"/>
              <a:gd name="connsiteX4" fmla="*/ 473260 w 1267066"/>
              <a:gd name="connsiteY4" fmla="*/ 585 h 1437003"/>
              <a:gd name="connsiteX5" fmla="*/ 948039 w 1267066"/>
              <a:gd name="connsiteY5" fmla="*/ 23512 h 1437003"/>
              <a:gd name="connsiteX6" fmla="*/ 1244050 w 1267066"/>
              <a:gd name="connsiteY6" fmla="*/ 2490 h 1437003"/>
              <a:gd name="connsiteX7" fmla="*/ 1240607 w 1267066"/>
              <a:gd name="connsiteY7" fmla="*/ 51385 h 1437003"/>
              <a:gd name="connsiteX8" fmla="*/ 1168624 w 1267066"/>
              <a:gd name="connsiteY8" fmla="*/ 163680 h 1437003"/>
              <a:gd name="connsiteX9" fmla="*/ 1093555 w 1267066"/>
              <a:gd name="connsiteY9" fmla="*/ 310733 h 1437003"/>
              <a:gd name="connsiteX10" fmla="*/ 985373 w 1267066"/>
              <a:gd name="connsiteY10" fmla="*/ 717133 h 1437003"/>
              <a:gd name="connsiteX11" fmla="*/ 1093555 w 1267066"/>
              <a:gd name="connsiteY11" fmla="*/ 1134227 h 1437003"/>
              <a:gd name="connsiteX12" fmla="*/ 1173765 w 1267066"/>
              <a:gd name="connsiteY12" fmla="*/ 1275933 h 1437003"/>
              <a:gd name="connsiteX13" fmla="*/ 1245955 w 1267066"/>
              <a:gd name="connsiteY13" fmla="*/ 1380206 h 1437003"/>
              <a:gd name="connsiteX14" fmla="*/ 1240607 w 1267066"/>
              <a:gd name="connsiteY14" fmla="*/ 1436354 h 1437003"/>
              <a:gd name="connsiteX15" fmla="*/ 949176 w 1267066"/>
              <a:gd name="connsiteY15" fmla="*/ 1412291 h 1437003"/>
              <a:gd name="connsiteX16" fmla="*/ 473260 w 1267066"/>
              <a:gd name="connsiteY16" fmla="*/ 1436354 h 1437003"/>
              <a:gd name="connsiteX17" fmla="*/ 192523 w 1267066"/>
              <a:gd name="connsiteY17" fmla="*/ 1382880 h 1437003"/>
              <a:gd name="connsiteX18" fmla="*/ 82902 w 1267066"/>
              <a:gd name="connsiteY18" fmla="*/ 1278606 h 1437003"/>
              <a:gd name="connsiteX19" fmla="*/ 32102 w 1267066"/>
              <a:gd name="connsiteY19" fmla="*/ 1131554 h 1437003"/>
              <a:gd name="connsiteX20" fmla="*/ 18 w 1267066"/>
              <a:gd name="connsiteY20" fmla="*/ 722480 h 1437003"/>
              <a:gd name="connsiteX0" fmla="*/ 18 w 1281293"/>
              <a:gd name="connsiteY0" fmla="*/ 722480 h 1436923"/>
              <a:gd name="connsiteX1" fmla="*/ 29428 w 1281293"/>
              <a:gd name="connsiteY1" fmla="*/ 310733 h 1436923"/>
              <a:gd name="connsiteX2" fmla="*/ 75282 w 1281293"/>
              <a:gd name="connsiteY2" fmla="*/ 166354 h 1436923"/>
              <a:gd name="connsiteX3" fmla="*/ 193292 w 1281293"/>
              <a:gd name="connsiteY3" fmla="*/ 52923 h 1436923"/>
              <a:gd name="connsiteX4" fmla="*/ 473260 w 1281293"/>
              <a:gd name="connsiteY4" fmla="*/ 585 h 1436923"/>
              <a:gd name="connsiteX5" fmla="*/ 948039 w 1281293"/>
              <a:gd name="connsiteY5" fmla="*/ 23512 h 1436923"/>
              <a:gd name="connsiteX6" fmla="*/ 1244050 w 1281293"/>
              <a:gd name="connsiteY6" fmla="*/ 2490 h 1436923"/>
              <a:gd name="connsiteX7" fmla="*/ 1240607 w 1281293"/>
              <a:gd name="connsiteY7" fmla="*/ 51385 h 1436923"/>
              <a:gd name="connsiteX8" fmla="*/ 1168624 w 1281293"/>
              <a:gd name="connsiteY8" fmla="*/ 163680 h 1436923"/>
              <a:gd name="connsiteX9" fmla="*/ 1093555 w 1281293"/>
              <a:gd name="connsiteY9" fmla="*/ 310733 h 1436923"/>
              <a:gd name="connsiteX10" fmla="*/ 985373 w 1281293"/>
              <a:gd name="connsiteY10" fmla="*/ 717133 h 1436923"/>
              <a:gd name="connsiteX11" fmla="*/ 1093555 w 1281293"/>
              <a:gd name="connsiteY11" fmla="*/ 1134227 h 1436923"/>
              <a:gd name="connsiteX12" fmla="*/ 1173765 w 1281293"/>
              <a:gd name="connsiteY12" fmla="*/ 1275933 h 1436923"/>
              <a:gd name="connsiteX13" fmla="*/ 1245955 w 1281293"/>
              <a:gd name="connsiteY13" fmla="*/ 1380206 h 1436923"/>
              <a:gd name="connsiteX14" fmla="*/ 1259657 w 1281293"/>
              <a:gd name="connsiteY14" fmla="*/ 1432544 h 1436923"/>
              <a:gd name="connsiteX15" fmla="*/ 949176 w 1281293"/>
              <a:gd name="connsiteY15" fmla="*/ 1412291 h 1436923"/>
              <a:gd name="connsiteX16" fmla="*/ 473260 w 1281293"/>
              <a:gd name="connsiteY16" fmla="*/ 1436354 h 1436923"/>
              <a:gd name="connsiteX17" fmla="*/ 192523 w 1281293"/>
              <a:gd name="connsiteY17" fmla="*/ 1382880 h 1436923"/>
              <a:gd name="connsiteX18" fmla="*/ 82902 w 1281293"/>
              <a:gd name="connsiteY18" fmla="*/ 1278606 h 1436923"/>
              <a:gd name="connsiteX19" fmla="*/ 32102 w 1281293"/>
              <a:gd name="connsiteY19" fmla="*/ 1131554 h 1436923"/>
              <a:gd name="connsiteX20" fmla="*/ 18 w 1281293"/>
              <a:gd name="connsiteY20" fmla="*/ 722480 h 1436923"/>
              <a:gd name="connsiteX0" fmla="*/ 18 w 1259789"/>
              <a:gd name="connsiteY0" fmla="*/ 722480 h 1436923"/>
              <a:gd name="connsiteX1" fmla="*/ 29428 w 1259789"/>
              <a:gd name="connsiteY1" fmla="*/ 310733 h 1436923"/>
              <a:gd name="connsiteX2" fmla="*/ 75282 w 1259789"/>
              <a:gd name="connsiteY2" fmla="*/ 166354 h 1436923"/>
              <a:gd name="connsiteX3" fmla="*/ 193292 w 1259789"/>
              <a:gd name="connsiteY3" fmla="*/ 52923 h 1436923"/>
              <a:gd name="connsiteX4" fmla="*/ 473260 w 1259789"/>
              <a:gd name="connsiteY4" fmla="*/ 585 h 1436923"/>
              <a:gd name="connsiteX5" fmla="*/ 948039 w 1259789"/>
              <a:gd name="connsiteY5" fmla="*/ 23512 h 1436923"/>
              <a:gd name="connsiteX6" fmla="*/ 1244050 w 1259789"/>
              <a:gd name="connsiteY6" fmla="*/ 2490 h 1436923"/>
              <a:gd name="connsiteX7" fmla="*/ 1240607 w 1259789"/>
              <a:gd name="connsiteY7" fmla="*/ 51385 h 1436923"/>
              <a:gd name="connsiteX8" fmla="*/ 1168624 w 1259789"/>
              <a:gd name="connsiteY8" fmla="*/ 163680 h 1436923"/>
              <a:gd name="connsiteX9" fmla="*/ 1093555 w 1259789"/>
              <a:gd name="connsiteY9" fmla="*/ 310733 h 1436923"/>
              <a:gd name="connsiteX10" fmla="*/ 985373 w 1259789"/>
              <a:gd name="connsiteY10" fmla="*/ 717133 h 1436923"/>
              <a:gd name="connsiteX11" fmla="*/ 1093555 w 1259789"/>
              <a:gd name="connsiteY11" fmla="*/ 1134227 h 1436923"/>
              <a:gd name="connsiteX12" fmla="*/ 1173765 w 1259789"/>
              <a:gd name="connsiteY12" fmla="*/ 1275933 h 1436923"/>
              <a:gd name="connsiteX13" fmla="*/ 1245955 w 1259789"/>
              <a:gd name="connsiteY13" fmla="*/ 1380206 h 1436923"/>
              <a:gd name="connsiteX14" fmla="*/ 1259657 w 1259789"/>
              <a:gd name="connsiteY14" fmla="*/ 1432544 h 1436923"/>
              <a:gd name="connsiteX15" fmla="*/ 949176 w 1259789"/>
              <a:gd name="connsiteY15" fmla="*/ 1412291 h 1436923"/>
              <a:gd name="connsiteX16" fmla="*/ 473260 w 1259789"/>
              <a:gd name="connsiteY16" fmla="*/ 1436354 h 1436923"/>
              <a:gd name="connsiteX17" fmla="*/ 192523 w 1259789"/>
              <a:gd name="connsiteY17" fmla="*/ 1382880 h 1436923"/>
              <a:gd name="connsiteX18" fmla="*/ 82902 w 1259789"/>
              <a:gd name="connsiteY18" fmla="*/ 1278606 h 1436923"/>
              <a:gd name="connsiteX19" fmla="*/ 32102 w 1259789"/>
              <a:gd name="connsiteY19" fmla="*/ 1131554 h 1436923"/>
              <a:gd name="connsiteX20" fmla="*/ 18 w 1259789"/>
              <a:gd name="connsiteY20" fmla="*/ 722480 h 14369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259789" h="1436923">
                <a:moveTo>
                  <a:pt x="18" y="722480"/>
                </a:moveTo>
                <a:cubicBezTo>
                  <a:pt x="-428" y="585677"/>
                  <a:pt x="7114" y="407329"/>
                  <a:pt x="29428" y="310733"/>
                </a:cubicBezTo>
                <a:cubicBezTo>
                  <a:pt x="51742" y="214137"/>
                  <a:pt x="47971" y="209322"/>
                  <a:pt x="75282" y="166354"/>
                </a:cubicBezTo>
                <a:cubicBezTo>
                  <a:pt x="102593" y="123386"/>
                  <a:pt x="136731" y="82505"/>
                  <a:pt x="193292" y="52923"/>
                </a:cubicBezTo>
                <a:cubicBezTo>
                  <a:pt x="249853" y="23341"/>
                  <a:pt x="347469" y="5487"/>
                  <a:pt x="473260" y="585"/>
                </a:cubicBezTo>
                <a:cubicBezTo>
                  <a:pt x="599051" y="-4317"/>
                  <a:pt x="819574" y="23195"/>
                  <a:pt x="948039" y="23512"/>
                </a:cubicBezTo>
                <a:cubicBezTo>
                  <a:pt x="1076504" y="23830"/>
                  <a:pt x="1235294" y="-7870"/>
                  <a:pt x="1244050" y="2490"/>
                </a:cubicBezTo>
                <a:cubicBezTo>
                  <a:pt x="1252806" y="12850"/>
                  <a:pt x="1253178" y="24520"/>
                  <a:pt x="1240607" y="51385"/>
                </a:cubicBezTo>
                <a:cubicBezTo>
                  <a:pt x="1228036" y="78250"/>
                  <a:pt x="1193133" y="120455"/>
                  <a:pt x="1168624" y="163680"/>
                </a:cubicBezTo>
                <a:cubicBezTo>
                  <a:pt x="1144115" y="206905"/>
                  <a:pt x="1133866" y="216537"/>
                  <a:pt x="1093555" y="310733"/>
                </a:cubicBezTo>
                <a:cubicBezTo>
                  <a:pt x="1053244" y="404929"/>
                  <a:pt x="985373" y="579884"/>
                  <a:pt x="985373" y="717133"/>
                </a:cubicBezTo>
                <a:cubicBezTo>
                  <a:pt x="985373" y="854382"/>
                  <a:pt x="1062156" y="1041094"/>
                  <a:pt x="1093555" y="1134227"/>
                </a:cubicBezTo>
                <a:cubicBezTo>
                  <a:pt x="1124954" y="1227360"/>
                  <a:pt x="1148365" y="1234937"/>
                  <a:pt x="1173765" y="1275933"/>
                </a:cubicBezTo>
                <a:cubicBezTo>
                  <a:pt x="1199165" y="1316930"/>
                  <a:pt x="1231640" y="1354104"/>
                  <a:pt x="1245955" y="1380206"/>
                </a:cubicBezTo>
                <a:cubicBezTo>
                  <a:pt x="1260270" y="1406308"/>
                  <a:pt x="1253875" y="1419577"/>
                  <a:pt x="1259657" y="1432544"/>
                </a:cubicBezTo>
                <a:cubicBezTo>
                  <a:pt x="1265439" y="1445511"/>
                  <a:pt x="1080242" y="1411656"/>
                  <a:pt x="949176" y="1412291"/>
                </a:cubicBezTo>
                <a:cubicBezTo>
                  <a:pt x="818110" y="1412926"/>
                  <a:pt x="599369" y="1441256"/>
                  <a:pt x="473260" y="1436354"/>
                </a:cubicBezTo>
                <a:cubicBezTo>
                  <a:pt x="347151" y="1431452"/>
                  <a:pt x="257583" y="1409171"/>
                  <a:pt x="192523" y="1382880"/>
                </a:cubicBezTo>
                <a:cubicBezTo>
                  <a:pt x="127463" y="1356589"/>
                  <a:pt x="109639" y="1320494"/>
                  <a:pt x="82902" y="1278606"/>
                </a:cubicBezTo>
                <a:cubicBezTo>
                  <a:pt x="56165" y="1236718"/>
                  <a:pt x="45471" y="1224687"/>
                  <a:pt x="32102" y="1131554"/>
                </a:cubicBezTo>
                <a:cubicBezTo>
                  <a:pt x="18734" y="1038421"/>
                  <a:pt x="464" y="859283"/>
                  <a:pt x="18" y="722480"/>
                </a:cubicBezTo>
                <a:close/>
              </a:path>
            </a:pathLst>
          </a:custGeom>
          <a:noFill/>
          <a:ln w="31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259" name="CasellaDiTesto 258">
            <a:extLst>
              <a:ext uri="{FF2B5EF4-FFF2-40B4-BE49-F238E27FC236}">
                <a16:creationId xmlns:a16="http://schemas.microsoft.com/office/drawing/2014/main" id="{C4792EEF-63F1-4BC9-A411-3ED9003FE7AD}"/>
              </a:ext>
            </a:extLst>
          </p:cNvPr>
          <p:cNvSpPr txBox="1"/>
          <p:nvPr/>
        </p:nvSpPr>
        <p:spPr>
          <a:xfrm>
            <a:off x="7465065" y="899088"/>
            <a:ext cx="360000" cy="360000"/>
          </a:xfrm>
          <a:prstGeom prst="rect">
            <a:avLst/>
          </a:prstGeom>
          <a:noFill/>
          <a:ln w="3175">
            <a:solidFill>
              <a:srgbClr val="00B050"/>
            </a:solidFill>
          </a:ln>
        </p:spPr>
        <p:txBody>
          <a:bodyPr wrap="square" rtlCol="0">
            <a:spAutoFit/>
          </a:bodyPr>
          <a:lstStyle/>
          <a:p>
            <a:r>
              <a:rPr lang="it-IT" dirty="0">
                <a:solidFill>
                  <a:srgbClr val="00B050"/>
                </a:solidFill>
              </a:rPr>
              <a:t>2</a:t>
            </a:r>
          </a:p>
        </p:txBody>
      </p:sp>
      <p:sp>
        <p:nvSpPr>
          <p:cNvPr id="262" name="CasellaDiTesto 261">
            <a:extLst>
              <a:ext uri="{FF2B5EF4-FFF2-40B4-BE49-F238E27FC236}">
                <a16:creationId xmlns:a16="http://schemas.microsoft.com/office/drawing/2014/main" id="{01295259-0230-499A-96BF-9860BA5A8A8F}"/>
              </a:ext>
            </a:extLst>
          </p:cNvPr>
          <p:cNvSpPr txBox="1"/>
          <p:nvPr/>
        </p:nvSpPr>
        <p:spPr>
          <a:xfrm>
            <a:off x="7460219" y="2182350"/>
            <a:ext cx="360000" cy="360000"/>
          </a:xfrm>
          <a:prstGeom prst="rect">
            <a:avLst/>
          </a:prstGeom>
          <a:noFill/>
          <a:ln w="3175">
            <a:solidFill>
              <a:schemeClr val="accent2">
                <a:lumMod val="75000"/>
              </a:schemeClr>
            </a:solidFill>
          </a:ln>
        </p:spPr>
        <p:txBody>
          <a:bodyPr wrap="square" rtlCol="0">
            <a:spAutoFit/>
          </a:bodyPr>
          <a:lstStyle/>
          <a:p>
            <a:r>
              <a:rPr lang="it-IT" dirty="0">
                <a:solidFill>
                  <a:schemeClr val="accent2">
                    <a:lumMod val="75000"/>
                  </a:schemeClr>
                </a:solidFill>
              </a:rPr>
              <a:t>4</a:t>
            </a:r>
          </a:p>
        </p:txBody>
      </p:sp>
      <p:sp>
        <p:nvSpPr>
          <p:cNvPr id="266" name="Figura a mano libera: forma 265">
            <a:extLst>
              <a:ext uri="{FF2B5EF4-FFF2-40B4-BE49-F238E27FC236}">
                <a16:creationId xmlns:a16="http://schemas.microsoft.com/office/drawing/2014/main" id="{D53E772F-1751-4F51-90B1-237E6E5A9F14}"/>
              </a:ext>
            </a:extLst>
          </p:cNvPr>
          <p:cNvSpPr/>
          <p:nvPr/>
        </p:nvSpPr>
        <p:spPr>
          <a:xfrm>
            <a:off x="9138745" y="1584434"/>
            <a:ext cx="1687618" cy="898645"/>
          </a:xfrm>
          <a:custGeom>
            <a:avLst/>
            <a:gdLst>
              <a:gd name="connsiteX0" fmla="*/ 0 w 1687637"/>
              <a:gd name="connsiteY0" fmla="*/ 446773 h 906608"/>
              <a:gd name="connsiteX1" fmla="*/ 107731 w 1687637"/>
              <a:gd name="connsiteY1" fmla="*/ 92049 h 906608"/>
              <a:gd name="connsiteX2" fmla="*/ 333703 w 1687637"/>
              <a:gd name="connsiteY2" fmla="*/ 5338 h 906608"/>
              <a:gd name="connsiteX3" fmla="*/ 677917 w 1687637"/>
              <a:gd name="connsiteY3" fmla="*/ 92049 h 906608"/>
              <a:gd name="connsiteX4" fmla="*/ 1237593 w 1687637"/>
              <a:gd name="connsiteY4" fmla="*/ 446773 h 906608"/>
              <a:gd name="connsiteX5" fmla="*/ 1613338 w 1687637"/>
              <a:gd name="connsiteY5" fmla="*/ 86794 h 906608"/>
              <a:gd name="connsiteX6" fmla="*/ 1676400 w 1687637"/>
              <a:gd name="connsiteY6" fmla="*/ 83 h 906608"/>
              <a:gd name="connsiteX7" fmla="*/ 1636986 w 1687637"/>
              <a:gd name="connsiteY7" fmla="*/ 94676 h 906608"/>
              <a:gd name="connsiteX8" fmla="*/ 1558158 w 1687637"/>
              <a:gd name="connsiteY8" fmla="*/ 449401 h 906608"/>
              <a:gd name="connsiteX9" fmla="*/ 1642241 w 1687637"/>
              <a:gd name="connsiteY9" fmla="*/ 814635 h 906608"/>
              <a:gd name="connsiteX10" fmla="*/ 1686910 w 1687637"/>
              <a:gd name="connsiteY10" fmla="*/ 903973 h 906608"/>
              <a:gd name="connsiteX11" fmla="*/ 1608083 w 1687637"/>
              <a:gd name="connsiteY11" fmla="*/ 812007 h 906608"/>
              <a:gd name="connsiteX12" fmla="*/ 1234965 w 1687637"/>
              <a:gd name="connsiteY12" fmla="*/ 452028 h 906608"/>
              <a:gd name="connsiteX13" fmla="*/ 672662 w 1687637"/>
              <a:gd name="connsiteY13" fmla="*/ 812007 h 906608"/>
              <a:gd name="connsiteX14" fmla="*/ 331076 w 1687637"/>
              <a:gd name="connsiteY14" fmla="*/ 906601 h 906608"/>
              <a:gd name="connsiteX15" fmla="*/ 107731 w 1687637"/>
              <a:gd name="connsiteY15" fmla="*/ 809380 h 906608"/>
              <a:gd name="connsiteX16" fmla="*/ 0 w 1687637"/>
              <a:gd name="connsiteY16" fmla="*/ 446773 h 906608"/>
              <a:gd name="connsiteX0" fmla="*/ 0 w 1687637"/>
              <a:gd name="connsiteY0" fmla="*/ 446773 h 906608"/>
              <a:gd name="connsiteX1" fmla="*/ 107731 w 1687637"/>
              <a:gd name="connsiteY1" fmla="*/ 92049 h 906608"/>
              <a:gd name="connsiteX2" fmla="*/ 333703 w 1687637"/>
              <a:gd name="connsiteY2" fmla="*/ 5338 h 906608"/>
              <a:gd name="connsiteX3" fmla="*/ 677917 w 1687637"/>
              <a:gd name="connsiteY3" fmla="*/ 92049 h 906608"/>
              <a:gd name="connsiteX4" fmla="*/ 1237593 w 1687637"/>
              <a:gd name="connsiteY4" fmla="*/ 446773 h 906608"/>
              <a:gd name="connsiteX5" fmla="*/ 1613338 w 1687637"/>
              <a:gd name="connsiteY5" fmla="*/ 86794 h 906608"/>
              <a:gd name="connsiteX6" fmla="*/ 1676400 w 1687637"/>
              <a:gd name="connsiteY6" fmla="*/ 83 h 906608"/>
              <a:gd name="connsiteX7" fmla="*/ 1636986 w 1687637"/>
              <a:gd name="connsiteY7" fmla="*/ 94676 h 906608"/>
              <a:gd name="connsiteX8" fmla="*/ 1558158 w 1687637"/>
              <a:gd name="connsiteY8" fmla="*/ 449401 h 906608"/>
              <a:gd name="connsiteX9" fmla="*/ 1642241 w 1687637"/>
              <a:gd name="connsiteY9" fmla="*/ 814635 h 906608"/>
              <a:gd name="connsiteX10" fmla="*/ 1686910 w 1687637"/>
              <a:gd name="connsiteY10" fmla="*/ 903973 h 906608"/>
              <a:gd name="connsiteX11" fmla="*/ 1608083 w 1687637"/>
              <a:gd name="connsiteY11" fmla="*/ 812007 h 906608"/>
              <a:gd name="connsiteX12" fmla="*/ 1236870 w 1687637"/>
              <a:gd name="connsiteY12" fmla="*/ 448218 h 906608"/>
              <a:gd name="connsiteX13" fmla="*/ 672662 w 1687637"/>
              <a:gd name="connsiteY13" fmla="*/ 812007 h 906608"/>
              <a:gd name="connsiteX14" fmla="*/ 331076 w 1687637"/>
              <a:gd name="connsiteY14" fmla="*/ 906601 h 906608"/>
              <a:gd name="connsiteX15" fmla="*/ 107731 w 1687637"/>
              <a:gd name="connsiteY15" fmla="*/ 809380 h 906608"/>
              <a:gd name="connsiteX16" fmla="*/ 0 w 1687637"/>
              <a:gd name="connsiteY16" fmla="*/ 446773 h 906608"/>
              <a:gd name="connsiteX0" fmla="*/ 0 w 1687637"/>
              <a:gd name="connsiteY0" fmla="*/ 446773 h 903982"/>
              <a:gd name="connsiteX1" fmla="*/ 107731 w 1687637"/>
              <a:gd name="connsiteY1" fmla="*/ 92049 h 903982"/>
              <a:gd name="connsiteX2" fmla="*/ 333703 w 1687637"/>
              <a:gd name="connsiteY2" fmla="*/ 5338 h 903982"/>
              <a:gd name="connsiteX3" fmla="*/ 677917 w 1687637"/>
              <a:gd name="connsiteY3" fmla="*/ 92049 h 903982"/>
              <a:gd name="connsiteX4" fmla="*/ 1237593 w 1687637"/>
              <a:gd name="connsiteY4" fmla="*/ 446773 h 903982"/>
              <a:gd name="connsiteX5" fmla="*/ 1613338 w 1687637"/>
              <a:gd name="connsiteY5" fmla="*/ 86794 h 903982"/>
              <a:gd name="connsiteX6" fmla="*/ 1676400 w 1687637"/>
              <a:gd name="connsiteY6" fmla="*/ 83 h 903982"/>
              <a:gd name="connsiteX7" fmla="*/ 1636986 w 1687637"/>
              <a:gd name="connsiteY7" fmla="*/ 94676 h 903982"/>
              <a:gd name="connsiteX8" fmla="*/ 1558158 w 1687637"/>
              <a:gd name="connsiteY8" fmla="*/ 449401 h 903982"/>
              <a:gd name="connsiteX9" fmla="*/ 1642241 w 1687637"/>
              <a:gd name="connsiteY9" fmla="*/ 814635 h 903982"/>
              <a:gd name="connsiteX10" fmla="*/ 1686910 w 1687637"/>
              <a:gd name="connsiteY10" fmla="*/ 903973 h 903982"/>
              <a:gd name="connsiteX11" fmla="*/ 1608083 w 1687637"/>
              <a:gd name="connsiteY11" fmla="*/ 812007 h 903982"/>
              <a:gd name="connsiteX12" fmla="*/ 1236870 w 1687637"/>
              <a:gd name="connsiteY12" fmla="*/ 448218 h 903982"/>
              <a:gd name="connsiteX13" fmla="*/ 672662 w 1687637"/>
              <a:gd name="connsiteY13" fmla="*/ 812007 h 903982"/>
              <a:gd name="connsiteX14" fmla="*/ 332981 w 1687637"/>
              <a:gd name="connsiteY14" fmla="*/ 900886 h 903982"/>
              <a:gd name="connsiteX15" fmla="*/ 107731 w 1687637"/>
              <a:gd name="connsiteY15" fmla="*/ 809380 h 903982"/>
              <a:gd name="connsiteX16" fmla="*/ 0 w 1687637"/>
              <a:gd name="connsiteY16" fmla="*/ 446773 h 903982"/>
              <a:gd name="connsiteX0" fmla="*/ 0 w 1687637"/>
              <a:gd name="connsiteY0" fmla="*/ 446773 h 903982"/>
              <a:gd name="connsiteX1" fmla="*/ 107731 w 1687637"/>
              <a:gd name="connsiteY1" fmla="*/ 92049 h 903982"/>
              <a:gd name="connsiteX2" fmla="*/ 333703 w 1687637"/>
              <a:gd name="connsiteY2" fmla="*/ 5338 h 903982"/>
              <a:gd name="connsiteX3" fmla="*/ 677917 w 1687637"/>
              <a:gd name="connsiteY3" fmla="*/ 92049 h 903982"/>
              <a:gd name="connsiteX4" fmla="*/ 1237593 w 1687637"/>
              <a:gd name="connsiteY4" fmla="*/ 446773 h 903982"/>
              <a:gd name="connsiteX5" fmla="*/ 1613338 w 1687637"/>
              <a:gd name="connsiteY5" fmla="*/ 86794 h 903982"/>
              <a:gd name="connsiteX6" fmla="*/ 1676400 w 1687637"/>
              <a:gd name="connsiteY6" fmla="*/ 83 h 903982"/>
              <a:gd name="connsiteX7" fmla="*/ 1636986 w 1687637"/>
              <a:gd name="connsiteY7" fmla="*/ 94676 h 903982"/>
              <a:gd name="connsiteX8" fmla="*/ 1558158 w 1687637"/>
              <a:gd name="connsiteY8" fmla="*/ 449401 h 903982"/>
              <a:gd name="connsiteX9" fmla="*/ 1642241 w 1687637"/>
              <a:gd name="connsiteY9" fmla="*/ 814635 h 903982"/>
              <a:gd name="connsiteX10" fmla="*/ 1686910 w 1687637"/>
              <a:gd name="connsiteY10" fmla="*/ 903973 h 903982"/>
              <a:gd name="connsiteX11" fmla="*/ 1608083 w 1687637"/>
              <a:gd name="connsiteY11" fmla="*/ 812007 h 903982"/>
              <a:gd name="connsiteX12" fmla="*/ 1236870 w 1687637"/>
              <a:gd name="connsiteY12" fmla="*/ 448218 h 903982"/>
              <a:gd name="connsiteX13" fmla="*/ 672662 w 1687637"/>
              <a:gd name="connsiteY13" fmla="*/ 815817 h 903982"/>
              <a:gd name="connsiteX14" fmla="*/ 332981 w 1687637"/>
              <a:gd name="connsiteY14" fmla="*/ 900886 h 903982"/>
              <a:gd name="connsiteX15" fmla="*/ 107731 w 1687637"/>
              <a:gd name="connsiteY15" fmla="*/ 809380 h 903982"/>
              <a:gd name="connsiteX16" fmla="*/ 0 w 1687637"/>
              <a:gd name="connsiteY16" fmla="*/ 446773 h 903982"/>
              <a:gd name="connsiteX0" fmla="*/ 0 w 1687637"/>
              <a:gd name="connsiteY0" fmla="*/ 446773 h 903982"/>
              <a:gd name="connsiteX1" fmla="*/ 107731 w 1687637"/>
              <a:gd name="connsiteY1" fmla="*/ 92049 h 903982"/>
              <a:gd name="connsiteX2" fmla="*/ 333703 w 1687637"/>
              <a:gd name="connsiteY2" fmla="*/ 5338 h 903982"/>
              <a:gd name="connsiteX3" fmla="*/ 677917 w 1687637"/>
              <a:gd name="connsiteY3" fmla="*/ 92049 h 903982"/>
              <a:gd name="connsiteX4" fmla="*/ 1237593 w 1687637"/>
              <a:gd name="connsiteY4" fmla="*/ 446773 h 903982"/>
              <a:gd name="connsiteX5" fmla="*/ 1613338 w 1687637"/>
              <a:gd name="connsiteY5" fmla="*/ 86794 h 903982"/>
              <a:gd name="connsiteX6" fmla="*/ 1676400 w 1687637"/>
              <a:gd name="connsiteY6" fmla="*/ 83 h 903982"/>
              <a:gd name="connsiteX7" fmla="*/ 1636986 w 1687637"/>
              <a:gd name="connsiteY7" fmla="*/ 94676 h 903982"/>
              <a:gd name="connsiteX8" fmla="*/ 1558158 w 1687637"/>
              <a:gd name="connsiteY8" fmla="*/ 449401 h 903982"/>
              <a:gd name="connsiteX9" fmla="*/ 1642241 w 1687637"/>
              <a:gd name="connsiteY9" fmla="*/ 814635 h 903982"/>
              <a:gd name="connsiteX10" fmla="*/ 1686910 w 1687637"/>
              <a:gd name="connsiteY10" fmla="*/ 903973 h 903982"/>
              <a:gd name="connsiteX11" fmla="*/ 1608083 w 1687637"/>
              <a:gd name="connsiteY11" fmla="*/ 812007 h 903982"/>
              <a:gd name="connsiteX12" fmla="*/ 1236870 w 1687637"/>
              <a:gd name="connsiteY12" fmla="*/ 448218 h 903982"/>
              <a:gd name="connsiteX13" fmla="*/ 672662 w 1687637"/>
              <a:gd name="connsiteY13" fmla="*/ 815817 h 903982"/>
              <a:gd name="connsiteX14" fmla="*/ 332981 w 1687637"/>
              <a:gd name="connsiteY14" fmla="*/ 900886 h 903982"/>
              <a:gd name="connsiteX15" fmla="*/ 107731 w 1687637"/>
              <a:gd name="connsiteY15" fmla="*/ 809380 h 903982"/>
              <a:gd name="connsiteX16" fmla="*/ 0 w 1687637"/>
              <a:gd name="connsiteY16" fmla="*/ 446773 h 903982"/>
              <a:gd name="connsiteX0" fmla="*/ 0 w 1687618"/>
              <a:gd name="connsiteY0" fmla="*/ 446773 h 903983"/>
              <a:gd name="connsiteX1" fmla="*/ 107731 w 1687618"/>
              <a:gd name="connsiteY1" fmla="*/ 92049 h 903983"/>
              <a:gd name="connsiteX2" fmla="*/ 333703 w 1687618"/>
              <a:gd name="connsiteY2" fmla="*/ 5338 h 903983"/>
              <a:gd name="connsiteX3" fmla="*/ 677917 w 1687618"/>
              <a:gd name="connsiteY3" fmla="*/ 92049 h 903983"/>
              <a:gd name="connsiteX4" fmla="*/ 1237593 w 1687618"/>
              <a:gd name="connsiteY4" fmla="*/ 446773 h 903983"/>
              <a:gd name="connsiteX5" fmla="*/ 1613338 w 1687618"/>
              <a:gd name="connsiteY5" fmla="*/ 86794 h 903983"/>
              <a:gd name="connsiteX6" fmla="*/ 1676400 w 1687618"/>
              <a:gd name="connsiteY6" fmla="*/ 83 h 903983"/>
              <a:gd name="connsiteX7" fmla="*/ 1636986 w 1687618"/>
              <a:gd name="connsiteY7" fmla="*/ 94676 h 903983"/>
              <a:gd name="connsiteX8" fmla="*/ 1563873 w 1687618"/>
              <a:gd name="connsiteY8" fmla="*/ 443686 h 903983"/>
              <a:gd name="connsiteX9" fmla="*/ 1642241 w 1687618"/>
              <a:gd name="connsiteY9" fmla="*/ 814635 h 903983"/>
              <a:gd name="connsiteX10" fmla="*/ 1686910 w 1687618"/>
              <a:gd name="connsiteY10" fmla="*/ 903973 h 903983"/>
              <a:gd name="connsiteX11" fmla="*/ 1608083 w 1687618"/>
              <a:gd name="connsiteY11" fmla="*/ 812007 h 903983"/>
              <a:gd name="connsiteX12" fmla="*/ 1236870 w 1687618"/>
              <a:gd name="connsiteY12" fmla="*/ 448218 h 903983"/>
              <a:gd name="connsiteX13" fmla="*/ 672662 w 1687618"/>
              <a:gd name="connsiteY13" fmla="*/ 815817 h 903983"/>
              <a:gd name="connsiteX14" fmla="*/ 332981 w 1687618"/>
              <a:gd name="connsiteY14" fmla="*/ 900886 h 903983"/>
              <a:gd name="connsiteX15" fmla="*/ 107731 w 1687618"/>
              <a:gd name="connsiteY15" fmla="*/ 809380 h 903983"/>
              <a:gd name="connsiteX16" fmla="*/ 0 w 1687618"/>
              <a:gd name="connsiteY16" fmla="*/ 446773 h 903983"/>
              <a:gd name="connsiteX0" fmla="*/ 0 w 1687618"/>
              <a:gd name="connsiteY0" fmla="*/ 441435 h 898645"/>
              <a:gd name="connsiteX1" fmla="*/ 107731 w 1687618"/>
              <a:gd name="connsiteY1" fmla="*/ 86711 h 898645"/>
              <a:gd name="connsiteX2" fmla="*/ 333703 w 1687618"/>
              <a:gd name="connsiteY2" fmla="*/ 0 h 898645"/>
              <a:gd name="connsiteX3" fmla="*/ 677917 w 1687618"/>
              <a:gd name="connsiteY3" fmla="*/ 86711 h 898645"/>
              <a:gd name="connsiteX4" fmla="*/ 1237593 w 1687618"/>
              <a:gd name="connsiteY4" fmla="*/ 441435 h 898645"/>
              <a:gd name="connsiteX5" fmla="*/ 1613338 w 1687618"/>
              <a:gd name="connsiteY5" fmla="*/ 81456 h 898645"/>
              <a:gd name="connsiteX6" fmla="*/ 1684020 w 1687618"/>
              <a:gd name="connsiteY6" fmla="*/ 460 h 898645"/>
              <a:gd name="connsiteX7" fmla="*/ 1636986 w 1687618"/>
              <a:gd name="connsiteY7" fmla="*/ 89338 h 898645"/>
              <a:gd name="connsiteX8" fmla="*/ 1563873 w 1687618"/>
              <a:gd name="connsiteY8" fmla="*/ 438348 h 898645"/>
              <a:gd name="connsiteX9" fmla="*/ 1642241 w 1687618"/>
              <a:gd name="connsiteY9" fmla="*/ 809297 h 898645"/>
              <a:gd name="connsiteX10" fmla="*/ 1686910 w 1687618"/>
              <a:gd name="connsiteY10" fmla="*/ 898635 h 898645"/>
              <a:gd name="connsiteX11" fmla="*/ 1608083 w 1687618"/>
              <a:gd name="connsiteY11" fmla="*/ 806669 h 898645"/>
              <a:gd name="connsiteX12" fmla="*/ 1236870 w 1687618"/>
              <a:gd name="connsiteY12" fmla="*/ 442880 h 898645"/>
              <a:gd name="connsiteX13" fmla="*/ 672662 w 1687618"/>
              <a:gd name="connsiteY13" fmla="*/ 810479 h 898645"/>
              <a:gd name="connsiteX14" fmla="*/ 332981 w 1687618"/>
              <a:gd name="connsiteY14" fmla="*/ 895548 h 898645"/>
              <a:gd name="connsiteX15" fmla="*/ 107731 w 1687618"/>
              <a:gd name="connsiteY15" fmla="*/ 804042 h 898645"/>
              <a:gd name="connsiteX16" fmla="*/ 0 w 1687618"/>
              <a:gd name="connsiteY16" fmla="*/ 441435 h 898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687618" h="898645">
                <a:moveTo>
                  <a:pt x="0" y="441435"/>
                </a:moveTo>
                <a:cubicBezTo>
                  <a:pt x="0" y="321880"/>
                  <a:pt x="52114" y="160283"/>
                  <a:pt x="107731" y="86711"/>
                </a:cubicBezTo>
                <a:cubicBezTo>
                  <a:pt x="163348" y="13139"/>
                  <a:pt x="238672" y="0"/>
                  <a:pt x="333703" y="0"/>
                </a:cubicBezTo>
                <a:cubicBezTo>
                  <a:pt x="428734" y="0"/>
                  <a:pt x="527269" y="13139"/>
                  <a:pt x="677917" y="86711"/>
                </a:cubicBezTo>
                <a:cubicBezTo>
                  <a:pt x="828565" y="160283"/>
                  <a:pt x="1081690" y="442311"/>
                  <a:pt x="1237593" y="441435"/>
                </a:cubicBezTo>
                <a:cubicBezTo>
                  <a:pt x="1393497" y="440559"/>
                  <a:pt x="1538934" y="154952"/>
                  <a:pt x="1613338" y="81456"/>
                </a:cubicBezTo>
                <a:cubicBezTo>
                  <a:pt x="1687742" y="7960"/>
                  <a:pt x="1680079" y="-854"/>
                  <a:pt x="1684020" y="460"/>
                </a:cubicBezTo>
                <a:cubicBezTo>
                  <a:pt x="1687961" y="1774"/>
                  <a:pt x="1657010" y="16357"/>
                  <a:pt x="1636986" y="89338"/>
                </a:cubicBezTo>
                <a:cubicBezTo>
                  <a:pt x="1616962" y="162319"/>
                  <a:pt x="1562997" y="318355"/>
                  <a:pt x="1563873" y="438348"/>
                </a:cubicBezTo>
                <a:cubicBezTo>
                  <a:pt x="1564749" y="558341"/>
                  <a:pt x="1621735" y="732583"/>
                  <a:pt x="1642241" y="809297"/>
                </a:cubicBezTo>
                <a:cubicBezTo>
                  <a:pt x="1662747" y="886011"/>
                  <a:pt x="1692603" y="899073"/>
                  <a:pt x="1686910" y="898635"/>
                </a:cubicBezTo>
                <a:cubicBezTo>
                  <a:pt x="1681217" y="898197"/>
                  <a:pt x="1683090" y="882628"/>
                  <a:pt x="1608083" y="806669"/>
                </a:cubicBezTo>
                <a:cubicBezTo>
                  <a:pt x="1533076" y="730710"/>
                  <a:pt x="1392774" y="442245"/>
                  <a:pt x="1236870" y="442880"/>
                </a:cubicBezTo>
                <a:cubicBezTo>
                  <a:pt x="1080967" y="443515"/>
                  <a:pt x="823310" y="735034"/>
                  <a:pt x="672662" y="810479"/>
                </a:cubicBezTo>
                <a:cubicBezTo>
                  <a:pt x="522014" y="885924"/>
                  <a:pt x="427136" y="895986"/>
                  <a:pt x="332981" y="895548"/>
                </a:cubicBezTo>
                <a:cubicBezTo>
                  <a:pt x="238826" y="895110"/>
                  <a:pt x="163228" y="879728"/>
                  <a:pt x="107731" y="804042"/>
                </a:cubicBezTo>
                <a:cubicBezTo>
                  <a:pt x="52234" y="728357"/>
                  <a:pt x="0" y="560990"/>
                  <a:pt x="0" y="441435"/>
                </a:cubicBezTo>
                <a:close/>
              </a:path>
            </a:pathLst>
          </a:cu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267" name="Figura a mano libera: forma 266">
            <a:extLst>
              <a:ext uri="{FF2B5EF4-FFF2-40B4-BE49-F238E27FC236}">
                <a16:creationId xmlns:a16="http://schemas.microsoft.com/office/drawing/2014/main" id="{705AC0A4-92E4-4283-86D4-3A5D6C153A23}"/>
              </a:ext>
            </a:extLst>
          </p:cNvPr>
          <p:cNvSpPr/>
          <p:nvPr/>
        </p:nvSpPr>
        <p:spPr>
          <a:xfrm>
            <a:off x="9045356" y="1301929"/>
            <a:ext cx="1777444" cy="1447805"/>
          </a:xfrm>
          <a:custGeom>
            <a:avLst/>
            <a:gdLst>
              <a:gd name="connsiteX0" fmla="*/ 0 w 1785791"/>
              <a:gd name="connsiteY0" fmla="*/ 727168 h 1447805"/>
              <a:gd name="connsiteX1" fmla="*/ 45720 w 1785791"/>
              <a:gd name="connsiteY1" fmla="*/ 313511 h 1447805"/>
              <a:gd name="connsiteX2" fmla="*/ 102325 w 1785791"/>
              <a:gd name="connsiteY2" fmla="*/ 171997 h 1447805"/>
              <a:gd name="connsiteX3" fmla="*/ 209005 w 1785791"/>
              <a:gd name="connsiteY3" fmla="*/ 63140 h 1447805"/>
              <a:gd name="connsiteX4" fmla="*/ 428897 w 1785791"/>
              <a:gd name="connsiteY4" fmla="*/ 6534 h 1447805"/>
              <a:gd name="connsiteX5" fmla="*/ 779417 w 1785791"/>
              <a:gd name="connsiteY5" fmla="*/ 63140 h 1447805"/>
              <a:gd name="connsiteX6" fmla="*/ 1336765 w 1785791"/>
              <a:gd name="connsiteY6" fmla="*/ 176351 h 1447805"/>
              <a:gd name="connsiteX7" fmla="*/ 1711234 w 1785791"/>
              <a:gd name="connsiteY7" fmla="*/ 65317 h 1447805"/>
              <a:gd name="connsiteX8" fmla="*/ 1783080 w 1785791"/>
              <a:gd name="connsiteY8" fmla="*/ 2 h 1447805"/>
              <a:gd name="connsiteX9" fmla="*/ 1737360 w 1785791"/>
              <a:gd name="connsiteY9" fmla="*/ 63140 h 1447805"/>
              <a:gd name="connsiteX10" fmla="*/ 1661160 w 1785791"/>
              <a:gd name="connsiteY10" fmla="*/ 180705 h 1447805"/>
              <a:gd name="connsiteX11" fmla="*/ 1582783 w 1785791"/>
              <a:gd name="connsiteY11" fmla="*/ 322220 h 1447805"/>
              <a:gd name="connsiteX12" fmla="*/ 1495697 w 1785791"/>
              <a:gd name="connsiteY12" fmla="*/ 729345 h 1447805"/>
              <a:gd name="connsiteX13" fmla="*/ 1584960 w 1785791"/>
              <a:gd name="connsiteY13" fmla="*/ 1151711 h 1447805"/>
              <a:gd name="connsiteX14" fmla="*/ 1661160 w 1785791"/>
              <a:gd name="connsiteY14" fmla="*/ 1286694 h 1447805"/>
              <a:gd name="connsiteX15" fmla="*/ 1737360 w 1785791"/>
              <a:gd name="connsiteY15" fmla="*/ 1389020 h 1447805"/>
              <a:gd name="connsiteX16" fmla="*/ 1785257 w 1785791"/>
              <a:gd name="connsiteY16" fmla="*/ 1447802 h 1447805"/>
              <a:gd name="connsiteX17" fmla="*/ 1706880 w 1785791"/>
              <a:gd name="connsiteY17" fmla="*/ 1391197 h 1447805"/>
              <a:gd name="connsiteX18" fmla="*/ 1332411 w 1785791"/>
              <a:gd name="connsiteY18" fmla="*/ 1277985 h 1447805"/>
              <a:gd name="connsiteX19" fmla="*/ 768531 w 1785791"/>
              <a:gd name="connsiteY19" fmla="*/ 1386842 h 1447805"/>
              <a:gd name="connsiteX20" fmla="*/ 437605 w 1785791"/>
              <a:gd name="connsiteY20" fmla="*/ 1443448 h 1447805"/>
              <a:gd name="connsiteX21" fmla="*/ 206828 w 1785791"/>
              <a:gd name="connsiteY21" fmla="*/ 1389020 h 1447805"/>
              <a:gd name="connsiteX22" fmla="*/ 102325 w 1785791"/>
              <a:gd name="connsiteY22" fmla="*/ 1280162 h 1447805"/>
              <a:gd name="connsiteX23" fmla="*/ 45720 w 1785791"/>
              <a:gd name="connsiteY23" fmla="*/ 1140825 h 1447805"/>
              <a:gd name="connsiteX24" fmla="*/ 0 w 1785791"/>
              <a:gd name="connsiteY24" fmla="*/ 727168 h 1447805"/>
              <a:gd name="connsiteX0" fmla="*/ 0 w 1785791"/>
              <a:gd name="connsiteY0" fmla="*/ 727168 h 1447805"/>
              <a:gd name="connsiteX1" fmla="*/ 45720 w 1785791"/>
              <a:gd name="connsiteY1" fmla="*/ 313511 h 1447805"/>
              <a:gd name="connsiteX2" fmla="*/ 102325 w 1785791"/>
              <a:gd name="connsiteY2" fmla="*/ 171997 h 1447805"/>
              <a:gd name="connsiteX3" fmla="*/ 209005 w 1785791"/>
              <a:gd name="connsiteY3" fmla="*/ 63140 h 1447805"/>
              <a:gd name="connsiteX4" fmla="*/ 428897 w 1785791"/>
              <a:gd name="connsiteY4" fmla="*/ 6534 h 1447805"/>
              <a:gd name="connsiteX5" fmla="*/ 779417 w 1785791"/>
              <a:gd name="connsiteY5" fmla="*/ 63140 h 1447805"/>
              <a:gd name="connsiteX6" fmla="*/ 1336765 w 1785791"/>
              <a:gd name="connsiteY6" fmla="*/ 176351 h 1447805"/>
              <a:gd name="connsiteX7" fmla="*/ 1711234 w 1785791"/>
              <a:gd name="connsiteY7" fmla="*/ 65317 h 1447805"/>
              <a:gd name="connsiteX8" fmla="*/ 1783080 w 1785791"/>
              <a:gd name="connsiteY8" fmla="*/ 2 h 1447805"/>
              <a:gd name="connsiteX9" fmla="*/ 1737360 w 1785791"/>
              <a:gd name="connsiteY9" fmla="*/ 63140 h 1447805"/>
              <a:gd name="connsiteX10" fmla="*/ 1661160 w 1785791"/>
              <a:gd name="connsiteY10" fmla="*/ 180705 h 1447805"/>
              <a:gd name="connsiteX11" fmla="*/ 1582783 w 1785791"/>
              <a:gd name="connsiteY11" fmla="*/ 322220 h 1447805"/>
              <a:gd name="connsiteX12" fmla="*/ 1495697 w 1785791"/>
              <a:gd name="connsiteY12" fmla="*/ 729345 h 1447805"/>
              <a:gd name="connsiteX13" fmla="*/ 1584960 w 1785791"/>
              <a:gd name="connsiteY13" fmla="*/ 1151711 h 1447805"/>
              <a:gd name="connsiteX14" fmla="*/ 1661160 w 1785791"/>
              <a:gd name="connsiteY14" fmla="*/ 1286694 h 1447805"/>
              <a:gd name="connsiteX15" fmla="*/ 1737360 w 1785791"/>
              <a:gd name="connsiteY15" fmla="*/ 1389020 h 1447805"/>
              <a:gd name="connsiteX16" fmla="*/ 1785257 w 1785791"/>
              <a:gd name="connsiteY16" fmla="*/ 1447802 h 1447805"/>
              <a:gd name="connsiteX17" fmla="*/ 1706880 w 1785791"/>
              <a:gd name="connsiteY17" fmla="*/ 1391197 h 1447805"/>
              <a:gd name="connsiteX18" fmla="*/ 1332411 w 1785791"/>
              <a:gd name="connsiteY18" fmla="*/ 1277985 h 1447805"/>
              <a:gd name="connsiteX19" fmla="*/ 772341 w 1785791"/>
              <a:gd name="connsiteY19" fmla="*/ 1390652 h 1447805"/>
              <a:gd name="connsiteX20" fmla="*/ 437605 w 1785791"/>
              <a:gd name="connsiteY20" fmla="*/ 1443448 h 1447805"/>
              <a:gd name="connsiteX21" fmla="*/ 206828 w 1785791"/>
              <a:gd name="connsiteY21" fmla="*/ 1389020 h 1447805"/>
              <a:gd name="connsiteX22" fmla="*/ 102325 w 1785791"/>
              <a:gd name="connsiteY22" fmla="*/ 1280162 h 1447805"/>
              <a:gd name="connsiteX23" fmla="*/ 45720 w 1785791"/>
              <a:gd name="connsiteY23" fmla="*/ 1140825 h 1447805"/>
              <a:gd name="connsiteX24" fmla="*/ 0 w 1785791"/>
              <a:gd name="connsiteY24" fmla="*/ 727168 h 1447805"/>
              <a:gd name="connsiteX0" fmla="*/ 2 w 1785793"/>
              <a:gd name="connsiteY0" fmla="*/ 727168 h 1447805"/>
              <a:gd name="connsiteX1" fmla="*/ 43817 w 1785793"/>
              <a:gd name="connsiteY1" fmla="*/ 311606 h 1447805"/>
              <a:gd name="connsiteX2" fmla="*/ 102327 w 1785793"/>
              <a:gd name="connsiteY2" fmla="*/ 171997 h 1447805"/>
              <a:gd name="connsiteX3" fmla="*/ 209007 w 1785793"/>
              <a:gd name="connsiteY3" fmla="*/ 63140 h 1447805"/>
              <a:gd name="connsiteX4" fmla="*/ 428899 w 1785793"/>
              <a:gd name="connsiteY4" fmla="*/ 6534 h 1447805"/>
              <a:gd name="connsiteX5" fmla="*/ 779419 w 1785793"/>
              <a:gd name="connsiteY5" fmla="*/ 63140 h 1447805"/>
              <a:gd name="connsiteX6" fmla="*/ 1336767 w 1785793"/>
              <a:gd name="connsiteY6" fmla="*/ 176351 h 1447805"/>
              <a:gd name="connsiteX7" fmla="*/ 1711236 w 1785793"/>
              <a:gd name="connsiteY7" fmla="*/ 65317 h 1447805"/>
              <a:gd name="connsiteX8" fmla="*/ 1783082 w 1785793"/>
              <a:gd name="connsiteY8" fmla="*/ 2 h 1447805"/>
              <a:gd name="connsiteX9" fmla="*/ 1737362 w 1785793"/>
              <a:gd name="connsiteY9" fmla="*/ 63140 h 1447805"/>
              <a:gd name="connsiteX10" fmla="*/ 1661162 w 1785793"/>
              <a:gd name="connsiteY10" fmla="*/ 180705 h 1447805"/>
              <a:gd name="connsiteX11" fmla="*/ 1582785 w 1785793"/>
              <a:gd name="connsiteY11" fmla="*/ 322220 h 1447805"/>
              <a:gd name="connsiteX12" fmla="*/ 1495699 w 1785793"/>
              <a:gd name="connsiteY12" fmla="*/ 729345 h 1447805"/>
              <a:gd name="connsiteX13" fmla="*/ 1584962 w 1785793"/>
              <a:gd name="connsiteY13" fmla="*/ 1151711 h 1447805"/>
              <a:gd name="connsiteX14" fmla="*/ 1661162 w 1785793"/>
              <a:gd name="connsiteY14" fmla="*/ 1286694 h 1447805"/>
              <a:gd name="connsiteX15" fmla="*/ 1737362 w 1785793"/>
              <a:gd name="connsiteY15" fmla="*/ 1389020 h 1447805"/>
              <a:gd name="connsiteX16" fmla="*/ 1785259 w 1785793"/>
              <a:gd name="connsiteY16" fmla="*/ 1447802 h 1447805"/>
              <a:gd name="connsiteX17" fmla="*/ 1706882 w 1785793"/>
              <a:gd name="connsiteY17" fmla="*/ 1391197 h 1447805"/>
              <a:gd name="connsiteX18" fmla="*/ 1332413 w 1785793"/>
              <a:gd name="connsiteY18" fmla="*/ 1277985 h 1447805"/>
              <a:gd name="connsiteX19" fmla="*/ 772343 w 1785793"/>
              <a:gd name="connsiteY19" fmla="*/ 1390652 h 1447805"/>
              <a:gd name="connsiteX20" fmla="*/ 437607 w 1785793"/>
              <a:gd name="connsiteY20" fmla="*/ 1443448 h 1447805"/>
              <a:gd name="connsiteX21" fmla="*/ 206830 w 1785793"/>
              <a:gd name="connsiteY21" fmla="*/ 1389020 h 1447805"/>
              <a:gd name="connsiteX22" fmla="*/ 102327 w 1785793"/>
              <a:gd name="connsiteY22" fmla="*/ 1280162 h 1447805"/>
              <a:gd name="connsiteX23" fmla="*/ 45722 w 1785793"/>
              <a:gd name="connsiteY23" fmla="*/ 1140825 h 1447805"/>
              <a:gd name="connsiteX24" fmla="*/ 2 w 1785793"/>
              <a:gd name="connsiteY24" fmla="*/ 727168 h 1447805"/>
              <a:gd name="connsiteX0" fmla="*/ 2 w 1785793"/>
              <a:gd name="connsiteY0" fmla="*/ 727168 h 1447805"/>
              <a:gd name="connsiteX1" fmla="*/ 43817 w 1785793"/>
              <a:gd name="connsiteY1" fmla="*/ 311606 h 1447805"/>
              <a:gd name="connsiteX2" fmla="*/ 102327 w 1785793"/>
              <a:gd name="connsiteY2" fmla="*/ 171997 h 1447805"/>
              <a:gd name="connsiteX3" fmla="*/ 209007 w 1785793"/>
              <a:gd name="connsiteY3" fmla="*/ 61235 h 1447805"/>
              <a:gd name="connsiteX4" fmla="*/ 428899 w 1785793"/>
              <a:gd name="connsiteY4" fmla="*/ 6534 h 1447805"/>
              <a:gd name="connsiteX5" fmla="*/ 779419 w 1785793"/>
              <a:gd name="connsiteY5" fmla="*/ 63140 h 1447805"/>
              <a:gd name="connsiteX6" fmla="*/ 1336767 w 1785793"/>
              <a:gd name="connsiteY6" fmla="*/ 176351 h 1447805"/>
              <a:gd name="connsiteX7" fmla="*/ 1711236 w 1785793"/>
              <a:gd name="connsiteY7" fmla="*/ 65317 h 1447805"/>
              <a:gd name="connsiteX8" fmla="*/ 1783082 w 1785793"/>
              <a:gd name="connsiteY8" fmla="*/ 2 h 1447805"/>
              <a:gd name="connsiteX9" fmla="*/ 1737362 w 1785793"/>
              <a:gd name="connsiteY9" fmla="*/ 63140 h 1447805"/>
              <a:gd name="connsiteX10" fmla="*/ 1661162 w 1785793"/>
              <a:gd name="connsiteY10" fmla="*/ 180705 h 1447805"/>
              <a:gd name="connsiteX11" fmla="*/ 1582785 w 1785793"/>
              <a:gd name="connsiteY11" fmla="*/ 322220 h 1447805"/>
              <a:gd name="connsiteX12" fmla="*/ 1495699 w 1785793"/>
              <a:gd name="connsiteY12" fmla="*/ 729345 h 1447805"/>
              <a:gd name="connsiteX13" fmla="*/ 1584962 w 1785793"/>
              <a:gd name="connsiteY13" fmla="*/ 1151711 h 1447805"/>
              <a:gd name="connsiteX14" fmla="*/ 1661162 w 1785793"/>
              <a:gd name="connsiteY14" fmla="*/ 1286694 h 1447805"/>
              <a:gd name="connsiteX15" fmla="*/ 1737362 w 1785793"/>
              <a:gd name="connsiteY15" fmla="*/ 1389020 h 1447805"/>
              <a:gd name="connsiteX16" fmla="*/ 1785259 w 1785793"/>
              <a:gd name="connsiteY16" fmla="*/ 1447802 h 1447805"/>
              <a:gd name="connsiteX17" fmla="*/ 1706882 w 1785793"/>
              <a:gd name="connsiteY17" fmla="*/ 1391197 h 1447805"/>
              <a:gd name="connsiteX18" fmla="*/ 1332413 w 1785793"/>
              <a:gd name="connsiteY18" fmla="*/ 1277985 h 1447805"/>
              <a:gd name="connsiteX19" fmla="*/ 772343 w 1785793"/>
              <a:gd name="connsiteY19" fmla="*/ 1390652 h 1447805"/>
              <a:gd name="connsiteX20" fmla="*/ 437607 w 1785793"/>
              <a:gd name="connsiteY20" fmla="*/ 1443448 h 1447805"/>
              <a:gd name="connsiteX21" fmla="*/ 206830 w 1785793"/>
              <a:gd name="connsiteY21" fmla="*/ 1389020 h 1447805"/>
              <a:gd name="connsiteX22" fmla="*/ 102327 w 1785793"/>
              <a:gd name="connsiteY22" fmla="*/ 1280162 h 1447805"/>
              <a:gd name="connsiteX23" fmla="*/ 45722 w 1785793"/>
              <a:gd name="connsiteY23" fmla="*/ 1140825 h 1447805"/>
              <a:gd name="connsiteX24" fmla="*/ 2 w 1785793"/>
              <a:gd name="connsiteY24" fmla="*/ 727168 h 1447805"/>
              <a:gd name="connsiteX0" fmla="*/ 2 w 1785793"/>
              <a:gd name="connsiteY0" fmla="*/ 727168 h 1447805"/>
              <a:gd name="connsiteX1" fmla="*/ 43817 w 1785793"/>
              <a:gd name="connsiteY1" fmla="*/ 311606 h 1447805"/>
              <a:gd name="connsiteX2" fmla="*/ 102327 w 1785793"/>
              <a:gd name="connsiteY2" fmla="*/ 171997 h 1447805"/>
              <a:gd name="connsiteX3" fmla="*/ 209007 w 1785793"/>
              <a:gd name="connsiteY3" fmla="*/ 61235 h 1447805"/>
              <a:gd name="connsiteX4" fmla="*/ 428899 w 1785793"/>
              <a:gd name="connsiteY4" fmla="*/ 6534 h 1447805"/>
              <a:gd name="connsiteX5" fmla="*/ 779419 w 1785793"/>
              <a:gd name="connsiteY5" fmla="*/ 63140 h 1447805"/>
              <a:gd name="connsiteX6" fmla="*/ 1336767 w 1785793"/>
              <a:gd name="connsiteY6" fmla="*/ 176351 h 1447805"/>
              <a:gd name="connsiteX7" fmla="*/ 1711236 w 1785793"/>
              <a:gd name="connsiteY7" fmla="*/ 65317 h 1447805"/>
              <a:gd name="connsiteX8" fmla="*/ 1783082 w 1785793"/>
              <a:gd name="connsiteY8" fmla="*/ 2 h 1447805"/>
              <a:gd name="connsiteX9" fmla="*/ 1737362 w 1785793"/>
              <a:gd name="connsiteY9" fmla="*/ 63140 h 1447805"/>
              <a:gd name="connsiteX10" fmla="*/ 1661162 w 1785793"/>
              <a:gd name="connsiteY10" fmla="*/ 180705 h 1447805"/>
              <a:gd name="connsiteX11" fmla="*/ 1582785 w 1785793"/>
              <a:gd name="connsiteY11" fmla="*/ 322220 h 1447805"/>
              <a:gd name="connsiteX12" fmla="*/ 1495699 w 1785793"/>
              <a:gd name="connsiteY12" fmla="*/ 729345 h 1447805"/>
              <a:gd name="connsiteX13" fmla="*/ 1584962 w 1785793"/>
              <a:gd name="connsiteY13" fmla="*/ 1151711 h 1447805"/>
              <a:gd name="connsiteX14" fmla="*/ 1661162 w 1785793"/>
              <a:gd name="connsiteY14" fmla="*/ 1286694 h 1447805"/>
              <a:gd name="connsiteX15" fmla="*/ 1737362 w 1785793"/>
              <a:gd name="connsiteY15" fmla="*/ 1389020 h 1447805"/>
              <a:gd name="connsiteX16" fmla="*/ 1785259 w 1785793"/>
              <a:gd name="connsiteY16" fmla="*/ 1447802 h 1447805"/>
              <a:gd name="connsiteX17" fmla="*/ 1706882 w 1785793"/>
              <a:gd name="connsiteY17" fmla="*/ 1391197 h 1447805"/>
              <a:gd name="connsiteX18" fmla="*/ 1332413 w 1785793"/>
              <a:gd name="connsiteY18" fmla="*/ 1277985 h 1447805"/>
              <a:gd name="connsiteX19" fmla="*/ 772343 w 1785793"/>
              <a:gd name="connsiteY19" fmla="*/ 1390652 h 1447805"/>
              <a:gd name="connsiteX20" fmla="*/ 437607 w 1785793"/>
              <a:gd name="connsiteY20" fmla="*/ 1443448 h 1447805"/>
              <a:gd name="connsiteX21" fmla="*/ 206830 w 1785793"/>
              <a:gd name="connsiteY21" fmla="*/ 1389020 h 1447805"/>
              <a:gd name="connsiteX22" fmla="*/ 102327 w 1785793"/>
              <a:gd name="connsiteY22" fmla="*/ 1280162 h 1447805"/>
              <a:gd name="connsiteX23" fmla="*/ 45722 w 1785793"/>
              <a:gd name="connsiteY23" fmla="*/ 1140825 h 1447805"/>
              <a:gd name="connsiteX24" fmla="*/ 2 w 1785793"/>
              <a:gd name="connsiteY24" fmla="*/ 727168 h 1447805"/>
              <a:gd name="connsiteX0" fmla="*/ 3 w 1785794"/>
              <a:gd name="connsiteY0" fmla="*/ 727168 h 1447805"/>
              <a:gd name="connsiteX1" fmla="*/ 43818 w 1785794"/>
              <a:gd name="connsiteY1" fmla="*/ 311606 h 1447805"/>
              <a:gd name="connsiteX2" fmla="*/ 102328 w 1785794"/>
              <a:gd name="connsiteY2" fmla="*/ 171997 h 1447805"/>
              <a:gd name="connsiteX3" fmla="*/ 209008 w 1785794"/>
              <a:gd name="connsiteY3" fmla="*/ 61235 h 1447805"/>
              <a:gd name="connsiteX4" fmla="*/ 428900 w 1785794"/>
              <a:gd name="connsiteY4" fmla="*/ 6534 h 1447805"/>
              <a:gd name="connsiteX5" fmla="*/ 779420 w 1785794"/>
              <a:gd name="connsiteY5" fmla="*/ 63140 h 1447805"/>
              <a:gd name="connsiteX6" fmla="*/ 1336768 w 1785794"/>
              <a:gd name="connsiteY6" fmla="*/ 176351 h 1447805"/>
              <a:gd name="connsiteX7" fmla="*/ 1711237 w 1785794"/>
              <a:gd name="connsiteY7" fmla="*/ 65317 h 1447805"/>
              <a:gd name="connsiteX8" fmla="*/ 1783083 w 1785794"/>
              <a:gd name="connsiteY8" fmla="*/ 2 h 1447805"/>
              <a:gd name="connsiteX9" fmla="*/ 1737363 w 1785794"/>
              <a:gd name="connsiteY9" fmla="*/ 63140 h 1447805"/>
              <a:gd name="connsiteX10" fmla="*/ 1661163 w 1785794"/>
              <a:gd name="connsiteY10" fmla="*/ 180705 h 1447805"/>
              <a:gd name="connsiteX11" fmla="*/ 1582786 w 1785794"/>
              <a:gd name="connsiteY11" fmla="*/ 322220 h 1447805"/>
              <a:gd name="connsiteX12" fmla="*/ 1495700 w 1785794"/>
              <a:gd name="connsiteY12" fmla="*/ 729345 h 1447805"/>
              <a:gd name="connsiteX13" fmla="*/ 1584963 w 1785794"/>
              <a:gd name="connsiteY13" fmla="*/ 1151711 h 1447805"/>
              <a:gd name="connsiteX14" fmla="*/ 1661163 w 1785794"/>
              <a:gd name="connsiteY14" fmla="*/ 1286694 h 1447805"/>
              <a:gd name="connsiteX15" fmla="*/ 1737363 w 1785794"/>
              <a:gd name="connsiteY15" fmla="*/ 1389020 h 1447805"/>
              <a:gd name="connsiteX16" fmla="*/ 1785260 w 1785794"/>
              <a:gd name="connsiteY16" fmla="*/ 1447802 h 1447805"/>
              <a:gd name="connsiteX17" fmla="*/ 1706883 w 1785794"/>
              <a:gd name="connsiteY17" fmla="*/ 1391197 h 1447805"/>
              <a:gd name="connsiteX18" fmla="*/ 1332414 w 1785794"/>
              <a:gd name="connsiteY18" fmla="*/ 1277985 h 1447805"/>
              <a:gd name="connsiteX19" fmla="*/ 772344 w 1785794"/>
              <a:gd name="connsiteY19" fmla="*/ 1390652 h 1447805"/>
              <a:gd name="connsiteX20" fmla="*/ 437608 w 1785794"/>
              <a:gd name="connsiteY20" fmla="*/ 1443448 h 1447805"/>
              <a:gd name="connsiteX21" fmla="*/ 206831 w 1785794"/>
              <a:gd name="connsiteY21" fmla="*/ 1389020 h 1447805"/>
              <a:gd name="connsiteX22" fmla="*/ 102328 w 1785794"/>
              <a:gd name="connsiteY22" fmla="*/ 1280162 h 1447805"/>
              <a:gd name="connsiteX23" fmla="*/ 45723 w 1785794"/>
              <a:gd name="connsiteY23" fmla="*/ 1140825 h 1447805"/>
              <a:gd name="connsiteX24" fmla="*/ 3 w 1785794"/>
              <a:gd name="connsiteY24" fmla="*/ 727168 h 1447805"/>
              <a:gd name="connsiteX0" fmla="*/ 4 w 1785795"/>
              <a:gd name="connsiteY0" fmla="*/ 727168 h 1447805"/>
              <a:gd name="connsiteX1" fmla="*/ 43819 w 1785795"/>
              <a:gd name="connsiteY1" fmla="*/ 311606 h 1447805"/>
              <a:gd name="connsiteX2" fmla="*/ 102329 w 1785795"/>
              <a:gd name="connsiteY2" fmla="*/ 171997 h 1447805"/>
              <a:gd name="connsiteX3" fmla="*/ 209009 w 1785795"/>
              <a:gd name="connsiteY3" fmla="*/ 61235 h 1447805"/>
              <a:gd name="connsiteX4" fmla="*/ 428901 w 1785795"/>
              <a:gd name="connsiteY4" fmla="*/ 6534 h 1447805"/>
              <a:gd name="connsiteX5" fmla="*/ 779421 w 1785795"/>
              <a:gd name="connsiteY5" fmla="*/ 63140 h 1447805"/>
              <a:gd name="connsiteX6" fmla="*/ 1336769 w 1785795"/>
              <a:gd name="connsiteY6" fmla="*/ 176351 h 1447805"/>
              <a:gd name="connsiteX7" fmla="*/ 1711238 w 1785795"/>
              <a:gd name="connsiteY7" fmla="*/ 65317 h 1447805"/>
              <a:gd name="connsiteX8" fmla="*/ 1783084 w 1785795"/>
              <a:gd name="connsiteY8" fmla="*/ 2 h 1447805"/>
              <a:gd name="connsiteX9" fmla="*/ 1737364 w 1785795"/>
              <a:gd name="connsiteY9" fmla="*/ 63140 h 1447805"/>
              <a:gd name="connsiteX10" fmla="*/ 1661164 w 1785795"/>
              <a:gd name="connsiteY10" fmla="*/ 180705 h 1447805"/>
              <a:gd name="connsiteX11" fmla="*/ 1582787 w 1785795"/>
              <a:gd name="connsiteY11" fmla="*/ 322220 h 1447805"/>
              <a:gd name="connsiteX12" fmla="*/ 1495701 w 1785795"/>
              <a:gd name="connsiteY12" fmla="*/ 729345 h 1447805"/>
              <a:gd name="connsiteX13" fmla="*/ 1584964 w 1785795"/>
              <a:gd name="connsiteY13" fmla="*/ 1151711 h 1447805"/>
              <a:gd name="connsiteX14" fmla="*/ 1661164 w 1785795"/>
              <a:gd name="connsiteY14" fmla="*/ 1286694 h 1447805"/>
              <a:gd name="connsiteX15" fmla="*/ 1737364 w 1785795"/>
              <a:gd name="connsiteY15" fmla="*/ 1389020 h 1447805"/>
              <a:gd name="connsiteX16" fmla="*/ 1785261 w 1785795"/>
              <a:gd name="connsiteY16" fmla="*/ 1447802 h 1447805"/>
              <a:gd name="connsiteX17" fmla="*/ 1706884 w 1785795"/>
              <a:gd name="connsiteY17" fmla="*/ 1391197 h 1447805"/>
              <a:gd name="connsiteX18" fmla="*/ 1332415 w 1785795"/>
              <a:gd name="connsiteY18" fmla="*/ 1277985 h 1447805"/>
              <a:gd name="connsiteX19" fmla="*/ 772345 w 1785795"/>
              <a:gd name="connsiteY19" fmla="*/ 1390652 h 1447805"/>
              <a:gd name="connsiteX20" fmla="*/ 437609 w 1785795"/>
              <a:gd name="connsiteY20" fmla="*/ 1443448 h 1447805"/>
              <a:gd name="connsiteX21" fmla="*/ 206832 w 1785795"/>
              <a:gd name="connsiteY21" fmla="*/ 1389020 h 1447805"/>
              <a:gd name="connsiteX22" fmla="*/ 102329 w 1785795"/>
              <a:gd name="connsiteY22" fmla="*/ 1280162 h 1447805"/>
              <a:gd name="connsiteX23" fmla="*/ 45724 w 1785795"/>
              <a:gd name="connsiteY23" fmla="*/ 1140825 h 1447805"/>
              <a:gd name="connsiteX24" fmla="*/ 4 w 1785795"/>
              <a:gd name="connsiteY24" fmla="*/ 727168 h 1447805"/>
              <a:gd name="connsiteX0" fmla="*/ 3 w 1785794"/>
              <a:gd name="connsiteY0" fmla="*/ 727168 h 1447805"/>
              <a:gd name="connsiteX1" fmla="*/ 43818 w 1785794"/>
              <a:gd name="connsiteY1" fmla="*/ 311606 h 1447805"/>
              <a:gd name="connsiteX2" fmla="*/ 102328 w 1785794"/>
              <a:gd name="connsiteY2" fmla="*/ 171997 h 1447805"/>
              <a:gd name="connsiteX3" fmla="*/ 209008 w 1785794"/>
              <a:gd name="connsiteY3" fmla="*/ 61235 h 1447805"/>
              <a:gd name="connsiteX4" fmla="*/ 428900 w 1785794"/>
              <a:gd name="connsiteY4" fmla="*/ 6534 h 1447805"/>
              <a:gd name="connsiteX5" fmla="*/ 779420 w 1785794"/>
              <a:gd name="connsiteY5" fmla="*/ 63140 h 1447805"/>
              <a:gd name="connsiteX6" fmla="*/ 1336768 w 1785794"/>
              <a:gd name="connsiteY6" fmla="*/ 176351 h 1447805"/>
              <a:gd name="connsiteX7" fmla="*/ 1711237 w 1785794"/>
              <a:gd name="connsiteY7" fmla="*/ 65317 h 1447805"/>
              <a:gd name="connsiteX8" fmla="*/ 1783083 w 1785794"/>
              <a:gd name="connsiteY8" fmla="*/ 2 h 1447805"/>
              <a:gd name="connsiteX9" fmla="*/ 1737363 w 1785794"/>
              <a:gd name="connsiteY9" fmla="*/ 63140 h 1447805"/>
              <a:gd name="connsiteX10" fmla="*/ 1661163 w 1785794"/>
              <a:gd name="connsiteY10" fmla="*/ 180705 h 1447805"/>
              <a:gd name="connsiteX11" fmla="*/ 1582786 w 1785794"/>
              <a:gd name="connsiteY11" fmla="*/ 322220 h 1447805"/>
              <a:gd name="connsiteX12" fmla="*/ 1495700 w 1785794"/>
              <a:gd name="connsiteY12" fmla="*/ 729345 h 1447805"/>
              <a:gd name="connsiteX13" fmla="*/ 1584963 w 1785794"/>
              <a:gd name="connsiteY13" fmla="*/ 1151711 h 1447805"/>
              <a:gd name="connsiteX14" fmla="*/ 1661163 w 1785794"/>
              <a:gd name="connsiteY14" fmla="*/ 1286694 h 1447805"/>
              <a:gd name="connsiteX15" fmla="*/ 1737363 w 1785794"/>
              <a:gd name="connsiteY15" fmla="*/ 1389020 h 1447805"/>
              <a:gd name="connsiteX16" fmla="*/ 1785260 w 1785794"/>
              <a:gd name="connsiteY16" fmla="*/ 1447802 h 1447805"/>
              <a:gd name="connsiteX17" fmla="*/ 1706883 w 1785794"/>
              <a:gd name="connsiteY17" fmla="*/ 1391197 h 1447805"/>
              <a:gd name="connsiteX18" fmla="*/ 1332414 w 1785794"/>
              <a:gd name="connsiteY18" fmla="*/ 1277985 h 1447805"/>
              <a:gd name="connsiteX19" fmla="*/ 772344 w 1785794"/>
              <a:gd name="connsiteY19" fmla="*/ 1390652 h 1447805"/>
              <a:gd name="connsiteX20" fmla="*/ 437608 w 1785794"/>
              <a:gd name="connsiteY20" fmla="*/ 1443448 h 1447805"/>
              <a:gd name="connsiteX21" fmla="*/ 206831 w 1785794"/>
              <a:gd name="connsiteY21" fmla="*/ 1389020 h 1447805"/>
              <a:gd name="connsiteX22" fmla="*/ 102328 w 1785794"/>
              <a:gd name="connsiteY22" fmla="*/ 1280162 h 1447805"/>
              <a:gd name="connsiteX23" fmla="*/ 45723 w 1785794"/>
              <a:gd name="connsiteY23" fmla="*/ 1140825 h 1447805"/>
              <a:gd name="connsiteX24" fmla="*/ 3 w 1785794"/>
              <a:gd name="connsiteY24" fmla="*/ 727168 h 1447805"/>
              <a:gd name="connsiteX0" fmla="*/ 3 w 1785794"/>
              <a:gd name="connsiteY0" fmla="*/ 727168 h 1447805"/>
              <a:gd name="connsiteX1" fmla="*/ 43818 w 1785794"/>
              <a:gd name="connsiteY1" fmla="*/ 311606 h 1447805"/>
              <a:gd name="connsiteX2" fmla="*/ 102328 w 1785794"/>
              <a:gd name="connsiteY2" fmla="*/ 171997 h 1447805"/>
              <a:gd name="connsiteX3" fmla="*/ 209008 w 1785794"/>
              <a:gd name="connsiteY3" fmla="*/ 61235 h 1447805"/>
              <a:gd name="connsiteX4" fmla="*/ 428900 w 1785794"/>
              <a:gd name="connsiteY4" fmla="*/ 6534 h 1447805"/>
              <a:gd name="connsiteX5" fmla="*/ 779420 w 1785794"/>
              <a:gd name="connsiteY5" fmla="*/ 63140 h 1447805"/>
              <a:gd name="connsiteX6" fmla="*/ 1336768 w 1785794"/>
              <a:gd name="connsiteY6" fmla="*/ 176351 h 1447805"/>
              <a:gd name="connsiteX7" fmla="*/ 1711237 w 1785794"/>
              <a:gd name="connsiteY7" fmla="*/ 65317 h 1447805"/>
              <a:gd name="connsiteX8" fmla="*/ 1783083 w 1785794"/>
              <a:gd name="connsiteY8" fmla="*/ 2 h 1447805"/>
              <a:gd name="connsiteX9" fmla="*/ 1737363 w 1785794"/>
              <a:gd name="connsiteY9" fmla="*/ 63140 h 1447805"/>
              <a:gd name="connsiteX10" fmla="*/ 1661163 w 1785794"/>
              <a:gd name="connsiteY10" fmla="*/ 180705 h 1447805"/>
              <a:gd name="connsiteX11" fmla="*/ 1582786 w 1785794"/>
              <a:gd name="connsiteY11" fmla="*/ 322220 h 1447805"/>
              <a:gd name="connsiteX12" fmla="*/ 1495700 w 1785794"/>
              <a:gd name="connsiteY12" fmla="*/ 729345 h 1447805"/>
              <a:gd name="connsiteX13" fmla="*/ 1584963 w 1785794"/>
              <a:gd name="connsiteY13" fmla="*/ 1151711 h 1447805"/>
              <a:gd name="connsiteX14" fmla="*/ 1661163 w 1785794"/>
              <a:gd name="connsiteY14" fmla="*/ 1286694 h 1447805"/>
              <a:gd name="connsiteX15" fmla="*/ 1737363 w 1785794"/>
              <a:gd name="connsiteY15" fmla="*/ 1389020 h 1447805"/>
              <a:gd name="connsiteX16" fmla="*/ 1785260 w 1785794"/>
              <a:gd name="connsiteY16" fmla="*/ 1447802 h 1447805"/>
              <a:gd name="connsiteX17" fmla="*/ 1706883 w 1785794"/>
              <a:gd name="connsiteY17" fmla="*/ 1391197 h 1447805"/>
              <a:gd name="connsiteX18" fmla="*/ 1332414 w 1785794"/>
              <a:gd name="connsiteY18" fmla="*/ 1277985 h 1447805"/>
              <a:gd name="connsiteX19" fmla="*/ 772344 w 1785794"/>
              <a:gd name="connsiteY19" fmla="*/ 1390652 h 1447805"/>
              <a:gd name="connsiteX20" fmla="*/ 437608 w 1785794"/>
              <a:gd name="connsiteY20" fmla="*/ 1443448 h 1447805"/>
              <a:gd name="connsiteX21" fmla="*/ 206831 w 1785794"/>
              <a:gd name="connsiteY21" fmla="*/ 1389020 h 1447805"/>
              <a:gd name="connsiteX22" fmla="*/ 102328 w 1785794"/>
              <a:gd name="connsiteY22" fmla="*/ 1280162 h 1447805"/>
              <a:gd name="connsiteX23" fmla="*/ 45723 w 1785794"/>
              <a:gd name="connsiteY23" fmla="*/ 1140825 h 1447805"/>
              <a:gd name="connsiteX24" fmla="*/ 3 w 1785794"/>
              <a:gd name="connsiteY24" fmla="*/ 727168 h 1447805"/>
              <a:gd name="connsiteX0" fmla="*/ 3 w 1785794"/>
              <a:gd name="connsiteY0" fmla="*/ 727168 h 1447805"/>
              <a:gd name="connsiteX1" fmla="*/ 43818 w 1785794"/>
              <a:gd name="connsiteY1" fmla="*/ 311606 h 1447805"/>
              <a:gd name="connsiteX2" fmla="*/ 102328 w 1785794"/>
              <a:gd name="connsiteY2" fmla="*/ 171997 h 1447805"/>
              <a:gd name="connsiteX3" fmla="*/ 209008 w 1785794"/>
              <a:gd name="connsiteY3" fmla="*/ 61235 h 1447805"/>
              <a:gd name="connsiteX4" fmla="*/ 428900 w 1785794"/>
              <a:gd name="connsiteY4" fmla="*/ 6534 h 1447805"/>
              <a:gd name="connsiteX5" fmla="*/ 779420 w 1785794"/>
              <a:gd name="connsiteY5" fmla="*/ 63140 h 1447805"/>
              <a:gd name="connsiteX6" fmla="*/ 1336768 w 1785794"/>
              <a:gd name="connsiteY6" fmla="*/ 176351 h 1447805"/>
              <a:gd name="connsiteX7" fmla="*/ 1711237 w 1785794"/>
              <a:gd name="connsiteY7" fmla="*/ 65317 h 1447805"/>
              <a:gd name="connsiteX8" fmla="*/ 1783083 w 1785794"/>
              <a:gd name="connsiteY8" fmla="*/ 2 h 1447805"/>
              <a:gd name="connsiteX9" fmla="*/ 1737363 w 1785794"/>
              <a:gd name="connsiteY9" fmla="*/ 63140 h 1447805"/>
              <a:gd name="connsiteX10" fmla="*/ 1661163 w 1785794"/>
              <a:gd name="connsiteY10" fmla="*/ 180705 h 1447805"/>
              <a:gd name="connsiteX11" fmla="*/ 1582786 w 1785794"/>
              <a:gd name="connsiteY11" fmla="*/ 322220 h 1447805"/>
              <a:gd name="connsiteX12" fmla="*/ 1495700 w 1785794"/>
              <a:gd name="connsiteY12" fmla="*/ 729345 h 1447805"/>
              <a:gd name="connsiteX13" fmla="*/ 1584963 w 1785794"/>
              <a:gd name="connsiteY13" fmla="*/ 1144091 h 1447805"/>
              <a:gd name="connsiteX14" fmla="*/ 1661163 w 1785794"/>
              <a:gd name="connsiteY14" fmla="*/ 1286694 h 1447805"/>
              <a:gd name="connsiteX15" fmla="*/ 1737363 w 1785794"/>
              <a:gd name="connsiteY15" fmla="*/ 1389020 h 1447805"/>
              <a:gd name="connsiteX16" fmla="*/ 1785260 w 1785794"/>
              <a:gd name="connsiteY16" fmla="*/ 1447802 h 1447805"/>
              <a:gd name="connsiteX17" fmla="*/ 1706883 w 1785794"/>
              <a:gd name="connsiteY17" fmla="*/ 1391197 h 1447805"/>
              <a:gd name="connsiteX18" fmla="*/ 1332414 w 1785794"/>
              <a:gd name="connsiteY18" fmla="*/ 1277985 h 1447805"/>
              <a:gd name="connsiteX19" fmla="*/ 772344 w 1785794"/>
              <a:gd name="connsiteY19" fmla="*/ 1390652 h 1447805"/>
              <a:gd name="connsiteX20" fmla="*/ 437608 w 1785794"/>
              <a:gd name="connsiteY20" fmla="*/ 1443448 h 1447805"/>
              <a:gd name="connsiteX21" fmla="*/ 206831 w 1785794"/>
              <a:gd name="connsiteY21" fmla="*/ 1389020 h 1447805"/>
              <a:gd name="connsiteX22" fmla="*/ 102328 w 1785794"/>
              <a:gd name="connsiteY22" fmla="*/ 1280162 h 1447805"/>
              <a:gd name="connsiteX23" fmla="*/ 45723 w 1785794"/>
              <a:gd name="connsiteY23" fmla="*/ 1140825 h 1447805"/>
              <a:gd name="connsiteX24" fmla="*/ 3 w 1785794"/>
              <a:gd name="connsiteY24" fmla="*/ 727168 h 1447805"/>
              <a:gd name="connsiteX0" fmla="*/ 3 w 1785794"/>
              <a:gd name="connsiteY0" fmla="*/ 727168 h 1447805"/>
              <a:gd name="connsiteX1" fmla="*/ 43818 w 1785794"/>
              <a:gd name="connsiteY1" fmla="*/ 311606 h 1447805"/>
              <a:gd name="connsiteX2" fmla="*/ 102328 w 1785794"/>
              <a:gd name="connsiteY2" fmla="*/ 171997 h 1447805"/>
              <a:gd name="connsiteX3" fmla="*/ 209008 w 1785794"/>
              <a:gd name="connsiteY3" fmla="*/ 61235 h 1447805"/>
              <a:gd name="connsiteX4" fmla="*/ 428900 w 1785794"/>
              <a:gd name="connsiteY4" fmla="*/ 6534 h 1447805"/>
              <a:gd name="connsiteX5" fmla="*/ 779420 w 1785794"/>
              <a:gd name="connsiteY5" fmla="*/ 63140 h 1447805"/>
              <a:gd name="connsiteX6" fmla="*/ 1336768 w 1785794"/>
              <a:gd name="connsiteY6" fmla="*/ 176351 h 1447805"/>
              <a:gd name="connsiteX7" fmla="*/ 1711237 w 1785794"/>
              <a:gd name="connsiteY7" fmla="*/ 65317 h 1447805"/>
              <a:gd name="connsiteX8" fmla="*/ 1783083 w 1785794"/>
              <a:gd name="connsiteY8" fmla="*/ 2 h 1447805"/>
              <a:gd name="connsiteX9" fmla="*/ 1737363 w 1785794"/>
              <a:gd name="connsiteY9" fmla="*/ 63140 h 1447805"/>
              <a:gd name="connsiteX10" fmla="*/ 1661163 w 1785794"/>
              <a:gd name="connsiteY10" fmla="*/ 180705 h 1447805"/>
              <a:gd name="connsiteX11" fmla="*/ 1582786 w 1785794"/>
              <a:gd name="connsiteY11" fmla="*/ 322220 h 1447805"/>
              <a:gd name="connsiteX12" fmla="*/ 1495700 w 1785794"/>
              <a:gd name="connsiteY12" fmla="*/ 729345 h 1447805"/>
              <a:gd name="connsiteX13" fmla="*/ 1584963 w 1785794"/>
              <a:gd name="connsiteY13" fmla="*/ 1144091 h 1447805"/>
              <a:gd name="connsiteX14" fmla="*/ 1661163 w 1785794"/>
              <a:gd name="connsiteY14" fmla="*/ 1286694 h 1447805"/>
              <a:gd name="connsiteX15" fmla="*/ 1737363 w 1785794"/>
              <a:gd name="connsiteY15" fmla="*/ 1389020 h 1447805"/>
              <a:gd name="connsiteX16" fmla="*/ 1785260 w 1785794"/>
              <a:gd name="connsiteY16" fmla="*/ 1447802 h 1447805"/>
              <a:gd name="connsiteX17" fmla="*/ 1706883 w 1785794"/>
              <a:gd name="connsiteY17" fmla="*/ 1391197 h 1447805"/>
              <a:gd name="connsiteX18" fmla="*/ 1332414 w 1785794"/>
              <a:gd name="connsiteY18" fmla="*/ 1277985 h 1447805"/>
              <a:gd name="connsiteX19" fmla="*/ 772344 w 1785794"/>
              <a:gd name="connsiteY19" fmla="*/ 1390652 h 1447805"/>
              <a:gd name="connsiteX20" fmla="*/ 437608 w 1785794"/>
              <a:gd name="connsiteY20" fmla="*/ 1443448 h 1447805"/>
              <a:gd name="connsiteX21" fmla="*/ 206831 w 1785794"/>
              <a:gd name="connsiteY21" fmla="*/ 1389020 h 1447805"/>
              <a:gd name="connsiteX22" fmla="*/ 102328 w 1785794"/>
              <a:gd name="connsiteY22" fmla="*/ 1280162 h 1447805"/>
              <a:gd name="connsiteX23" fmla="*/ 45723 w 1785794"/>
              <a:gd name="connsiteY23" fmla="*/ 1140825 h 1447805"/>
              <a:gd name="connsiteX24" fmla="*/ 3 w 1785794"/>
              <a:gd name="connsiteY24" fmla="*/ 727168 h 1447805"/>
              <a:gd name="connsiteX0" fmla="*/ 3 w 1785794"/>
              <a:gd name="connsiteY0" fmla="*/ 727168 h 1447805"/>
              <a:gd name="connsiteX1" fmla="*/ 43818 w 1785794"/>
              <a:gd name="connsiteY1" fmla="*/ 311606 h 1447805"/>
              <a:gd name="connsiteX2" fmla="*/ 102328 w 1785794"/>
              <a:gd name="connsiteY2" fmla="*/ 171997 h 1447805"/>
              <a:gd name="connsiteX3" fmla="*/ 209008 w 1785794"/>
              <a:gd name="connsiteY3" fmla="*/ 61235 h 1447805"/>
              <a:gd name="connsiteX4" fmla="*/ 428900 w 1785794"/>
              <a:gd name="connsiteY4" fmla="*/ 6534 h 1447805"/>
              <a:gd name="connsiteX5" fmla="*/ 779420 w 1785794"/>
              <a:gd name="connsiteY5" fmla="*/ 63140 h 1447805"/>
              <a:gd name="connsiteX6" fmla="*/ 1338856 w 1785794"/>
              <a:gd name="connsiteY6" fmla="*/ 172176 h 1447805"/>
              <a:gd name="connsiteX7" fmla="*/ 1711237 w 1785794"/>
              <a:gd name="connsiteY7" fmla="*/ 65317 h 1447805"/>
              <a:gd name="connsiteX8" fmla="*/ 1783083 w 1785794"/>
              <a:gd name="connsiteY8" fmla="*/ 2 h 1447805"/>
              <a:gd name="connsiteX9" fmla="*/ 1737363 w 1785794"/>
              <a:gd name="connsiteY9" fmla="*/ 63140 h 1447805"/>
              <a:gd name="connsiteX10" fmla="*/ 1661163 w 1785794"/>
              <a:gd name="connsiteY10" fmla="*/ 180705 h 1447805"/>
              <a:gd name="connsiteX11" fmla="*/ 1582786 w 1785794"/>
              <a:gd name="connsiteY11" fmla="*/ 322220 h 1447805"/>
              <a:gd name="connsiteX12" fmla="*/ 1495700 w 1785794"/>
              <a:gd name="connsiteY12" fmla="*/ 729345 h 1447805"/>
              <a:gd name="connsiteX13" fmla="*/ 1584963 w 1785794"/>
              <a:gd name="connsiteY13" fmla="*/ 1144091 h 1447805"/>
              <a:gd name="connsiteX14" fmla="*/ 1661163 w 1785794"/>
              <a:gd name="connsiteY14" fmla="*/ 1286694 h 1447805"/>
              <a:gd name="connsiteX15" fmla="*/ 1737363 w 1785794"/>
              <a:gd name="connsiteY15" fmla="*/ 1389020 h 1447805"/>
              <a:gd name="connsiteX16" fmla="*/ 1785260 w 1785794"/>
              <a:gd name="connsiteY16" fmla="*/ 1447802 h 1447805"/>
              <a:gd name="connsiteX17" fmla="*/ 1706883 w 1785794"/>
              <a:gd name="connsiteY17" fmla="*/ 1391197 h 1447805"/>
              <a:gd name="connsiteX18" fmla="*/ 1332414 w 1785794"/>
              <a:gd name="connsiteY18" fmla="*/ 1277985 h 1447805"/>
              <a:gd name="connsiteX19" fmla="*/ 772344 w 1785794"/>
              <a:gd name="connsiteY19" fmla="*/ 1390652 h 1447805"/>
              <a:gd name="connsiteX20" fmla="*/ 437608 w 1785794"/>
              <a:gd name="connsiteY20" fmla="*/ 1443448 h 1447805"/>
              <a:gd name="connsiteX21" fmla="*/ 206831 w 1785794"/>
              <a:gd name="connsiteY21" fmla="*/ 1389020 h 1447805"/>
              <a:gd name="connsiteX22" fmla="*/ 102328 w 1785794"/>
              <a:gd name="connsiteY22" fmla="*/ 1280162 h 1447805"/>
              <a:gd name="connsiteX23" fmla="*/ 45723 w 1785794"/>
              <a:gd name="connsiteY23" fmla="*/ 1140825 h 1447805"/>
              <a:gd name="connsiteX24" fmla="*/ 3 w 1785794"/>
              <a:gd name="connsiteY24" fmla="*/ 727168 h 1447805"/>
              <a:gd name="connsiteX0" fmla="*/ 4 w 1777444"/>
              <a:gd name="connsiteY0" fmla="*/ 727168 h 1447805"/>
              <a:gd name="connsiteX1" fmla="*/ 35468 w 1777444"/>
              <a:gd name="connsiteY1" fmla="*/ 311606 h 1447805"/>
              <a:gd name="connsiteX2" fmla="*/ 93978 w 1777444"/>
              <a:gd name="connsiteY2" fmla="*/ 171997 h 1447805"/>
              <a:gd name="connsiteX3" fmla="*/ 200658 w 1777444"/>
              <a:gd name="connsiteY3" fmla="*/ 61235 h 1447805"/>
              <a:gd name="connsiteX4" fmla="*/ 420550 w 1777444"/>
              <a:gd name="connsiteY4" fmla="*/ 6534 h 1447805"/>
              <a:gd name="connsiteX5" fmla="*/ 771070 w 1777444"/>
              <a:gd name="connsiteY5" fmla="*/ 63140 h 1447805"/>
              <a:gd name="connsiteX6" fmla="*/ 1330506 w 1777444"/>
              <a:gd name="connsiteY6" fmla="*/ 172176 h 1447805"/>
              <a:gd name="connsiteX7" fmla="*/ 1702887 w 1777444"/>
              <a:gd name="connsiteY7" fmla="*/ 65317 h 1447805"/>
              <a:gd name="connsiteX8" fmla="*/ 1774733 w 1777444"/>
              <a:gd name="connsiteY8" fmla="*/ 2 h 1447805"/>
              <a:gd name="connsiteX9" fmla="*/ 1729013 w 1777444"/>
              <a:gd name="connsiteY9" fmla="*/ 63140 h 1447805"/>
              <a:gd name="connsiteX10" fmla="*/ 1652813 w 1777444"/>
              <a:gd name="connsiteY10" fmla="*/ 180705 h 1447805"/>
              <a:gd name="connsiteX11" fmla="*/ 1574436 w 1777444"/>
              <a:gd name="connsiteY11" fmla="*/ 322220 h 1447805"/>
              <a:gd name="connsiteX12" fmla="*/ 1487350 w 1777444"/>
              <a:gd name="connsiteY12" fmla="*/ 729345 h 1447805"/>
              <a:gd name="connsiteX13" fmla="*/ 1576613 w 1777444"/>
              <a:gd name="connsiteY13" fmla="*/ 1144091 h 1447805"/>
              <a:gd name="connsiteX14" fmla="*/ 1652813 w 1777444"/>
              <a:gd name="connsiteY14" fmla="*/ 1286694 h 1447805"/>
              <a:gd name="connsiteX15" fmla="*/ 1729013 w 1777444"/>
              <a:gd name="connsiteY15" fmla="*/ 1389020 h 1447805"/>
              <a:gd name="connsiteX16" fmla="*/ 1776910 w 1777444"/>
              <a:gd name="connsiteY16" fmla="*/ 1447802 h 1447805"/>
              <a:gd name="connsiteX17" fmla="*/ 1698533 w 1777444"/>
              <a:gd name="connsiteY17" fmla="*/ 1391197 h 1447805"/>
              <a:gd name="connsiteX18" fmla="*/ 1324064 w 1777444"/>
              <a:gd name="connsiteY18" fmla="*/ 1277985 h 1447805"/>
              <a:gd name="connsiteX19" fmla="*/ 763994 w 1777444"/>
              <a:gd name="connsiteY19" fmla="*/ 1390652 h 1447805"/>
              <a:gd name="connsiteX20" fmla="*/ 429258 w 1777444"/>
              <a:gd name="connsiteY20" fmla="*/ 1443448 h 1447805"/>
              <a:gd name="connsiteX21" fmla="*/ 198481 w 1777444"/>
              <a:gd name="connsiteY21" fmla="*/ 1389020 h 1447805"/>
              <a:gd name="connsiteX22" fmla="*/ 93978 w 1777444"/>
              <a:gd name="connsiteY22" fmla="*/ 1280162 h 1447805"/>
              <a:gd name="connsiteX23" fmla="*/ 37373 w 1777444"/>
              <a:gd name="connsiteY23" fmla="*/ 1140825 h 1447805"/>
              <a:gd name="connsiteX24" fmla="*/ 4 w 1777444"/>
              <a:gd name="connsiteY24" fmla="*/ 727168 h 1447805"/>
              <a:gd name="connsiteX0" fmla="*/ 4 w 1777444"/>
              <a:gd name="connsiteY0" fmla="*/ 727168 h 1447805"/>
              <a:gd name="connsiteX1" fmla="*/ 35468 w 1777444"/>
              <a:gd name="connsiteY1" fmla="*/ 311606 h 1447805"/>
              <a:gd name="connsiteX2" fmla="*/ 93978 w 1777444"/>
              <a:gd name="connsiteY2" fmla="*/ 171997 h 1447805"/>
              <a:gd name="connsiteX3" fmla="*/ 200658 w 1777444"/>
              <a:gd name="connsiteY3" fmla="*/ 61235 h 1447805"/>
              <a:gd name="connsiteX4" fmla="*/ 420550 w 1777444"/>
              <a:gd name="connsiteY4" fmla="*/ 6534 h 1447805"/>
              <a:gd name="connsiteX5" fmla="*/ 773158 w 1777444"/>
              <a:gd name="connsiteY5" fmla="*/ 58965 h 1447805"/>
              <a:gd name="connsiteX6" fmla="*/ 1330506 w 1777444"/>
              <a:gd name="connsiteY6" fmla="*/ 172176 h 1447805"/>
              <a:gd name="connsiteX7" fmla="*/ 1702887 w 1777444"/>
              <a:gd name="connsiteY7" fmla="*/ 65317 h 1447805"/>
              <a:gd name="connsiteX8" fmla="*/ 1774733 w 1777444"/>
              <a:gd name="connsiteY8" fmla="*/ 2 h 1447805"/>
              <a:gd name="connsiteX9" fmla="*/ 1729013 w 1777444"/>
              <a:gd name="connsiteY9" fmla="*/ 63140 h 1447805"/>
              <a:gd name="connsiteX10" fmla="*/ 1652813 w 1777444"/>
              <a:gd name="connsiteY10" fmla="*/ 180705 h 1447805"/>
              <a:gd name="connsiteX11" fmla="*/ 1574436 w 1777444"/>
              <a:gd name="connsiteY11" fmla="*/ 322220 h 1447805"/>
              <a:gd name="connsiteX12" fmla="*/ 1487350 w 1777444"/>
              <a:gd name="connsiteY12" fmla="*/ 729345 h 1447805"/>
              <a:gd name="connsiteX13" fmla="*/ 1576613 w 1777444"/>
              <a:gd name="connsiteY13" fmla="*/ 1144091 h 1447805"/>
              <a:gd name="connsiteX14" fmla="*/ 1652813 w 1777444"/>
              <a:gd name="connsiteY14" fmla="*/ 1286694 h 1447805"/>
              <a:gd name="connsiteX15" fmla="*/ 1729013 w 1777444"/>
              <a:gd name="connsiteY15" fmla="*/ 1389020 h 1447805"/>
              <a:gd name="connsiteX16" fmla="*/ 1776910 w 1777444"/>
              <a:gd name="connsiteY16" fmla="*/ 1447802 h 1447805"/>
              <a:gd name="connsiteX17" fmla="*/ 1698533 w 1777444"/>
              <a:gd name="connsiteY17" fmla="*/ 1391197 h 1447805"/>
              <a:gd name="connsiteX18" fmla="*/ 1324064 w 1777444"/>
              <a:gd name="connsiteY18" fmla="*/ 1277985 h 1447805"/>
              <a:gd name="connsiteX19" fmla="*/ 763994 w 1777444"/>
              <a:gd name="connsiteY19" fmla="*/ 1390652 h 1447805"/>
              <a:gd name="connsiteX20" fmla="*/ 429258 w 1777444"/>
              <a:gd name="connsiteY20" fmla="*/ 1443448 h 1447805"/>
              <a:gd name="connsiteX21" fmla="*/ 198481 w 1777444"/>
              <a:gd name="connsiteY21" fmla="*/ 1389020 h 1447805"/>
              <a:gd name="connsiteX22" fmla="*/ 93978 w 1777444"/>
              <a:gd name="connsiteY22" fmla="*/ 1280162 h 1447805"/>
              <a:gd name="connsiteX23" fmla="*/ 37373 w 1777444"/>
              <a:gd name="connsiteY23" fmla="*/ 1140825 h 1447805"/>
              <a:gd name="connsiteX24" fmla="*/ 4 w 1777444"/>
              <a:gd name="connsiteY24" fmla="*/ 727168 h 1447805"/>
              <a:gd name="connsiteX0" fmla="*/ 4 w 1777444"/>
              <a:gd name="connsiteY0" fmla="*/ 727168 h 1447805"/>
              <a:gd name="connsiteX1" fmla="*/ 35468 w 1777444"/>
              <a:gd name="connsiteY1" fmla="*/ 311606 h 1447805"/>
              <a:gd name="connsiteX2" fmla="*/ 93978 w 1777444"/>
              <a:gd name="connsiteY2" fmla="*/ 171997 h 1447805"/>
              <a:gd name="connsiteX3" fmla="*/ 200658 w 1777444"/>
              <a:gd name="connsiteY3" fmla="*/ 61235 h 1447805"/>
              <a:gd name="connsiteX4" fmla="*/ 420550 w 1777444"/>
              <a:gd name="connsiteY4" fmla="*/ 6534 h 1447805"/>
              <a:gd name="connsiteX5" fmla="*/ 773158 w 1777444"/>
              <a:gd name="connsiteY5" fmla="*/ 58965 h 1447805"/>
              <a:gd name="connsiteX6" fmla="*/ 1330506 w 1777444"/>
              <a:gd name="connsiteY6" fmla="*/ 172176 h 1447805"/>
              <a:gd name="connsiteX7" fmla="*/ 1702887 w 1777444"/>
              <a:gd name="connsiteY7" fmla="*/ 65317 h 1447805"/>
              <a:gd name="connsiteX8" fmla="*/ 1774733 w 1777444"/>
              <a:gd name="connsiteY8" fmla="*/ 2 h 1447805"/>
              <a:gd name="connsiteX9" fmla="*/ 1729013 w 1777444"/>
              <a:gd name="connsiteY9" fmla="*/ 63140 h 1447805"/>
              <a:gd name="connsiteX10" fmla="*/ 1652813 w 1777444"/>
              <a:gd name="connsiteY10" fmla="*/ 180705 h 1447805"/>
              <a:gd name="connsiteX11" fmla="*/ 1574436 w 1777444"/>
              <a:gd name="connsiteY11" fmla="*/ 322220 h 1447805"/>
              <a:gd name="connsiteX12" fmla="*/ 1487350 w 1777444"/>
              <a:gd name="connsiteY12" fmla="*/ 729345 h 1447805"/>
              <a:gd name="connsiteX13" fmla="*/ 1576613 w 1777444"/>
              <a:gd name="connsiteY13" fmla="*/ 1144091 h 1447805"/>
              <a:gd name="connsiteX14" fmla="*/ 1652813 w 1777444"/>
              <a:gd name="connsiteY14" fmla="*/ 1286694 h 1447805"/>
              <a:gd name="connsiteX15" fmla="*/ 1729013 w 1777444"/>
              <a:gd name="connsiteY15" fmla="*/ 1389020 h 1447805"/>
              <a:gd name="connsiteX16" fmla="*/ 1776910 w 1777444"/>
              <a:gd name="connsiteY16" fmla="*/ 1447802 h 1447805"/>
              <a:gd name="connsiteX17" fmla="*/ 1698533 w 1777444"/>
              <a:gd name="connsiteY17" fmla="*/ 1391197 h 1447805"/>
              <a:gd name="connsiteX18" fmla="*/ 1324064 w 1777444"/>
              <a:gd name="connsiteY18" fmla="*/ 1277985 h 1447805"/>
              <a:gd name="connsiteX19" fmla="*/ 763994 w 1777444"/>
              <a:gd name="connsiteY19" fmla="*/ 1390652 h 1447805"/>
              <a:gd name="connsiteX20" fmla="*/ 429258 w 1777444"/>
              <a:gd name="connsiteY20" fmla="*/ 1443448 h 1447805"/>
              <a:gd name="connsiteX21" fmla="*/ 198481 w 1777444"/>
              <a:gd name="connsiteY21" fmla="*/ 1389020 h 1447805"/>
              <a:gd name="connsiteX22" fmla="*/ 93978 w 1777444"/>
              <a:gd name="connsiteY22" fmla="*/ 1280162 h 1447805"/>
              <a:gd name="connsiteX23" fmla="*/ 37373 w 1777444"/>
              <a:gd name="connsiteY23" fmla="*/ 1140825 h 1447805"/>
              <a:gd name="connsiteX24" fmla="*/ 4 w 1777444"/>
              <a:gd name="connsiteY24" fmla="*/ 727168 h 1447805"/>
              <a:gd name="connsiteX0" fmla="*/ 4 w 1777444"/>
              <a:gd name="connsiteY0" fmla="*/ 727168 h 1447805"/>
              <a:gd name="connsiteX1" fmla="*/ 35468 w 1777444"/>
              <a:gd name="connsiteY1" fmla="*/ 311606 h 1447805"/>
              <a:gd name="connsiteX2" fmla="*/ 93978 w 1777444"/>
              <a:gd name="connsiteY2" fmla="*/ 171997 h 1447805"/>
              <a:gd name="connsiteX3" fmla="*/ 200658 w 1777444"/>
              <a:gd name="connsiteY3" fmla="*/ 61235 h 1447805"/>
              <a:gd name="connsiteX4" fmla="*/ 420550 w 1777444"/>
              <a:gd name="connsiteY4" fmla="*/ 6534 h 1447805"/>
              <a:gd name="connsiteX5" fmla="*/ 773158 w 1777444"/>
              <a:gd name="connsiteY5" fmla="*/ 58965 h 1447805"/>
              <a:gd name="connsiteX6" fmla="*/ 1330506 w 1777444"/>
              <a:gd name="connsiteY6" fmla="*/ 172176 h 1447805"/>
              <a:gd name="connsiteX7" fmla="*/ 1702887 w 1777444"/>
              <a:gd name="connsiteY7" fmla="*/ 65317 h 1447805"/>
              <a:gd name="connsiteX8" fmla="*/ 1774733 w 1777444"/>
              <a:gd name="connsiteY8" fmla="*/ 2 h 1447805"/>
              <a:gd name="connsiteX9" fmla="*/ 1729013 w 1777444"/>
              <a:gd name="connsiteY9" fmla="*/ 63140 h 1447805"/>
              <a:gd name="connsiteX10" fmla="*/ 1652813 w 1777444"/>
              <a:gd name="connsiteY10" fmla="*/ 180705 h 1447805"/>
              <a:gd name="connsiteX11" fmla="*/ 1574436 w 1777444"/>
              <a:gd name="connsiteY11" fmla="*/ 322220 h 1447805"/>
              <a:gd name="connsiteX12" fmla="*/ 1487350 w 1777444"/>
              <a:gd name="connsiteY12" fmla="*/ 729345 h 1447805"/>
              <a:gd name="connsiteX13" fmla="*/ 1576613 w 1777444"/>
              <a:gd name="connsiteY13" fmla="*/ 1144091 h 1447805"/>
              <a:gd name="connsiteX14" fmla="*/ 1652813 w 1777444"/>
              <a:gd name="connsiteY14" fmla="*/ 1286694 h 1447805"/>
              <a:gd name="connsiteX15" fmla="*/ 1729013 w 1777444"/>
              <a:gd name="connsiteY15" fmla="*/ 1389020 h 1447805"/>
              <a:gd name="connsiteX16" fmla="*/ 1776910 w 1777444"/>
              <a:gd name="connsiteY16" fmla="*/ 1447802 h 1447805"/>
              <a:gd name="connsiteX17" fmla="*/ 1698533 w 1777444"/>
              <a:gd name="connsiteY17" fmla="*/ 1391197 h 1447805"/>
              <a:gd name="connsiteX18" fmla="*/ 1324064 w 1777444"/>
              <a:gd name="connsiteY18" fmla="*/ 1277985 h 1447805"/>
              <a:gd name="connsiteX19" fmla="*/ 763994 w 1777444"/>
              <a:gd name="connsiteY19" fmla="*/ 1390652 h 1447805"/>
              <a:gd name="connsiteX20" fmla="*/ 429258 w 1777444"/>
              <a:gd name="connsiteY20" fmla="*/ 1443448 h 1447805"/>
              <a:gd name="connsiteX21" fmla="*/ 198481 w 1777444"/>
              <a:gd name="connsiteY21" fmla="*/ 1389020 h 1447805"/>
              <a:gd name="connsiteX22" fmla="*/ 93978 w 1777444"/>
              <a:gd name="connsiteY22" fmla="*/ 1280162 h 1447805"/>
              <a:gd name="connsiteX23" fmla="*/ 37373 w 1777444"/>
              <a:gd name="connsiteY23" fmla="*/ 1140825 h 1447805"/>
              <a:gd name="connsiteX24" fmla="*/ 4 w 1777444"/>
              <a:gd name="connsiteY24" fmla="*/ 727168 h 1447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777444" h="1447805">
                <a:moveTo>
                  <a:pt x="4" y="727168"/>
                </a:moveTo>
                <a:cubicBezTo>
                  <a:pt x="-313" y="588965"/>
                  <a:pt x="19806" y="404134"/>
                  <a:pt x="35468" y="311606"/>
                </a:cubicBezTo>
                <a:cubicBezTo>
                  <a:pt x="51130" y="219078"/>
                  <a:pt x="66446" y="219441"/>
                  <a:pt x="93978" y="171997"/>
                </a:cubicBezTo>
                <a:cubicBezTo>
                  <a:pt x="121510" y="124553"/>
                  <a:pt x="146229" y="88812"/>
                  <a:pt x="200658" y="61235"/>
                </a:cubicBezTo>
                <a:cubicBezTo>
                  <a:pt x="255087" y="33658"/>
                  <a:pt x="325133" y="6912"/>
                  <a:pt x="420550" y="6534"/>
                </a:cubicBezTo>
                <a:cubicBezTo>
                  <a:pt x="515967" y="6156"/>
                  <a:pt x="621499" y="31358"/>
                  <a:pt x="773158" y="58965"/>
                </a:cubicBezTo>
                <a:cubicBezTo>
                  <a:pt x="924817" y="86572"/>
                  <a:pt x="1175551" y="171117"/>
                  <a:pt x="1330506" y="172176"/>
                </a:cubicBezTo>
                <a:cubicBezTo>
                  <a:pt x="1485461" y="173235"/>
                  <a:pt x="1628849" y="94013"/>
                  <a:pt x="1702887" y="65317"/>
                </a:cubicBezTo>
                <a:cubicBezTo>
                  <a:pt x="1776925" y="36621"/>
                  <a:pt x="1770379" y="365"/>
                  <a:pt x="1774733" y="2"/>
                </a:cubicBezTo>
                <a:cubicBezTo>
                  <a:pt x="1779087" y="-361"/>
                  <a:pt x="1749333" y="33023"/>
                  <a:pt x="1729013" y="63140"/>
                </a:cubicBezTo>
                <a:cubicBezTo>
                  <a:pt x="1708693" y="93257"/>
                  <a:pt x="1678576" y="137525"/>
                  <a:pt x="1652813" y="180705"/>
                </a:cubicBezTo>
                <a:cubicBezTo>
                  <a:pt x="1627050" y="223885"/>
                  <a:pt x="1619105" y="213688"/>
                  <a:pt x="1574436" y="322220"/>
                </a:cubicBezTo>
                <a:cubicBezTo>
                  <a:pt x="1529767" y="430752"/>
                  <a:pt x="1486987" y="592367"/>
                  <a:pt x="1487350" y="729345"/>
                </a:cubicBezTo>
                <a:cubicBezTo>
                  <a:pt x="1487713" y="866323"/>
                  <a:pt x="1545226" y="1055009"/>
                  <a:pt x="1576613" y="1144091"/>
                </a:cubicBezTo>
                <a:cubicBezTo>
                  <a:pt x="1608000" y="1233173"/>
                  <a:pt x="1627413" y="1245873"/>
                  <a:pt x="1652813" y="1286694"/>
                </a:cubicBezTo>
                <a:cubicBezTo>
                  <a:pt x="1678213" y="1327515"/>
                  <a:pt x="1708330" y="1362169"/>
                  <a:pt x="1729013" y="1389020"/>
                </a:cubicBezTo>
                <a:cubicBezTo>
                  <a:pt x="1749696" y="1415871"/>
                  <a:pt x="1781990" y="1447439"/>
                  <a:pt x="1776910" y="1447802"/>
                </a:cubicBezTo>
                <a:cubicBezTo>
                  <a:pt x="1771830" y="1448165"/>
                  <a:pt x="1774007" y="1419500"/>
                  <a:pt x="1698533" y="1391197"/>
                </a:cubicBezTo>
                <a:cubicBezTo>
                  <a:pt x="1623059" y="1362894"/>
                  <a:pt x="1479820" y="1278076"/>
                  <a:pt x="1324064" y="1277985"/>
                </a:cubicBezTo>
                <a:cubicBezTo>
                  <a:pt x="1168308" y="1277894"/>
                  <a:pt x="913128" y="1363075"/>
                  <a:pt x="763994" y="1390652"/>
                </a:cubicBezTo>
                <a:cubicBezTo>
                  <a:pt x="614860" y="1418229"/>
                  <a:pt x="523510" y="1443720"/>
                  <a:pt x="429258" y="1443448"/>
                </a:cubicBezTo>
                <a:cubicBezTo>
                  <a:pt x="335006" y="1443176"/>
                  <a:pt x="254361" y="1416234"/>
                  <a:pt x="198481" y="1389020"/>
                </a:cubicBezTo>
                <a:cubicBezTo>
                  <a:pt x="142601" y="1361806"/>
                  <a:pt x="120829" y="1321528"/>
                  <a:pt x="93978" y="1280162"/>
                </a:cubicBezTo>
                <a:cubicBezTo>
                  <a:pt x="67127" y="1238796"/>
                  <a:pt x="53035" y="1232991"/>
                  <a:pt x="37373" y="1140825"/>
                </a:cubicBezTo>
                <a:cubicBezTo>
                  <a:pt x="21711" y="1048659"/>
                  <a:pt x="321" y="865371"/>
                  <a:pt x="4" y="727168"/>
                </a:cubicBezTo>
                <a:close/>
              </a:path>
            </a:pathLst>
          </a:custGeom>
          <a:no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2" name="CasellaDiTesto 271">
            <a:extLst>
              <a:ext uri="{FF2B5EF4-FFF2-40B4-BE49-F238E27FC236}">
                <a16:creationId xmlns:a16="http://schemas.microsoft.com/office/drawing/2014/main" id="{8AE77F5E-7BA4-46F3-A83A-205427BC5989}"/>
              </a:ext>
            </a:extLst>
          </p:cNvPr>
          <p:cNvSpPr txBox="1"/>
          <p:nvPr/>
        </p:nvSpPr>
        <p:spPr>
          <a:xfrm>
            <a:off x="7464620" y="476313"/>
            <a:ext cx="360000" cy="360000"/>
          </a:xfrm>
          <a:prstGeom prst="rect">
            <a:avLst/>
          </a:prstGeom>
          <a:noFill/>
          <a:ln w="3175">
            <a:solidFill>
              <a:srgbClr val="FF0000"/>
            </a:solidFill>
          </a:ln>
        </p:spPr>
        <p:txBody>
          <a:bodyPr wrap="square" rtlCol="0">
            <a:spAutoFit/>
          </a:bodyPr>
          <a:lstStyle/>
          <a:p>
            <a:r>
              <a:rPr lang="it-IT">
                <a:solidFill>
                  <a:srgbClr val="FF0000"/>
                </a:solidFill>
              </a:rPr>
              <a:t>1</a:t>
            </a:r>
            <a:endParaRPr lang="it-IT" dirty="0">
              <a:solidFill>
                <a:srgbClr val="FF0000"/>
              </a:solidFill>
            </a:endParaRPr>
          </a:p>
        </p:txBody>
      </p:sp>
      <p:cxnSp>
        <p:nvCxnSpPr>
          <p:cNvPr id="273" name="Connettore a gomito 272">
            <a:extLst>
              <a:ext uri="{FF2B5EF4-FFF2-40B4-BE49-F238E27FC236}">
                <a16:creationId xmlns:a16="http://schemas.microsoft.com/office/drawing/2014/main" id="{1E9565D1-91AD-45DE-8127-06E404242F9E}"/>
              </a:ext>
            </a:extLst>
          </p:cNvPr>
          <p:cNvCxnSpPr>
            <a:cxnSpLocks/>
            <a:stCxn id="272" idx="3"/>
            <a:endCxn id="267" idx="2"/>
          </p:cNvCxnSpPr>
          <p:nvPr/>
        </p:nvCxnSpPr>
        <p:spPr>
          <a:xfrm>
            <a:off x="7824620" y="656313"/>
            <a:ext cx="1314714" cy="817613"/>
          </a:xfrm>
          <a:prstGeom prst="bentConnector3">
            <a:avLst>
              <a:gd name="adj1" fmla="val 69239"/>
            </a:avLst>
          </a:prstGeom>
          <a:ln w="3175">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276" name="CasellaDiTesto 275">
            <a:extLst>
              <a:ext uri="{FF2B5EF4-FFF2-40B4-BE49-F238E27FC236}">
                <a16:creationId xmlns:a16="http://schemas.microsoft.com/office/drawing/2014/main" id="{985A37B1-7299-4442-B670-0BD85B78FA7D}"/>
              </a:ext>
            </a:extLst>
          </p:cNvPr>
          <p:cNvSpPr txBox="1"/>
          <p:nvPr/>
        </p:nvSpPr>
        <p:spPr>
          <a:xfrm>
            <a:off x="7466018" y="1761321"/>
            <a:ext cx="360000" cy="360000"/>
          </a:xfrm>
          <a:prstGeom prst="rect">
            <a:avLst/>
          </a:prstGeom>
          <a:noFill/>
          <a:ln w="3175">
            <a:solidFill>
              <a:srgbClr val="00B0F0"/>
            </a:solidFill>
          </a:ln>
        </p:spPr>
        <p:txBody>
          <a:bodyPr wrap="square" rtlCol="0">
            <a:spAutoFit/>
          </a:bodyPr>
          <a:lstStyle/>
          <a:p>
            <a:r>
              <a:rPr lang="it-IT" dirty="0">
                <a:solidFill>
                  <a:srgbClr val="00B0F0"/>
                </a:solidFill>
              </a:rPr>
              <a:t>3</a:t>
            </a:r>
          </a:p>
        </p:txBody>
      </p:sp>
      <p:cxnSp>
        <p:nvCxnSpPr>
          <p:cNvPr id="278" name="Connettore a gomito 277">
            <a:extLst>
              <a:ext uri="{FF2B5EF4-FFF2-40B4-BE49-F238E27FC236}">
                <a16:creationId xmlns:a16="http://schemas.microsoft.com/office/drawing/2014/main" id="{5327029B-5B52-4F29-80DC-3204A0FCFFA4}"/>
              </a:ext>
            </a:extLst>
          </p:cNvPr>
          <p:cNvCxnSpPr>
            <a:cxnSpLocks/>
            <a:stCxn id="259" idx="3"/>
          </p:cNvCxnSpPr>
          <p:nvPr/>
        </p:nvCxnSpPr>
        <p:spPr>
          <a:xfrm>
            <a:off x="7825065" y="1079088"/>
            <a:ext cx="1482688" cy="682233"/>
          </a:xfrm>
          <a:prstGeom prst="bentConnector3">
            <a:avLst>
              <a:gd name="adj1" fmla="val 50000"/>
            </a:avLst>
          </a:prstGeom>
          <a:ln w="3175">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74" name="Connettore diritto 273">
            <a:extLst>
              <a:ext uri="{FF2B5EF4-FFF2-40B4-BE49-F238E27FC236}">
                <a16:creationId xmlns:a16="http://schemas.microsoft.com/office/drawing/2014/main" id="{61994B5F-6953-463C-A828-70D2164C974E}"/>
              </a:ext>
            </a:extLst>
          </p:cNvPr>
          <p:cNvCxnSpPr>
            <a:cxnSpLocks/>
          </p:cNvCxnSpPr>
          <p:nvPr/>
        </p:nvCxnSpPr>
        <p:spPr>
          <a:xfrm>
            <a:off x="7831118" y="3508077"/>
            <a:ext cx="2423398" cy="1399864"/>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75" name="Connettore diritto 274">
            <a:extLst>
              <a:ext uri="{FF2B5EF4-FFF2-40B4-BE49-F238E27FC236}">
                <a16:creationId xmlns:a16="http://schemas.microsoft.com/office/drawing/2014/main" id="{C7E9C6B4-5EC9-4F43-846D-80F14761A288}"/>
              </a:ext>
            </a:extLst>
          </p:cNvPr>
          <p:cNvCxnSpPr>
            <a:cxnSpLocks/>
          </p:cNvCxnSpPr>
          <p:nvPr/>
        </p:nvCxnSpPr>
        <p:spPr>
          <a:xfrm>
            <a:off x="5025987" y="3348303"/>
            <a:ext cx="2178704" cy="1258517"/>
          </a:xfrm>
          <a:prstGeom prst="line">
            <a:avLst/>
          </a:prstGeom>
          <a:ln w="3175">
            <a:solidFill>
              <a:srgbClr val="00B050"/>
            </a:solidFill>
            <a:prstDash val="lgDash"/>
          </a:ln>
        </p:spPr>
        <p:style>
          <a:lnRef idx="1">
            <a:schemeClr val="accent1"/>
          </a:lnRef>
          <a:fillRef idx="0">
            <a:schemeClr val="accent1"/>
          </a:fillRef>
          <a:effectRef idx="0">
            <a:schemeClr val="accent1"/>
          </a:effectRef>
          <a:fontRef idx="minor">
            <a:schemeClr val="tx1"/>
          </a:fontRef>
        </p:style>
      </p:cxnSp>
      <p:cxnSp>
        <p:nvCxnSpPr>
          <p:cNvPr id="279" name="Connettore diritto 278">
            <a:extLst>
              <a:ext uri="{FF2B5EF4-FFF2-40B4-BE49-F238E27FC236}">
                <a16:creationId xmlns:a16="http://schemas.microsoft.com/office/drawing/2014/main" id="{079E5104-BBC5-4108-8355-51C23118A3B1}"/>
              </a:ext>
            </a:extLst>
          </p:cNvPr>
          <p:cNvCxnSpPr>
            <a:cxnSpLocks/>
          </p:cNvCxnSpPr>
          <p:nvPr/>
        </p:nvCxnSpPr>
        <p:spPr>
          <a:xfrm>
            <a:off x="5649376" y="2254581"/>
            <a:ext cx="2178704" cy="1258517"/>
          </a:xfrm>
          <a:prstGeom prst="line">
            <a:avLst/>
          </a:prstGeom>
          <a:ln w="3175">
            <a:solidFill>
              <a:srgbClr val="00B050"/>
            </a:solidFill>
            <a:prstDash val="lgDash"/>
          </a:ln>
        </p:spPr>
        <p:style>
          <a:lnRef idx="1">
            <a:schemeClr val="accent1"/>
          </a:lnRef>
          <a:fillRef idx="0">
            <a:schemeClr val="accent1"/>
          </a:fillRef>
          <a:effectRef idx="0">
            <a:schemeClr val="accent1"/>
          </a:effectRef>
          <a:fontRef idx="minor">
            <a:schemeClr val="tx1"/>
          </a:fontRef>
        </p:style>
      </p:cxnSp>
      <p:cxnSp>
        <p:nvCxnSpPr>
          <p:cNvPr id="575" name="Connettore diritto 574">
            <a:extLst>
              <a:ext uri="{FF2B5EF4-FFF2-40B4-BE49-F238E27FC236}">
                <a16:creationId xmlns:a16="http://schemas.microsoft.com/office/drawing/2014/main" id="{45F2568E-72B3-45EA-9B0A-5E4BB1E9D667}"/>
              </a:ext>
            </a:extLst>
          </p:cNvPr>
          <p:cNvCxnSpPr>
            <a:cxnSpLocks/>
            <a:stCxn id="6" idx="6"/>
          </p:cNvCxnSpPr>
          <p:nvPr/>
        </p:nvCxnSpPr>
        <p:spPr>
          <a:xfrm flipV="1">
            <a:off x="10823904" y="769068"/>
            <a:ext cx="0" cy="468464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70" name="Connettore diritto 269">
            <a:extLst>
              <a:ext uri="{FF2B5EF4-FFF2-40B4-BE49-F238E27FC236}">
                <a16:creationId xmlns:a16="http://schemas.microsoft.com/office/drawing/2014/main" id="{106E8E73-6093-4D3E-BFF9-328AAC394E09}"/>
              </a:ext>
            </a:extLst>
          </p:cNvPr>
          <p:cNvCxnSpPr>
            <a:cxnSpLocks/>
            <a:stCxn id="133" idx="0"/>
          </p:cNvCxnSpPr>
          <p:nvPr/>
        </p:nvCxnSpPr>
        <p:spPr>
          <a:xfrm flipH="1">
            <a:off x="8766511" y="1306546"/>
            <a:ext cx="2499586" cy="1236"/>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77" name="Connettore diritto 276">
            <a:extLst>
              <a:ext uri="{FF2B5EF4-FFF2-40B4-BE49-F238E27FC236}">
                <a16:creationId xmlns:a16="http://schemas.microsoft.com/office/drawing/2014/main" id="{29FE2D33-4972-4DF8-8497-A9FE7A92173F}"/>
              </a:ext>
            </a:extLst>
          </p:cNvPr>
          <p:cNvCxnSpPr>
            <a:cxnSpLocks/>
            <a:endCxn id="133" idx="4"/>
          </p:cNvCxnSpPr>
          <p:nvPr/>
        </p:nvCxnSpPr>
        <p:spPr>
          <a:xfrm flipV="1">
            <a:off x="8748999" y="2746546"/>
            <a:ext cx="2517098" cy="3386"/>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sp>
        <p:nvSpPr>
          <p:cNvPr id="22" name="CasellaDiTesto 21">
            <a:extLst>
              <a:ext uri="{FF2B5EF4-FFF2-40B4-BE49-F238E27FC236}">
                <a16:creationId xmlns:a16="http://schemas.microsoft.com/office/drawing/2014/main" id="{20AE13DF-972E-4C54-B40C-8BDE4C4A7886}"/>
              </a:ext>
            </a:extLst>
          </p:cNvPr>
          <p:cNvSpPr txBox="1"/>
          <p:nvPr/>
        </p:nvSpPr>
        <p:spPr>
          <a:xfrm>
            <a:off x="-1" y="380671"/>
            <a:ext cx="7129547" cy="923330"/>
          </a:xfrm>
          <a:prstGeom prst="rect">
            <a:avLst/>
          </a:prstGeom>
          <a:noFill/>
        </p:spPr>
        <p:txBody>
          <a:bodyPr wrap="square" rtlCol="0">
            <a:spAutoFit/>
          </a:bodyPr>
          <a:lstStyle/>
          <a:p>
            <a:r>
              <a:rPr lang="it-IT" dirty="0"/>
              <a:t>Completate le operazioni di ricerca delle quattro curve che individuano la compenetrazione tra i due solidi, possiamo sommarle per individuarne, in una immagine di sintesi, le relazioni.</a:t>
            </a:r>
          </a:p>
        </p:txBody>
      </p:sp>
      <p:sp>
        <p:nvSpPr>
          <p:cNvPr id="48" name="CasellaDiTesto 47">
            <a:extLst>
              <a:ext uri="{FF2B5EF4-FFF2-40B4-BE49-F238E27FC236}">
                <a16:creationId xmlns:a16="http://schemas.microsoft.com/office/drawing/2014/main" id="{E44C5E67-2B71-491D-BC07-E72B0903BA65}"/>
              </a:ext>
            </a:extLst>
          </p:cNvPr>
          <p:cNvSpPr txBox="1"/>
          <p:nvPr/>
        </p:nvSpPr>
        <p:spPr>
          <a:xfrm>
            <a:off x="-19070" y="1380810"/>
            <a:ext cx="7291343" cy="646331"/>
          </a:xfrm>
          <a:prstGeom prst="rect">
            <a:avLst/>
          </a:prstGeom>
          <a:noFill/>
        </p:spPr>
        <p:txBody>
          <a:bodyPr wrap="square" rtlCol="0">
            <a:spAutoFit/>
          </a:bodyPr>
          <a:lstStyle/>
          <a:p>
            <a:r>
              <a:rPr lang="it-IT" dirty="0"/>
              <a:t>Curve riferite alle superfici esterne del cilindro blu con le superfici esterne ed interna del cilindro verde</a:t>
            </a:r>
          </a:p>
        </p:txBody>
      </p:sp>
      <p:sp>
        <p:nvSpPr>
          <p:cNvPr id="49" name="CasellaDiTesto 48">
            <a:extLst>
              <a:ext uri="{FF2B5EF4-FFF2-40B4-BE49-F238E27FC236}">
                <a16:creationId xmlns:a16="http://schemas.microsoft.com/office/drawing/2014/main" id="{F944CBD2-ADE8-4C8B-A443-4E06C2CAAE9E}"/>
              </a:ext>
            </a:extLst>
          </p:cNvPr>
          <p:cNvSpPr txBox="1"/>
          <p:nvPr/>
        </p:nvSpPr>
        <p:spPr>
          <a:xfrm>
            <a:off x="54176" y="2053447"/>
            <a:ext cx="360000" cy="360000"/>
          </a:xfrm>
          <a:prstGeom prst="rect">
            <a:avLst/>
          </a:prstGeom>
          <a:noFill/>
          <a:ln w="3175">
            <a:solidFill>
              <a:srgbClr val="FF0000"/>
            </a:solidFill>
          </a:ln>
        </p:spPr>
        <p:txBody>
          <a:bodyPr wrap="square" rtlCol="0">
            <a:spAutoFit/>
          </a:bodyPr>
          <a:lstStyle/>
          <a:p>
            <a:r>
              <a:rPr lang="it-IT" dirty="0">
                <a:solidFill>
                  <a:srgbClr val="FF0000"/>
                </a:solidFill>
              </a:rPr>
              <a:t>1</a:t>
            </a:r>
          </a:p>
        </p:txBody>
      </p:sp>
      <p:sp>
        <p:nvSpPr>
          <p:cNvPr id="50" name="CasellaDiTesto 49">
            <a:extLst>
              <a:ext uri="{FF2B5EF4-FFF2-40B4-BE49-F238E27FC236}">
                <a16:creationId xmlns:a16="http://schemas.microsoft.com/office/drawing/2014/main" id="{CC80F893-E390-4CFF-9ABA-A40A71048BCE}"/>
              </a:ext>
            </a:extLst>
          </p:cNvPr>
          <p:cNvSpPr txBox="1"/>
          <p:nvPr/>
        </p:nvSpPr>
        <p:spPr>
          <a:xfrm>
            <a:off x="429761" y="2083392"/>
            <a:ext cx="4875619" cy="307777"/>
          </a:xfrm>
          <a:prstGeom prst="rect">
            <a:avLst/>
          </a:prstGeom>
          <a:noFill/>
        </p:spPr>
        <p:txBody>
          <a:bodyPr wrap="square" rtlCol="0">
            <a:spAutoFit/>
          </a:bodyPr>
          <a:lstStyle/>
          <a:p>
            <a:r>
              <a:rPr lang="it-IT" sz="1400" dirty="0">
                <a:solidFill>
                  <a:srgbClr val="FF0000"/>
                </a:solidFill>
              </a:rPr>
              <a:t>Superfici esterne del cilindro blu e del cilindro verde </a:t>
            </a:r>
          </a:p>
        </p:txBody>
      </p:sp>
      <p:sp>
        <p:nvSpPr>
          <p:cNvPr id="303" name="CasellaDiTesto 302">
            <a:extLst>
              <a:ext uri="{FF2B5EF4-FFF2-40B4-BE49-F238E27FC236}">
                <a16:creationId xmlns:a16="http://schemas.microsoft.com/office/drawing/2014/main" id="{4B735033-1D48-4FCB-8DB6-36D9276713B8}"/>
              </a:ext>
            </a:extLst>
          </p:cNvPr>
          <p:cNvSpPr txBox="1"/>
          <p:nvPr/>
        </p:nvSpPr>
        <p:spPr>
          <a:xfrm>
            <a:off x="64287" y="2502547"/>
            <a:ext cx="360000" cy="360000"/>
          </a:xfrm>
          <a:prstGeom prst="rect">
            <a:avLst/>
          </a:prstGeom>
          <a:noFill/>
          <a:ln w="3175">
            <a:solidFill>
              <a:srgbClr val="00B050"/>
            </a:solidFill>
          </a:ln>
        </p:spPr>
        <p:txBody>
          <a:bodyPr wrap="square" rtlCol="0">
            <a:spAutoFit/>
          </a:bodyPr>
          <a:lstStyle/>
          <a:p>
            <a:r>
              <a:rPr lang="it-IT" dirty="0">
                <a:solidFill>
                  <a:srgbClr val="00B050"/>
                </a:solidFill>
              </a:rPr>
              <a:t>2</a:t>
            </a:r>
          </a:p>
        </p:txBody>
      </p:sp>
      <p:sp>
        <p:nvSpPr>
          <p:cNvPr id="304" name="CasellaDiTesto 303">
            <a:extLst>
              <a:ext uri="{FF2B5EF4-FFF2-40B4-BE49-F238E27FC236}">
                <a16:creationId xmlns:a16="http://schemas.microsoft.com/office/drawing/2014/main" id="{BCCCF8B3-17D2-4E58-A94F-1EDBD1FA6ADC}"/>
              </a:ext>
            </a:extLst>
          </p:cNvPr>
          <p:cNvSpPr txBox="1"/>
          <p:nvPr/>
        </p:nvSpPr>
        <p:spPr>
          <a:xfrm>
            <a:off x="434286" y="2424877"/>
            <a:ext cx="4565404" cy="523220"/>
          </a:xfrm>
          <a:prstGeom prst="rect">
            <a:avLst/>
          </a:prstGeom>
          <a:noFill/>
        </p:spPr>
        <p:txBody>
          <a:bodyPr wrap="square" rtlCol="0">
            <a:spAutoFit/>
          </a:bodyPr>
          <a:lstStyle/>
          <a:p>
            <a:r>
              <a:rPr lang="it-IT" sz="1400" dirty="0">
                <a:solidFill>
                  <a:srgbClr val="00B050"/>
                </a:solidFill>
              </a:rPr>
              <a:t>Superficie esterna del cilindro blu e interna del cilindro verde</a:t>
            </a:r>
          </a:p>
        </p:txBody>
      </p:sp>
      <p:sp>
        <p:nvSpPr>
          <p:cNvPr id="305" name="CasellaDiTesto 304">
            <a:extLst>
              <a:ext uri="{FF2B5EF4-FFF2-40B4-BE49-F238E27FC236}">
                <a16:creationId xmlns:a16="http://schemas.microsoft.com/office/drawing/2014/main" id="{7093E319-FF3A-4206-AD1C-E3F1C73F2478}"/>
              </a:ext>
            </a:extLst>
          </p:cNvPr>
          <p:cNvSpPr txBox="1"/>
          <p:nvPr/>
        </p:nvSpPr>
        <p:spPr>
          <a:xfrm>
            <a:off x="-46239" y="3069207"/>
            <a:ext cx="4536000" cy="923330"/>
          </a:xfrm>
          <a:prstGeom prst="rect">
            <a:avLst/>
          </a:prstGeom>
          <a:noFill/>
        </p:spPr>
        <p:txBody>
          <a:bodyPr wrap="square" rtlCol="0">
            <a:spAutoFit/>
          </a:bodyPr>
          <a:lstStyle/>
          <a:p>
            <a:r>
              <a:rPr lang="it-IT" dirty="0"/>
              <a:t>Curve riferite alle superfici interne del cilindro blu con le superfici interna ed esterna della corona circolare del cilindro verde</a:t>
            </a:r>
          </a:p>
        </p:txBody>
      </p:sp>
      <p:sp>
        <p:nvSpPr>
          <p:cNvPr id="306" name="CasellaDiTesto 305">
            <a:extLst>
              <a:ext uri="{FF2B5EF4-FFF2-40B4-BE49-F238E27FC236}">
                <a16:creationId xmlns:a16="http://schemas.microsoft.com/office/drawing/2014/main" id="{50B5D192-D0BF-4D94-B370-7E9673811D6D}"/>
              </a:ext>
            </a:extLst>
          </p:cNvPr>
          <p:cNvSpPr txBox="1"/>
          <p:nvPr/>
        </p:nvSpPr>
        <p:spPr>
          <a:xfrm>
            <a:off x="19050" y="4333514"/>
            <a:ext cx="360000" cy="360000"/>
          </a:xfrm>
          <a:prstGeom prst="rect">
            <a:avLst/>
          </a:prstGeom>
          <a:noFill/>
          <a:ln w="3175">
            <a:solidFill>
              <a:srgbClr val="00B0F0"/>
            </a:solidFill>
          </a:ln>
        </p:spPr>
        <p:txBody>
          <a:bodyPr wrap="square" rtlCol="0">
            <a:spAutoFit/>
          </a:bodyPr>
          <a:lstStyle/>
          <a:p>
            <a:r>
              <a:rPr lang="it-IT" dirty="0">
                <a:solidFill>
                  <a:srgbClr val="00B0F0"/>
                </a:solidFill>
              </a:rPr>
              <a:t>3</a:t>
            </a:r>
          </a:p>
        </p:txBody>
      </p:sp>
      <p:sp>
        <p:nvSpPr>
          <p:cNvPr id="307" name="CasellaDiTesto 306">
            <a:extLst>
              <a:ext uri="{FF2B5EF4-FFF2-40B4-BE49-F238E27FC236}">
                <a16:creationId xmlns:a16="http://schemas.microsoft.com/office/drawing/2014/main" id="{3F7BEE72-DA58-4D5B-8627-40369DA2C912}"/>
              </a:ext>
            </a:extLst>
          </p:cNvPr>
          <p:cNvSpPr txBox="1"/>
          <p:nvPr/>
        </p:nvSpPr>
        <p:spPr>
          <a:xfrm>
            <a:off x="394653" y="4248024"/>
            <a:ext cx="4662028" cy="523220"/>
          </a:xfrm>
          <a:prstGeom prst="rect">
            <a:avLst/>
          </a:prstGeom>
          <a:noFill/>
        </p:spPr>
        <p:txBody>
          <a:bodyPr wrap="square" rtlCol="0">
            <a:spAutoFit/>
          </a:bodyPr>
          <a:lstStyle/>
          <a:p>
            <a:r>
              <a:rPr lang="it-IT" sz="1400" dirty="0">
                <a:solidFill>
                  <a:srgbClr val="00B0F0"/>
                </a:solidFill>
              </a:rPr>
              <a:t>Superficie esterna del cilindro verde e interna del cilindro blu</a:t>
            </a:r>
          </a:p>
        </p:txBody>
      </p:sp>
      <p:sp>
        <p:nvSpPr>
          <p:cNvPr id="308" name="CasellaDiTesto 307">
            <a:extLst>
              <a:ext uri="{FF2B5EF4-FFF2-40B4-BE49-F238E27FC236}">
                <a16:creationId xmlns:a16="http://schemas.microsoft.com/office/drawing/2014/main" id="{53FEEDAA-0FED-4A38-A45B-50914DF8CDEC}"/>
              </a:ext>
            </a:extLst>
          </p:cNvPr>
          <p:cNvSpPr txBox="1"/>
          <p:nvPr/>
        </p:nvSpPr>
        <p:spPr>
          <a:xfrm>
            <a:off x="19050" y="4792636"/>
            <a:ext cx="360000" cy="360000"/>
          </a:xfrm>
          <a:prstGeom prst="rect">
            <a:avLst/>
          </a:prstGeom>
          <a:noFill/>
          <a:ln w="3175">
            <a:solidFill>
              <a:schemeClr val="accent2">
                <a:lumMod val="75000"/>
              </a:schemeClr>
            </a:solidFill>
          </a:ln>
        </p:spPr>
        <p:txBody>
          <a:bodyPr wrap="square" rtlCol="0">
            <a:spAutoFit/>
          </a:bodyPr>
          <a:lstStyle/>
          <a:p>
            <a:r>
              <a:rPr lang="it-IT" dirty="0">
                <a:solidFill>
                  <a:schemeClr val="accent2">
                    <a:lumMod val="75000"/>
                  </a:schemeClr>
                </a:solidFill>
              </a:rPr>
              <a:t>4</a:t>
            </a:r>
          </a:p>
        </p:txBody>
      </p:sp>
      <p:sp>
        <p:nvSpPr>
          <p:cNvPr id="309" name="CasellaDiTesto 308">
            <a:extLst>
              <a:ext uri="{FF2B5EF4-FFF2-40B4-BE49-F238E27FC236}">
                <a16:creationId xmlns:a16="http://schemas.microsoft.com/office/drawing/2014/main" id="{06A8F10A-A25E-4EDB-9D7C-BFD111D671F4}"/>
              </a:ext>
            </a:extLst>
          </p:cNvPr>
          <p:cNvSpPr txBox="1"/>
          <p:nvPr/>
        </p:nvSpPr>
        <p:spPr>
          <a:xfrm>
            <a:off x="388439" y="4816769"/>
            <a:ext cx="4998217" cy="307777"/>
          </a:xfrm>
          <a:prstGeom prst="rect">
            <a:avLst/>
          </a:prstGeom>
          <a:noFill/>
        </p:spPr>
        <p:txBody>
          <a:bodyPr wrap="square" rtlCol="0">
            <a:spAutoFit/>
          </a:bodyPr>
          <a:lstStyle/>
          <a:p>
            <a:r>
              <a:rPr lang="it-IT" sz="1400" dirty="0">
                <a:solidFill>
                  <a:schemeClr val="accent2">
                    <a:lumMod val="75000"/>
                  </a:schemeClr>
                </a:solidFill>
              </a:rPr>
              <a:t>Superficie interna del cilindro verde e del cilindro blu</a:t>
            </a:r>
          </a:p>
        </p:txBody>
      </p:sp>
      <p:cxnSp>
        <p:nvCxnSpPr>
          <p:cNvPr id="66" name="Connettore 2 65">
            <a:extLst>
              <a:ext uri="{FF2B5EF4-FFF2-40B4-BE49-F238E27FC236}">
                <a16:creationId xmlns:a16="http://schemas.microsoft.com/office/drawing/2014/main" id="{19F76887-38F6-43A7-8515-EB161A431CFD}"/>
              </a:ext>
            </a:extLst>
          </p:cNvPr>
          <p:cNvCxnSpPr>
            <a:cxnSpLocks/>
            <a:stCxn id="276" idx="3"/>
          </p:cNvCxnSpPr>
          <p:nvPr/>
        </p:nvCxnSpPr>
        <p:spPr>
          <a:xfrm>
            <a:off x="7826018" y="1941321"/>
            <a:ext cx="1364086" cy="4666"/>
          </a:xfrm>
          <a:prstGeom prst="straightConnector1">
            <a:avLst/>
          </a:prstGeom>
          <a:ln w="31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27" name="Connettore 2 326">
            <a:extLst>
              <a:ext uri="{FF2B5EF4-FFF2-40B4-BE49-F238E27FC236}">
                <a16:creationId xmlns:a16="http://schemas.microsoft.com/office/drawing/2014/main" id="{CD77A1B1-284C-4CAD-8F42-FE525DF7DCB4}"/>
              </a:ext>
            </a:extLst>
          </p:cNvPr>
          <p:cNvCxnSpPr>
            <a:cxnSpLocks/>
            <a:stCxn id="262" idx="3"/>
          </p:cNvCxnSpPr>
          <p:nvPr/>
        </p:nvCxnSpPr>
        <p:spPr>
          <a:xfrm>
            <a:off x="7820219" y="2362350"/>
            <a:ext cx="1688085" cy="4666"/>
          </a:xfrm>
          <a:prstGeom prst="straightConnector1">
            <a:avLst/>
          </a:prstGeom>
          <a:ln w="3175">
            <a:solidFill>
              <a:schemeClr val="accent2">
                <a:lumMod val="75000"/>
              </a:schemeClr>
            </a:solidFill>
            <a:tailEnd type="stealth" w="lg" len="lg"/>
          </a:ln>
        </p:spPr>
        <p:style>
          <a:lnRef idx="1">
            <a:schemeClr val="accent1"/>
          </a:lnRef>
          <a:fillRef idx="0">
            <a:schemeClr val="accent1"/>
          </a:fillRef>
          <a:effectRef idx="0">
            <a:schemeClr val="accent1"/>
          </a:effectRef>
          <a:fontRef idx="minor">
            <a:schemeClr val="tx1"/>
          </a:fontRef>
        </p:style>
      </p:cxnSp>
      <p:sp>
        <p:nvSpPr>
          <p:cNvPr id="79" name="CasellaDiTesto 78">
            <a:extLst>
              <a:ext uri="{FF2B5EF4-FFF2-40B4-BE49-F238E27FC236}">
                <a16:creationId xmlns:a16="http://schemas.microsoft.com/office/drawing/2014/main" id="{05BBEDA8-C4A4-4F28-940D-0AC2303C387E}"/>
              </a:ext>
            </a:extLst>
          </p:cNvPr>
          <p:cNvSpPr txBox="1"/>
          <p:nvPr/>
        </p:nvSpPr>
        <p:spPr>
          <a:xfrm>
            <a:off x="0" y="5396461"/>
            <a:ext cx="5980117" cy="369332"/>
          </a:xfrm>
          <a:prstGeom prst="rect">
            <a:avLst/>
          </a:prstGeom>
          <a:noFill/>
        </p:spPr>
        <p:txBody>
          <a:bodyPr wrap="square" rtlCol="0">
            <a:spAutoFit/>
          </a:bodyPr>
          <a:lstStyle/>
          <a:p>
            <a:r>
              <a:rPr lang="it-IT" dirty="0"/>
              <a:t>Sul piano </a:t>
            </a:r>
            <a:r>
              <a:rPr lang="it-IT" dirty="0">
                <a:latin typeface="Symbol" panose="05050102010706020507" pitchFamily="18" charset="2"/>
              </a:rPr>
              <a:t>p</a:t>
            </a:r>
            <a:r>
              <a:rPr lang="it-IT" baseline="-25000" dirty="0"/>
              <a:t>1</a:t>
            </a:r>
            <a:r>
              <a:rPr lang="it-IT" dirty="0"/>
              <a:t> le curve si collocano nel seguente modo:</a:t>
            </a:r>
          </a:p>
        </p:txBody>
      </p:sp>
      <p:sp>
        <p:nvSpPr>
          <p:cNvPr id="338" name="CasellaDiTesto 337">
            <a:extLst>
              <a:ext uri="{FF2B5EF4-FFF2-40B4-BE49-F238E27FC236}">
                <a16:creationId xmlns:a16="http://schemas.microsoft.com/office/drawing/2014/main" id="{BAE7F0FE-1EA9-4000-ABE1-9A1F8AA90F93}"/>
              </a:ext>
            </a:extLst>
          </p:cNvPr>
          <p:cNvSpPr txBox="1"/>
          <p:nvPr/>
        </p:nvSpPr>
        <p:spPr>
          <a:xfrm>
            <a:off x="19050" y="5871625"/>
            <a:ext cx="360000" cy="369332"/>
          </a:xfrm>
          <a:prstGeom prst="rect">
            <a:avLst/>
          </a:prstGeom>
          <a:noFill/>
          <a:ln w="3175">
            <a:solidFill>
              <a:srgbClr val="FF0000"/>
            </a:solidFill>
          </a:ln>
        </p:spPr>
        <p:txBody>
          <a:bodyPr wrap="square" rtlCol="0">
            <a:spAutoFit/>
          </a:bodyPr>
          <a:lstStyle/>
          <a:p>
            <a:r>
              <a:rPr lang="it-IT" dirty="0">
                <a:solidFill>
                  <a:srgbClr val="FF0000"/>
                </a:solidFill>
              </a:rPr>
              <a:t>1</a:t>
            </a:r>
          </a:p>
        </p:txBody>
      </p:sp>
      <p:sp>
        <p:nvSpPr>
          <p:cNvPr id="339" name="CasellaDiTesto 338">
            <a:extLst>
              <a:ext uri="{FF2B5EF4-FFF2-40B4-BE49-F238E27FC236}">
                <a16:creationId xmlns:a16="http://schemas.microsoft.com/office/drawing/2014/main" id="{98D8ED13-9E89-4056-A3E0-350C472AFC85}"/>
              </a:ext>
            </a:extLst>
          </p:cNvPr>
          <p:cNvSpPr txBox="1"/>
          <p:nvPr/>
        </p:nvSpPr>
        <p:spPr>
          <a:xfrm>
            <a:off x="19050" y="6355870"/>
            <a:ext cx="360000" cy="369332"/>
          </a:xfrm>
          <a:prstGeom prst="rect">
            <a:avLst/>
          </a:prstGeom>
          <a:noFill/>
          <a:ln w="3175">
            <a:solidFill>
              <a:srgbClr val="00B050"/>
            </a:solidFill>
          </a:ln>
        </p:spPr>
        <p:txBody>
          <a:bodyPr wrap="square" rtlCol="0">
            <a:spAutoFit/>
          </a:bodyPr>
          <a:lstStyle/>
          <a:p>
            <a:r>
              <a:rPr lang="it-IT" dirty="0">
                <a:solidFill>
                  <a:srgbClr val="00B050"/>
                </a:solidFill>
              </a:rPr>
              <a:t>2</a:t>
            </a:r>
          </a:p>
        </p:txBody>
      </p:sp>
      <p:sp>
        <p:nvSpPr>
          <p:cNvPr id="340" name="CasellaDiTesto 339">
            <a:extLst>
              <a:ext uri="{FF2B5EF4-FFF2-40B4-BE49-F238E27FC236}">
                <a16:creationId xmlns:a16="http://schemas.microsoft.com/office/drawing/2014/main" id="{E5DF5FA0-A85B-4430-A438-98260F259C89}"/>
              </a:ext>
            </a:extLst>
          </p:cNvPr>
          <p:cNvSpPr txBox="1"/>
          <p:nvPr/>
        </p:nvSpPr>
        <p:spPr>
          <a:xfrm>
            <a:off x="427562" y="5868130"/>
            <a:ext cx="360000" cy="369332"/>
          </a:xfrm>
          <a:prstGeom prst="rect">
            <a:avLst/>
          </a:prstGeom>
          <a:noFill/>
          <a:ln w="3175">
            <a:solidFill>
              <a:srgbClr val="00B0F0"/>
            </a:solidFill>
          </a:ln>
        </p:spPr>
        <p:txBody>
          <a:bodyPr wrap="square" rtlCol="0">
            <a:spAutoFit/>
          </a:bodyPr>
          <a:lstStyle/>
          <a:p>
            <a:r>
              <a:rPr lang="it-IT" dirty="0">
                <a:solidFill>
                  <a:srgbClr val="00B0F0"/>
                </a:solidFill>
              </a:rPr>
              <a:t>3</a:t>
            </a:r>
          </a:p>
        </p:txBody>
      </p:sp>
      <p:sp>
        <p:nvSpPr>
          <p:cNvPr id="341" name="CasellaDiTesto 340">
            <a:extLst>
              <a:ext uri="{FF2B5EF4-FFF2-40B4-BE49-F238E27FC236}">
                <a16:creationId xmlns:a16="http://schemas.microsoft.com/office/drawing/2014/main" id="{A8F762C1-2375-4115-814A-4B70230A5C2A}"/>
              </a:ext>
            </a:extLst>
          </p:cNvPr>
          <p:cNvSpPr txBox="1"/>
          <p:nvPr/>
        </p:nvSpPr>
        <p:spPr>
          <a:xfrm>
            <a:off x="424287" y="6352401"/>
            <a:ext cx="360000" cy="369332"/>
          </a:xfrm>
          <a:prstGeom prst="rect">
            <a:avLst/>
          </a:prstGeom>
          <a:noFill/>
          <a:ln w="3175">
            <a:solidFill>
              <a:schemeClr val="accent2">
                <a:lumMod val="75000"/>
              </a:schemeClr>
            </a:solidFill>
          </a:ln>
        </p:spPr>
        <p:txBody>
          <a:bodyPr wrap="square" rtlCol="0">
            <a:spAutoFit/>
          </a:bodyPr>
          <a:lstStyle/>
          <a:p>
            <a:r>
              <a:rPr lang="it-IT" dirty="0">
                <a:solidFill>
                  <a:schemeClr val="accent2">
                    <a:lumMod val="75000"/>
                  </a:schemeClr>
                </a:solidFill>
              </a:rPr>
              <a:t>4</a:t>
            </a:r>
          </a:p>
        </p:txBody>
      </p:sp>
      <p:sp>
        <p:nvSpPr>
          <p:cNvPr id="80" name="CasellaDiTesto 79">
            <a:extLst>
              <a:ext uri="{FF2B5EF4-FFF2-40B4-BE49-F238E27FC236}">
                <a16:creationId xmlns:a16="http://schemas.microsoft.com/office/drawing/2014/main" id="{3E0742BD-18F8-467B-B588-3174CA626207}"/>
              </a:ext>
            </a:extLst>
          </p:cNvPr>
          <p:cNvSpPr txBox="1"/>
          <p:nvPr/>
        </p:nvSpPr>
        <p:spPr>
          <a:xfrm>
            <a:off x="795571" y="5885127"/>
            <a:ext cx="7671529" cy="369332"/>
          </a:xfrm>
          <a:prstGeom prst="rect">
            <a:avLst/>
          </a:prstGeom>
          <a:noFill/>
        </p:spPr>
        <p:txBody>
          <a:bodyPr wrap="square" rtlCol="0">
            <a:spAutoFit/>
          </a:bodyPr>
          <a:lstStyle/>
          <a:p>
            <a:r>
              <a:rPr lang="it-IT" dirty="0"/>
              <a:t>Coincidenti con la circonferenza esterna della corona del solido verde</a:t>
            </a:r>
          </a:p>
        </p:txBody>
      </p:sp>
      <p:sp>
        <p:nvSpPr>
          <p:cNvPr id="342" name="CasellaDiTesto 341">
            <a:extLst>
              <a:ext uri="{FF2B5EF4-FFF2-40B4-BE49-F238E27FC236}">
                <a16:creationId xmlns:a16="http://schemas.microsoft.com/office/drawing/2014/main" id="{1015EFDE-F1D2-470B-B056-BD45CC8C095D}"/>
              </a:ext>
            </a:extLst>
          </p:cNvPr>
          <p:cNvSpPr txBox="1"/>
          <p:nvPr/>
        </p:nvSpPr>
        <p:spPr>
          <a:xfrm>
            <a:off x="816529" y="6394598"/>
            <a:ext cx="7671529" cy="369332"/>
          </a:xfrm>
          <a:prstGeom prst="rect">
            <a:avLst/>
          </a:prstGeom>
          <a:noFill/>
        </p:spPr>
        <p:txBody>
          <a:bodyPr wrap="square" rtlCol="0">
            <a:spAutoFit/>
          </a:bodyPr>
          <a:lstStyle/>
          <a:p>
            <a:r>
              <a:rPr lang="it-IT" dirty="0"/>
              <a:t>Coincidenti con la circonferenza interna della corona del solido verde</a:t>
            </a:r>
          </a:p>
        </p:txBody>
      </p:sp>
      <p:sp>
        <p:nvSpPr>
          <p:cNvPr id="343" name="CasellaDiTesto 342">
            <a:extLst>
              <a:ext uri="{FF2B5EF4-FFF2-40B4-BE49-F238E27FC236}">
                <a16:creationId xmlns:a16="http://schemas.microsoft.com/office/drawing/2014/main" id="{409FB381-2474-4363-B94D-2ED62B033D58}"/>
              </a:ext>
            </a:extLst>
          </p:cNvPr>
          <p:cNvSpPr txBox="1"/>
          <p:nvPr/>
        </p:nvSpPr>
        <p:spPr>
          <a:xfrm>
            <a:off x="11735471" y="2931255"/>
            <a:ext cx="398533" cy="369332"/>
          </a:xfrm>
          <a:prstGeom prst="rect">
            <a:avLst/>
          </a:prstGeom>
          <a:noFill/>
        </p:spPr>
        <p:txBody>
          <a:bodyPr wrap="square" rtlCol="0">
            <a:spAutoFit/>
          </a:bodyPr>
          <a:lstStyle/>
          <a:p>
            <a:r>
              <a:rPr lang="it-IT" dirty="0"/>
              <a:t>lt</a:t>
            </a:r>
          </a:p>
        </p:txBody>
      </p:sp>
      <p:sp>
        <p:nvSpPr>
          <p:cNvPr id="344" name="CasellaDiTesto 343">
            <a:extLst>
              <a:ext uri="{FF2B5EF4-FFF2-40B4-BE49-F238E27FC236}">
                <a16:creationId xmlns:a16="http://schemas.microsoft.com/office/drawing/2014/main" id="{FD318B28-B4C6-41D7-BA80-32B4B4F9CD6A}"/>
              </a:ext>
            </a:extLst>
          </p:cNvPr>
          <p:cNvSpPr txBox="1"/>
          <p:nvPr/>
        </p:nvSpPr>
        <p:spPr>
          <a:xfrm rot="-3540000">
            <a:off x="6455856" y="4983177"/>
            <a:ext cx="398533" cy="369332"/>
          </a:xfrm>
          <a:prstGeom prst="rect">
            <a:avLst/>
          </a:prstGeom>
          <a:noFill/>
        </p:spPr>
        <p:txBody>
          <a:bodyPr wrap="square" rtlCol="0">
            <a:spAutoFit/>
          </a:bodyPr>
          <a:lstStyle/>
          <a:p>
            <a:r>
              <a:rPr lang="it-IT" dirty="0"/>
              <a:t>lt</a:t>
            </a:r>
          </a:p>
        </p:txBody>
      </p:sp>
      <p:sp>
        <p:nvSpPr>
          <p:cNvPr id="352" name="CasellaDiTesto 351">
            <a:extLst>
              <a:ext uri="{FF2B5EF4-FFF2-40B4-BE49-F238E27FC236}">
                <a16:creationId xmlns:a16="http://schemas.microsoft.com/office/drawing/2014/main" id="{8FA41385-D882-4B3C-AD48-7E4E4C83203B}"/>
              </a:ext>
            </a:extLst>
          </p:cNvPr>
          <p:cNvSpPr txBox="1"/>
          <p:nvPr/>
        </p:nvSpPr>
        <p:spPr>
          <a:xfrm>
            <a:off x="8436416" y="6423455"/>
            <a:ext cx="360000" cy="360000"/>
          </a:xfrm>
          <a:prstGeom prst="rect">
            <a:avLst/>
          </a:prstGeom>
          <a:noFill/>
          <a:ln w="3175">
            <a:solidFill>
              <a:srgbClr val="FF0000"/>
            </a:solidFill>
          </a:ln>
        </p:spPr>
        <p:txBody>
          <a:bodyPr wrap="square" rtlCol="0">
            <a:spAutoFit/>
          </a:bodyPr>
          <a:lstStyle/>
          <a:p>
            <a:r>
              <a:rPr lang="it-IT" dirty="0">
                <a:solidFill>
                  <a:srgbClr val="FF0000"/>
                </a:solidFill>
              </a:rPr>
              <a:t>1</a:t>
            </a:r>
          </a:p>
        </p:txBody>
      </p:sp>
      <p:sp>
        <p:nvSpPr>
          <p:cNvPr id="353" name="CasellaDiTesto 352">
            <a:extLst>
              <a:ext uri="{FF2B5EF4-FFF2-40B4-BE49-F238E27FC236}">
                <a16:creationId xmlns:a16="http://schemas.microsoft.com/office/drawing/2014/main" id="{F40F4329-B788-4587-A58E-37C208184B32}"/>
              </a:ext>
            </a:extLst>
          </p:cNvPr>
          <p:cNvSpPr txBox="1"/>
          <p:nvPr/>
        </p:nvSpPr>
        <p:spPr>
          <a:xfrm>
            <a:off x="8846905" y="6426310"/>
            <a:ext cx="360000" cy="360000"/>
          </a:xfrm>
          <a:prstGeom prst="rect">
            <a:avLst/>
          </a:prstGeom>
          <a:noFill/>
          <a:ln w="3175">
            <a:solidFill>
              <a:srgbClr val="00B0F0"/>
            </a:solidFill>
          </a:ln>
        </p:spPr>
        <p:txBody>
          <a:bodyPr wrap="square" rtlCol="0">
            <a:spAutoFit/>
          </a:bodyPr>
          <a:lstStyle/>
          <a:p>
            <a:r>
              <a:rPr lang="it-IT" dirty="0">
                <a:solidFill>
                  <a:srgbClr val="00B0F0"/>
                </a:solidFill>
              </a:rPr>
              <a:t>3</a:t>
            </a:r>
          </a:p>
        </p:txBody>
      </p:sp>
      <p:sp>
        <p:nvSpPr>
          <p:cNvPr id="354" name="CasellaDiTesto 353">
            <a:extLst>
              <a:ext uri="{FF2B5EF4-FFF2-40B4-BE49-F238E27FC236}">
                <a16:creationId xmlns:a16="http://schemas.microsoft.com/office/drawing/2014/main" id="{6286F5AA-FDB3-4230-8401-C8EB26BEB24F}"/>
              </a:ext>
            </a:extLst>
          </p:cNvPr>
          <p:cNvSpPr txBox="1"/>
          <p:nvPr/>
        </p:nvSpPr>
        <p:spPr>
          <a:xfrm>
            <a:off x="11269653" y="6425105"/>
            <a:ext cx="360000" cy="360000"/>
          </a:xfrm>
          <a:prstGeom prst="rect">
            <a:avLst/>
          </a:prstGeom>
          <a:noFill/>
          <a:ln w="3175">
            <a:solidFill>
              <a:srgbClr val="00B050"/>
            </a:solidFill>
          </a:ln>
        </p:spPr>
        <p:txBody>
          <a:bodyPr wrap="square" rtlCol="0">
            <a:spAutoFit/>
          </a:bodyPr>
          <a:lstStyle/>
          <a:p>
            <a:r>
              <a:rPr lang="it-IT" dirty="0">
                <a:solidFill>
                  <a:srgbClr val="00B050"/>
                </a:solidFill>
              </a:rPr>
              <a:t>2</a:t>
            </a:r>
          </a:p>
        </p:txBody>
      </p:sp>
      <p:sp>
        <p:nvSpPr>
          <p:cNvPr id="355" name="CasellaDiTesto 354">
            <a:extLst>
              <a:ext uri="{FF2B5EF4-FFF2-40B4-BE49-F238E27FC236}">
                <a16:creationId xmlns:a16="http://schemas.microsoft.com/office/drawing/2014/main" id="{227E4BC2-CDD9-4A86-AE5D-1D2489AB2E2D}"/>
              </a:ext>
            </a:extLst>
          </p:cNvPr>
          <p:cNvSpPr txBox="1"/>
          <p:nvPr/>
        </p:nvSpPr>
        <p:spPr>
          <a:xfrm>
            <a:off x="11672858" y="6427986"/>
            <a:ext cx="360000" cy="360000"/>
          </a:xfrm>
          <a:prstGeom prst="rect">
            <a:avLst/>
          </a:prstGeom>
          <a:noFill/>
          <a:ln w="3175">
            <a:solidFill>
              <a:schemeClr val="accent2">
                <a:lumMod val="75000"/>
              </a:schemeClr>
            </a:solidFill>
          </a:ln>
        </p:spPr>
        <p:txBody>
          <a:bodyPr wrap="square" rtlCol="0">
            <a:spAutoFit/>
          </a:bodyPr>
          <a:lstStyle/>
          <a:p>
            <a:r>
              <a:rPr lang="it-IT" dirty="0">
                <a:solidFill>
                  <a:schemeClr val="accent2">
                    <a:lumMod val="75000"/>
                  </a:schemeClr>
                </a:solidFill>
              </a:rPr>
              <a:t>4</a:t>
            </a:r>
          </a:p>
        </p:txBody>
      </p:sp>
      <p:cxnSp>
        <p:nvCxnSpPr>
          <p:cNvPr id="89" name="Connettore 2 88">
            <a:extLst>
              <a:ext uri="{FF2B5EF4-FFF2-40B4-BE49-F238E27FC236}">
                <a16:creationId xmlns:a16="http://schemas.microsoft.com/office/drawing/2014/main" id="{5DB51762-83F4-4F6B-B947-6FDB81E6EAEE}"/>
              </a:ext>
            </a:extLst>
          </p:cNvPr>
          <p:cNvCxnSpPr>
            <a:cxnSpLocks/>
            <a:stCxn id="352" idx="0"/>
            <a:endCxn id="6" idx="1"/>
          </p:cNvCxnSpPr>
          <p:nvPr/>
        </p:nvCxnSpPr>
        <p:spPr>
          <a:xfrm flipV="1">
            <a:off x="8616416" y="4817312"/>
            <a:ext cx="671092" cy="1606143"/>
          </a:xfrm>
          <a:prstGeom prst="straightConnector1">
            <a:avLst/>
          </a:prstGeom>
          <a:ln w="3175">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91" name="Connettore 2 90">
            <a:extLst>
              <a:ext uri="{FF2B5EF4-FFF2-40B4-BE49-F238E27FC236}">
                <a16:creationId xmlns:a16="http://schemas.microsoft.com/office/drawing/2014/main" id="{DE7330F3-F050-4FFB-BD3D-5CD86FB2C367}"/>
              </a:ext>
            </a:extLst>
          </p:cNvPr>
          <p:cNvCxnSpPr>
            <a:cxnSpLocks/>
            <a:stCxn id="353" idx="0"/>
            <a:endCxn id="6" idx="1"/>
          </p:cNvCxnSpPr>
          <p:nvPr/>
        </p:nvCxnSpPr>
        <p:spPr>
          <a:xfrm flipV="1">
            <a:off x="9026905" y="4817312"/>
            <a:ext cx="260603" cy="1608998"/>
          </a:xfrm>
          <a:prstGeom prst="straightConnector1">
            <a:avLst/>
          </a:prstGeom>
          <a:ln w="3175">
            <a:tailEnd type="stealth" w="lg" len="lg"/>
          </a:ln>
        </p:spPr>
        <p:style>
          <a:lnRef idx="1">
            <a:schemeClr val="accent1"/>
          </a:lnRef>
          <a:fillRef idx="0">
            <a:schemeClr val="accent1"/>
          </a:fillRef>
          <a:effectRef idx="0">
            <a:schemeClr val="accent1"/>
          </a:effectRef>
          <a:fontRef idx="minor">
            <a:schemeClr val="tx1"/>
          </a:fontRef>
        </p:style>
      </p:cxnSp>
      <p:cxnSp>
        <p:nvCxnSpPr>
          <p:cNvPr id="96" name="Connettore 2 95">
            <a:extLst>
              <a:ext uri="{FF2B5EF4-FFF2-40B4-BE49-F238E27FC236}">
                <a16:creationId xmlns:a16="http://schemas.microsoft.com/office/drawing/2014/main" id="{CCAB700B-33C8-483E-9106-E8B6FF08FB14}"/>
              </a:ext>
            </a:extLst>
          </p:cNvPr>
          <p:cNvCxnSpPr>
            <a:cxnSpLocks/>
            <a:stCxn id="354" idx="0"/>
            <a:endCxn id="95" idx="6"/>
          </p:cNvCxnSpPr>
          <p:nvPr/>
        </p:nvCxnSpPr>
        <p:spPr>
          <a:xfrm flipH="1" flipV="1">
            <a:off x="10559704" y="5454538"/>
            <a:ext cx="889949" cy="970567"/>
          </a:xfrm>
          <a:prstGeom prst="straightConnector1">
            <a:avLst/>
          </a:prstGeom>
          <a:ln w="3175">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99" name="Connettore 2 98">
            <a:extLst>
              <a:ext uri="{FF2B5EF4-FFF2-40B4-BE49-F238E27FC236}">
                <a16:creationId xmlns:a16="http://schemas.microsoft.com/office/drawing/2014/main" id="{2E724232-88CD-4624-AD7B-1C90E62D726F}"/>
              </a:ext>
            </a:extLst>
          </p:cNvPr>
          <p:cNvCxnSpPr>
            <a:stCxn id="355" idx="0"/>
            <a:endCxn id="95" idx="6"/>
          </p:cNvCxnSpPr>
          <p:nvPr/>
        </p:nvCxnSpPr>
        <p:spPr>
          <a:xfrm flipH="1" flipV="1">
            <a:off x="10559704" y="5454538"/>
            <a:ext cx="1293154" cy="973448"/>
          </a:xfrm>
          <a:prstGeom prst="straightConnector1">
            <a:avLst/>
          </a:prstGeom>
          <a:ln w="3175">
            <a:solidFill>
              <a:schemeClr val="accent2">
                <a:lumMod val="75000"/>
              </a:schemeClr>
            </a:solidFill>
            <a:tailEnd type="stealth" w="lg" len="lg"/>
          </a:ln>
        </p:spPr>
        <p:style>
          <a:lnRef idx="1">
            <a:schemeClr val="accent1"/>
          </a:lnRef>
          <a:fillRef idx="0">
            <a:schemeClr val="accent1"/>
          </a:fillRef>
          <a:effectRef idx="0">
            <a:schemeClr val="accent1"/>
          </a:effectRef>
          <a:fontRef idx="minor">
            <a:schemeClr val="tx1"/>
          </a:fontRef>
        </p:style>
      </p:cxnSp>
      <p:grpSp>
        <p:nvGrpSpPr>
          <p:cNvPr id="94" name="Gruppo 93">
            <a:extLst>
              <a:ext uri="{FF2B5EF4-FFF2-40B4-BE49-F238E27FC236}">
                <a16:creationId xmlns:a16="http://schemas.microsoft.com/office/drawing/2014/main" id="{85FEA8FF-6648-4098-9CF8-3C0A1677CF1A}"/>
              </a:ext>
            </a:extLst>
          </p:cNvPr>
          <p:cNvGrpSpPr/>
          <p:nvPr/>
        </p:nvGrpSpPr>
        <p:grpSpPr>
          <a:xfrm>
            <a:off x="6607183" y="3013719"/>
            <a:ext cx="59417" cy="53169"/>
            <a:chOff x="6603373" y="3006099"/>
            <a:chExt cx="59417" cy="53169"/>
          </a:xfrm>
        </p:grpSpPr>
        <p:cxnSp>
          <p:nvCxnSpPr>
            <p:cNvPr id="97" name="Connettore diritto 96">
              <a:extLst>
                <a:ext uri="{FF2B5EF4-FFF2-40B4-BE49-F238E27FC236}">
                  <a16:creationId xmlns:a16="http://schemas.microsoft.com/office/drawing/2014/main" id="{F4670443-C838-4278-ACDF-8DD9D3FEF996}"/>
                </a:ext>
              </a:extLst>
            </p:cNvPr>
            <p:cNvCxnSpPr>
              <a:cxnSpLocks/>
            </p:cNvCxnSpPr>
            <p:nvPr/>
          </p:nvCxnSpPr>
          <p:spPr>
            <a:xfrm>
              <a:off x="6603373" y="3014467"/>
              <a:ext cx="59417" cy="34305"/>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98" name="Connettore diritto 97">
              <a:extLst>
                <a:ext uri="{FF2B5EF4-FFF2-40B4-BE49-F238E27FC236}">
                  <a16:creationId xmlns:a16="http://schemas.microsoft.com/office/drawing/2014/main" id="{9A825C29-2E74-477D-B27E-05FFC40494C7}"/>
                </a:ext>
              </a:extLst>
            </p:cNvPr>
            <p:cNvCxnSpPr>
              <a:cxnSpLocks/>
            </p:cNvCxnSpPr>
            <p:nvPr/>
          </p:nvCxnSpPr>
          <p:spPr>
            <a:xfrm flipH="1">
              <a:off x="6612204" y="3006099"/>
              <a:ext cx="30697" cy="53169"/>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101" name="Pulsante di azione: vuoto 100">
            <a:hlinkClick r:id="rId3" action="ppaction://hlinksldjump" highlightClick="1"/>
            <a:extLst>
              <a:ext uri="{FF2B5EF4-FFF2-40B4-BE49-F238E27FC236}">
                <a16:creationId xmlns:a16="http://schemas.microsoft.com/office/drawing/2014/main" id="{66C28D99-A6FB-4E4A-AF95-7DC8C5AD9042}"/>
              </a:ext>
            </a:extLst>
          </p:cNvPr>
          <p:cNvSpPr/>
          <p:nvPr/>
        </p:nvSpPr>
        <p:spPr>
          <a:xfrm>
            <a:off x="10812000" y="20667"/>
            <a:ext cx="1368000" cy="360000"/>
          </a:xfrm>
          <a:prstGeom prst="actionButtonBlank">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white"/>
                </a:solidFill>
                <a:effectLst/>
                <a:uLnTx/>
                <a:uFillTx/>
                <a:latin typeface="Comic Sans MS"/>
                <a:ea typeface="+mn-ea"/>
                <a:cs typeface="+mn-cs"/>
              </a:rPr>
              <a:t>Torna a indice</a:t>
            </a:r>
          </a:p>
        </p:txBody>
      </p:sp>
    </p:spTree>
    <p:extLst>
      <p:ext uri="{BB962C8B-B14F-4D97-AF65-F5344CB8AC3E}">
        <p14:creationId xmlns:p14="http://schemas.microsoft.com/office/powerpoint/2010/main" val="559261994"/>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ppt_x"/>
                                          </p:val>
                                        </p:tav>
                                        <p:tav tm="100000">
                                          <p:val>
                                            <p:strVal val="#ppt_x"/>
                                          </p:val>
                                        </p:tav>
                                      </p:tavLst>
                                    </p:anim>
                                    <p:anim calcmode="lin" valueType="num">
                                      <p:cBhvr additive="base">
                                        <p:cTn id="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8"/>
                                        </p:tgtEl>
                                        <p:attrNameLst>
                                          <p:attrName>style.visibility</p:attrName>
                                        </p:attrNameLst>
                                      </p:cBhvr>
                                      <p:to>
                                        <p:strVal val="visible"/>
                                      </p:to>
                                    </p:set>
                                    <p:anim calcmode="lin" valueType="num">
                                      <p:cBhvr additive="base">
                                        <p:cTn id="13" dur="500" fill="hold"/>
                                        <p:tgtEl>
                                          <p:spTgt spid="48"/>
                                        </p:tgtEl>
                                        <p:attrNameLst>
                                          <p:attrName>ppt_x</p:attrName>
                                        </p:attrNameLst>
                                      </p:cBhvr>
                                      <p:tavLst>
                                        <p:tav tm="0">
                                          <p:val>
                                            <p:strVal val="#ppt_x"/>
                                          </p:val>
                                        </p:tav>
                                        <p:tav tm="100000">
                                          <p:val>
                                            <p:strVal val="#ppt_x"/>
                                          </p:val>
                                        </p:tav>
                                      </p:tavLst>
                                    </p:anim>
                                    <p:anim calcmode="lin" valueType="num">
                                      <p:cBhvr additive="base">
                                        <p:cTn id="14" dur="500" fill="hold"/>
                                        <p:tgtEl>
                                          <p:spTgt spid="4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9"/>
                                        </p:tgtEl>
                                        <p:attrNameLst>
                                          <p:attrName>style.visibility</p:attrName>
                                        </p:attrNameLst>
                                      </p:cBhvr>
                                      <p:to>
                                        <p:strVal val="visible"/>
                                      </p:to>
                                    </p:set>
                                    <p:anim calcmode="lin" valueType="num">
                                      <p:cBhvr additive="base">
                                        <p:cTn id="19" dur="500" fill="hold"/>
                                        <p:tgtEl>
                                          <p:spTgt spid="49"/>
                                        </p:tgtEl>
                                        <p:attrNameLst>
                                          <p:attrName>ppt_x</p:attrName>
                                        </p:attrNameLst>
                                      </p:cBhvr>
                                      <p:tavLst>
                                        <p:tav tm="0">
                                          <p:val>
                                            <p:strVal val="#ppt_x"/>
                                          </p:val>
                                        </p:tav>
                                        <p:tav tm="100000">
                                          <p:val>
                                            <p:strVal val="#ppt_x"/>
                                          </p:val>
                                        </p:tav>
                                      </p:tavLst>
                                    </p:anim>
                                    <p:anim calcmode="lin" valueType="num">
                                      <p:cBhvr additive="base">
                                        <p:cTn id="20" dur="500" fill="hold"/>
                                        <p:tgtEl>
                                          <p:spTgt spid="49"/>
                                        </p:tgtEl>
                                        <p:attrNameLst>
                                          <p:attrName>ppt_y</p:attrName>
                                        </p:attrNameLst>
                                      </p:cBhvr>
                                      <p:tavLst>
                                        <p:tav tm="0">
                                          <p:val>
                                            <p:strVal val="1+#ppt_h/2"/>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50"/>
                                        </p:tgtEl>
                                        <p:attrNameLst>
                                          <p:attrName>style.visibility</p:attrName>
                                        </p:attrNameLst>
                                      </p:cBhvr>
                                      <p:to>
                                        <p:strVal val="visible"/>
                                      </p:to>
                                    </p:set>
                                    <p:anim calcmode="lin" valueType="num">
                                      <p:cBhvr additive="base">
                                        <p:cTn id="23" dur="500" fill="hold"/>
                                        <p:tgtEl>
                                          <p:spTgt spid="50"/>
                                        </p:tgtEl>
                                        <p:attrNameLst>
                                          <p:attrName>ppt_x</p:attrName>
                                        </p:attrNameLst>
                                      </p:cBhvr>
                                      <p:tavLst>
                                        <p:tav tm="0">
                                          <p:val>
                                            <p:strVal val="0-#ppt_w/2"/>
                                          </p:val>
                                        </p:tav>
                                        <p:tav tm="100000">
                                          <p:val>
                                            <p:strVal val="#ppt_x"/>
                                          </p:val>
                                        </p:tav>
                                      </p:tavLst>
                                    </p:anim>
                                    <p:anim calcmode="lin" valueType="num">
                                      <p:cBhvr additive="base">
                                        <p:cTn id="24" dur="500" fill="hold"/>
                                        <p:tgtEl>
                                          <p:spTgt spid="50"/>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72"/>
                                        </p:tgtEl>
                                        <p:attrNameLst>
                                          <p:attrName>style.visibility</p:attrName>
                                        </p:attrNameLst>
                                      </p:cBhvr>
                                      <p:to>
                                        <p:strVal val="visible"/>
                                      </p:to>
                                    </p:set>
                                    <p:animEffect transition="in" filter="fade">
                                      <p:cBhvr>
                                        <p:cTn id="29" dur="500"/>
                                        <p:tgtEl>
                                          <p:spTgt spid="272"/>
                                        </p:tgtEl>
                                      </p:cBhvr>
                                    </p:animEffect>
                                  </p:childTnLst>
                                </p:cTn>
                              </p:par>
                              <p:par>
                                <p:cTn id="30" presetID="22" presetClass="entr" presetSubtype="8" fill="hold" nodeType="withEffect">
                                  <p:stCondLst>
                                    <p:cond delay="0"/>
                                  </p:stCondLst>
                                  <p:childTnLst>
                                    <p:set>
                                      <p:cBhvr>
                                        <p:cTn id="31" dur="1" fill="hold">
                                          <p:stCondLst>
                                            <p:cond delay="0"/>
                                          </p:stCondLst>
                                        </p:cTn>
                                        <p:tgtEl>
                                          <p:spTgt spid="273"/>
                                        </p:tgtEl>
                                        <p:attrNameLst>
                                          <p:attrName>style.visibility</p:attrName>
                                        </p:attrNameLst>
                                      </p:cBhvr>
                                      <p:to>
                                        <p:strVal val="visible"/>
                                      </p:to>
                                    </p:set>
                                    <p:animEffect transition="in" filter="wipe(left)">
                                      <p:cBhvr>
                                        <p:cTn id="32" dur="500"/>
                                        <p:tgtEl>
                                          <p:spTgt spid="273"/>
                                        </p:tgtEl>
                                      </p:cBhvr>
                                    </p:animEffect>
                                  </p:childTnLst>
                                </p:cTn>
                              </p:par>
                              <p:par>
                                <p:cTn id="33" presetID="53" presetClass="entr" presetSubtype="16" fill="hold" grpId="0" nodeType="withEffect">
                                  <p:stCondLst>
                                    <p:cond delay="0"/>
                                  </p:stCondLst>
                                  <p:childTnLst>
                                    <p:set>
                                      <p:cBhvr>
                                        <p:cTn id="34" dur="1" fill="hold">
                                          <p:stCondLst>
                                            <p:cond delay="0"/>
                                          </p:stCondLst>
                                        </p:cTn>
                                        <p:tgtEl>
                                          <p:spTgt spid="267"/>
                                        </p:tgtEl>
                                        <p:attrNameLst>
                                          <p:attrName>style.visibility</p:attrName>
                                        </p:attrNameLst>
                                      </p:cBhvr>
                                      <p:to>
                                        <p:strVal val="visible"/>
                                      </p:to>
                                    </p:set>
                                    <p:anim calcmode="lin" valueType="num">
                                      <p:cBhvr>
                                        <p:cTn id="35" dur="500" fill="hold"/>
                                        <p:tgtEl>
                                          <p:spTgt spid="267"/>
                                        </p:tgtEl>
                                        <p:attrNameLst>
                                          <p:attrName>ppt_w</p:attrName>
                                        </p:attrNameLst>
                                      </p:cBhvr>
                                      <p:tavLst>
                                        <p:tav tm="0">
                                          <p:val>
                                            <p:fltVal val="0"/>
                                          </p:val>
                                        </p:tav>
                                        <p:tav tm="100000">
                                          <p:val>
                                            <p:strVal val="#ppt_w"/>
                                          </p:val>
                                        </p:tav>
                                      </p:tavLst>
                                    </p:anim>
                                    <p:anim calcmode="lin" valueType="num">
                                      <p:cBhvr>
                                        <p:cTn id="36" dur="500" fill="hold"/>
                                        <p:tgtEl>
                                          <p:spTgt spid="267"/>
                                        </p:tgtEl>
                                        <p:attrNameLst>
                                          <p:attrName>ppt_h</p:attrName>
                                        </p:attrNameLst>
                                      </p:cBhvr>
                                      <p:tavLst>
                                        <p:tav tm="0">
                                          <p:val>
                                            <p:fltVal val="0"/>
                                          </p:val>
                                        </p:tav>
                                        <p:tav tm="100000">
                                          <p:val>
                                            <p:strVal val="#ppt_h"/>
                                          </p:val>
                                        </p:tav>
                                      </p:tavLst>
                                    </p:anim>
                                    <p:animEffect transition="in" filter="fade">
                                      <p:cBhvr>
                                        <p:cTn id="37" dur="500"/>
                                        <p:tgtEl>
                                          <p:spTgt spid="267"/>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03"/>
                                        </p:tgtEl>
                                        <p:attrNameLst>
                                          <p:attrName>style.visibility</p:attrName>
                                        </p:attrNameLst>
                                      </p:cBhvr>
                                      <p:to>
                                        <p:strVal val="visible"/>
                                      </p:to>
                                    </p:set>
                                    <p:anim calcmode="lin" valueType="num">
                                      <p:cBhvr additive="base">
                                        <p:cTn id="42" dur="500" fill="hold"/>
                                        <p:tgtEl>
                                          <p:spTgt spid="303"/>
                                        </p:tgtEl>
                                        <p:attrNameLst>
                                          <p:attrName>ppt_x</p:attrName>
                                        </p:attrNameLst>
                                      </p:cBhvr>
                                      <p:tavLst>
                                        <p:tav tm="0">
                                          <p:val>
                                            <p:strVal val="#ppt_x"/>
                                          </p:val>
                                        </p:tav>
                                        <p:tav tm="100000">
                                          <p:val>
                                            <p:strVal val="#ppt_x"/>
                                          </p:val>
                                        </p:tav>
                                      </p:tavLst>
                                    </p:anim>
                                    <p:anim calcmode="lin" valueType="num">
                                      <p:cBhvr additive="base">
                                        <p:cTn id="43" dur="500" fill="hold"/>
                                        <p:tgtEl>
                                          <p:spTgt spid="303"/>
                                        </p:tgtEl>
                                        <p:attrNameLst>
                                          <p:attrName>ppt_y</p:attrName>
                                        </p:attrNameLst>
                                      </p:cBhvr>
                                      <p:tavLst>
                                        <p:tav tm="0">
                                          <p:val>
                                            <p:strVal val="1+#ppt_h/2"/>
                                          </p:val>
                                        </p:tav>
                                        <p:tav tm="100000">
                                          <p:val>
                                            <p:strVal val="#ppt_y"/>
                                          </p:val>
                                        </p:tav>
                                      </p:tavLst>
                                    </p:anim>
                                  </p:childTnLst>
                                </p:cTn>
                              </p:par>
                              <p:par>
                                <p:cTn id="44" presetID="2" presetClass="entr" presetSubtype="8" fill="hold" grpId="0" nodeType="withEffect">
                                  <p:stCondLst>
                                    <p:cond delay="0"/>
                                  </p:stCondLst>
                                  <p:childTnLst>
                                    <p:set>
                                      <p:cBhvr>
                                        <p:cTn id="45" dur="1" fill="hold">
                                          <p:stCondLst>
                                            <p:cond delay="0"/>
                                          </p:stCondLst>
                                        </p:cTn>
                                        <p:tgtEl>
                                          <p:spTgt spid="304"/>
                                        </p:tgtEl>
                                        <p:attrNameLst>
                                          <p:attrName>style.visibility</p:attrName>
                                        </p:attrNameLst>
                                      </p:cBhvr>
                                      <p:to>
                                        <p:strVal val="visible"/>
                                      </p:to>
                                    </p:set>
                                    <p:anim calcmode="lin" valueType="num">
                                      <p:cBhvr additive="base">
                                        <p:cTn id="46" dur="500" fill="hold"/>
                                        <p:tgtEl>
                                          <p:spTgt spid="304"/>
                                        </p:tgtEl>
                                        <p:attrNameLst>
                                          <p:attrName>ppt_x</p:attrName>
                                        </p:attrNameLst>
                                      </p:cBhvr>
                                      <p:tavLst>
                                        <p:tav tm="0">
                                          <p:val>
                                            <p:strVal val="0-#ppt_w/2"/>
                                          </p:val>
                                        </p:tav>
                                        <p:tav tm="100000">
                                          <p:val>
                                            <p:strVal val="#ppt_x"/>
                                          </p:val>
                                        </p:tav>
                                      </p:tavLst>
                                    </p:anim>
                                    <p:anim calcmode="lin" valueType="num">
                                      <p:cBhvr additive="base">
                                        <p:cTn id="47" dur="500" fill="hold"/>
                                        <p:tgtEl>
                                          <p:spTgt spid="304"/>
                                        </p:tgtEl>
                                        <p:attrNameLst>
                                          <p:attrName>ppt_y</p:attrName>
                                        </p:attrNameLst>
                                      </p:cBhvr>
                                      <p:tavLst>
                                        <p:tav tm="0">
                                          <p:val>
                                            <p:strVal val="#ppt_y"/>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59"/>
                                        </p:tgtEl>
                                        <p:attrNameLst>
                                          <p:attrName>style.visibility</p:attrName>
                                        </p:attrNameLst>
                                      </p:cBhvr>
                                      <p:to>
                                        <p:strVal val="visible"/>
                                      </p:to>
                                    </p:set>
                                    <p:animEffect transition="in" filter="fade">
                                      <p:cBhvr>
                                        <p:cTn id="52" dur="500"/>
                                        <p:tgtEl>
                                          <p:spTgt spid="259"/>
                                        </p:tgtEl>
                                      </p:cBhvr>
                                    </p:animEffect>
                                  </p:childTnLst>
                                </p:cTn>
                              </p:par>
                              <p:par>
                                <p:cTn id="53" presetID="22" presetClass="entr" presetSubtype="8" fill="hold" nodeType="withEffect">
                                  <p:stCondLst>
                                    <p:cond delay="0"/>
                                  </p:stCondLst>
                                  <p:childTnLst>
                                    <p:set>
                                      <p:cBhvr>
                                        <p:cTn id="54" dur="1" fill="hold">
                                          <p:stCondLst>
                                            <p:cond delay="0"/>
                                          </p:stCondLst>
                                        </p:cTn>
                                        <p:tgtEl>
                                          <p:spTgt spid="278"/>
                                        </p:tgtEl>
                                        <p:attrNameLst>
                                          <p:attrName>style.visibility</p:attrName>
                                        </p:attrNameLst>
                                      </p:cBhvr>
                                      <p:to>
                                        <p:strVal val="visible"/>
                                      </p:to>
                                    </p:set>
                                    <p:animEffect transition="in" filter="wipe(left)">
                                      <p:cBhvr>
                                        <p:cTn id="55" dur="500"/>
                                        <p:tgtEl>
                                          <p:spTgt spid="278"/>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258"/>
                                        </p:tgtEl>
                                        <p:attrNameLst>
                                          <p:attrName>style.visibility</p:attrName>
                                        </p:attrNameLst>
                                      </p:cBhvr>
                                      <p:to>
                                        <p:strVal val="visible"/>
                                      </p:to>
                                    </p:set>
                                    <p:anim calcmode="lin" valueType="num">
                                      <p:cBhvr>
                                        <p:cTn id="58" dur="500" fill="hold"/>
                                        <p:tgtEl>
                                          <p:spTgt spid="258"/>
                                        </p:tgtEl>
                                        <p:attrNameLst>
                                          <p:attrName>ppt_w</p:attrName>
                                        </p:attrNameLst>
                                      </p:cBhvr>
                                      <p:tavLst>
                                        <p:tav tm="0">
                                          <p:val>
                                            <p:fltVal val="0"/>
                                          </p:val>
                                        </p:tav>
                                        <p:tav tm="100000">
                                          <p:val>
                                            <p:strVal val="#ppt_w"/>
                                          </p:val>
                                        </p:tav>
                                      </p:tavLst>
                                    </p:anim>
                                    <p:anim calcmode="lin" valueType="num">
                                      <p:cBhvr>
                                        <p:cTn id="59" dur="500" fill="hold"/>
                                        <p:tgtEl>
                                          <p:spTgt spid="258"/>
                                        </p:tgtEl>
                                        <p:attrNameLst>
                                          <p:attrName>ppt_h</p:attrName>
                                        </p:attrNameLst>
                                      </p:cBhvr>
                                      <p:tavLst>
                                        <p:tav tm="0">
                                          <p:val>
                                            <p:fltVal val="0"/>
                                          </p:val>
                                        </p:tav>
                                        <p:tav tm="100000">
                                          <p:val>
                                            <p:strVal val="#ppt_h"/>
                                          </p:val>
                                        </p:tav>
                                      </p:tavLst>
                                    </p:anim>
                                    <p:animEffect transition="in" filter="fade">
                                      <p:cBhvr>
                                        <p:cTn id="60" dur="500"/>
                                        <p:tgtEl>
                                          <p:spTgt spid="258"/>
                                        </p:tgtEl>
                                      </p:cBhvr>
                                    </p:animEffect>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305"/>
                                        </p:tgtEl>
                                        <p:attrNameLst>
                                          <p:attrName>style.visibility</p:attrName>
                                        </p:attrNameLst>
                                      </p:cBhvr>
                                      <p:to>
                                        <p:strVal val="visible"/>
                                      </p:to>
                                    </p:set>
                                    <p:anim calcmode="lin" valueType="num">
                                      <p:cBhvr additive="base">
                                        <p:cTn id="65" dur="500" fill="hold"/>
                                        <p:tgtEl>
                                          <p:spTgt spid="305"/>
                                        </p:tgtEl>
                                        <p:attrNameLst>
                                          <p:attrName>ppt_x</p:attrName>
                                        </p:attrNameLst>
                                      </p:cBhvr>
                                      <p:tavLst>
                                        <p:tav tm="0">
                                          <p:val>
                                            <p:strVal val="#ppt_x"/>
                                          </p:val>
                                        </p:tav>
                                        <p:tav tm="100000">
                                          <p:val>
                                            <p:strVal val="#ppt_x"/>
                                          </p:val>
                                        </p:tav>
                                      </p:tavLst>
                                    </p:anim>
                                    <p:anim calcmode="lin" valueType="num">
                                      <p:cBhvr additive="base">
                                        <p:cTn id="66" dur="500" fill="hold"/>
                                        <p:tgtEl>
                                          <p:spTgt spid="305"/>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306"/>
                                        </p:tgtEl>
                                        <p:attrNameLst>
                                          <p:attrName>style.visibility</p:attrName>
                                        </p:attrNameLst>
                                      </p:cBhvr>
                                      <p:to>
                                        <p:strVal val="visible"/>
                                      </p:to>
                                    </p:set>
                                    <p:anim calcmode="lin" valueType="num">
                                      <p:cBhvr additive="base">
                                        <p:cTn id="71" dur="500" fill="hold"/>
                                        <p:tgtEl>
                                          <p:spTgt spid="306"/>
                                        </p:tgtEl>
                                        <p:attrNameLst>
                                          <p:attrName>ppt_x</p:attrName>
                                        </p:attrNameLst>
                                      </p:cBhvr>
                                      <p:tavLst>
                                        <p:tav tm="0">
                                          <p:val>
                                            <p:strVal val="#ppt_x"/>
                                          </p:val>
                                        </p:tav>
                                        <p:tav tm="100000">
                                          <p:val>
                                            <p:strVal val="#ppt_x"/>
                                          </p:val>
                                        </p:tav>
                                      </p:tavLst>
                                    </p:anim>
                                    <p:anim calcmode="lin" valueType="num">
                                      <p:cBhvr additive="base">
                                        <p:cTn id="72" dur="500" fill="hold"/>
                                        <p:tgtEl>
                                          <p:spTgt spid="306"/>
                                        </p:tgtEl>
                                        <p:attrNameLst>
                                          <p:attrName>ppt_y</p:attrName>
                                        </p:attrNameLst>
                                      </p:cBhvr>
                                      <p:tavLst>
                                        <p:tav tm="0">
                                          <p:val>
                                            <p:strVal val="1+#ppt_h/2"/>
                                          </p:val>
                                        </p:tav>
                                        <p:tav tm="100000">
                                          <p:val>
                                            <p:strVal val="#ppt_y"/>
                                          </p:val>
                                        </p:tav>
                                      </p:tavLst>
                                    </p:anim>
                                  </p:childTnLst>
                                </p:cTn>
                              </p:par>
                              <p:par>
                                <p:cTn id="73" presetID="2" presetClass="entr" presetSubtype="8" fill="hold" grpId="0" nodeType="withEffect">
                                  <p:stCondLst>
                                    <p:cond delay="0"/>
                                  </p:stCondLst>
                                  <p:childTnLst>
                                    <p:set>
                                      <p:cBhvr>
                                        <p:cTn id="74" dur="1" fill="hold">
                                          <p:stCondLst>
                                            <p:cond delay="0"/>
                                          </p:stCondLst>
                                        </p:cTn>
                                        <p:tgtEl>
                                          <p:spTgt spid="307"/>
                                        </p:tgtEl>
                                        <p:attrNameLst>
                                          <p:attrName>style.visibility</p:attrName>
                                        </p:attrNameLst>
                                      </p:cBhvr>
                                      <p:to>
                                        <p:strVal val="visible"/>
                                      </p:to>
                                    </p:set>
                                    <p:anim calcmode="lin" valueType="num">
                                      <p:cBhvr additive="base">
                                        <p:cTn id="75" dur="500" fill="hold"/>
                                        <p:tgtEl>
                                          <p:spTgt spid="307"/>
                                        </p:tgtEl>
                                        <p:attrNameLst>
                                          <p:attrName>ppt_x</p:attrName>
                                        </p:attrNameLst>
                                      </p:cBhvr>
                                      <p:tavLst>
                                        <p:tav tm="0">
                                          <p:val>
                                            <p:strVal val="0-#ppt_w/2"/>
                                          </p:val>
                                        </p:tav>
                                        <p:tav tm="100000">
                                          <p:val>
                                            <p:strVal val="#ppt_x"/>
                                          </p:val>
                                        </p:tav>
                                      </p:tavLst>
                                    </p:anim>
                                    <p:anim calcmode="lin" valueType="num">
                                      <p:cBhvr additive="base">
                                        <p:cTn id="76" dur="500" fill="hold"/>
                                        <p:tgtEl>
                                          <p:spTgt spid="307"/>
                                        </p:tgtEl>
                                        <p:attrNameLst>
                                          <p:attrName>ppt_y</p:attrName>
                                        </p:attrNameLst>
                                      </p:cBhvr>
                                      <p:tavLst>
                                        <p:tav tm="0">
                                          <p:val>
                                            <p:strVal val="#ppt_y"/>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10" presetClass="entr" presetSubtype="0" fill="hold" grpId="0" nodeType="clickEffect">
                                  <p:stCondLst>
                                    <p:cond delay="0"/>
                                  </p:stCondLst>
                                  <p:childTnLst>
                                    <p:set>
                                      <p:cBhvr>
                                        <p:cTn id="80" dur="1" fill="hold">
                                          <p:stCondLst>
                                            <p:cond delay="0"/>
                                          </p:stCondLst>
                                        </p:cTn>
                                        <p:tgtEl>
                                          <p:spTgt spid="276"/>
                                        </p:tgtEl>
                                        <p:attrNameLst>
                                          <p:attrName>style.visibility</p:attrName>
                                        </p:attrNameLst>
                                      </p:cBhvr>
                                      <p:to>
                                        <p:strVal val="visible"/>
                                      </p:to>
                                    </p:set>
                                    <p:animEffect transition="in" filter="fade">
                                      <p:cBhvr>
                                        <p:cTn id="81" dur="500"/>
                                        <p:tgtEl>
                                          <p:spTgt spid="276"/>
                                        </p:tgtEl>
                                      </p:cBhvr>
                                    </p:animEffect>
                                  </p:childTnLst>
                                </p:cTn>
                              </p:par>
                              <p:par>
                                <p:cTn id="82" presetID="22" presetClass="entr" presetSubtype="8" fill="hold" nodeType="withEffect">
                                  <p:stCondLst>
                                    <p:cond delay="0"/>
                                  </p:stCondLst>
                                  <p:childTnLst>
                                    <p:set>
                                      <p:cBhvr>
                                        <p:cTn id="83" dur="1" fill="hold">
                                          <p:stCondLst>
                                            <p:cond delay="0"/>
                                          </p:stCondLst>
                                        </p:cTn>
                                        <p:tgtEl>
                                          <p:spTgt spid="66"/>
                                        </p:tgtEl>
                                        <p:attrNameLst>
                                          <p:attrName>style.visibility</p:attrName>
                                        </p:attrNameLst>
                                      </p:cBhvr>
                                      <p:to>
                                        <p:strVal val="visible"/>
                                      </p:to>
                                    </p:set>
                                    <p:animEffect transition="in" filter="wipe(left)">
                                      <p:cBhvr>
                                        <p:cTn id="84" dur="500"/>
                                        <p:tgtEl>
                                          <p:spTgt spid="66"/>
                                        </p:tgtEl>
                                      </p:cBhvr>
                                    </p:animEffect>
                                  </p:childTnLst>
                                </p:cTn>
                              </p:par>
                              <p:par>
                                <p:cTn id="85" presetID="53" presetClass="entr" presetSubtype="16" fill="hold" grpId="0" nodeType="withEffect">
                                  <p:stCondLst>
                                    <p:cond delay="0"/>
                                  </p:stCondLst>
                                  <p:childTnLst>
                                    <p:set>
                                      <p:cBhvr>
                                        <p:cTn id="86" dur="1" fill="hold">
                                          <p:stCondLst>
                                            <p:cond delay="0"/>
                                          </p:stCondLst>
                                        </p:cTn>
                                        <p:tgtEl>
                                          <p:spTgt spid="266"/>
                                        </p:tgtEl>
                                        <p:attrNameLst>
                                          <p:attrName>style.visibility</p:attrName>
                                        </p:attrNameLst>
                                      </p:cBhvr>
                                      <p:to>
                                        <p:strVal val="visible"/>
                                      </p:to>
                                    </p:set>
                                    <p:anim calcmode="lin" valueType="num">
                                      <p:cBhvr>
                                        <p:cTn id="87" dur="500" fill="hold"/>
                                        <p:tgtEl>
                                          <p:spTgt spid="266"/>
                                        </p:tgtEl>
                                        <p:attrNameLst>
                                          <p:attrName>ppt_w</p:attrName>
                                        </p:attrNameLst>
                                      </p:cBhvr>
                                      <p:tavLst>
                                        <p:tav tm="0">
                                          <p:val>
                                            <p:fltVal val="0"/>
                                          </p:val>
                                        </p:tav>
                                        <p:tav tm="100000">
                                          <p:val>
                                            <p:strVal val="#ppt_w"/>
                                          </p:val>
                                        </p:tav>
                                      </p:tavLst>
                                    </p:anim>
                                    <p:anim calcmode="lin" valueType="num">
                                      <p:cBhvr>
                                        <p:cTn id="88" dur="500" fill="hold"/>
                                        <p:tgtEl>
                                          <p:spTgt spid="266"/>
                                        </p:tgtEl>
                                        <p:attrNameLst>
                                          <p:attrName>ppt_h</p:attrName>
                                        </p:attrNameLst>
                                      </p:cBhvr>
                                      <p:tavLst>
                                        <p:tav tm="0">
                                          <p:val>
                                            <p:fltVal val="0"/>
                                          </p:val>
                                        </p:tav>
                                        <p:tav tm="100000">
                                          <p:val>
                                            <p:strVal val="#ppt_h"/>
                                          </p:val>
                                        </p:tav>
                                      </p:tavLst>
                                    </p:anim>
                                    <p:animEffect transition="in" filter="fade">
                                      <p:cBhvr>
                                        <p:cTn id="89" dur="500"/>
                                        <p:tgtEl>
                                          <p:spTgt spid="266"/>
                                        </p:tgtEl>
                                      </p:cBhvr>
                                    </p:animEffect>
                                  </p:childTnLst>
                                </p:cTn>
                              </p:par>
                            </p:childTnLst>
                          </p:cTn>
                        </p:par>
                      </p:childTnLst>
                    </p:cTn>
                  </p:par>
                  <p:par>
                    <p:cTn id="90" fill="hold">
                      <p:stCondLst>
                        <p:cond delay="indefinite"/>
                      </p:stCondLst>
                      <p:childTnLst>
                        <p:par>
                          <p:cTn id="91" fill="hold">
                            <p:stCondLst>
                              <p:cond delay="0"/>
                            </p:stCondLst>
                            <p:childTnLst>
                              <p:par>
                                <p:cTn id="92" presetID="2" presetClass="entr" presetSubtype="4" fill="hold" grpId="0" nodeType="clickEffect">
                                  <p:stCondLst>
                                    <p:cond delay="0"/>
                                  </p:stCondLst>
                                  <p:childTnLst>
                                    <p:set>
                                      <p:cBhvr>
                                        <p:cTn id="93" dur="1" fill="hold">
                                          <p:stCondLst>
                                            <p:cond delay="0"/>
                                          </p:stCondLst>
                                        </p:cTn>
                                        <p:tgtEl>
                                          <p:spTgt spid="308"/>
                                        </p:tgtEl>
                                        <p:attrNameLst>
                                          <p:attrName>style.visibility</p:attrName>
                                        </p:attrNameLst>
                                      </p:cBhvr>
                                      <p:to>
                                        <p:strVal val="visible"/>
                                      </p:to>
                                    </p:set>
                                    <p:anim calcmode="lin" valueType="num">
                                      <p:cBhvr additive="base">
                                        <p:cTn id="94" dur="500" fill="hold"/>
                                        <p:tgtEl>
                                          <p:spTgt spid="308"/>
                                        </p:tgtEl>
                                        <p:attrNameLst>
                                          <p:attrName>ppt_x</p:attrName>
                                        </p:attrNameLst>
                                      </p:cBhvr>
                                      <p:tavLst>
                                        <p:tav tm="0">
                                          <p:val>
                                            <p:strVal val="#ppt_x"/>
                                          </p:val>
                                        </p:tav>
                                        <p:tav tm="100000">
                                          <p:val>
                                            <p:strVal val="#ppt_x"/>
                                          </p:val>
                                        </p:tav>
                                      </p:tavLst>
                                    </p:anim>
                                    <p:anim calcmode="lin" valueType="num">
                                      <p:cBhvr additive="base">
                                        <p:cTn id="95" dur="500" fill="hold"/>
                                        <p:tgtEl>
                                          <p:spTgt spid="308"/>
                                        </p:tgtEl>
                                        <p:attrNameLst>
                                          <p:attrName>ppt_y</p:attrName>
                                        </p:attrNameLst>
                                      </p:cBhvr>
                                      <p:tavLst>
                                        <p:tav tm="0">
                                          <p:val>
                                            <p:strVal val="1+#ppt_h/2"/>
                                          </p:val>
                                        </p:tav>
                                        <p:tav tm="100000">
                                          <p:val>
                                            <p:strVal val="#ppt_y"/>
                                          </p:val>
                                        </p:tav>
                                      </p:tavLst>
                                    </p:anim>
                                  </p:childTnLst>
                                </p:cTn>
                              </p:par>
                              <p:par>
                                <p:cTn id="96" presetID="2" presetClass="entr" presetSubtype="8" fill="hold" grpId="0" nodeType="withEffect">
                                  <p:stCondLst>
                                    <p:cond delay="0"/>
                                  </p:stCondLst>
                                  <p:childTnLst>
                                    <p:set>
                                      <p:cBhvr>
                                        <p:cTn id="97" dur="1" fill="hold">
                                          <p:stCondLst>
                                            <p:cond delay="0"/>
                                          </p:stCondLst>
                                        </p:cTn>
                                        <p:tgtEl>
                                          <p:spTgt spid="309"/>
                                        </p:tgtEl>
                                        <p:attrNameLst>
                                          <p:attrName>style.visibility</p:attrName>
                                        </p:attrNameLst>
                                      </p:cBhvr>
                                      <p:to>
                                        <p:strVal val="visible"/>
                                      </p:to>
                                    </p:set>
                                    <p:anim calcmode="lin" valueType="num">
                                      <p:cBhvr additive="base">
                                        <p:cTn id="98" dur="500" fill="hold"/>
                                        <p:tgtEl>
                                          <p:spTgt spid="309"/>
                                        </p:tgtEl>
                                        <p:attrNameLst>
                                          <p:attrName>ppt_x</p:attrName>
                                        </p:attrNameLst>
                                      </p:cBhvr>
                                      <p:tavLst>
                                        <p:tav tm="0">
                                          <p:val>
                                            <p:strVal val="0-#ppt_w/2"/>
                                          </p:val>
                                        </p:tav>
                                        <p:tav tm="100000">
                                          <p:val>
                                            <p:strVal val="#ppt_x"/>
                                          </p:val>
                                        </p:tav>
                                      </p:tavLst>
                                    </p:anim>
                                    <p:anim calcmode="lin" valueType="num">
                                      <p:cBhvr additive="base">
                                        <p:cTn id="99" dur="500" fill="hold"/>
                                        <p:tgtEl>
                                          <p:spTgt spid="309"/>
                                        </p:tgtEl>
                                        <p:attrNameLst>
                                          <p:attrName>ppt_y</p:attrName>
                                        </p:attrNameLst>
                                      </p:cBhvr>
                                      <p:tavLst>
                                        <p:tav tm="0">
                                          <p:val>
                                            <p:strVal val="#ppt_y"/>
                                          </p:val>
                                        </p:tav>
                                        <p:tav tm="100000">
                                          <p:val>
                                            <p:strVal val="#ppt_y"/>
                                          </p:val>
                                        </p:tav>
                                      </p:tavLst>
                                    </p:anim>
                                  </p:childTnLst>
                                </p:cTn>
                              </p:par>
                            </p:childTnLst>
                          </p:cTn>
                        </p:par>
                      </p:childTnLst>
                    </p:cTn>
                  </p:par>
                  <p:par>
                    <p:cTn id="100" fill="hold">
                      <p:stCondLst>
                        <p:cond delay="indefinite"/>
                      </p:stCondLst>
                      <p:childTnLst>
                        <p:par>
                          <p:cTn id="101" fill="hold">
                            <p:stCondLst>
                              <p:cond delay="0"/>
                            </p:stCondLst>
                            <p:childTnLst>
                              <p:par>
                                <p:cTn id="102" presetID="10" presetClass="entr" presetSubtype="0" fill="hold" grpId="0" nodeType="clickEffect">
                                  <p:stCondLst>
                                    <p:cond delay="0"/>
                                  </p:stCondLst>
                                  <p:childTnLst>
                                    <p:set>
                                      <p:cBhvr>
                                        <p:cTn id="103" dur="1" fill="hold">
                                          <p:stCondLst>
                                            <p:cond delay="0"/>
                                          </p:stCondLst>
                                        </p:cTn>
                                        <p:tgtEl>
                                          <p:spTgt spid="262"/>
                                        </p:tgtEl>
                                        <p:attrNameLst>
                                          <p:attrName>style.visibility</p:attrName>
                                        </p:attrNameLst>
                                      </p:cBhvr>
                                      <p:to>
                                        <p:strVal val="visible"/>
                                      </p:to>
                                    </p:set>
                                    <p:animEffect transition="in" filter="fade">
                                      <p:cBhvr>
                                        <p:cTn id="104" dur="500"/>
                                        <p:tgtEl>
                                          <p:spTgt spid="262"/>
                                        </p:tgtEl>
                                      </p:cBhvr>
                                    </p:animEffect>
                                  </p:childTnLst>
                                </p:cTn>
                              </p:par>
                              <p:par>
                                <p:cTn id="105" presetID="22" presetClass="entr" presetSubtype="8" fill="hold" nodeType="withEffect">
                                  <p:stCondLst>
                                    <p:cond delay="0"/>
                                  </p:stCondLst>
                                  <p:childTnLst>
                                    <p:set>
                                      <p:cBhvr>
                                        <p:cTn id="106" dur="1" fill="hold">
                                          <p:stCondLst>
                                            <p:cond delay="0"/>
                                          </p:stCondLst>
                                        </p:cTn>
                                        <p:tgtEl>
                                          <p:spTgt spid="327"/>
                                        </p:tgtEl>
                                        <p:attrNameLst>
                                          <p:attrName>style.visibility</p:attrName>
                                        </p:attrNameLst>
                                      </p:cBhvr>
                                      <p:to>
                                        <p:strVal val="visible"/>
                                      </p:to>
                                    </p:set>
                                    <p:animEffect transition="in" filter="wipe(left)">
                                      <p:cBhvr>
                                        <p:cTn id="107" dur="500"/>
                                        <p:tgtEl>
                                          <p:spTgt spid="327"/>
                                        </p:tgtEl>
                                      </p:cBhvr>
                                    </p:animEffect>
                                  </p:childTnLst>
                                </p:cTn>
                              </p:par>
                              <p:par>
                                <p:cTn id="108" presetID="53" presetClass="entr" presetSubtype="16" fill="hold" grpId="0" nodeType="withEffect">
                                  <p:stCondLst>
                                    <p:cond delay="0"/>
                                  </p:stCondLst>
                                  <p:childTnLst>
                                    <p:set>
                                      <p:cBhvr>
                                        <p:cTn id="109" dur="1" fill="hold">
                                          <p:stCondLst>
                                            <p:cond delay="0"/>
                                          </p:stCondLst>
                                        </p:cTn>
                                        <p:tgtEl>
                                          <p:spTgt spid="11"/>
                                        </p:tgtEl>
                                        <p:attrNameLst>
                                          <p:attrName>style.visibility</p:attrName>
                                        </p:attrNameLst>
                                      </p:cBhvr>
                                      <p:to>
                                        <p:strVal val="visible"/>
                                      </p:to>
                                    </p:set>
                                    <p:anim calcmode="lin" valueType="num">
                                      <p:cBhvr>
                                        <p:cTn id="110" dur="500" fill="hold"/>
                                        <p:tgtEl>
                                          <p:spTgt spid="11"/>
                                        </p:tgtEl>
                                        <p:attrNameLst>
                                          <p:attrName>ppt_w</p:attrName>
                                        </p:attrNameLst>
                                      </p:cBhvr>
                                      <p:tavLst>
                                        <p:tav tm="0">
                                          <p:val>
                                            <p:fltVal val="0"/>
                                          </p:val>
                                        </p:tav>
                                        <p:tav tm="100000">
                                          <p:val>
                                            <p:strVal val="#ppt_w"/>
                                          </p:val>
                                        </p:tav>
                                      </p:tavLst>
                                    </p:anim>
                                    <p:anim calcmode="lin" valueType="num">
                                      <p:cBhvr>
                                        <p:cTn id="111" dur="500" fill="hold"/>
                                        <p:tgtEl>
                                          <p:spTgt spid="11"/>
                                        </p:tgtEl>
                                        <p:attrNameLst>
                                          <p:attrName>ppt_h</p:attrName>
                                        </p:attrNameLst>
                                      </p:cBhvr>
                                      <p:tavLst>
                                        <p:tav tm="0">
                                          <p:val>
                                            <p:fltVal val="0"/>
                                          </p:val>
                                        </p:tav>
                                        <p:tav tm="100000">
                                          <p:val>
                                            <p:strVal val="#ppt_h"/>
                                          </p:val>
                                        </p:tav>
                                      </p:tavLst>
                                    </p:anim>
                                    <p:animEffect transition="in" filter="fade">
                                      <p:cBhvr>
                                        <p:cTn id="112" dur="500"/>
                                        <p:tgtEl>
                                          <p:spTgt spid="11"/>
                                        </p:tgtEl>
                                      </p:cBhvr>
                                    </p:animEffect>
                                  </p:childTnLst>
                                </p:cTn>
                              </p:par>
                            </p:childTnLst>
                          </p:cTn>
                        </p:par>
                      </p:childTnLst>
                    </p:cTn>
                  </p:par>
                  <p:par>
                    <p:cTn id="113" fill="hold">
                      <p:stCondLst>
                        <p:cond delay="indefinite"/>
                      </p:stCondLst>
                      <p:childTnLst>
                        <p:par>
                          <p:cTn id="114" fill="hold">
                            <p:stCondLst>
                              <p:cond delay="0"/>
                            </p:stCondLst>
                            <p:childTnLst>
                              <p:par>
                                <p:cTn id="115" presetID="2" presetClass="entr" presetSubtype="4" fill="hold" grpId="0" nodeType="clickEffect">
                                  <p:stCondLst>
                                    <p:cond delay="0"/>
                                  </p:stCondLst>
                                  <p:childTnLst>
                                    <p:set>
                                      <p:cBhvr>
                                        <p:cTn id="116" dur="1" fill="hold">
                                          <p:stCondLst>
                                            <p:cond delay="0"/>
                                          </p:stCondLst>
                                        </p:cTn>
                                        <p:tgtEl>
                                          <p:spTgt spid="79"/>
                                        </p:tgtEl>
                                        <p:attrNameLst>
                                          <p:attrName>style.visibility</p:attrName>
                                        </p:attrNameLst>
                                      </p:cBhvr>
                                      <p:to>
                                        <p:strVal val="visible"/>
                                      </p:to>
                                    </p:set>
                                    <p:anim calcmode="lin" valueType="num">
                                      <p:cBhvr additive="base">
                                        <p:cTn id="117" dur="500" fill="hold"/>
                                        <p:tgtEl>
                                          <p:spTgt spid="79"/>
                                        </p:tgtEl>
                                        <p:attrNameLst>
                                          <p:attrName>ppt_x</p:attrName>
                                        </p:attrNameLst>
                                      </p:cBhvr>
                                      <p:tavLst>
                                        <p:tav tm="0">
                                          <p:val>
                                            <p:strVal val="#ppt_x"/>
                                          </p:val>
                                        </p:tav>
                                        <p:tav tm="100000">
                                          <p:val>
                                            <p:strVal val="#ppt_x"/>
                                          </p:val>
                                        </p:tav>
                                      </p:tavLst>
                                    </p:anim>
                                    <p:anim calcmode="lin" valueType="num">
                                      <p:cBhvr additive="base">
                                        <p:cTn id="118" dur="500" fill="hold"/>
                                        <p:tgtEl>
                                          <p:spTgt spid="79"/>
                                        </p:tgtEl>
                                        <p:attrNameLst>
                                          <p:attrName>ppt_y</p:attrName>
                                        </p:attrNameLst>
                                      </p:cBhvr>
                                      <p:tavLst>
                                        <p:tav tm="0">
                                          <p:val>
                                            <p:strVal val="1+#ppt_h/2"/>
                                          </p:val>
                                        </p:tav>
                                        <p:tav tm="100000">
                                          <p:val>
                                            <p:strVal val="#ppt_y"/>
                                          </p:val>
                                        </p:tav>
                                      </p:tavLst>
                                    </p:anim>
                                  </p:childTnLst>
                                </p:cTn>
                              </p:par>
                            </p:childTnLst>
                          </p:cTn>
                        </p:par>
                      </p:childTnLst>
                    </p:cTn>
                  </p:par>
                  <p:par>
                    <p:cTn id="119" fill="hold">
                      <p:stCondLst>
                        <p:cond delay="indefinite"/>
                      </p:stCondLst>
                      <p:childTnLst>
                        <p:par>
                          <p:cTn id="120" fill="hold">
                            <p:stCondLst>
                              <p:cond delay="0"/>
                            </p:stCondLst>
                            <p:childTnLst>
                              <p:par>
                                <p:cTn id="121" presetID="2" presetClass="entr" presetSubtype="4" fill="hold" grpId="0" nodeType="clickEffect">
                                  <p:stCondLst>
                                    <p:cond delay="0"/>
                                  </p:stCondLst>
                                  <p:childTnLst>
                                    <p:set>
                                      <p:cBhvr>
                                        <p:cTn id="122" dur="1" fill="hold">
                                          <p:stCondLst>
                                            <p:cond delay="0"/>
                                          </p:stCondLst>
                                        </p:cTn>
                                        <p:tgtEl>
                                          <p:spTgt spid="338"/>
                                        </p:tgtEl>
                                        <p:attrNameLst>
                                          <p:attrName>style.visibility</p:attrName>
                                        </p:attrNameLst>
                                      </p:cBhvr>
                                      <p:to>
                                        <p:strVal val="visible"/>
                                      </p:to>
                                    </p:set>
                                    <p:anim calcmode="lin" valueType="num">
                                      <p:cBhvr additive="base">
                                        <p:cTn id="123" dur="500" fill="hold"/>
                                        <p:tgtEl>
                                          <p:spTgt spid="338"/>
                                        </p:tgtEl>
                                        <p:attrNameLst>
                                          <p:attrName>ppt_x</p:attrName>
                                        </p:attrNameLst>
                                      </p:cBhvr>
                                      <p:tavLst>
                                        <p:tav tm="0">
                                          <p:val>
                                            <p:strVal val="#ppt_x"/>
                                          </p:val>
                                        </p:tav>
                                        <p:tav tm="100000">
                                          <p:val>
                                            <p:strVal val="#ppt_x"/>
                                          </p:val>
                                        </p:tav>
                                      </p:tavLst>
                                    </p:anim>
                                    <p:anim calcmode="lin" valueType="num">
                                      <p:cBhvr additive="base">
                                        <p:cTn id="124" dur="500" fill="hold"/>
                                        <p:tgtEl>
                                          <p:spTgt spid="338"/>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340"/>
                                        </p:tgtEl>
                                        <p:attrNameLst>
                                          <p:attrName>style.visibility</p:attrName>
                                        </p:attrNameLst>
                                      </p:cBhvr>
                                      <p:to>
                                        <p:strVal val="visible"/>
                                      </p:to>
                                    </p:set>
                                    <p:anim calcmode="lin" valueType="num">
                                      <p:cBhvr additive="base">
                                        <p:cTn id="127" dur="500" fill="hold"/>
                                        <p:tgtEl>
                                          <p:spTgt spid="340"/>
                                        </p:tgtEl>
                                        <p:attrNameLst>
                                          <p:attrName>ppt_x</p:attrName>
                                        </p:attrNameLst>
                                      </p:cBhvr>
                                      <p:tavLst>
                                        <p:tav tm="0">
                                          <p:val>
                                            <p:strVal val="#ppt_x"/>
                                          </p:val>
                                        </p:tav>
                                        <p:tav tm="100000">
                                          <p:val>
                                            <p:strVal val="#ppt_x"/>
                                          </p:val>
                                        </p:tav>
                                      </p:tavLst>
                                    </p:anim>
                                    <p:anim calcmode="lin" valueType="num">
                                      <p:cBhvr additive="base">
                                        <p:cTn id="128" dur="500" fill="hold"/>
                                        <p:tgtEl>
                                          <p:spTgt spid="340"/>
                                        </p:tgtEl>
                                        <p:attrNameLst>
                                          <p:attrName>ppt_y</p:attrName>
                                        </p:attrNameLst>
                                      </p:cBhvr>
                                      <p:tavLst>
                                        <p:tav tm="0">
                                          <p:val>
                                            <p:strVal val="1+#ppt_h/2"/>
                                          </p:val>
                                        </p:tav>
                                        <p:tav tm="100000">
                                          <p:val>
                                            <p:strVal val="#ppt_y"/>
                                          </p:val>
                                        </p:tav>
                                      </p:tavLst>
                                    </p:anim>
                                  </p:childTnLst>
                                </p:cTn>
                              </p:par>
                              <p:par>
                                <p:cTn id="129" presetID="2" presetClass="entr" presetSubtype="8" fill="hold" grpId="0" nodeType="withEffect">
                                  <p:stCondLst>
                                    <p:cond delay="0"/>
                                  </p:stCondLst>
                                  <p:childTnLst>
                                    <p:set>
                                      <p:cBhvr>
                                        <p:cTn id="130" dur="1" fill="hold">
                                          <p:stCondLst>
                                            <p:cond delay="0"/>
                                          </p:stCondLst>
                                        </p:cTn>
                                        <p:tgtEl>
                                          <p:spTgt spid="80"/>
                                        </p:tgtEl>
                                        <p:attrNameLst>
                                          <p:attrName>style.visibility</p:attrName>
                                        </p:attrNameLst>
                                      </p:cBhvr>
                                      <p:to>
                                        <p:strVal val="visible"/>
                                      </p:to>
                                    </p:set>
                                    <p:anim calcmode="lin" valueType="num">
                                      <p:cBhvr additive="base">
                                        <p:cTn id="131" dur="500" fill="hold"/>
                                        <p:tgtEl>
                                          <p:spTgt spid="80"/>
                                        </p:tgtEl>
                                        <p:attrNameLst>
                                          <p:attrName>ppt_x</p:attrName>
                                        </p:attrNameLst>
                                      </p:cBhvr>
                                      <p:tavLst>
                                        <p:tav tm="0">
                                          <p:val>
                                            <p:strVal val="0-#ppt_w/2"/>
                                          </p:val>
                                        </p:tav>
                                        <p:tav tm="100000">
                                          <p:val>
                                            <p:strVal val="#ppt_x"/>
                                          </p:val>
                                        </p:tav>
                                      </p:tavLst>
                                    </p:anim>
                                    <p:anim calcmode="lin" valueType="num">
                                      <p:cBhvr additive="base">
                                        <p:cTn id="132" dur="500" fill="hold"/>
                                        <p:tgtEl>
                                          <p:spTgt spid="80"/>
                                        </p:tgtEl>
                                        <p:attrNameLst>
                                          <p:attrName>ppt_y</p:attrName>
                                        </p:attrNameLst>
                                      </p:cBhvr>
                                      <p:tavLst>
                                        <p:tav tm="0">
                                          <p:val>
                                            <p:strVal val="#ppt_y"/>
                                          </p:val>
                                        </p:tav>
                                        <p:tav tm="100000">
                                          <p:val>
                                            <p:strVal val="#ppt_y"/>
                                          </p:val>
                                        </p:tav>
                                      </p:tavLst>
                                    </p:anim>
                                  </p:childTnLst>
                                </p:cTn>
                              </p:par>
                              <p:par>
                                <p:cTn id="133" presetID="22" presetClass="entr" presetSubtype="4" fill="hold" grpId="0" nodeType="withEffect">
                                  <p:stCondLst>
                                    <p:cond delay="0"/>
                                  </p:stCondLst>
                                  <p:childTnLst>
                                    <p:set>
                                      <p:cBhvr>
                                        <p:cTn id="134" dur="1" fill="hold">
                                          <p:stCondLst>
                                            <p:cond delay="0"/>
                                          </p:stCondLst>
                                        </p:cTn>
                                        <p:tgtEl>
                                          <p:spTgt spid="352"/>
                                        </p:tgtEl>
                                        <p:attrNameLst>
                                          <p:attrName>style.visibility</p:attrName>
                                        </p:attrNameLst>
                                      </p:cBhvr>
                                      <p:to>
                                        <p:strVal val="visible"/>
                                      </p:to>
                                    </p:set>
                                    <p:animEffect transition="in" filter="wipe(down)">
                                      <p:cBhvr>
                                        <p:cTn id="135" dur="500"/>
                                        <p:tgtEl>
                                          <p:spTgt spid="352"/>
                                        </p:tgtEl>
                                      </p:cBhvr>
                                    </p:animEffect>
                                  </p:childTnLst>
                                </p:cTn>
                              </p:par>
                              <p:par>
                                <p:cTn id="136" presetID="22" presetClass="entr" presetSubtype="4" fill="hold" grpId="0" nodeType="withEffect">
                                  <p:stCondLst>
                                    <p:cond delay="0"/>
                                  </p:stCondLst>
                                  <p:childTnLst>
                                    <p:set>
                                      <p:cBhvr>
                                        <p:cTn id="137" dur="1" fill="hold">
                                          <p:stCondLst>
                                            <p:cond delay="0"/>
                                          </p:stCondLst>
                                        </p:cTn>
                                        <p:tgtEl>
                                          <p:spTgt spid="353"/>
                                        </p:tgtEl>
                                        <p:attrNameLst>
                                          <p:attrName>style.visibility</p:attrName>
                                        </p:attrNameLst>
                                      </p:cBhvr>
                                      <p:to>
                                        <p:strVal val="visible"/>
                                      </p:to>
                                    </p:set>
                                    <p:animEffect transition="in" filter="wipe(down)">
                                      <p:cBhvr>
                                        <p:cTn id="138" dur="500"/>
                                        <p:tgtEl>
                                          <p:spTgt spid="353"/>
                                        </p:tgtEl>
                                      </p:cBhvr>
                                    </p:animEffect>
                                  </p:childTnLst>
                                </p:cTn>
                              </p:par>
                              <p:par>
                                <p:cTn id="139" presetID="22" presetClass="entr" presetSubtype="4" fill="hold" nodeType="withEffect">
                                  <p:stCondLst>
                                    <p:cond delay="0"/>
                                  </p:stCondLst>
                                  <p:childTnLst>
                                    <p:set>
                                      <p:cBhvr>
                                        <p:cTn id="140" dur="1" fill="hold">
                                          <p:stCondLst>
                                            <p:cond delay="0"/>
                                          </p:stCondLst>
                                        </p:cTn>
                                        <p:tgtEl>
                                          <p:spTgt spid="89"/>
                                        </p:tgtEl>
                                        <p:attrNameLst>
                                          <p:attrName>style.visibility</p:attrName>
                                        </p:attrNameLst>
                                      </p:cBhvr>
                                      <p:to>
                                        <p:strVal val="visible"/>
                                      </p:to>
                                    </p:set>
                                    <p:animEffect transition="in" filter="wipe(down)">
                                      <p:cBhvr>
                                        <p:cTn id="141" dur="500"/>
                                        <p:tgtEl>
                                          <p:spTgt spid="89"/>
                                        </p:tgtEl>
                                      </p:cBhvr>
                                    </p:animEffect>
                                  </p:childTnLst>
                                </p:cTn>
                              </p:par>
                              <p:par>
                                <p:cTn id="142" presetID="22" presetClass="entr" presetSubtype="4" fill="hold" nodeType="withEffect">
                                  <p:stCondLst>
                                    <p:cond delay="0"/>
                                  </p:stCondLst>
                                  <p:childTnLst>
                                    <p:set>
                                      <p:cBhvr>
                                        <p:cTn id="143" dur="1" fill="hold">
                                          <p:stCondLst>
                                            <p:cond delay="0"/>
                                          </p:stCondLst>
                                        </p:cTn>
                                        <p:tgtEl>
                                          <p:spTgt spid="91"/>
                                        </p:tgtEl>
                                        <p:attrNameLst>
                                          <p:attrName>style.visibility</p:attrName>
                                        </p:attrNameLst>
                                      </p:cBhvr>
                                      <p:to>
                                        <p:strVal val="visible"/>
                                      </p:to>
                                    </p:set>
                                    <p:animEffect transition="in" filter="wipe(down)">
                                      <p:cBhvr>
                                        <p:cTn id="144" dur="500"/>
                                        <p:tgtEl>
                                          <p:spTgt spid="91"/>
                                        </p:tgtEl>
                                      </p:cBhvr>
                                    </p:animEffect>
                                  </p:childTnLst>
                                </p:cTn>
                              </p:par>
                            </p:childTnLst>
                          </p:cTn>
                        </p:par>
                      </p:childTnLst>
                    </p:cTn>
                  </p:par>
                  <p:par>
                    <p:cTn id="145" fill="hold">
                      <p:stCondLst>
                        <p:cond delay="indefinite"/>
                      </p:stCondLst>
                      <p:childTnLst>
                        <p:par>
                          <p:cTn id="146" fill="hold">
                            <p:stCondLst>
                              <p:cond delay="0"/>
                            </p:stCondLst>
                            <p:childTnLst>
                              <p:par>
                                <p:cTn id="147" presetID="2" presetClass="entr" presetSubtype="4" fill="hold" grpId="0" nodeType="clickEffect">
                                  <p:stCondLst>
                                    <p:cond delay="0"/>
                                  </p:stCondLst>
                                  <p:childTnLst>
                                    <p:set>
                                      <p:cBhvr>
                                        <p:cTn id="148" dur="1" fill="hold">
                                          <p:stCondLst>
                                            <p:cond delay="0"/>
                                          </p:stCondLst>
                                        </p:cTn>
                                        <p:tgtEl>
                                          <p:spTgt spid="339"/>
                                        </p:tgtEl>
                                        <p:attrNameLst>
                                          <p:attrName>style.visibility</p:attrName>
                                        </p:attrNameLst>
                                      </p:cBhvr>
                                      <p:to>
                                        <p:strVal val="visible"/>
                                      </p:to>
                                    </p:set>
                                    <p:anim calcmode="lin" valueType="num">
                                      <p:cBhvr additive="base">
                                        <p:cTn id="149" dur="500" fill="hold"/>
                                        <p:tgtEl>
                                          <p:spTgt spid="339"/>
                                        </p:tgtEl>
                                        <p:attrNameLst>
                                          <p:attrName>ppt_x</p:attrName>
                                        </p:attrNameLst>
                                      </p:cBhvr>
                                      <p:tavLst>
                                        <p:tav tm="0">
                                          <p:val>
                                            <p:strVal val="#ppt_x"/>
                                          </p:val>
                                        </p:tav>
                                        <p:tav tm="100000">
                                          <p:val>
                                            <p:strVal val="#ppt_x"/>
                                          </p:val>
                                        </p:tav>
                                      </p:tavLst>
                                    </p:anim>
                                    <p:anim calcmode="lin" valueType="num">
                                      <p:cBhvr additive="base">
                                        <p:cTn id="150" dur="500" fill="hold"/>
                                        <p:tgtEl>
                                          <p:spTgt spid="339"/>
                                        </p:tgtEl>
                                        <p:attrNameLst>
                                          <p:attrName>ppt_y</p:attrName>
                                        </p:attrNameLst>
                                      </p:cBhvr>
                                      <p:tavLst>
                                        <p:tav tm="0">
                                          <p:val>
                                            <p:strVal val="1+#ppt_h/2"/>
                                          </p:val>
                                        </p:tav>
                                        <p:tav tm="100000">
                                          <p:val>
                                            <p:strVal val="#ppt_y"/>
                                          </p:val>
                                        </p:tav>
                                      </p:tavLst>
                                    </p:anim>
                                  </p:childTnLst>
                                </p:cTn>
                              </p:par>
                              <p:par>
                                <p:cTn id="151" presetID="2" presetClass="entr" presetSubtype="4" fill="hold" grpId="0" nodeType="withEffect">
                                  <p:stCondLst>
                                    <p:cond delay="0"/>
                                  </p:stCondLst>
                                  <p:childTnLst>
                                    <p:set>
                                      <p:cBhvr>
                                        <p:cTn id="152" dur="1" fill="hold">
                                          <p:stCondLst>
                                            <p:cond delay="0"/>
                                          </p:stCondLst>
                                        </p:cTn>
                                        <p:tgtEl>
                                          <p:spTgt spid="341"/>
                                        </p:tgtEl>
                                        <p:attrNameLst>
                                          <p:attrName>style.visibility</p:attrName>
                                        </p:attrNameLst>
                                      </p:cBhvr>
                                      <p:to>
                                        <p:strVal val="visible"/>
                                      </p:to>
                                    </p:set>
                                    <p:anim calcmode="lin" valueType="num">
                                      <p:cBhvr additive="base">
                                        <p:cTn id="153" dur="500" fill="hold"/>
                                        <p:tgtEl>
                                          <p:spTgt spid="341"/>
                                        </p:tgtEl>
                                        <p:attrNameLst>
                                          <p:attrName>ppt_x</p:attrName>
                                        </p:attrNameLst>
                                      </p:cBhvr>
                                      <p:tavLst>
                                        <p:tav tm="0">
                                          <p:val>
                                            <p:strVal val="#ppt_x"/>
                                          </p:val>
                                        </p:tav>
                                        <p:tav tm="100000">
                                          <p:val>
                                            <p:strVal val="#ppt_x"/>
                                          </p:val>
                                        </p:tav>
                                      </p:tavLst>
                                    </p:anim>
                                    <p:anim calcmode="lin" valueType="num">
                                      <p:cBhvr additive="base">
                                        <p:cTn id="154" dur="500" fill="hold"/>
                                        <p:tgtEl>
                                          <p:spTgt spid="341"/>
                                        </p:tgtEl>
                                        <p:attrNameLst>
                                          <p:attrName>ppt_y</p:attrName>
                                        </p:attrNameLst>
                                      </p:cBhvr>
                                      <p:tavLst>
                                        <p:tav tm="0">
                                          <p:val>
                                            <p:strVal val="1+#ppt_h/2"/>
                                          </p:val>
                                        </p:tav>
                                        <p:tav tm="100000">
                                          <p:val>
                                            <p:strVal val="#ppt_y"/>
                                          </p:val>
                                        </p:tav>
                                      </p:tavLst>
                                    </p:anim>
                                  </p:childTnLst>
                                </p:cTn>
                              </p:par>
                              <p:par>
                                <p:cTn id="155" presetID="2" presetClass="entr" presetSubtype="8" fill="hold" grpId="0" nodeType="withEffect">
                                  <p:stCondLst>
                                    <p:cond delay="0"/>
                                  </p:stCondLst>
                                  <p:childTnLst>
                                    <p:set>
                                      <p:cBhvr>
                                        <p:cTn id="156" dur="1" fill="hold">
                                          <p:stCondLst>
                                            <p:cond delay="0"/>
                                          </p:stCondLst>
                                        </p:cTn>
                                        <p:tgtEl>
                                          <p:spTgt spid="342"/>
                                        </p:tgtEl>
                                        <p:attrNameLst>
                                          <p:attrName>style.visibility</p:attrName>
                                        </p:attrNameLst>
                                      </p:cBhvr>
                                      <p:to>
                                        <p:strVal val="visible"/>
                                      </p:to>
                                    </p:set>
                                    <p:anim calcmode="lin" valueType="num">
                                      <p:cBhvr additive="base">
                                        <p:cTn id="157" dur="500" fill="hold"/>
                                        <p:tgtEl>
                                          <p:spTgt spid="342"/>
                                        </p:tgtEl>
                                        <p:attrNameLst>
                                          <p:attrName>ppt_x</p:attrName>
                                        </p:attrNameLst>
                                      </p:cBhvr>
                                      <p:tavLst>
                                        <p:tav tm="0">
                                          <p:val>
                                            <p:strVal val="0-#ppt_w/2"/>
                                          </p:val>
                                        </p:tav>
                                        <p:tav tm="100000">
                                          <p:val>
                                            <p:strVal val="#ppt_x"/>
                                          </p:val>
                                        </p:tav>
                                      </p:tavLst>
                                    </p:anim>
                                    <p:anim calcmode="lin" valueType="num">
                                      <p:cBhvr additive="base">
                                        <p:cTn id="158" dur="500" fill="hold"/>
                                        <p:tgtEl>
                                          <p:spTgt spid="342"/>
                                        </p:tgtEl>
                                        <p:attrNameLst>
                                          <p:attrName>ppt_y</p:attrName>
                                        </p:attrNameLst>
                                      </p:cBhvr>
                                      <p:tavLst>
                                        <p:tav tm="0">
                                          <p:val>
                                            <p:strVal val="#ppt_y"/>
                                          </p:val>
                                        </p:tav>
                                        <p:tav tm="100000">
                                          <p:val>
                                            <p:strVal val="#ppt_y"/>
                                          </p:val>
                                        </p:tav>
                                      </p:tavLst>
                                    </p:anim>
                                  </p:childTnLst>
                                </p:cTn>
                              </p:par>
                              <p:par>
                                <p:cTn id="159" presetID="22" presetClass="entr" presetSubtype="4" fill="hold" grpId="0" nodeType="withEffect">
                                  <p:stCondLst>
                                    <p:cond delay="0"/>
                                  </p:stCondLst>
                                  <p:childTnLst>
                                    <p:set>
                                      <p:cBhvr>
                                        <p:cTn id="160" dur="1" fill="hold">
                                          <p:stCondLst>
                                            <p:cond delay="0"/>
                                          </p:stCondLst>
                                        </p:cTn>
                                        <p:tgtEl>
                                          <p:spTgt spid="354"/>
                                        </p:tgtEl>
                                        <p:attrNameLst>
                                          <p:attrName>style.visibility</p:attrName>
                                        </p:attrNameLst>
                                      </p:cBhvr>
                                      <p:to>
                                        <p:strVal val="visible"/>
                                      </p:to>
                                    </p:set>
                                    <p:animEffect transition="in" filter="wipe(down)">
                                      <p:cBhvr>
                                        <p:cTn id="161" dur="500"/>
                                        <p:tgtEl>
                                          <p:spTgt spid="354"/>
                                        </p:tgtEl>
                                      </p:cBhvr>
                                    </p:animEffect>
                                  </p:childTnLst>
                                </p:cTn>
                              </p:par>
                              <p:par>
                                <p:cTn id="162" presetID="22" presetClass="entr" presetSubtype="4" fill="hold" grpId="0" nodeType="withEffect">
                                  <p:stCondLst>
                                    <p:cond delay="0"/>
                                  </p:stCondLst>
                                  <p:childTnLst>
                                    <p:set>
                                      <p:cBhvr>
                                        <p:cTn id="163" dur="1" fill="hold">
                                          <p:stCondLst>
                                            <p:cond delay="0"/>
                                          </p:stCondLst>
                                        </p:cTn>
                                        <p:tgtEl>
                                          <p:spTgt spid="355"/>
                                        </p:tgtEl>
                                        <p:attrNameLst>
                                          <p:attrName>style.visibility</p:attrName>
                                        </p:attrNameLst>
                                      </p:cBhvr>
                                      <p:to>
                                        <p:strVal val="visible"/>
                                      </p:to>
                                    </p:set>
                                    <p:animEffect transition="in" filter="wipe(down)">
                                      <p:cBhvr>
                                        <p:cTn id="164" dur="500"/>
                                        <p:tgtEl>
                                          <p:spTgt spid="355"/>
                                        </p:tgtEl>
                                      </p:cBhvr>
                                    </p:animEffect>
                                  </p:childTnLst>
                                </p:cTn>
                              </p:par>
                              <p:par>
                                <p:cTn id="165" presetID="22" presetClass="entr" presetSubtype="4" fill="hold" nodeType="withEffect">
                                  <p:stCondLst>
                                    <p:cond delay="0"/>
                                  </p:stCondLst>
                                  <p:childTnLst>
                                    <p:set>
                                      <p:cBhvr>
                                        <p:cTn id="166" dur="1" fill="hold">
                                          <p:stCondLst>
                                            <p:cond delay="0"/>
                                          </p:stCondLst>
                                        </p:cTn>
                                        <p:tgtEl>
                                          <p:spTgt spid="96"/>
                                        </p:tgtEl>
                                        <p:attrNameLst>
                                          <p:attrName>style.visibility</p:attrName>
                                        </p:attrNameLst>
                                      </p:cBhvr>
                                      <p:to>
                                        <p:strVal val="visible"/>
                                      </p:to>
                                    </p:set>
                                    <p:animEffect transition="in" filter="wipe(down)">
                                      <p:cBhvr>
                                        <p:cTn id="167" dur="500"/>
                                        <p:tgtEl>
                                          <p:spTgt spid="96"/>
                                        </p:tgtEl>
                                      </p:cBhvr>
                                    </p:animEffect>
                                  </p:childTnLst>
                                </p:cTn>
                              </p:par>
                              <p:par>
                                <p:cTn id="168" presetID="22" presetClass="entr" presetSubtype="4" fill="hold" nodeType="withEffect">
                                  <p:stCondLst>
                                    <p:cond delay="0"/>
                                  </p:stCondLst>
                                  <p:childTnLst>
                                    <p:set>
                                      <p:cBhvr>
                                        <p:cTn id="169" dur="1" fill="hold">
                                          <p:stCondLst>
                                            <p:cond delay="0"/>
                                          </p:stCondLst>
                                        </p:cTn>
                                        <p:tgtEl>
                                          <p:spTgt spid="99"/>
                                        </p:tgtEl>
                                        <p:attrNameLst>
                                          <p:attrName>style.visibility</p:attrName>
                                        </p:attrNameLst>
                                      </p:cBhvr>
                                      <p:to>
                                        <p:strVal val="visible"/>
                                      </p:to>
                                    </p:set>
                                    <p:animEffect transition="in" filter="wipe(down)">
                                      <p:cBhvr>
                                        <p:cTn id="170" dur="500"/>
                                        <p:tgtEl>
                                          <p:spTgt spid="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58" grpId="0" animBg="1"/>
      <p:bldP spid="259" grpId="0" animBg="1"/>
      <p:bldP spid="262" grpId="0" animBg="1"/>
      <p:bldP spid="266" grpId="0" animBg="1"/>
      <p:bldP spid="267" grpId="0" animBg="1"/>
      <p:bldP spid="272" grpId="0" animBg="1"/>
      <p:bldP spid="276" grpId="0" animBg="1"/>
      <p:bldP spid="22" grpId="0"/>
      <p:bldP spid="48" grpId="0"/>
      <p:bldP spid="49" grpId="0" animBg="1"/>
      <p:bldP spid="50" grpId="0"/>
      <p:bldP spid="303" grpId="0" animBg="1"/>
      <p:bldP spid="304" grpId="0"/>
      <p:bldP spid="305" grpId="0"/>
      <p:bldP spid="306" grpId="0" animBg="1"/>
      <p:bldP spid="307" grpId="0"/>
      <p:bldP spid="308" grpId="0" animBg="1"/>
      <p:bldP spid="309" grpId="0"/>
      <p:bldP spid="79" grpId="0"/>
      <p:bldP spid="338" grpId="0" animBg="1"/>
      <p:bldP spid="339" grpId="0" animBg="1"/>
      <p:bldP spid="340" grpId="0" animBg="1"/>
      <p:bldP spid="341" grpId="0" animBg="1"/>
      <p:bldP spid="80" grpId="0"/>
      <p:bldP spid="342" grpId="0"/>
      <p:bldP spid="352" grpId="0" animBg="1"/>
      <p:bldP spid="353" grpId="0" animBg="1"/>
      <p:bldP spid="354" grpId="0" animBg="1"/>
      <p:bldP spid="35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nettore diritto 2">
            <a:extLst>
              <a:ext uri="{FF2B5EF4-FFF2-40B4-BE49-F238E27FC236}">
                <a16:creationId xmlns:a16="http://schemas.microsoft.com/office/drawing/2014/main" id="{D6F130E4-790C-4268-A1B7-F08CF68ACA44}"/>
              </a:ext>
            </a:extLst>
          </p:cNvPr>
          <p:cNvCxnSpPr>
            <a:cxnSpLocks/>
          </p:cNvCxnSpPr>
          <p:nvPr/>
        </p:nvCxnSpPr>
        <p:spPr>
          <a:xfrm>
            <a:off x="0" y="6873934"/>
            <a:ext cx="12192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5" name="Connettore diritto 4">
            <a:extLst>
              <a:ext uri="{FF2B5EF4-FFF2-40B4-BE49-F238E27FC236}">
                <a16:creationId xmlns:a16="http://schemas.microsoft.com/office/drawing/2014/main" id="{895DA4C7-78DD-4F9B-80E2-EC0E97B60C0B}"/>
              </a:ext>
            </a:extLst>
          </p:cNvPr>
          <p:cNvCxnSpPr>
            <a:cxnSpLocks/>
          </p:cNvCxnSpPr>
          <p:nvPr/>
        </p:nvCxnSpPr>
        <p:spPr>
          <a:xfrm>
            <a:off x="4907280" y="3284724"/>
            <a:ext cx="7059819"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6" name="Ovale 5">
            <a:extLst>
              <a:ext uri="{FF2B5EF4-FFF2-40B4-BE49-F238E27FC236}">
                <a16:creationId xmlns:a16="http://schemas.microsoft.com/office/drawing/2014/main" id="{6EA32605-BFB1-44B2-BA3A-18479BE9078F}"/>
              </a:ext>
            </a:extLst>
          </p:cNvPr>
          <p:cNvSpPr/>
          <p:nvPr/>
        </p:nvSpPr>
        <p:spPr>
          <a:xfrm>
            <a:off x="9023904" y="4553708"/>
            <a:ext cx="1800000" cy="1800000"/>
          </a:xfrm>
          <a:prstGeom prst="ellipse">
            <a:avLst/>
          </a:prstGeom>
          <a:noFill/>
          <a:ln w="31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omic Sans MS"/>
              <a:ea typeface="+mn-ea"/>
              <a:cs typeface="+mn-cs"/>
            </a:endParaRPr>
          </a:p>
        </p:txBody>
      </p:sp>
      <p:cxnSp>
        <p:nvCxnSpPr>
          <p:cNvPr id="12" name="Connettore diritto 11">
            <a:extLst>
              <a:ext uri="{FF2B5EF4-FFF2-40B4-BE49-F238E27FC236}">
                <a16:creationId xmlns:a16="http://schemas.microsoft.com/office/drawing/2014/main" id="{4BC36E24-814D-4413-AF93-FE20BBCDCD69}"/>
              </a:ext>
            </a:extLst>
          </p:cNvPr>
          <p:cNvCxnSpPr>
            <a:cxnSpLocks/>
            <a:stCxn id="6" idx="2"/>
          </p:cNvCxnSpPr>
          <p:nvPr/>
        </p:nvCxnSpPr>
        <p:spPr>
          <a:xfrm flipV="1">
            <a:off x="9023904" y="3282565"/>
            <a:ext cx="0" cy="217114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3" name="Connettore diritto 42">
            <a:extLst>
              <a:ext uri="{FF2B5EF4-FFF2-40B4-BE49-F238E27FC236}">
                <a16:creationId xmlns:a16="http://schemas.microsoft.com/office/drawing/2014/main" id="{355DE3E0-7087-4C63-8D2C-2DC4D331A47F}"/>
              </a:ext>
            </a:extLst>
          </p:cNvPr>
          <p:cNvCxnSpPr>
            <a:cxnSpLocks/>
          </p:cNvCxnSpPr>
          <p:nvPr/>
        </p:nvCxnSpPr>
        <p:spPr>
          <a:xfrm flipV="1">
            <a:off x="8405752" y="2007281"/>
            <a:ext cx="0" cy="2879026"/>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72" name="Connettore diritto 71">
            <a:extLst>
              <a:ext uri="{FF2B5EF4-FFF2-40B4-BE49-F238E27FC236}">
                <a16:creationId xmlns:a16="http://schemas.microsoft.com/office/drawing/2014/main" id="{2AD96835-71E6-470C-B397-74BC0DAF3EA4}"/>
              </a:ext>
            </a:extLst>
          </p:cNvPr>
          <p:cNvCxnSpPr>
            <a:cxnSpLocks/>
            <a:endCxn id="133" idx="6"/>
          </p:cNvCxnSpPr>
          <p:nvPr/>
        </p:nvCxnSpPr>
        <p:spPr>
          <a:xfrm flipH="1" flipV="1">
            <a:off x="11621395" y="2026546"/>
            <a:ext cx="3368" cy="306062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05" name="Connettore diritto 104">
            <a:extLst>
              <a:ext uri="{FF2B5EF4-FFF2-40B4-BE49-F238E27FC236}">
                <a16:creationId xmlns:a16="http://schemas.microsoft.com/office/drawing/2014/main" id="{70048E3A-5E18-49A2-9F60-572E09FD8E87}"/>
              </a:ext>
            </a:extLst>
          </p:cNvPr>
          <p:cNvCxnSpPr>
            <a:cxnSpLocks/>
          </p:cNvCxnSpPr>
          <p:nvPr/>
        </p:nvCxnSpPr>
        <p:spPr>
          <a:xfrm flipV="1">
            <a:off x="9125417" y="2025754"/>
            <a:ext cx="0" cy="161605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06" name="Connettore diritto 105">
            <a:extLst>
              <a:ext uri="{FF2B5EF4-FFF2-40B4-BE49-F238E27FC236}">
                <a16:creationId xmlns:a16="http://schemas.microsoft.com/office/drawing/2014/main" id="{34A3F6B3-79C6-40FE-9AC7-2D4810016015}"/>
              </a:ext>
            </a:extLst>
          </p:cNvPr>
          <p:cNvCxnSpPr>
            <a:cxnSpLocks/>
            <a:endCxn id="133" idx="2"/>
          </p:cNvCxnSpPr>
          <p:nvPr/>
        </p:nvCxnSpPr>
        <p:spPr>
          <a:xfrm flipV="1">
            <a:off x="10908121" y="2026546"/>
            <a:ext cx="2678" cy="4302334"/>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sp>
        <p:nvSpPr>
          <p:cNvPr id="133" name="Ovale 132">
            <a:extLst>
              <a:ext uri="{FF2B5EF4-FFF2-40B4-BE49-F238E27FC236}">
                <a16:creationId xmlns:a16="http://schemas.microsoft.com/office/drawing/2014/main" id="{386ABB6C-9F21-4C91-9C38-0D4A8261254B}"/>
              </a:ext>
            </a:extLst>
          </p:cNvPr>
          <p:cNvSpPr/>
          <p:nvPr/>
        </p:nvSpPr>
        <p:spPr>
          <a:xfrm>
            <a:off x="10910799" y="1306546"/>
            <a:ext cx="710596" cy="1440000"/>
          </a:xfrm>
          <a:prstGeom prst="ellipse">
            <a:avLst/>
          </a:pr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omic Sans MS"/>
              <a:ea typeface="+mn-ea"/>
              <a:cs typeface="+mn-cs"/>
            </a:endParaRPr>
          </a:p>
        </p:txBody>
      </p:sp>
      <p:grpSp>
        <p:nvGrpSpPr>
          <p:cNvPr id="54" name="Gruppo 53">
            <a:extLst>
              <a:ext uri="{FF2B5EF4-FFF2-40B4-BE49-F238E27FC236}">
                <a16:creationId xmlns:a16="http://schemas.microsoft.com/office/drawing/2014/main" id="{A57809FB-C177-49A9-99A0-77BAC01DE521}"/>
              </a:ext>
            </a:extLst>
          </p:cNvPr>
          <p:cNvGrpSpPr/>
          <p:nvPr/>
        </p:nvGrpSpPr>
        <p:grpSpPr>
          <a:xfrm>
            <a:off x="8406765" y="1306682"/>
            <a:ext cx="720446" cy="1440000"/>
            <a:chOff x="3952448" y="1439212"/>
            <a:chExt cx="720446" cy="1454337"/>
          </a:xfrm>
        </p:grpSpPr>
        <p:sp>
          <p:nvSpPr>
            <p:cNvPr id="52" name="Arco 51">
              <a:extLst>
                <a:ext uri="{FF2B5EF4-FFF2-40B4-BE49-F238E27FC236}">
                  <a16:creationId xmlns:a16="http://schemas.microsoft.com/office/drawing/2014/main" id="{26665A8D-7601-493E-BFFD-A2DF153C54EE}"/>
                </a:ext>
              </a:extLst>
            </p:cNvPr>
            <p:cNvSpPr/>
            <p:nvPr/>
          </p:nvSpPr>
          <p:spPr>
            <a:xfrm>
              <a:off x="3952448" y="1439212"/>
              <a:ext cx="720000" cy="1451507"/>
            </a:xfrm>
            <a:prstGeom prst="arc">
              <a:avLst>
                <a:gd name="adj1" fmla="val 16200000"/>
                <a:gd name="adj2" fmla="val 5398461"/>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omic Sans MS"/>
                <a:ea typeface="+mn-ea"/>
                <a:cs typeface="+mn-cs"/>
              </a:endParaRPr>
            </a:p>
          </p:txBody>
        </p:sp>
        <p:sp>
          <p:nvSpPr>
            <p:cNvPr id="128" name="Arco 127">
              <a:extLst>
                <a:ext uri="{FF2B5EF4-FFF2-40B4-BE49-F238E27FC236}">
                  <a16:creationId xmlns:a16="http://schemas.microsoft.com/office/drawing/2014/main" id="{C15B09B7-3A47-4BAC-A4E1-FE749D5F4F31}"/>
                </a:ext>
              </a:extLst>
            </p:cNvPr>
            <p:cNvSpPr/>
            <p:nvPr/>
          </p:nvSpPr>
          <p:spPr>
            <a:xfrm flipH="1">
              <a:off x="3952894" y="1442042"/>
              <a:ext cx="720000" cy="1451507"/>
            </a:xfrm>
            <a:prstGeom prst="arc">
              <a:avLst>
                <a:gd name="adj1" fmla="val 16200000"/>
                <a:gd name="adj2" fmla="val 5398461"/>
              </a:avLst>
            </a:prstGeom>
            <a:ln w="3175">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omic Sans MS"/>
                <a:ea typeface="+mn-ea"/>
                <a:cs typeface="+mn-cs"/>
              </a:endParaRPr>
            </a:p>
          </p:txBody>
        </p:sp>
      </p:grpSp>
      <p:sp>
        <p:nvSpPr>
          <p:cNvPr id="4" name="Titolo 3">
            <a:extLst>
              <a:ext uri="{FF2B5EF4-FFF2-40B4-BE49-F238E27FC236}">
                <a16:creationId xmlns:a16="http://schemas.microsoft.com/office/drawing/2014/main" id="{539EACE9-AB97-491D-B38A-D03501B8D20D}"/>
              </a:ext>
            </a:extLst>
          </p:cNvPr>
          <p:cNvSpPr>
            <a:spLocks noGrp="1"/>
          </p:cNvSpPr>
          <p:nvPr>
            <p:ph type="title"/>
          </p:nvPr>
        </p:nvSpPr>
        <p:spPr>
          <a:xfrm>
            <a:off x="12000" y="12439"/>
            <a:ext cx="12168000" cy="360000"/>
          </a:xfrm>
          <a:ln>
            <a:solidFill>
              <a:schemeClr val="accent1"/>
            </a:solidFill>
          </a:ln>
        </p:spPr>
        <p:txBody>
          <a:bodyPr anchor="ctr">
            <a:normAutofit/>
          </a:bodyPr>
          <a:lstStyle/>
          <a:p>
            <a:r>
              <a:rPr lang="it-IT" sz="1700" dirty="0">
                <a:solidFill>
                  <a:srgbClr val="0066FF"/>
                </a:solidFill>
                <a:latin typeface="Comic Sans MS" panose="030F0702030302020204" pitchFamily="66" charset="0"/>
              </a:rPr>
              <a:t>GEOMETRIA DESCRITTIVA DINAMICA–COMPENETRAZIONE DI SOLIDI DI ROTAZIONE (9)</a:t>
            </a:r>
            <a:endParaRPr lang="it-IT" sz="1700" dirty="0"/>
          </a:p>
        </p:txBody>
      </p:sp>
      <p:cxnSp>
        <p:nvCxnSpPr>
          <p:cNvPr id="93" name="Connettore diritto 92">
            <a:extLst>
              <a:ext uri="{FF2B5EF4-FFF2-40B4-BE49-F238E27FC236}">
                <a16:creationId xmlns:a16="http://schemas.microsoft.com/office/drawing/2014/main" id="{32B33B56-D8F4-4D05-A7F1-8562974191A6}"/>
              </a:ext>
            </a:extLst>
          </p:cNvPr>
          <p:cNvCxnSpPr>
            <a:cxnSpLocks/>
          </p:cNvCxnSpPr>
          <p:nvPr/>
        </p:nvCxnSpPr>
        <p:spPr>
          <a:xfrm>
            <a:off x="0" y="6852598"/>
            <a:ext cx="12192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51" name="Connettore diritto 50">
            <a:extLst>
              <a:ext uri="{FF2B5EF4-FFF2-40B4-BE49-F238E27FC236}">
                <a16:creationId xmlns:a16="http://schemas.microsoft.com/office/drawing/2014/main" id="{AAFCE72F-B4F3-4A7D-99E0-241FED456FF4}"/>
              </a:ext>
            </a:extLst>
          </p:cNvPr>
          <p:cNvCxnSpPr>
            <a:cxnSpLocks/>
          </p:cNvCxnSpPr>
          <p:nvPr/>
        </p:nvCxnSpPr>
        <p:spPr>
          <a:xfrm>
            <a:off x="8763430" y="2479246"/>
            <a:ext cx="2501798" cy="0"/>
          </a:xfrm>
          <a:prstGeom prst="line">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cxnSp>
      <p:cxnSp>
        <p:nvCxnSpPr>
          <p:cNvPr id="118" name="Connettore diritto 117">
            <a:extLst>
              <a:ext uri="{FF2B5EF4-FFF2-40B4-BE49-F238E27FC236}">
                <a16:creationId xmlns:a16="http://schemas.microsoft.com/office/drawing/2014/main" id="{6B4F95DA-5638-4708-8D34-70C1BAE53932}"/>
              </a:ext>
            </a:extLst>
          </p:cNvPr>
          <p:cNvCxnSpPr>
            <a:cxnSpLocks/>
          </p:cNvCxnSpPr>
          <p:nvPr/>
        </p:nvCxnSpPr>
        <p:spPr>
          <a:xfrm>
            <a:off x="8763430" y="1584510"/>
            <a:ext cx="2501798" cy="0"/>
          </a:xfrm>
          <a:prstGeom prst="line">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cxnSp>
      <p:sp>
        <p:nvSpPr>
          <p:cNvPr id="60" name="Ovale 59">
            <a:extLst>
              <a:ext uri="{FF2B5EF4-FFF2-40B4-BE49-F238E27FC236}">
                <a16:creationId xmlns:a16="http://schemas.microsoft.com/office/drawing/2014/main" id="{F7FFE740-E747-4991-ABA1-4D6BD36273DD}"/>
              </a:ext>
            </a:extLst>
          </p:cNvPr>
          <p:cNvSpPr/>
          <p:nvPr/>
        </p:nvSpPr>
        <p:spPr>
          <a:xfrm>
            <a:off x="11044227" y="1584509"/>
            <a:ext cx="444149" cy="892800"/>
          </a:xfrm>
          <a:prstGeom prst="ellipse">
            <a:avLst/>
          </a:pr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0" name="Ovale 129">
            <a:extLst>
              <a:ext uri="{FF2B5EF4-FFF2-40B4-BE49-F238E27FC236}">
                <a16:creationId xmlns:a16="http://schemas.microsoft.com/office/drawing/2014/main" id="{368C4E07-BCBE-4319-BD01-86D937AF4DFC}"/>
              </a:ext>
            </a:extLst>
          </p:cNvPr>
          <p:cNvSpPr/>
          <p:nvPr/>
        </p:nvSpPr>
        <p:spPr>
          <a:xfrm>
            <a:off x="8543928" y="1585170"/>
            <a:ext cx="444149" cy="892800"/>
          </a:xfrm>
          <a:prstGeom prst="ellipse">
            <a:avLst/>
          </a:prstGeom>
          <a:noFill/>
          <a:ln w="3175">
            <a:solidFill>
              <a:srgbClr val="00B0F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8" name="Figura a mano libera: forma 257">
            <a:extLst>
              <a:ext uri="{FF2B5EF4-FFF2-40B4-BE49-F238E27FC236}">
                <a16:creationId xmlns:a16="http://schemas.microsoft.com/office/drawing/2014/main" id="{8E45B859-19A3-4549-8396-60E55C97A1E3}"/>
              </a:ext>
            </a:extLst>
          </p:cNvPr>
          <p:cNvSpPr/>
          <p:nvPr/>
        </p:nvSpPr>
        <p:spPr>
          <a:xfrm>
            <a:off x="9299056" y="1309519"/>
            <a:ext cx="1259789" cy="1436923"/>
          </a:xfrm>
          <a:custGeom>
            <a:avLst/>
            <a:gdLst>
              <a:gd name="connsiteX0" fmla="*/ 9 w 1268557"/>
              <a:gd name="connsiteY0" fmla="*/ 722410 h 1436933"/>
              <a:gd name="connsiteX1" fmla="*/ 29419 w 1268557"/>
              <a:gd name="connsiteY1" fmla="*/ 310663 h 1436933"/>
              <a:gd name="connsiteX2" fmla="*/ 82893 w 1268557"/>
              <a:gd name="connsiteY2" fmla="*/ 166284 h 1436933"/>
              <a:gd name="connsiteX3" fmla="*/ 195188 w 1268557"/>
              <a:gd name="connsiteY3" fmla="*/ 56663 h 1436933"/>
              <a:gd name="connsiteX4" fmla="*/ 473251 w 1268557"/>
              <a:gd name="connsiteY4" fmla="*/ 515 h 1436933"/>
              <a:gd name="connsiteX5" fmla="*/ 951840 w 1268557"/>
              <a:gd name="connsiteY5" fmla="*/ 27252 h 1436933"/>
              <a:gd name="connsiteX6" fmla="*/ 1245946 w 1268557"/>
              <a:gd name="connsiteY6" fmla="*/ 515 h 1436933"/>
              <a:gd name="connsiteX7" fmla="*/ 1240598 w 1268557"/>
              <a:gd name="connsiteY7" fmla="*/ 51315 h 1436933"/>
              <a:gd name="connsiteX8" fmla="*/ 1176430 w 1268557"/>
              <a:gd name="connsiteY8" fmla="*/ 163610 h 1436933"/>
              <a:gd name="connsiteX9" fmla="*/ 1093546 w 1268557"/>
              <a:gd name="connsiteY9" fmla="*/ 310663 h 1436933"/>
              <a:gd name="connsiteX10" fmla="*/ 989272 w 1268557"/>
              <a:gd name="connsiteY10" fmla="*/ 717063 h 1436933"/>
              <a:gd name="connsiteX11" fmla="*/ 1093546 w 1268557"/>
              <a:gd name="connsiteY11" fmla="*/ 1134157 h 1436933"/>
              <a:gd name="connsiteX12" fmla="*/ 1173756 w 1268557"/>
              <a:gd name="connsiteY12" fmla="*/ 1275863 h 1436933"/>
              <a:gd name="connsiteX13" fmla="*/ 1245946 w 1268557"/>
              <a:gd name="connsiteY13" fmla="*/ 1380136 h 1436933"/>
              <a:gd name="connsiteX14" fmla="*/ 1240598 w 1268557"/>
              <a:gd name="connsiteY14" fmla="*/ 1436284 h 1436933"/>
              <a:gd name="connsiteX15" fmla="*/ 949167 w 1268557"/>
              <a:gd name="connsiteY15" fmla="*/ 1412221 h 1436933"/>
              <a:gd name="connsiteX16" fmla="*/ 473251 w 1268557"/>
              <a:gd name="connsiteY16" fmla="*/ 1436284 h 1436933"/>
              <a:gd name="connsiteX17" fmla="*/ 192514 w 1268557"/>
              <a:gd name="connsiteY17" fmla="*/ 1382810 h 1436933"/>
              <a:gd name="connsiteX18" fmla="*/ 82893 w 1268557"/>
              <a:gd name="connsiteY18" fmla="*/ 1278536 h 1436933"/>
              <a:gd name="connsiteX19" fmla="*/ 32093 w 1268557"/>
              <a:gd name="connsiteY19" fmla="*/ 1131484 h 1436933"/>
              <a:gd name="connsiteX20" fmla="*/ 9 w 1268557"/>
              <a:gd name="connsiteY20" fmla="*/ 722410 h 1436933"/>
              <a:gd name="connsiteX0" fmla="*/ 9 w 1268557"/>
              <a:gd name="connsiteY0" fmla="*/ 722299 h 1436822"/>
              <a:gd name="connsiteX1" fmla="*/ 29419 w 1268557"/>
              <a:gd name="connsiteY1" fmla="*/ 310552 h 1436822"/>
              <a:gd name="connsiteX2" fmla="*/ 82893 w 1268557"/>
              <a:gd name="connsiteY2" fmla="*/ 166173 h 1436822"/>
              <a:gd name="connsiteX3" fmla="*/ 193283 w 1268557"/>
              <a:gd name="connsiteY3" fmla="*/ 52742 h 1436822"/>
              <a:gd name="connsiteX4" fmla="*/ 473251 w 1268557"/>
              <a:gd name="connsiteY4" fmla="*/ 404 h 1436822"/>
              <a:gd name="connsiteX5" fmla="*/ 951840 w 1268557"/>
              <a:gd name="connsiteY5" fmla="*/ 27141 h 1436822"/>
              <a:gd name="connsiteX6" fmla="*/ 1245946 w 1268557"/>
              <a:gd name="connsiteY6" fmla="*/ 404 h 1436822"/>
              <a:gd name="connsiteX7" fmla="*/ 1240598 w 1268557"/>
              <a:gd name="connsiteY7" fmla="*/ 51204 h 1436822"/>
              <a:gd name="connsiteX8" fmla="*/ 1176430 w 1268557"/>
              <a:gd name="connsiteY8" fmla="*/ 163499 h 1436822"/>
              <a:gd name="connsiteX9" fmla="*/ 1093546 w 1268557"/>
              <a:gd name="connsiteY9" fmla="*/ 310552 h 1436822"/>
              <a:gd name="connsiteX10" fmla="*/ 989272 w 1268557"/>
              <a:gd name="connsiteY10" fmla="*/ 716952 h 1436822"/>
              <a:gd name="connsiteX11" fmla="*/ 1093546 w 1268557"/>
              <a:gd name="connsiteY11" fmla="*/ 1134046 h 1436822"/>
              <a:gd name="connsiteX12" fmla="*/ 1173756 w 1268557"/>
              <a:gd name="connsiteY12" fmla="*/ 1275752 h 1436822"/>
              <a:gd name="connsiteX13" fmla="*/ 1245946 w 1268557"/>
              <a:gd name="connsiteY13" fmla="*/ 1380025 h 1436822"/>
              <a:gd name="connsiteX14" fmla="*/ 1240598 w 1268557"/>
              <a:gd name="connsiteY14" fmla="*/ 1436173 h 1436822"/>
              <a:gd name="connsiteX15" fmla="*/ 949167 w 1268557"/>
              <a:gd name="connsiteY15" fmla="*/ 1412110 h 1436822"/>
              <a:gd name="connsiteX16" fmla="*/ 473251 w 1268557"/>
              <a:gd name="connsiteY16" fmla="*/ 1436173 h 1436822"/>
              <a:gd name="connsiteX17" fmla="*/ 192514 w 1268557"/>
              <a:gd name="connsiteY17" fmla="*/ 1382699 h 1436822"/>
              <a:gd name="connsiteX18" fmla="*/ 82893 w 1268557"/>
              <a:gd name="connsiteY18" fmla="*/ 1278425 h 1436822"/>
              <a:gd name="connsiteX19" fmla="*/ 32093 w 1268557"/>
              <a:gd name="connsiteY19" fmla="*/ 1131373 h 1436822"/>
              <a:gd name="connsiteX20" fmla="*/ 9 w 1268557"/>
              <a:gd name="connsiteY20" fmla="*/ 722299 h 1436822"/>
              <a:gd name="connsiteX0" fmla="*/ 9 w 1268557"/>
              <a:gd name="connsiteY0" fmla="*/ 722299 h 1436822"/>
              <a:gd name="connsiteX1" fmla="*/ 29419 w 1268557"/>
              <a:gd name="connsiteY1" fmla="*/ 310552 h 1436822"/>
              <a:gd name="connsiteX2" fmla="*/ 75273 w 1268557"/>
              <a:gd name="connsiteY2" fmla="*/ 166173 h 1436822"/>
              <a:gd name="connsiteX3" fmla="*/ 193283 w 1268557"/>
              <a:gd name="connsiteY3" fmla="*/ 52742 h 1436822"/>
              <a:gd name="connsiteX4" fmla="*/ 473251 w 1268557"/>
              <a:gd name="connsiteY4" fmla="*/ 404 h 1436822"/>
              <a:gd name="connsiteX5" fmla="*/ 951840 w 1268557"/>
              <a:gd name="connsiteY5" fmla="*/ 27141 h 1436822"/>
              <a:gd name="connsiteX6" fmla="*/ 1245946 w 1268557"/>
              <a:gd name="connsiteY6" fmla="*/ 404 h 1436822"/>
              <a:gd name="connsiteX7" fmla="*/ 1240598 w 1268557"/>
              <a:gd name="connsiteY7" fmla="*/ 51204 h 1436822"/>
              <a:gd name="connsiteX8" fmla="*/ 1176430 w 1268557"/>
              <a:gd name="connsiteY8" fmla="*/ 163499 h 1436822"/>
              <a:gd name="connsiteX9" fmla="*/ 1093546 w 1268557"/>
              <a:gd name="connsiteY9" fmla="*/ 310552 h 1436822"/>
              <a:gd name="connsiteX10" fmla="*/ 989272 w 1268557"/>
              <a:gd name="connsiteY10" fmla="*/ 716952 h 1436822"/>
              <a:gd name="connsiteX11" fmla="*/ 1093546 w 1268557"/>
              <a:gd name="connsiteY11" fmla="*/ 1134046 h 1436822"/>
              <a:gd name="connsiteX12" fmla="*/ 1173756 w 1268557"/>
              <a:gd name="connsiteY12" fmla="*/ 1275752 h 1436822"/>
              <a:gd name="connsiteX13" fmla="*/ 1245946 w 1268557"/>
              <a:gd name="connsiteY13" fmla="*/ 1380025 h 1436822"/>
              <a:gd name="connsiteX14" fmla="*/ 1240598 w 1268557"/>
              <a:gd name="connsiteY14" fmla="*/ 1436173 h 1436822"/>
              <a:gd name="connsiteX15" fmla="*/ 949167 w 1268557"/>
              <a:gd name="connsiteY15" fmla="*/ 1412110 h 1436822"/>
              <a:gd name="connsiteX16" fmla="*/ 473251 w 1268557"/>
              <a:gd name="connsiteY16" fmla="*/ 1436173 h 1436822"/>
              <a:gd name="connsiteX17" fmla="*/ 192514 w 1268557"/>
              <a:gd name="connsiteY17" fmla="*/ 1382699 h 1436822"/>
              <a:gd name="connsiteX18" fmla="*/ 82893 w 1268557"/>
              <a:gd name="connsiteY18" fmla="*/ 1278425 h 1436822"/>
              <a:gd name="connsiteX19" fmla="*/ 32093 w 1268557"/>
              <a:gd name="connsiteY19" fmla="*/ 1131373 h 1436822"/>
              <a:gd name="connsiteX20" fmla="*/ 9 w 1268557"/>
              <a:gd name="connsiteY20" fmla="*/ 722299 h 1436822"/>
              <a:gd name="connsiteX0" fmla="*/ 9 w 1268838"/>
              <a:gd name="connsiteY0" fmla="*/ 722474 h 1436997"/>
              <a:gd name="connsiteX1" fmla="*/ 29419 w 1268838"/>
              <a:gd name="connsiteY1" fmla="*/ 310727 h 1436997"/>
              <a:gd name="connsiteX2" fmla="*/ 75273 w 1268838"/>
              <a:gd name="connsiteY2" fmla="*/ 166348 h 1436997"/>
              <a:gd name="connsiteX3" fmla="*/ 193283 w 1268838"/>
              <a:gd name="connsiteY3" fmla="*/ 52917 h 1436997"/>
              <a:gd name="connsiteX4" fmla="*/ 473251 w 1268838"/>
              <a:gd name="connsiteY4" fmla="*/ 579 h 1436997"/>
              <a:gd name="connsiteX5" fmla="*/ 948030 w 1268838"/>
              <a:gd name="connsiteY5" fmla="*/ 23506 h 1436997"/>
              <a:gd name="connsiteX6" fmla="*/ 1245946 w 1268838"/>
              <a:gd name="connsiteY6" fmla="*/ 579 h 1436997"/>
              <a:gd name="connsiteX7" fmla="*/ 1240598 w 1268838"/>
              <a:gd name="connsiteY7" fmla="*/ 51379 h 1436997"/>
              <a:gd name="connsiteX8" fmla="*/ 1176430 w 1268838"/>
              <a:gd name="connsiteY8" fmla="*/ 163674 h 1436997"/>
              <a:gd name="connsiteX9" fmla="*/ 1093546 w 1268838"/>
              <a:gd name="connsiteY9" fmla="*/ 310727 h 1436997"/>
              <a:gd name="connsiteX10" fmla="*/ 989272 w 1268838"/>
              <a:gd name="connsiteY10" fmla="*/ 717127 h 1436997"/>
              <a:gd name="connsiteX11" fmla="*/ 1093546 w 1268838"/>
              <a:gd name="connsiteY11" fmla="*/ 1134221 h 1436997"/>
              <a:gd name="connsiteX12" fmla="*/ 1173756 w 1268838"/>
              <a:gd name="connsiteY12" fmla="*/ 1275927 h 1436997"/>
              <a:gd name="connsiteX13" fmla="*/ 1245946 w 1268838"/>
              <a:gd name="connsiteY13" fmla="*/ 1380200 h 1436997"/>
              <a:gd name="connsiteX14" fmla="*/ 1240598 w 1268838"/>
              <a:gd name="connsiteY14" fmla="*/ 1436348 h 1436997"/>
              <a:gd name="connsiteX15" fmla="*/ 949167 w 1268838"/>
              <a:gd name="connsiteY15" fmla="*/ 1412285 h 1436997"/>
              <a:gd name="connsiteX16" fmla="*/ 473251 w 1268838"/>
              <a:gd name="connsiteY16" fmla="*/ 1436348 h 1436997"/>
              <a:gd name="connsiteX17" fmla="*/ 192514 w 1268838"/>
              <a:gd name="connsiteY17" fmla="*/ 1382874 h 1436997"/>
              <a:gd name="connsiteX18" fmla="*/ 82893 w 1268838"/>
              <a:gd name="connsiteY18" fmla="*/ 1278600 h 1436997"/>
              <a:gd name="connsiteX19" fmla="*/ 32093 w 1268838"/>
              <a:gd name="connsiteY19" fmla="*/ 1131548 h 1436997"/>
              <a:gd name="connsiteX20" fmla="*/ 9 w 1268838"/>
              <a:gd name="connsiteY20" fmla="*/ 722474 h 1436997"/>
              <a:gd name="connsiteX0" fmla="*/ 9 w 1268838"/>
              <a:gd name="connsiteY0" fmla="*/ 722474 h 1436997"/>
              <a:gd name="connsiteX1" fmla="*/ 29419 w 1268838"/>
              <a:gd name="connsiteY1" fmla="*/ 310727 h 1436997"/>
              <a:gd name="connsiteX2" fmla="*/ 75273 w 1268838"/>
              <a:gd name="connsiteY2" fmla="*/ 166348 h 1436997"/>
              <a:gd name="connsiteX3" fmla="*/ 193283 w 1268838"/>
              <a:gd name="connsiteY3" fmla="*/ 52917 h 1436997"/>
              <a:gd name="connsiteX4" fmla="*/ 473251 w 1268838"/>
              <a:gd name="connsiteY4" fmla="*/ 579 h 1436997"/>
              <a:gd name="connsiteX5" fmla="*/ 948030 w 1268838"/>
              <a:gd name="connsiteY5" fmla="*/ 23506 h 1436997"/>
              <a:gd name="connsiteX6" fmla="*/ 1245946 w 1268838"/>
              <a:gd name="connsiteY6" fmla="*/ 579 h 1436997"/>
              <a:gd name="connsiteX7" fmla="*/ 1240598 w 1268838"/>
              <a:gd name="connsiteY7" fmla="*/ 51379 h 1436997"/>
              <a:gd name="connsiteX8" fmla="*/ 1176430 w 1268838"/>
              <a:gd name="connsiteY8" fmla="*/ 163674 h 1436997"/>
              <a:gd name="connsiteX9" fmla="*/ 1093546 w 1268838"/>
              <a:gd name="connsiteY9" fmla="*/ 310727 h 1436997"/>
              <a:gd name="connsiteX10" fmla="*/ 985364 w 1268838"/>
              <a:gd name="connsiteY10" fmla="*/ 717127 h 1436997"/>
              <a:gd name="connsiteX11" fmla="*/ 1093546 w 1268838"/>
              <a:gd name="connsiteY11" fmla="*/ 1134221 h 1436997"/>
              <a:gd name="connsiteX12" fmla="*/ 1173756 w 1268838"/>
              <a:gd name="connsiteY12" fmla="*/ 1275927 h 1436997"/>
              <a:gd name="connsiteX13" fmla="*/ 1245946 w 1268838"/>
              <a:gd name="connsiteY13" fmla="*/ 1380200 h 1436997"/>
              <a:gd name="connsiteX14" fmla="*/ 1240598 w 1268838"/>
              <a:gd name="connsiteY14" fmla="*/ 1436348 h 1436997"/>
              <a:gd name="connsiteX15" fmla="*/ 949167 w 1268838"/>
              <a:gd name="connsiteY15" fmla="*/ 1412285 h 1436997"/>
              <a:gd name="connsiteX16" fmla="*/ 473251 w 1268838"/>
              <a:gd name="connsiteY16" fmla="*/ 1436348 h 1436997"/>
              <a:gd name="connsiteX17" fmla="*/ 192514 w 1268838"/>
              <a:gd name="connsiteY17" fmla="*/ 1382874 h 1436997"/>
              <a:gd name="connsiteX18" fmla="*/ 82893 w 1268838"/>
              <a:gd name="connsiteY18" fmla="*/ 1278600 h 1436997"/>
              <a:gd name="connsiteX19" fmla="*/ 32093 w 1268838"/>
              <a:gd name="connsiteY19" fmla="*/ 1131548 h 1436997"/>
              <a:gd name="connsiteX20" fmla="*/ 9 w 1268838"/>
              <a:gd name="connsiteY20" fmla="*/ 722474 h 1436997"/>
              <a:gd name="connsiteX0" fmla="*/ 9 w 1268838"/>
              <a:gd name="connsiteY0" fmla="*/ 722474 h 1436997"/>
              <a:gd name="connsiteX1" fmla="*/ 29419 w 1268838"/>
              <a:gd name="connsiteY1" fmla="*/ 310727 h 1436997"/>
              <a:gd name="connsiteX2" fmla="*/ 75273 w 1268838"/>
              <a:gd name="connsiteY2" fmla="*/ 166348 h 1436997"/>
              <a:gd name="connsiteX3" fmla="*/ 193283 w 1268838"/>
              <a:gd name="connsiteY3" fmla="*/ 52917 h 1436997"/>
              <a:gd name="connsiteX4" fmla="*/ 473251 w 1268838"/>
              <a:gd name="connsiteY4" fmla="*/ 579 h 1436997"/>
              <a:gd name="connsiteX5" fmla="*/ 948030 w 1268838"/>
              <a:gd name="connsiteY5" fmla="*/ 23506 h 1436997"/>
              <a:gd name="connsiteX6" fmla="*/ 1245946 w 1268838"/>
              <a:gd name="connsiteY6" fmla="*/ 579 h 1436997"/>
              <a:gd name="connsiteX7" fmla="*/ 1240598 w 1268838"/>
              <a:gd name="connsiteY7" fmla="*/ 51379 h 1436997"/>
              <a:gd name="connsiteX8" fmla="*/ 1176430 w 1268838"/>
              <a:gd name="connsiteY8" fmla="*/ 163674 h 1436997"/>
              <a:gd name="connsiteX9" fmla="*/ 1093546 w 1268838"/>
              <a:gd name="connsiteY9" fmla="*/ 310727 h 1436997"/>
              <a:gd name="connsiteX10" fmla="*/ 985364 w 1268838"/>
              <a:gd name="connsiteY10" fmla="*/ 717127 h 1436997"/>
              <a:gd name="connsiteX11" fmla="*/ 1093546 w 1268838"/>
              <a:gd name="connsiteY11" fmla="*/ 1134221 h 1436997"/>
              <a:gd name="connsiteX12" fmla="*/ 1173756 w 1268838"/>
              <a:gd name="connsiteY12" fmla="*/ 1275927 h 1436997"/>
              <a:gd name="connsiteX13" fmla="*/ 1245946 w 1268838"/>
              <a:gd name="connsiteY13" fmla="*/ 1380200 h 1436997"/>
              <a:gd name="connsiteX14" fmla="*/ 1240598 w 1268838"/>
              <a:gd name="connsiteY14" fmla="*/ 1436348 h 1436997"/>
              <a:gd name="connsiteX15" fmla="*/ 949167 w 1268838"/>
              <a:gd name="connsiteY15" fmla="*/ 1412285 h 1436997"/>
              <a:gd name="connsiteX16" fmla="*/ 473251 w 1268838"/>
              <a:gd name="connsiteY16" fmla="*/ 1436348 h 1436997"/>
              <a:gd name="connsiteX17" fmla="*/ 192514 w 1268838"/>
              <a:gd name="connsiteY17" fmla="*/ 1382874 h 1436997"/>
              <a:gd name="connsiteX18" fmla="*/ 82893 w 1268838"/>
              <a:gd name="connsiteY18" fmla="*/ 1278600 h 1436997"/>
              <a:gd name="connsiteX19" fmla="*/ 32093 w 1268838"/>
              <a:gd name="connsiteY19" fmla="*/ 1131548 h 1436997"/>
              <a:gd name="connsiteX20" fmla="*/ 9 w 1268838"/>
              <a:gd name="connsiteY20" fmla="*/ 722474 h 1436997"/>
              <a:gd name="connsiteX0" fmla="*/ 9 w 1269150"/>
              <a:gd name="connsiteY0" fmla="*/ 722474 h 1436997"/>
              <a:gd name="connsiteX1" fmla="*/ 29419 w 1269150"/>
              <a:gd name="connsiteY1" fmla="*/ 310727 h 1436997"/>
              <a:gd name="connsiteX2" fmla="*/ 75273 w 1269150"/>
              <a:gd name="connsiteY2" fmla="*/ 166348 h 1436997"/>
              <a:gd name="connsiteX3" fmla="*/ 193283 w 1269150"/>
              <a:gd name="connsiteY3" fmla="*/ 52917 h 1436997"/>
              <a:gd name="connsiteX4" fmla="*/ 473251 w 1269150"/>
              <a:gd name="connsiteY4" fmla="*/ 579 h 1436997"/>
              <a:gd name="connsiteX5" fmla="*/ 948030 w 1269150"/>
              <a:gd name="connsiteY5" fmla="*/ 23506 h 1436997"/>
              <a:gd name="connsiteX6" fmla="*/ 1245946 w 1269150"/>
              <a:gd name="connsiteY6" fmla="*/ 579 h 1436997"/>
              <a:gd name="connsiteX7" fmla="*/ 1240598 w 1269150"/>
              <a:gd name="connsiteY7" fmla="*/ 51379 h 1436997"/>
              <a:gd name="connsiteX8" fmla="*/ 1168615 w 1269150"/>
              <a:gd name="connsiteY8" fmla="*/ 163674 h 1436997"/>
              <a:gd name="connsiteX9" fmla="*/ 1093546 w 1269150"/>
              <a:gd name="connsiteY9" fmla="*/ 310727 h 1436997"/>
              <a:gd name="connsiteX10" fmla="*/ 985364 w 1269150"/>
              <a:gd name="connsiteY10" fmla="*/ 717127 h 1436997"/>
              <a:gd name="connsiteX11" fmla="*/ 1093546 w 1269150"/>
              <a:gd name="connsiteY11" fmla="*/ 1134221 h 1436997"/>
              <a:gd name="connsiteX12" fmla="*/ 1173756 w 1269150"/>
              <a:gd name="connsiteY12" fmla="*/ 1275927 h 1436997"/>
              <a:gd name="connsiteX13" fmla="*/ 1245946 w 1269150"/>
              <a:gd name="connsiteY13" fmla="*/ 1380200 h 1436997"/>
              <a:gd name="connsiteX14" fmla="*/ 1240598 w 1269150"/>
              <a:gd name="connsiteY14" fmla="*/ 1436348 h 1436997"/>
              <a:gd name="connsiteX15" fmla="*/ 949167 w 1269150"/>
              <a:gd name="connsiteY15" fmla="*/ 1412285 h 1436997"/>
              <a:gd name="connsiteX16" fmla="*/ 473251 w 1269150"/>
              <a:gd name="connsiteY16" fmla="*/ 1436348 h 1436997"/>
              <a:gd name="connsiteX17" fmla="*/ 192514 w 1269150"/>
              <a:gd name="connsiteY17" fmla="*/ 1382874 h 1436997"/>
              <a:gd name="connsiteX18" fmla="*/ 82893 w 1269150"/>
              <a:gd name="connsiteY18" fmla="*/ 1278600 h 1436997"/>
              <a:gd name="connsiteX19" fmla="*/ 32093 w 1269150"/>
              <a:gd name="connsiteY19" fmla="*/ 1131548 h 1436997"/>
              <a:gd name="connsiteX20" fmla="*/ 9 w 1269150"/>
              <a:gd name="connsiteY20" fmla="*/ 722474 h 1436997"/>
              <a:gd name="connsiteX0" fmla="*/ 9 w 1269150"/>
              <a:gd name="connsiteY0" fmla="*/ 722474 h 1436997"/>
              <a:gd name="connsiteX1" fmla="*/ 29419 w 1269150"/>
              <a:gd name="connsiteY1" fmla="*/ 310727 h 1436997"/>
              <a:gd name="connsiteX2" fmla="*/ 75273 w 1269150"/>
              <a:gd name="connsiteY2" fmla="*/ 166348 h 1436997"/>
              <a:gd name="connsiteX3" fmla="*/ 193283 w 1269150"/>
              <a:gd name="connsiteY3" fmla="*/ 52917 h 1436997"/>
              <a:gd name="connsiteX4" fmla="*/ 473251 w 1269150"/>
              <a:gd name="connsiteY4" fmla="*/ 579 h 1436997"/>
              <a:gd name="connsiteX5" fmla="*/ 948030 w 1269150"/>
              <a:gd name="connsiteY5" fmla="*/ 23506 h 1436997"/>
              <a:gd name="connsiteX6" fmla="*/ 1245946 w 1269150"/>
              <a:gd name="connsiteY6" fmla="*/ 579 h 1436997"/>
              <a:gd name="connsiteX7" fmla="*/ 1240598 w 1269150"/>
              <a:gd name="connsiteY7" fmla="*/ 51379 h 1436997"/>
              <a:gd name="connsiteX8" fmla="*/ 1168615 w 1269150"/>
              <a:gd name="connsiteY8" fmla="*/ 163674 h 1436997"/>
              <a:gd name="connsiteX9" fmla="*/ 1093546 w 1269150"/>
              <a:gd name="connsiteY9" fmla="*/ 310727 h 1436997"/>
              <a:gd name="connsiteX10" fmla="*/ 985364 w 1269150"/>
              <a:gd name="connsiteY10" fmla="*/ 717127 h 1436997"/>
              <a:gd name="connsiteX11" fmla="*/ 1093546 w 1269150"/>
              <a:gd name="connsiteY11" fmla="*/ 1134221 h 1436997"/>
              <a:gd name="connsiteX12" fmla="*/ 1173756 w 1269150"/>
              <a:gd name="connsiteY12" fmla="*/ 1275927 h 1436997"/>
              <a:gd name="connsiteX13" fmla="*/ 1245946 w 1269150"/>
              <a:gd name="connsiteY13" fmla="*/ 1380200 h 1436997"/>
              <a:gd name="connsiteX14" fmla="*/ 1240598 w 1269150"/>
              <a:gd name="connsiteY14" fmla="*/ 1436348 h 1436997"/>
              <a:gd name="connsiteX15" fmla="*/ 949167 w 1269150"/>
              <a:gd name="connsiteY15" fmla="*/ 1412285 h 1436997"/>
              <a:gd name="connsiteX16" fmla="*/ 473251 w 1269150"/>
              <a:gd name="connsiteY16" fmla="*/ 1436348 h 1436997"/>
              <a:gd name="connsiteX17" fmla="*/ 192514 w 1269150"/>
              <a:gd name="connsiteY17" fmla="*/ 1382874 h 1436997"/>
              <a:gd name="connsiteX18" fmla="*/ 82893 w 1269150"/>
              <a:gd name="connsiteY18" fmla="*/ 1278600 h 1436997"/>
              <a:gd name="connsiteX19" fmla="*/ 32093 w 1269150"/>
              <a:gd name="connsiteY19" fmla="*/ 1131548 h 1436997"/>
              <a:gd name="connsiteX20" fmla="*/ 9 w 1269150"/>
              <a:gd name="connsiteY20" fmla="*/ 722474 h 1436997"/>
              <a:gd name="connsiteX0" fmla="*/ 9 w 1269150"/>
              <a:gd name="connsiteY0" fmla="*/ 722474 h 1436997"/>
              <a:gd name="connsiteX1" fmla="*/ 29419 w 1269150"/>
              <a:gd name="connsiteY1" fmla="*/ 310727 h 1436997"/>
              <a:gd name="connsiteX2" fmla="*/ 75273 w 1269150"/>
              <a:gd name="connsiteY2" fmla="*/ 166348 h 1436997"/>
              <a:gd name="connsiteX3" fmla="*/ 193283 w 1269150"/>
              <a:gd name="connsiteY3" fmla="*/ 52917 h 1436997"/>
              <a:gd name="connsiteX4" fmla="*/ 473251 w 1269150"/>
              <a:gd name="connsiteY4" fmla="*/ 579 h 1436997"/>
              <a:gd name="connsiteX5" fmla="*/ 948030 w 1269150"/>
              <a:gd name="connsiteY5" fmla="*/ 23506 h 1436997"/>
              <a:gd name="connsiteX6" fmla="*/ 1245946 w 1269150"/>
              <a:gd name="connsiteY6" fmla="*/ 579 h 1436997"/>
              <a:gd name="connsiteX7" fmla="*/ 1240598 w 1269150"/>
              <a:gd name="connsiteY7" fmla="*/ 51379 h 1436997"/>
              <a:gd name="connsiteX8" fmla="*/ 1168615 w 1269150"/>
              <a:gd name="connsiteY8" fmla="*/ 163674 h 1436997"/>
              <a:gd name="connsiteX9" fmla="*/ 1093546 w 1269150"/>
              <a:gd name="connsiteY9" fmla="*/ 310727 h 1436997"/>
              <a:gd name="connsiteX10" fmla="*/ 985364 w 1269150"/>
              <a:gd name="connsiteY10" fmla="*/ 717127 h 1436997"/>
              <a:gd name="connsiteX11" fmla="*/ 1093546 w 1269150"/>
              <a:gd name="connsiteY11" fmla="*/ 1134221 h 1436997"/>
              <a:gd name="connsiteX12" fmla="*/ 1173756 w 1269150"/>
              <a:gd name="connsiteY12" fmla="*/ 1275927 h 1436997"/>
              <a:gd name="connsiteX13" fmla="*/ 1245946 w 1269150"/>
              <a:gd name="connsiteY13" fmla="*/ 1380200 h 1436997"/>
              <a:gd name="connsiteX14" fmla="*/ 1240598 w 1269150"/>
              <a:gd name="connsiteY14" fmla="*/ 1436348 h 1436997"/>
              <a:gd name="connsiteX15" fmla="*/ 949167 w 1269150"/>
              <a:gd name="connsiteY15" fmla="*/ 1412285 h 1436997"/>
              <a:gd name="connsiteX16" fmla="*/ 473251 w 1269150"/>
              <a:gd name="connsiteY16" fmla="*/ 1436348 h 1436997"/>
              <a:gd name="connsiteX17" fmla="*/ 192514 w 1269150"/>
              <a:gd name="connsiteY17" fmla="*/ 1382874 h 1436997"/>
              <a:gd name="connsiteX18" fmla="*/ 82893 w 1269150"/>
              <a:gd name="connsiteY18" fmla="*/ 1278600 h 1436997"/>
              <a:gd name="connsiteX19" fmla="*/ 32093 w 1269150"/>
              <a:gd name="connsiteY19" fmla="*/ 1131548 h 1436997"/>
              <a:gd name="connsiteX20" fmla="*/ 9 w 1269150"/>
              <a:gd name="connsiteY20" fmla="*/ 722474 h 1436997"/>
              <a:gd name="connsiteX0" fmla="*/ 18 w 1269159"/>
              <a:gd name="connsiteY0" fmla="*/ 722474 h 1436997"/>
              <a:gd name="connsiteX1" fmla="*/ 29428 w 1269159"/>
              <a:gd name="connsiteY1" fmla="*/ 310727 h 1436997"/>
              <a:gd name="connsiteX2" fmla="*/ 75282 w 1269159"/>
              <a:gd name="connsiteY2" fmla="*/ 166348 h 1436997"/>
              <a:gd name="connsiteX3" fmla="*/ 193292 w 1269159"/>
              <a:gd name="connsiteY3" fmla="*/ 52917 h 1436997"/>
              <a:gd name="connsiteX4" fmla="*/ 473260 w 1269159"/>
              <a:gd name="connsiteY4" fmla="*/ 579 h 1436997"/>
              <a:gd name="connsiteX5" fmla="*/ 948039 w 1269159"/>
              <a:gd name="connsiteY5" fmla="*/ 23506 h 1436997"/>
              <a:gd name="connsiteX6" fmla="*/ 1245955 w 1269159"/>
              <a:gd name="connsiteY6" fmla="*/ 579 h 1436997"/>
              <a:gd name="connsiteX7" fmla="*/ 1240607 w 1269159"/>
              <a:gd name="connsiteY7" fmla="*/ 51379 h 1436997"/>
              <a:gd name="connsiteX8" fmla="*/ 1168624 w 1269159"/>
              <a:gd name="connsiteY8" fmla="*/ 163674 h 1436997"/>
              <a:gd name="connsiteX9" fmla="*/ 1093555 w 1269159"/>
              <a:gd name="connsiteY9" fmla="*/ 310727 h 1436997"/>
              <a:gd name="connsiteX10" fmla="*/ 985373 w 1269159"/>
              <a:gd name="connsiteY10" fmla="*/ 717127 h 1436997"/>
              <a:gd name="connsiteX11" fmla="*/ 1093555 w 1269159"/>
              <a:gd name="connsiteY11" fmla="*/ 1134221 h 1436997"/>
              <a:gd name="connsiteX12" fmla="*/ 1173765 w 1269159"/>
              <a:gd name="connsiteY12" fmla="*/ 1275927 h 1436997"/>
              <a:gd name="connsiteX13" fmla="*/ 1245955 w 1269159"/>
              <a:gd name="connsiteY13" fmla="*/ 1380200 h 1436997"/>
              <a:gd name="connsiteX14" fmla="*/ 1240607 w 1269159"/>
              <a:gd name="connsiteY14" fmla="*/ 1436348 h 1436997"/>
              <a:gd name="connsiteX15" fmla="*/ 949176 w 1269159"/>
              <a:gd name="connsiteY15" fmla="*/ 1412285 h 1436997"/>
              <a:gd name="connsiteX16" fmla="*/ 473260 w 1269159"/>
              <a:gd name="connsiteY16" fmla="*/ 1436348 h 1436997"/>
              <a:gd name="connsiteX17" fmla="*/ 192523 w 1269159"/>
              <a:gd name="connsiteY17" fmla="*/ 1382874 h 1436997"/>
              <a:gd name="connsiteX18" fmla="*/ 82902 w 1269159"/>
              <a:gd name="connsiteY18" fmla="*/ 1278600 h 1436997"/>
              <a:gd name="connsiteX19" fmla="*/ 32102 w 1269159"/>
              <a:gd name="connsiteY19" fmla="*/ 1131548 h 1436997"/>
              <a:gd name="connsiteX20" fmla="*/ 18 w 1269159"/>
              <a:gd name="connsiteY20" fmla="*/ 722474 h 1436997"/>
              <a:gd name="connsiteX0" fmla="*/ 18 w 1267731"/>
              <a:gd name="connsiteY0" fmla="*/ 722479 h 1437002"/>
              <a:gd name="connsiteX1" fmla="*/ 29428 w 1267731"/>
              <a:gd name="connsiteY1" fmla="*/ 310732 h 1437002"/>
              <a:gd name="connsiteX2" fmla="*/ 75282 w 1267731"/>
              <a:gd name="connsiteY2" fmla="*/ 166353 h 1437002"/>
              <a:gd name="connsiteX3" fmla="*/ 193292 w 1267731"/>
              <a:gd name="connsiteY3" fmla="*/ 52922 h 1437002"/>
              <a:gd name="connsiteX4" fmla="*/ 473260 w 1267731"/>
              <a:gd name="connsiteY4" fmla="*/ 584 h 1437002"/>
              <a:gd name="connsiteX5" fmla="*/ 948039 w 1267731"/>
              <a:gd name="connsiteY5" fmla="*/ 23511 h 1437002"/>
              <a:gd name="connsiteX6" fmla="*/ 1244050 w 1267731"/>
              <a:gd name="connsiteY6" fmla="*/ 2489 h 1437002"/>
              <a:gd name="connsiteX7" fmla="*/ 1240607 w 1267731"/>
              <a:gd name="connsiteY7" fmla="*/ 51384 h 1437002"/>
              <a:gd name="connsiteX8" fmla="*/ 1168624 w 1267731"/>
              <a:gd name="connsiteY8" fmla="*/ 163679 h 1437002"/>
              <a:gd name="connsiteX9" fmla="*/ 1093555 w 1267731"/>
              <a:gd name="connsiteY9" fmla="*/ 310732 h 1437002"/>
              <a:gd name="connsiteX10" fmla="*/ 985373 w 1267731"/>
              <a:gd name="connsiteY10" fmla="*/ 717132 h 1437002"/>
              <a:gd name="connsiteX11" fmla="*/ 1093555 w 1267731"/>
              <a:gd name="connsiteY11" fmla="*/ 1134226 h 1437002"/>
              <a:gd name="connsiteX12" fmla="*/ 1173765 w 1267731"/>
              <a:gd name="connsiteY12" fmla="*/ 1275932 h 1437002"/>
              <a:gd name="connsiteX13" fmla="*/ 1245955 w 1267731"/>
              <a:gd name="connsiteY13" fmla="*/ 1380205 h 1437002"/>
              <a:gd name="connsiteX14" fmla="*/ 1240607 w 1267731"/>
              <a:gd name="connsiteY14" fmla="*/ 1436353 h 1437002"/>
              <a:gd name="connsiteX15" fmla="*/ 949176 w 1267731"/>
              <a:gd name="connsiteY15" fmla="*/ 1412290 h 1437002"/>
              <a:gd name="connsiteX16" fmla="*/ 473260 w 1267731"/>
              <a:gd name="connsiteY16" fmla="*/ 1436353 h 1437002"/>
              <a:gd name="connsiteX17" fmla="*/ 192523 w 1267731"/>
              <a:gd name="connsiteY17" fmla="*/ 1382879 h 1437002"/>
              <a:gd name="connsiteX18" fmla="*/ 82902 w 1267731"/>
              <a:gd name="connsiteY18" fmla="*/ 1278605 h 1437002"/>
              <a:gd name="connsiteX19" fmla="*/ 32102 w 1267731"/>
              <a:gd name="connsiteY19" fmla="*/ 1131553 h 1437002"/>
              <a:gd name="connsiteX20" fmla="*/ 18 w 1267731"/>
              <a:gd name="connsiteY20" fmla="*/ 722479 h 1437002"/>
              <a:gd name="connsiteX0" fmla="*/ 18 w 1267066"/>
              <a:gd name="connsiteY0" fmla="*/ 726140 h 1440663"/>
              <a:gd name="connsiteX1" fmla="*/ 29428 w 1267066"/>
              <a:gd name="connsiteY1" fmla="*/ 314393 h 1440663"/>
              <a:gd name="connsiteX2" fmla="*/ 75282 w 1267066"/>
              <a:gd name="connsiteY2" fmla="*/ 170014 h 1440663"/>
              <a:gd name="connsiteX3" fmla="*/ 193292 w 1267066"/>
              <a:gd name="connsiteY3" fmla="*/ 56583 h 1440663"/>
              <a:gd name="connsiteX4" fmla="*/ 473260 w 1267066"/>
              <a:gd name="connsiteY4" fmla="*/ 4245 h 1440663"/>
              <a:gd name="connsiteX5" fmla="*/ 948039 w 1267066"/>
              <a:gd name="connsiteY5" fmla="*/ 27172 h 1440663"/>
              <a:gd name="connsiteX6" fmla="*/ 1244050 w 1267066"/>
              <a:gd name="connsiteY6" fmla="*/ 6150 h 1440663"/>
              <a:gd name="connsiteX7" fmla="*/ 1240607 w 1267066"/>
              <a:gd name="connsiteY7" fmla="*/ 55045 h 1440663"/>
              <a:gd name="connsiteX8" fmla="*/ 1168624 w 1267066"/>
              <a:gd name="connsiteY8" fmla="*/ 167340 h 1440663"/>
              <a:gd name="connsiteX9" fmla="*/ 1093555 w 1267066"/>
              <a:gd name="connsiteY9" fmla="*/ 314393 h 1440663"/>
              <a:gd name="connsiteX10" fmla="*/ 985373 w 1267066"/>
              <a:gd name="connsiteY10" fmla="*/ 720793 h 1440663"/>
              <a:gd name="connsiteX11" fmla="*/ 1093555 w 1267066"/>
              <a:gd name="connsiteY11" fmla="*/ 1137887 h 1440663"/>
              <a:gd name="connsiteX12" fmla="*/ 1173765 w 1267066"/>
              <a:gd name="connsiteY12" fmla="*/ 1279593 h 1440663"/>
              <a:gd name="connsiteX13" fmla="*/ 1245955 w 1267066"/>
              <a:gd name="connsiteY13" fmla="*/ 1383866 h 1440663"/>
              <a:gd name="connsiteX14" fmla="*/ 1240607 w 1267066"/>
              <a:gd name="connsiteY14" fmla="*/ 1440014 h 1440663"/>
              <a:gd name="connsiteX15" fmla="*/ 949176 w 1267066"/>
              <a:gd name="connsiteY15" fmla="*/ 1415951 h 1440663"/>
              <a:gd name="connsiteX16" fmla="*/ 473260 w 1267066"/>
              <a:gd name="connsiteY16" fmla="*/ 1440014 h 1440663"/>
              <a:gd name="connsiteX17" fmla="*/ 192523 w 1267066"/>
              <a:gd name="connsiteY17" fmla="*/ 1386540 h 1440663"/>
              <a:gd name="connsiteX18" fmla="*/ 82902 w 1267066"/>
              <a:gd name="connsiteY18" fmla="*/ 1282266 h 1440663"/>
              <a:gd name="connsiteX19" fmla="*/ 32102 w 1267066"/>
              <a:gd name="connsiteY19" fmla="*/ 1135214 h 1440663"/>
              <a:gd name="connsiteX20" fmla="*/ 18 w 1267066"/>
              <a:gd name="connsiteY20" fmla="*/ 726140 h 1440663"/>
              <a:gd name="connsiteX0" fmla="*/ 18 w 1267066"/>
              <a:gd name="connsiteY0" fmla="*/ 728393 h 1442916"/>
              <a:gd name="connsiteX1" fmla="*/ 29428 w 1267066"/>
              <a:gd name="connsiteY1" fmla="*/ 316646 h 1442916"/>
              <a:gd name="connsiteX2" fmla="*/ 75282 w 1267066"/>
              <a:gd name="connsiteY2" fmla="*/ 172267 h 1442916"/>
              <a:gd name="connsiteX3" fmla="*/ 193292 w 1267066"/>
              <a:gd name="connsiteY3" fmla="*/ 58836 h 1442916"/>
              <a:gd name="connsiteX4" fmla="*/ 473260 w 1267066"/>
              <a:gd name="connsiteY4" fmla="*/ 6498 h 1442916"/>
              <a:gd name="connsiteX5" fmla="*/ 948039 w 1267066"/>
              <a:gd name="connsiteY5" fmla="*/ 29425 h 1442916"/>
              <a:gd name="connsiteX6" fmla="*/ 1244050 w 1267066"/>
              <a:gd name="connsiteY6" fmla="*/ 8403 h 1442916"/>
              <a:gd name="connsiteX7" fmla="*/ 1240607 w 1267066"/>
              <a:gd name="connsiteY7" fmla="*/ 57298 h 1442916"/>
              <a:gd name="connsiteX8" fmla="*/ 1168624 w 1267066"/>
              <a:gd name="connsiteY8" fmla="*/ 169593 h 1442916"/>
              <a:gd name="connsiteX9" fmla="*/ 1093555 w 1267066"/>
              <a:gd name="connsiteY9" fmla="*/ 316646 h 1442916"/>
              <a:gd name="connsiteX10" fmla="*/ 985373 w 1267066"/>
              <a:gd name="connsiteY10" fmla="*/ 723046 h 1442916"/>
              <a:gd name="connsiteX11" fmla="*/ 1093555 w 1267066"/>
              <a:gd name="connsiteY11" fmla="*/ 1140140 h 1442916"/>
              <a:gd name="connsiteX12" fmla="*/ 1173765 w 1267066"/>
              <a:gd name="connsiteY12" fmla="*/ 1281846 h 1442916"/>
              <a:gd name="connsiteX13" fmla="*/ 1245955 w 1267066"/>
              <a:gd name="connsiteY13" fmla="*/ 1386119 h 1442916"/>
              <a:gd name="connsiteX14" fmla="*/ 1240607 w 1267066"/>
              <a:gd name="connsiteY14" fmla="*/ 1442267 h 1442916"/>
              <a:gd name="connsiteX15" fmla="*/ 949176 w 1267066"/>
              <a:gd name="connsiteY15" fmla="*/ 1418204 h 1442916"/>
              <a:gd name="connsiteX16" fmla="*/ 473260 w 1267066"/>
              <a:gd name="connsiteY16" fmla="*/ 1442267 h 1442916"/>
              <a:gd name="connsiteX17" fmla="*/ 192523 w 1267066"/>
              <a:gd name="connsiteY17" fmla="*/ 1388793 h 1442916"/>
              <a:gd name="connsiteX18" fmla="*/ 82902 w 1267066"/>
              <a:gd name="connsiteY18" fmla="*/ 1284519 h 1442916"/>
              <a:gd name="connsiteX19" fmla="*/ 32102 w 1267066"/>
              <a:gd name="connsiteY19" fmla="*/ 1137467 h 1442916"/>
              <a:gd name="connsiteX20" fmla="*/ 18 w 1267066"/>
              <a:gd name="connsiteY20" fmla="*/ 728393 h 1442916"/>
              <a:gd name="connsiteX0" fmla="*/ 18 w 1267066"/>
              <a:gd name="connsiteY0" fmla="*/ 722480 h 1437003"/>
              <a:gd name="connsiteX1" fmla="*/ 29428 w 1267066"/>
              <a:gd name="connsiteY1" fmla="*/ 310733 h 1437003"/>
              <a:gd name="connsiteX2" fmla="*/ 75282 w 1267066"/>
              <a:gd name="connsiteY2" fmla="*/ 166354 h 1437003"/>
              <a:gd name="connsiteX3" fmla="*/ 193292 w 1267066"/>
              <a:gd name="connsiteY3" fmla="*/ 52923 h 1437003"/>
              <a:gd name="connsiteX4" fmla="*/ 473260 w 1267066"/>
              <a:gd name="connsiteY4" fmla="*/ 585 h 1437003"/>
              <a:gd name="connsiteX5" fmla="*/ 948039 w 1267066"/>
              <a:gd name="connsiteY5" fmla="*/ 23512 h 1437003"/>
              <a:gd name="connsiteX6" fmla="*/ 1244050 w 1267066"/>
              <a:gd name="connsiteY6" fmla="*/ 2490 h 1437003"/>
              <a:gd name="connsiteX7" fmla="*/ 1240607 w 1267066"/>
              <a:gd name="connsiteY7" fmla="*/ 51385 h 1437003"/>
              <a:gd name="connsiteX8" fmla="*/ 1168624 w 1267066"/>
              <a:gd name="connsiteY8" fmla="*/ 163680 h 1437003"/>
              <a:gd name="connsiteX9" fmla="*/ 1093555 w 1267066"/>
              <a:gd name="connsiteY9" fmla="*/ 310733 h 1437003"/>
              <a:gd name="connsiteX10" fmla="*/ 985373 w 1267066"/>
              <a:gd name="connsiteY10" fmla="*/ 717133 h 1437003"/>
              <a:gd name="connsiteX11" fmla="*/ 1093555 w 1267066"/>
              <a:gd name="connsiteY11" fmla="*/ 1134227 h 1437003"/>
              <a:gd name="connsiteX12" fmla="*/ 1173765 w 1267066"/>
              <a:gd name="connsiteY12" fmla="*/ 1275933 h 1437003"/>
              <a:gd name="connsiteX13" fmla="*/ 1245955 w 1267066"/>
              <a:gd name="connsiteY13" fmla="*/ 1380206 h 1437003"/>
              <a:gd name="connsiteX14" fmla="*/ 1240607 w 1267066"/>
              <a:gd name="connsiteY14" fmla="*/ 1436354 h 1437003"/>
              <a:gd name="connsiteX15" fmla="*/ 949176 w 1267066"/>
              <a:gd name="connsiteY15" fmla="*/ 1412291 h 1437003"/>
              <a:gd name="connsiteX16" fmla="*/ 473260 w 1267066"/>
              <a:gd name="connsiteY16" fmla="*/ 1436354 h 1437003"/>
              <a:gd name="connsiteX17" fmla="*/ 192523 w 1267066"/>
              <a:gd name="connsiteY17" fmla="*/ 1382880 h 1437003"/>
              <a:gd name="connsiteX18" fmla="*/ 82902 w 1267066"/>
              <a:gd name="connsiteY18" fmla="*/ 1278606 h 1437003"/>
              <a:gd name="connsiteX19" fmla="*/ 32102 w 1267066"/>
              <a:gd name="connsiteY19" fmla="*/ 1131554 h 1437003"/>
              <a:gd name="connsiteX20" fmla="*/ 18 w 1267066"/>
              <a:gd name="connsiteY20" fmla="*/ 722480 h 1437003"/>
              <a:gd name="connsiteX0" fmla="*/ 18 w 1281293"/>
              <a:gd name="connsiteY0" fmla="*/ 722480 h 1436923"/>
              <a:gd name="connsiteX1" fmla="*/ 29428 w 1281293"/>
              <a:gd name="connsiteY1" fmla="*/ 310733 h 1436923"/>
              <a:gd name="connsiteX2" fmla="*/ 75282 w 1281293"/>
              <a:gd name="connsiteY2" fmla="*/ 166354 h 1436923"/>
              <a:gd name="connsiteX3" fmla="*/ 193292 w 1281293"/>
              <a:gd name="connsiteY3" fmla="*/ 52923 h 1436923"/>
              <a:gd name="connsiteX4" fmla="*/ 473260 w 1281293"/>
              <a:gd name="connsiteY4" fmla="*/ 585 h 1436923"/>
              <a:gd name="connsiteX5" fmla="*/ 948039 w 1281293"/>
              <a:gd name="connsiteY5" fmla="*/ 23512 h 1436923"/>
              <a:gd name="connsiteX6" fmla="*/ 1244050 w 1281293"/>
              <a:gd name="connsiteY6" fmla="*/ 2490 h 1436923"/>
              <a:gd name="connsiteX7" fmla="*/ 1240607 w 1281293"/>
              <a:gd name="connsiteY7" fmla="*/ 51385 h 1436923"/>
              <a:gd name="connsiteX8" fmla="*/ 1168624 w 1281293"/>
              <a:gd name="connsiteY8" fmla="*/ 163680 h 1436923"/>
              <a:gd name="connsiteX9" fmla="*/ 1093555 w 1281293"/>
              <a:gd name="connsiteY9" fmla="*/ 310733 h 1436923"/>
              <a:gd name="connsiteX10" fmla="*/ 985373 w 1281293"/>
              <a:gd name="connsiteY10" fmla="*/ 717133 h 1436923"/>
              <a:gd name="connsiteX11" fmla="*/ 1093555 w 1281293"/>
              <a:gd name="connsiteY11" fmla="*/ 1134227 h 1436923"/>
              <a:gd name="connsiteX12" fmla="*/ 1173765 w 1281293"/>
              <a:gd name="connsiteY12" fmla="*/ 1275933 h 1436923"/>
              <a:gd name="connsiteX13" fmla="*/ 1245955 w 1281293"/>
              <a:gd name="connsiteY13" fmla="*/ 1380206 h 1436923"/>
              <a:gd name="connsiteX14" fmla="*/ 1259657 w 1281293"/>
              <a:gd name="connsiteY14" fmla="*/ 1432544 h 1436923"/>
              <a:gd name="connsiteX15" fmla="*/ 949176 w 1281293"/>
              <a:gd name="connsiteY15" fmla="*/ 1412291 h 1436923"/>
              <a:gd name="connsiteX16" fmla="*/ 473260 w 1281293"/>
              <a:gd name="connsiteY16" fmla="*/ 1436354 h 1436923"/>
              <a:gd name="connsiteX17" fmla="*/ 192523 w 1281293"/>
              <a:gd name="connsiteY17" fmla="*/ 1382880 h 1436923"/>
              <a:gd name="connsiteX18" fmla="*/ 82902 w 1281293"/>
              <a:gd name="connsiteY18" fmla="*/ 1278606 h 1436923"/>
              <a:gd name="connsiteX19" fmla="*/ 32102 w 1281293"/>
              <a:gd name="connsiteY19" fmla="*/ 1131554 h 1436923"/>
              <a:gd name="connsiteX20" fmla="*/ 18 w 1281293"/>
              <a:gd name="connsiteY20" fmla="*/ 722480 h 1436923"/>
              <a:gd name="connsiteX0" fmla="*/ 18 w 1259789"/>
              <a:gd name="connsiteY0" fmla="*/ 722480 h 1436923"/>
              <a:gd name="connsiteX1" fmla="*/ 29428 w 1259789"/>
              <a:gd name="connsiteY1" fmla="*/ 310733 h 1436923"/>
              <a:gd name="connsiteX2" fmla="*/ 75282 w 1259789"/>
              <a:gd name="connsiteY2" fmla="*/ 166354 h 1436923"/>
              <a:gd name="connsiteX3" fmla="*/ 193292 w 1259789"/>
              <a:gd name="connsiteY3" fmla="*/ 52923 h 1436923"/>
              <a:gd name="connsiteX4" fmla="*/ 473260 w 1259789"/>
              <a:gd name="connsiteY4" fmla="*/ 585 h 1436923"/>
              <a:gd name="connsiteX5" fmla="*/ 948039 w 1259789"/>
              <a:gd name="connsiteY5" fmla="*/ 23512 h 1436923"/>
              <a:gd name="connsiteX6" fmla="*/ 1244050 w 1259789"/>
              <a:gd name="connsiteY6" fmla="*/ 2490 h 1436923"/>
              <a:gd name="connsiteX7" fmla="*/ 1240607 w 1259789"/>
              <a:gd name="connsiteY7" fmla="*/ 51385 h 1436923"/>
              <a:gd name="connsiteX8" fmla="*/ 1168624 w 1259789"/>
              <a:gd name="connsiteY8" fmla="*/ 163680 h 1436923"/>
              <a:gd name="connsiteX9" fmla="*/ 1093555 w 1259789"/>
              <a:gd name="connsiteY9" fmla="*/ 310733 h 1436923"/>
              <a:gd name="connsiteX10" fmla="*/ 985373 w 1259789"/>
              <a:gd name="connsiteY10" fmla="*/ 717133 h 1436923"/>
              <a:gd name="connsiteX11" fmla="*/ 1093555 w 1259789"/>
              <a:gd name="connsiteY11" fmla="*/ 1134227 h 1436923"/>
              <a:gd name="connsiteX12" fmla="*/ 1173765 w 1259789"/>
              <a:gd name="connsiteY12" fmla="*/ 1275933 h 1436923"/>
              <a:gd name="connsiteX13" fmla="*/ 1245955 w 1259789"/>
              <a:gd name="connsiteY13" fmla="*/ 1380206 h 1436923"/>
              <a:gd name="connsiteX14" fmla="*/ 1259657 w 1259789"/>
              <a:gd name="connsiteY14" fmla="*/ 1432544 h 1436923"/>
              <a:gd name="connsiteX15" fmla="*/ 949176 w 1259789"/>
              <a:gd name="connsiteY15" fmla="*/ 1412291 h 1436923"/>
              <a:gd name="connsiteX16" fmla="*/ 473260 w 1259789"/>
              <a:gd name="connsiteY16" fmla="*/ 1436354 h 1436923"/>
              <a:gd name="connsiteX17" fmla="*/ 192523 w 1259789"/>
              <a:gd name="connsiteY17" fmla="*/ 1382880 h 1436923"/>
              <a:gd name="connsiteX18" fmla="*/ 82902 w 1259789"/>
              <a:gd name="connsiteY18" fmla="*/ 1278606 h 1436923"/>
              <a:gd name="connsiteX19" fmla="*/ 32102 w 1259789"/>
              <a:gd name="connsiteY19" fmla="*/ 1131554 h 1436923"/>
              <a:gd name="connsiteX20" fmla="*/ 18 w 1259789"/>
              <a:gd name="connsiteY20" fmla="*/ 722480 h 14369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259789" h="1436923">
                <a:moveTo>
                  <a:pt x="18" y="722480"/>
                </a:moveTo>
                <a:cubicBezTo>
                  <a:pt x="-428" y="585677"/>
                  <a:pt x="7114" y="407329"/>
                  <a:pt x="29428" y="310733"/>
                </a:cubicBezTo>
                <a:cubicBezTo>
                  <a:pt x="51742" y="214137"/>
                  <a:pt x="47971" y="209322"/>
                  <a:pt x="75282" y="166354"/>
                </a:cubicBezTo>
                <a:cubicBezTo>
                  <a:pt x="102593" y="123386"/>
                  <a:pt x="136731" y="82505"/>
                  <a:pt x="193292" y="52923"/>
                </a:cubicBezTo>
                <a:cubicBezTo>
                  <a:pt x="249853" y="23341"/>
                  <a:pt x="347469" y="5487"/>
                  <a:pt x="473260" y="585"/>
                </a:cubicBezTo>
                <a:cubicBezTo>
                  <a:pt x="599051" y="-4317"/>
                  <a:pt x="819574" y="23195"/>
                  <a:pt x="948039" y="23512"/>
                </a:cubicBezTo>
                <a:cubicBezTo>
                  <a:pt x="1076504" y="23830"/>
                  <a:pt x="1235294" y="-7870"/>
                  <a:pt x="1244050" y="2490"/>
                </a:cubicBezTo>
                <a:cubicBezTo>
                  <a:pt x="1252806" y="12850"/>
                  <a:pt x="1253178" y="24520"/>
                  <a:pt x="1240607" y="51385"/>
                </a:cubicBezTo>
                <a:cubicBezTo>
                  <a:pt x="1228036" y="78250"/>
                  <a:pt x="1193133" y="120455"/>
                  <a:pt x="1168624" y="163680"/>
                </a:cubicBezTo>
                <a:cubicBezTo>
                  <a:pt x="1144115" y="206905"/>
                  <a:pt x="1133866" y="216537"/>
                  <a:pt x="1093555" y="310733"/>
                </a:cubicBezTo>
                <a:cubicBezTo>
                  <a:pt x="1053244" y="404929"/>
                  <a:pt x="985373" y="579884"/>
                  <a:pt x="985373" y="717133"/>
                </a:cubicBezTo>
                <a:cubicBezTo>
                  <a:pt x="985373" y="854382"/>
                  <a:pt x="1062156" y="1041094"/>
                  <a:pt x="1093555" y="1134227"/>
                </a:cubicBezTo>
                <a:cubicBezTo>
                  <a:pt x="1124954" y="1227360"/>
                  <a:pt x="1148365" y="1234937"/>
                  <a:pt x="1173765" y="1275933"/>
                </a:cubicBezTo>
                <a:cubicBezTo>
                  <a:pt x="1199165" y="1316930"/>
                  <a:pt x="1231640" y="1354104"/>
                  <a:pt x="1245955" y="1380206"/>
                </a:cubicBezTo>
                <a:cubicBezTo>
                  <a:pt x="1260270" y="1406308"/>
                  <a:pt x="1253875" y="1419577"/>
                  <a:pt x="1259657" y="1432544"/>
                </a:cubicBezTo>
                <a:cubicBezTo>
                  <a:pt x="1265439" y="1445511"/>
                  <a:pt x="1080242" y="1411656"/>
                  <a:pt x="949176" y="1412291"/>
                </a:cubicBezTo>
                <a:cubicBezTo>
                  <a:pt x="818110" y="1412926"/>
                  <a:pt x="599369" y="1441256"/>
                  <a:pt x="473260" y="1436354"/>
                </a:cubicBezTo>
                <a:cubicBezTo>
                  <a:pt x="347151" y="1431452"/>
                  <a:pt x="257583" y="1409171"/>
                  <a:pt x="192523" y="1382880"/>
                </a:cubicBezTo>
                <a:cubicBezTo>
                  <a:pt x="127463" y="1356589"/>
                  <a:pt x="109639" y="1320494"/>
                  <a:pt x="82902" y="1278606"/>
                </a:cubicBezTo>
                <a:cubicBezTo>
                  <a:pt x="56165" y="1236718"/>
                  <a:pt x="45471" y="1224687"/>
                  <a:pt x="32102" y="1131554"/>
                </a:cubicBezTo>
                <a:cubicBezTo>
                  <a:pt x="18734" y="1038421"/>
                  <a:pt x="464" y="859283"/>
                  <a:pt x="18" y="722480"/>
                </a:cubicBezTo>
                <a:close/>
              </a:path>
            </a:pathLst>
          </a:custGeom>
          <a:noFill/>
          <a:ln w="31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grpSp>
        <p:nvGrpSpPr>
          <p:cNvPr id="97" name="Gruppo 96">
            <a:extLst>
              <a:ext uri="{FF2B5EF4-FFF2-40B4-BE49-F238E27FC236}">
                <a16:creationId xmlns:a16="http://schemas.microsoft.com/office/drawing/2014/main" id="{2DDC4D6E-2694-4BB9-8B90-FBC5BC6E735B}"/>
              </a:ext>
            </a:extLst>
          </p:cNvPr>
          <p:cNvGrpSpPr/>
          <p:nvPr/>
        </p:nvGrpSpPr>
        <p:grpSpPr>
          <a:xfrm>
            <a:off x="9051986" y="1310272"/>
            <a:ext cx="475386" cy="1438526"/>
            <a:chOff x="9056035" y="1308029"/>
            <a:chExt cx="475386" cy="1438526"/>
          </a:xfrm>
        </p:grpSpPr>
        <p:grpSp>
          <p:nvGrpSpPr>
            <p:cNvPr id="76" name="Gruppo 75">
              <a:extLst>
                <a:ext uri="{FF2B5EF4-FFF2-40B4-BE49-F238E27FC236}">
                  <a16:creationId xmlns:a16="http://schemas.microsoft.com/office/drawing/2014/main" id="{11B1F037-E3F1-40DD-81B6-524B18870059}"/>
                </a:ext>
              </a:extLst>
            </p:cNvPr>
            <p:cNvGrpSpPr/>
            <p:nvPr/>
          </p:nvGrpSpPr>
          <p:grpSpPr>
            <a:xfrm>
              <a:off x="9056035" y="1308029"/>
              <a:ext cx="475386" cy="1438526"/>
              <a:chOff x="9056035" y="1308029"/>
              <a:chExt cx="475386" cy="1438526"/>
            </a:xfrm>
          </p:grpSpPr>
          <p:cxnSp>
            <p:nvCxnSpPr>
              <p:cNvPr id="59" name="Connettore diritto 58">
                <a:extLst>
                  <a:ext uri="{FF2B5EF4-FFF2-40B4-BE49-F238E27FC236}">
                    <a16:creationId xmlns:a16="http://schemas.microsoft.com/office/drawing/2014/main" id="{15F28394-348C-4E2E-A5A5-E7E34A7A0D4D}"/>
                  </a:ext>
                </a:extLst>
              </p:cNvPr>
              <p:cNvCxnSpPr/>
              <p:nvPr/>
            </p:nvCxnSpPr>
            <p:spPr>
              <a:xfrm>
                <a:off x="9056035" y="1818201"/>
                <a:ext cx="0" cy="43200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20" name="Connettore diritto 419">
                <a:extLst>
                  <a:ext uri="{FF2B5EF4-FFF2-40B4-BE49-F238E27FC236}">
                    <a16:creationId xmlns:a16="http://schemas.microsoft.com/office/drawing/2014/main" id="{F870F688-17E0-4334-809B-5C7CA63CE633}"/>
                  </a:ext>
                </a:extLst>
              </p:cNvPr>
              <p:cNvCxnSpPr/>
              <p:nvPr/>
            </p:nvCxnSpPr>
            <p:spPr>
              <a:xfrm>
                <a:off x="9071830" y="1660437"/>
                <a:ext cx="0" cy="70200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21" name="Connettore diritto 420">
                <a:extLst>
                  <a:ext uri="{FF2B5EF4-FFF2-40B4-BE49-F238E27FC236}">
                    <a16:creationId xmlns:a16="http://schemas.microsoft.com/office/drawing/2014/main" id="{D1CBE217-2B47-4225-B6F9-53B6C06EAA23}"/>
                  </a:ext>
                </a:extLst>
              </p:cNvPr>
              <p:cNvCxnSpPr/>
              <p:nvPr/>
            </p:nvCxnSpPr>
            <p:spPr>
              <a:xfrm>
                <a:off x="9094902" y="1540985"/>
                <a:ext cx="0" cy="96480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22" name="Connettore diritto 421">
                <a:extLst>
                  <a:ext uri="{FF2B5EF4-FFF2-40B4-BE49-F238E27FC236}">
                    <a16:creationId xmlns:a16="http://schemas.microsoft.com/office/drawing/2014/main" id="{E0EBD14F-98C3-4531-A50F-873D3D25C1A7}"/>
                  </a:ext>
                </a:extLst>
              </p:cNvPr>
              <p:cNvCxnSpPr/>
              <p:nvPr/>
            </p:nvCxnSpPr>
            <p:spPr>
              <a:xfrm>
                <a:off x="9125329" y="1495344"/>
                <a:ext cx="0" cy="106200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23" name="Connettore diritto 422">
                <a:extLst>
                  <a:ext uri="{FF2B5EF4-FFF2-40B4-BE49-F238E27FC236}">
                    <a16:creationId xmlns:a16="http://schemas.microsoft.com/office/drawing/2014/main" id="{7E82ED39-27BB-4DB4-9C51-9CB4678CAF6B}"/>
                  </a:ext>
                </a:extLst>
              </p:cNvPr>
              <p:cNvCxnSpPr>
                <a:cxnSpLocks/>
              </p:cNvCxnSpPr>
              <p:nvPr/>
            </p:nvCxnSpPr>
            <p:spPr>
              <a:xfrm>
                <a:off x="9160166" y="2184986"/>
                <a:ext cx="0" cy="423579"/>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24" name="Connettore diritto 423">
                <a:extLst>
                  <a:ext uri="{FF2B5EF4-FFF2-40B4-BE49-F238E27FC236}">
                    <a16:creationId xmlns:a16="http://schemas.microsoft.com/office/drawing/2014/main" id="{7FAE9C4A-3781-402F-BBFF-4F56E6C69B8D}"/>
                  </a:ext>
                </a:extLst>
              </p:cNvPr>
              <p:cNvCxnSpPr>
                <a:cxnSpLocks/>
              </p:cNvCxnSpPr>
              <p:nvPr/>
            </p:nvCxnSpPr>
            <p:spPr>
              <a:xfrm>
                <a:off x="9204652" y="2317898"/>
                <a:ext cx="0" cy="347132"/>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25" name="Connettore diritto 424">
                <a:extLst>
                  <a:ext uri="{FF2B5EF4-FFF2-40B4-BE49-F238E27FC236}">
                    <a16:creationId xmlns:a16="http://schemas.microsoft.com/office/drawing/2014/main" id="{70E0705E-281E-4152-9B7E-C3914CB2E8F7}"/>
                  </a:ext>
                </a:extLst>
              </p:cNvPr>
              <p:cNvCxnSpPr>
                <a:cxnSpLocks/>
              </p:cNvCxnSpPr>
              <p:nvPr/>
            </p:nvCxnSpPr>
            <p:spPr>
              <a:xfrm>
                <a:off x="9262652" y="2395289"/>
                <a:ext cx="0" cy="301869"/>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26" name="Connettore diritto 425">
                <a:extLst>
                  <a:ext uri="{FF2B5EF4-FFF2-40B4-BE49-F238E27FC236}">
                    <a16:creationId xmlns:a16="http://schemas.microsoft.com/office/drawing/2014/main" id="{AADA1F0D-308A-4189-9A03-19CDEBD75F1E}"/>
                  </a:ext>
                </a:extLst>
              </p:cNvPr>
              <p:cNvCxnSpPr>
                <a:cxnSpLocks/>
              </p:cNvCxnSpPr>
              <p:nvPr/>
            </p:nvCxnSpPr>
            <p:spPr>
              <a:xfrm>
                <a:off x="9320077" y="1333747"/>
                <a:ext cx="0" cy="28080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27" name="Connettore diritto 426">
                <a:extLst>
                  <a:ext uri="{FF2B5EF4-FFF2-40B4-BE49-F238E27FC236}">
                    <a16:creationId xmlns:a16="http://schemas.microsoft.com/office/drawing/2014/main" id="{E4C24DAD-58FB-45C1-9B63-6C8F8D408452}"/>
                  </a:ext>
                </a:extLst>
              </p:cNvPr>
              <p:cNvCxnSpPr>
                <a:cxnSpLocks/>
              </p:cNvCxnSpPr>
              <p:nvPr/>
            </p:nvCxnSpPr>
            <p:spPr>
              <a:xfrm>
                <a:off x="9381936" y="1318593"/>
                <a:ext cx="0" cy="146352"/>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28" name="Connettore diritto 427">
                <a:extLst>
                  <a:ext uri="{FF2B5EF4-FFF2-40B4-BE49-F238E27FC236}">
                    <a16:creationId xmlns:a16="http://schemas.microsoft.com/office/drawing/2014/main" id="{7A3FE956-434A-4AC5-83DD-BB232C7C4FA5}"/>
                  </a:ext>
                </a:extLst>
              </p:cNvPr>
              <p:cNvCxnSpPr>
                <a:cxnSpLocks/>
              </p:cNvCxnSpPr>
              <p:nvPr/>
            </p:nvCxnSpPr>
            <p:spPr>
              <a:xfrm>
                <a:off x="9452571" y="1308029"/>
                <a:ext cx="0" cy="79001"/>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29" name="Connettore diritto 428">
                <a:extLst>
                  <a:ext uri="{FF2B5EF4-FFF2-40B4-BE49-F238E27FC236}">
                    <a16:creationId xmlns:a16="http://schemas.microsoft.com/office/drawing/2014/main" id="{95B26EBF-E930-43D3-9D6A-AA600038A801}"/>
                  </a:ext>
                </a:extLst>
              </p:cNvPr>
              <p:cNvCxnSpPr>
                <a:cxnSpLocks/>
              </p:cNvCxnSpPr>
              <p:nvPr/>
            </p:nvCxnSpPr>
            <p:spPr>
              <a:xfrm>
                <a:off x="9531421" y="1309068"/>
                <a:ext cx="0" cy="3600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30" name="Connettore diritto 429">
                <a:extLst>
                  <a:ext uri="{FF2B5EF4-FFF2-40B4-BE49-F238E27FC236}">
                    <a16:creationId xmlns:a16="http://schemas.microsoft.com/office/drawing/2014/main" id="{DF694FB9-8D3E-4811-AA52-8B01D1539441}"/>
                  </a:ext>
                </a:extLst>
              </p:cNvPr>
              <p:cNvCxnSpPr>
                <a:cxnSpLocks/>
              </p:cNvCxnSpPr>
              <p:nvPr/>
            </p:nvCxnSpPr>
            <p:spPr>
              <a:xfrm>
                <a:off x="9320077" y="2449377"/>
                <a:ext cx="0" cy="27306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31" name="Connettore diritto 430">
                <a:extLst>
                  <a:ext uri="{FF2B5EF4-FFF2-40B4-BE49-F238E27FC236}">
                    <a16:creationId xmlns:a16="http://schemas.microsoft.com/office/drawing/2014/main" id="{FB4E326D-0ABE-41B1-837B-801BF42D7D7C}"/>
                  </a:ext>
                </a:extLst>
              </p:cNvPr>
              <p:cNvCxnSpPr>
                <a:cxnSpLocks/>
              </p:cNvCxnSpPr>
              <p:nvPr/>
            </p:nvCxnSpPr>
            <p:spPr>
              <a:xfrm>
                <a:off x="9381936" y="2586990"/>
                <a:ext cx="0" cy="15120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32" name="Connettore diritto 431">
                <a:extLst>
                  <a:ext uri="{FF2B5EF4-FFF2-40B4-BE49-F238E27FC236}">
                    <a16:creationId xmlns:a16="http://schemas.microsoft.com/office/drawing/2014/main" id="{805A8BF7-B1FD-4D8D-B410-9187F2173113}"/>
                  </a:ext>
                </a:extLst>
              </p:cNvPr>
              <p:cNvCxnSpPr>
                <a:cxnSpLocks/>
              </p:cNvCxnSpPr>
              <p:nvPr/>
            </p:nvCxnSpPr>
            <p:spPr>
              <a:xfrm>
                <a:off x="9452571" y="2674555"/>
                <a:ext cx="0" cy="7200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33" name="Connettore diritto 432">
                <a:extLst>
                  <a:ext uri="{FF2B5EF4-FFF2-40B4-BE49-F238E27FC236}">
                    <a16:creationId xmlns:a16="http://schemas.microsoft.com/office/drawing/2014/main" id="{D15971FC-8B5B-43E0-A484-C69E1A8929FA}"/>
                  </a:ext>
                </a:extLst>
              </p:cNvPr>
              <p:cNvCxnSpPr>
                <a:cxnSpLocks/>
              </p:cNvCxnSpPr>
              <p:nvPr/>
            </p:nvCxnSpPr>
            <p:spPr>
              <a:xfrm>
                <a:off x="9531421" y="2705090"/>
                <a:ext cx="0" cy="3600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483" name="Connettore diritto 482">
              <a:extLst>
                <a:ext uri="{FF2B5EF4-FFF2-40B4-BE49-F238E27FC236}">
                  <a16:creationId xmlns:a16="http://schemas.microsoft.com/office/drawing/2014/main" id="{2FD89080-0F7C-4802-8662-15B73BCED760}"/>
                </a:ext>
              </a:extLst>
            </p:cNvPr>
            <p:cNvCxnSpPr/>
            <p:nvPr/>
          </p:nvCxnSpPr>
          <p:spPr>
            <a:xfrm>
              <a:off x="9160291" y="1434372"/>
              <a:ext cx="0" cy="43920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84" name="Connettore diritto 483">
              <a:extLst>
                <a:ext uri="{FF2B5EF4-FFF2-40B4-BE49-F238E27FC236}">
                  <a16:creationId xmlns:a16="http://schemas.microsoft.com/office/drawing/2014/main" id="{9B073842-0BDE-46C9-AAA7-3A9D760BA1DE}"/>
                </a:ext>
              </a:extLst>
            </p:cNvPr>
            <p:cNvCxnSpPr/>
            <p:nvPr/>
          </p:nvCxnSpPr>
          <p:spPr>
            <a:xfrm>
              <a:off x="9204941" y="1387666"/>
              <a:ext cx="0" cy="36000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85" name="Connettore diritto 484">
              <a:extLst>
                <a:ext uri="{FF2B5EF4-FFF2-40B4-BE49-F238E27FC236}">
                  <a16:creationId xmlns:a16="http://schemas.microsoft.com/office/drawing/2014/main" id="{7D633DB1-5BF1-4247-AB68-F7946EBD667A}"/>
                </a:ext>
              </a:extLst>
            </p:cNvPr>
            <p:cNvCxnSpPr>
              <a:cxnSpLocks/>
            </p:cNvCxnSpPr>
            <p:nvPr/>
          </p:nvCxnSpPr>
          <p:spPr>
            <a:xfrm>
              <a:off x="9261885" y="1356540"/>
              <a:ext cx="0" cy="29880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575" name="Connettore diritto 574">
            <a:extLst>
              <a:ext uri="{FF2B5EF4-FFF2-40B4-BE49-F238E27FC236}">
                <a16:creationId xmlns:a16="http://schemas.microsoft.com/office/drawing/2014/main" id="{45F2568E-72B3-45EA-9B0A-5E4BB1E9D667}"/>
              </a:ext>
            </a:extLst>
          </p:cNvPr>
          <p:cNvCxnSpPr>
            <a:cxnSpLocks/>
            <a:stCxn id="6" idx="6"/>
          </p:cNvCxnSpPr>
          <p:nvPr/>
        </p:nvCxnSpPr>
        <p:spPr>
          <a:xfrm flipV="1">
            <a:off x="10823904" y="3282565"/>
            <a:ext cx="0" cy="217114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grpSp>
        <p:nvGrpSpPr>
          <p:cNvPr id="8" name="Gruppo 7">
            <a:extLst>
              <a:ext uri="{FF2B5EF4-FFF2-40B4-BE49-F238E27FC236}">
                <a16:creationId xmlns:a16="http://schemas.microsoft.com/office/drawing/2014/main" id="{E1DC39B4-4E94-44DF-A4B0-86FF06621564}"/>
              </a:ext>
            </a:extLst>
          </p:cNvPr>
          <p:cNvGrpSpPr/>
          <p:nvPr/>
        </p:nvGrpSpPr>
        <p:grpSpPr>
          <a:xfrm>
            <a:off x="9295040" y="1312059"/>
            <a:ext cx="1264732" cy="1434396"/>
            <a:chOff x="9295040" y="1309484"/>
            <a:chExt cx="1264732" cy="1434396"/>
          </a:xfrm>
        </p:grpSpPr>
        <p:cxnSp>
          <p:nvCxnSpPr>
            <p:cNvPr id="17" name="Connettore diritto 16">
              <a:extLst>
                <a:ext uri="{FF2B5EF4-FFF2-40B4-BE49-F238E27FC236}">
                  <a16:creationId xmlns:a16="http://schemas.microsoft.com/office/drawing/2014/main" id="{B9A0CD85-0B20-4EFF-8541-C1ABA3E62373}"/>
                </a:ext>
              </a:extLst>
            </p:cNvPr>
            <p:cNvCxnSpPr>
              <a:cxnSpLocks/>
            </p:cNvCxnSpPr>
            <p:nvPr/>
          </p:nvCxnSpPr>
          <p:spPr>
            <a:xfrm>
              <a:off x="9735671" y="2743880"/>
              <a:ext cx="810009"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7" name="Connettore diritto 26">
              <a:extLst>
                <a:ext uri="{FF2B5EF4-FFF2-40B4-BE49-F238E27FC236}">
                  <a16:creationId xmlns:a16="http://schemas.microsoft.com/office/drawing/2014/main" id="{661F5286-8335-486A-9F77-608116BC371B}"/>
                </a:ext>
              </a:extLst>
            </p:cNvPr>
            <p:cNvCxnSpPr>
              <a:cxnSpLocks/>
            </p:cNvCxnSpPr>
            <p:nvPr/>
          </p:nvCxnSpPr>
          <p:spPr>
            <a:xfrm flipH="1">
              <a:off x="9764535" y="1309484"/>
              <a:ext cx="756667"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nvGrpSpPr>
            <p:cNvPr id="541" name="Gruppo 540">
              <a:extLst>
                <a:ext uri="{FF2B5EF4-FFF2-40B4-BE49-F238E27FC236}">
                  <a16:creationId xmlns:a16="http://schemas.microsoft.com/office/drawing/2014/main" id="{504A1E1A-4074-47A1-B795-4C8A39535BE4}"/>
                </a:ext>
              </a:extLst>
            </p:cNvPr>
            <p:cNvGrpSpPr/>
            <p:nvPr/>
          </p:nvGrpSpPr>
          <p:grpSpPr>
            <a:xfrm>
              <a:off x="9295040" y="1319111"/>
              <a:ext cx="1264732" cy="1412544"/>
              <a:chOff x="7025717" y="1324701"/>
              <a:chExt cx="1264732" cy="1412544"/>
            </a:xfrm>
          </p:grpSpPr>
          <p:grpSp>
            <p:nvGrpSpPr>
              <p:cNvPr id="542" name="Gruppo 541">
                <a:extLst>
                  <a:ext uri="{FF2B5EF4-FFF2-40B4-BE49-F238E27FC236}">
                    <a16:creationId xmlns:a16="http://schemas.microsoft.com/office/drawing/2014/main" id="{103710BA-6F86-423F-8CDF-8352C61937FD}"/>
                  </a:ext>
                </a:extLst>
              </p:cNvPr>
              <p:cNvGrpSpPr/>
              <p:nvPr/>
            </p:nvGrpSpPr>
            <p:grpSpPr>
              <a:xfrm>
                <a:off x="7030236" y="1324701"/>
                <a:ext cx="1240326" cy="653012"/>
                <a:chOff x="7030236" y="1324701"/>
                <a:chExt cx="1240326" cy="653012"/>
              </a:xfrm>
            </p:grpSpPr>
            <p:cxnSp>
              <p:nvCxnSpPr>
                <p:cNvPr id="558" name="Connettore diritto 557">
                  <a:extLst>
                    <a:ext uri="{FF2B5EF4-FFF2-40B4-BE49-F238E27FC236}">
                      <a16:creationId xmlns:a16="http://schemas.microsoft.com/office/drawing/2014/main" id="{1DBCB4B4-7745-422A-AF61-EE5AC157D272}"/>
                    </a:ext>
                  </a:extLst>
                </p:cNvPr>
                <p:cNvCxnSpPr>
                  <a:cxnSpLocks/>
                </p:cNvCxnSpPr>
                <p:nvPr/>
              </p:nvCxnSpPr>
              <p:spPr>
                <a:xfrm>
                  <a:off x="7030236" y="1977713"/>
                  <a:ext cx="9900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59" name="Connettore diritto 558">
                  <a:extLst>
                    <a:ext uri="{FF2B5EF4-FFF2-40B4-BE49-F238E27FC236}">
                      <a16:creationId xmlns:a16="http://schemas.microsoft.com/office/drawing/2014/main" id="{AA41D1EA-83EA-4BC4-8DD3-DCF4C3CF797D}"/>
                    </a:ext>
                  </a:extLst>
                </p:cNvPr>
                <p:cNvCxnSpPr>
                  <a:cxnSpLocks/>
                </p:cNvCxnSpPr>
                <p:nvPr/>
              </p:nvCxnSpPr>
              <p:spPr>
                <a:xfrm>
                  <a:off x="7031949" y="1868856"/>
                  <a:ext cx="10080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60" name="Connettore diritto 559">
                  <a:extLst>
                    <a:ext uri="{FF2B5EF4-FFF2-40B4-BE49-F238E27FC236}">
                      <a16:creationId xmlns:a16="http://schemas.microsoft.com/office/drawing/2014/main" id="{8363C412-4663-4EEF-8A82-42CD4CFA779C}"/>
                    </a:ext>
                  </a:extLst>
                </p:cNvPr>
                <p:cNvCxnSpPr>
                  <a:cxnSpLocks/>
                </p:cNvCxnSpPr>
                <p:nvPr/>
              </p:nvCxnSpPr>
              <p:spPr>
                <a:xfrm>
                  <a:off x="7041145" y="1787216"/>
                  <a:ext cx="10224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61" name="Connettore diritto 560">
                  <a:extLst>
                    <a:ext uri="{FF2B5EF4-FFF2-40B4-BE49-F238E27FC236}">
                      <a16:creationId xmlns:a16="http://schemas.microsoft.com/office/drawing/2014/main" id="{496B6227-D2D5-4236-8AEB-B25B7B5368F1}"/>
                    </a:ext>
                  </a:extLst>
                </p:cNvPr>
                <p:cNvCxnSpPr>
                  <a:cxnSpLocks/>
                </p:cNvCxnSpPr>
                <p:nvPr/>
              </p:nvCxnSpPr>
              <p:spPr>
                <a:xfrm>
                  <a:off x="7044697" y="1716853"/>
                  <a:ext cx="10440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62" name="Connettore diritto 561">
                  <a:extLst>
                    <a:ext uri="{FF2B5EF4-FFF2-40B4-BE49-F238E27FC236}">
                      <a16:creationId xmlns:a16="http://schemas.microsoft.com/office/drawing/2014/main" id="{436BD593-5149-42F9-A242-8C3A9A8151CA}"/>
                    </a:ext>
                  </a:extLst>
                </p:cNvPr>
                <p:cNvCxnSpPr>
                  <a:cxnSpLocks/>
                </p:cNvCxnSpPr>
                <p:nvPr/>
              </p:nvCxnSpPr>
              <p:spPr>
                <a:xfrm>
                  <a:off x="7056707" y="1658553"/>
                  <a:ext cx="10512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63" name="Connettore diritto 562">
                  <a:extLst>
                    <a:ext uri="{FF2B5EF4-FFF2-40B4-BE49-F238E27FC236}">
                      <a16:creationId xmlns:a16="http://schemas.microsoft.com/office/drawing/2014/main" id="{0E1E99A5-D9F6-4F46-8204-2D46B659EDCB}"/>
                    </a:ext>
                  </a:extLst>
                </p:cNvPr>
                <p:cNvCxnSpPr>
                  <a:cxnSpLocks/>
                </p:cNvCxnSpPr>
                <p:nvPr/>
              </p:nvCxnSpPr>
              <p:spPr>
                <a:xfrm>
                  <a:off x="7063506" y="1604465"/>
                  <a:ext cx="10692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64" name="Connettore diritto 563">
                  <a:extLst>
                    <a:ext uri="{FF2B5EF4-FFF2-40B4-BE49-F238E27FC236}">
                      <a16:creationId xmlns:a16="http://schemas.microsoft.com/office/drawing/2014/main" id="{678DB575-423B-4A6B-99B5-96A2A1339AB9}"/>
                    </a:ext>
                  </a:extLst>
                </p:cNvPr>
                <p:cNvCxnSpPr>
                  <a:cxnSpLocks/>
                </p:cNvCxnSpPr>
                <p:nvPr/>
              </p:nvCxnSpPr>
              <p:spPr>
                <a:xfrm>
                  <a:off x="7072240" y="1555624"/>
                  <a:ext cx="10800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65" name="Connettore diritto 564">
                  <a:extLst>
                    <a:ext uri="{FF2B5EF4-FFF2-40B4-BE49-F238E27FC236}">
                      <a16:creationId xmlns:a16="http://schemas.microsoft.com/office/drawing/2014/main" id="{0974E668-5BA4-4377-81F5-1D598245BD11}"/>
                    </a:ext>
                  </a:extLst>
                </p:cNvPr>
                <p:cNvCxnSpPr>
                  <a:cxnSpLocks/>
                </p:cNvCxnSpPr>
                <p:nvPr/>
              </p:nvCxnSpPr>
              <p:spPr>
                <a:xfrm>
                  <a:off x="7086885" y="1514590"/>
                  <a:ext cx="10908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66" name="Connettore diritto 565">
                  <a:extLst>
                    <a:ext uri="{FF2B5EF4-FFF2-40B4-BE49-F238E27FC236}">
                      <a16:creationId xmlns:a16="http://schemas.microsoft.com/office/drawing/2014/main" id="{62FDFA57-ED29-4201-9D32-B74DAEC4B5D5}"/>
                    </a:ext>
                  </a:extLst>
                </p:cNvPr>
                <p:cNvCxnSpPr>
                  <a:cxnSpLocks/>
                </p:cNvCxnSpPr>
                <p:nvPr/>
              </p:nvCxnSpPr>
              <p:spPr>
                <a:xfrm>
                  <a:off x="7111963" y="1470437"/>
                  <a:ext cx="10872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67" name="Connettore diritto 566">
                  <a:extLst>
                    <a:ext uri="{FF2B5EF4-FFF2-40B4-BE49-F238E27FC236}">
                      <a16:creationId xmlns:a16="http://schemas.microsoft.com/office/drawing/2014/main" id="{72D5762B-508C-412E-80D2-EE50ACE0E5F5}"/>
                    </a:ext>
                  </a:extLst>
                </p:cNvPr>
                <p:cNvCxnSpPr>
                  <a:cxnSpLocks/>
                </p:cNvCxnSpPr>
                <p:nvPr/>
              </p:nvCxnSpPr>
              <p:spPr>
                <a:xfrm>
                  <a:off x="7138566" y="1429803"/>
                  <a:ext cx="10872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68" name="Connettore diritto 567">
                  <a:extLst>
                    <a:ext uri="{FF2B5EF4-FFF2-40B4-BE49-F238E27FC236}">
                      <a16:creationId xmlns:a16="http://schemas.microsoft.com/office/drawing/2014/main" id="{A5552EDD-E021-4291-AA71-3B18961CA0BB}"/>
                    </a:ext>
                  </a:extLst>
                </p:cNvPr>
                <p:cNvCxnSpPr>
                  <a:cxnSpLocks/>
                </p:cNvCxnSpPr>
                <p:nvPr/>
              </p:nvCxnSpPr>
              <p:spPr>
                <a:xfrm>
                  <a:off x="7171879" y="1398499"/>
                  <a:ext cx="10800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69" name="Connettore diritto 568">
                  <a:extLst>
                    <a:ext uri="{FF2B5EF4-FFF2-40B4-BE49-F238E27FC236}">
                      <a16:creationId xmlns:a16="http://schemas.microsoft.com/office/drawing/2014/main" id="{D18A38A7-3240-4F29-B446-FBE5152BA2B3}"/>
                    </a:ext>
                  </a:extLst>
                </p:cNvPr>
                <p:cNvCxnSpPr>
                  <a:cxnSpLocks/>
                </p:cNvCxnSpPr>
                <p:nvPr/>
              </p:nvCxnSpPr>
              <p:spPr>
                <a:xfrm>
                  <a:off x="7219362" y="1366527"/>
                  <a:ext cx="10512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70" name="Connettore diritto 569">
                  <a:extLst>
                    <a:ext uri="{FF2B5EF4-FFF2-40B4-BE49-F238E27FC236}">
                      <a16:creationId xmlns:a16="http://schemas.microsoft.com/office/drawing/2014/main" id="{DFF4C0AC-9A23-400C-89F1-67298FCED192}"/>
                    </a:ext>
                  </a:extLst>
                </p:cNvPr>
                <p:cNvCxnSpPr>
                  <a:cxnSpLocks/>
                </p:cNvCxnSpPr>
                <p:nvPr/>
              </p:nvCxnSpPr>
              <p:spPr>
                <a:xfrm>
                  <a:off x="7289685" y="1338297"/>
                  <a:ext cx="6480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71" name="Connettore diritto 570">
                  <a:extLst>
                    <a:ext uri="{FF2B5EF4-FFF2-40B4-BE49-F238E27FC236}">
                      <a16:creationId xmlns:a16="http://schemas.microsoft.com/office/drawing/2014/main" id="{3DE9730D-5A84-4A27-8E3D-592E76400D1D}"/>
                    </a:ext>
                  </a:extLst>
                </p:cNvPr>
                <p:cNvCxnSpPr>
                  <a:cxnSpLocks/>
                </p:cNvCxnSpPr>
                <p:nvPr/>
              </p:nvCxnSpPr>
              <p:spPr>
                <a:xfrm>
                  <a:off x="7381773" y="1324701"/>
                  <a:ext cx="3600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grpSp>
            <p:nvGrpSpPr>
              <p:cNvPr id="543" name="Gruppo 542">
                <a:extLst>
                  <a:ext uri="{FF2B5EF4-FFF2-40B4-BE49-F238E27FC236}">
                    <a16:creationId xmlns:a16="http://schemas.microsoft.com/office/drawing/2014/main" id="{E73AD91D-6FBE-4594-9D9E-76B855550200}"/>
                  </a:ext>
                </a:extLst>
              </p:cNvPr>
              <p:cNvGrpSpPr/>
              <p:nvPr/>
            </p:nvGrpSpPr>
            <p:grpSpPr>
              <a:xfrm flipV="1">
                <a:off x="7025717" y="2079965"/>
                <a:ext cx="1264732" cy="657280"/>
                <a:chOff x="7026422" y="1320433"/>
                <a:chExt cx="1264732" cy="657280"/>
              </a:xfrm>
            </p:grpSpPr>
            <p:cxnSp>
              <p:nvCxnSpPr>
                <p:cNvPr id="544" name="Connettore diritto 543">
                  <a:extLst>
                    <a:ext uri="{FF2B5EF4-FFF2-40B4-BE49-F238E27FC236}">
                      <a16:creationId xmlns:a16="http://schemas.microsoft.com/office/drawing/2014/main" id="{9F3E69BF-45ED-4006-8DD6-2BEAF4B6B4CA}"/>
                    </a:ext>
                  </a:extLst>
                </p:cNvPr>
                <p:cNvCxnSpPr>
                  <a:cxnSpLocks/>
                </p:cNvCxnSpPr>
                <p:nvPr/>
              </p:nvCxnSpPr>
              <p:spPr>
                <a:xfrm flipV="1">
                  <a:off x="7026422" y="1977713"/>
                  <a:ext cx="9900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45" name="Connettore diritto 544">
                  <a:extLst>
                    <a:ext uri="{FF2B5EF4-FFF2-40B4-BE49-F238E27FC236}">
                      <a16:creationId xmlns:a16="http://schemas.microsoft.com/office/drawing/2014/main" id="{E723333C-6010-469C-95C1-8ECEA181756E}"/>
                    </a:ext>
                  </a:extLst>
                </p:cNvPr>
                <p:cNvCxnSpPr>
                  <a:cxnSpLocks/>
                </p:cNvCxnSpPr>
                <p:nvPr/>
              </p:nvCxnSpPr>
              <p:spPr>
                <a:xfrm flipV="1">
                  <a:off x="7038818" y="1868856"/>
                  <a:ext cx="10044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46" name="Connettore diritto 545">
                  <a:extLst>
                    <a:ext uri="{FF2B5EF4-FFF2-40B4-BE49-F238E27FC236}">
                      <a16:creationId xmlns:a16="http://schemas.microsoft.com/office/drawing/2014/main" id="{F3327AEF-3B08-42A5-BBF9-DC091717911B}"/>
                    </a:ext>
                  </a:extLst>
                </p:cNvPr>
                <p:cNvCxnSpPr>
                  <a:cxnSpLocks/>
                </p:cNvCxnSpPr>
                <p:nvPr/>
              </p:nvCxnSpPr>
              <p:spPr>
                <a:xfrm flipV="1">
                  <a:off x="7043640" y="1787216"/>
                  <a:ext cx="10188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47" name="Connettore diritto 546">
                  <a:extLst>
                    <a:ext uri="{FF2B5EF4-FFF2-40B4-BE49-F238E27FC236}">
                      <a16:creationId xmlns:a16="http://schemas.microsoft.com/office/drawing/2014/main" id="{66D02E7D-2706-459D-BBB7-6A0AB1E4C39C}"/>
                    </a:ext>
                  </a:extLst>
                </p:cNvPr>
                <p:cNvCxnSpPr>
                  <a:cxnSpLocks/>
                </p:cNvCxnSpPr>
                <p:nvPr/>
              </p:nvCxnSpPr>
              <p:spPr>
                <a:xfrm flipV="1">
                  <a:off x="7050538" y="1716853"/>
                  <a:ext cx="10368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48" name="Connettore diritto 547">
                  <a:extLst>
                    <a:ext uri="{FF2B5EF4-FFF2-40B4-BE49-F238E27FC236}">
                      <a16:creationId xmlns:a16="http://schemas.microsoft.com/office/drawing/2014/main" id="{53A38052-3780-4553-991D-EEEF4218BB34}"/>
                    </a:ext>
                  </a:extLst>
                </p:cNvPr>
                <p:cNvCxnSpPr>
                  <a:cxnSpLocks/>
                </p:cNvCxnSpPr>
                <p:nvPr/>
              </p:nvCxnSpPr>
              <p:spPr>
                <a:xfrm flipV="1">
                  <a:off x="7056942" y="1658553"/>
                  <a:ext cx="10476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49" name="Connettore diritto 548">
                  <a:extLst>
                    <a:ext uri="{FF2B5EF4-FFF2-40B4-BE49-F238E27FC236}">
                      <a16:creationId xmlns:a16="http://schemas.microsoft.com/office/drawing/2014/main" id="{03E84E38-568D-4680-B85B-B673BE4975DF}"/>
                    </a:ext>
                  </a:extLst>
                </p:cNvPr>
                <p:cNvCxnSpPr>
                  <a:cxnSpLocks/>
                </p:cNvCxnSpPr>
                <p:nvPr/>
              </p:nvCxnSpPr>
              <p:spPr>
                <a:xfrm flipV="1">
                  <a:off x="7063664" y="1604465"/>
                  <a:ext cx="10584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50" name="Connettore diritto 549">
                  <a:extLst>
                    <a:ext uri="{FF2B5EF4-FFF2-40B4-BE49-F238E27FC236}">
                      <a16:creationId xmlns:a16="http://schemas.microsoft.com/office/drawing/2014/main" id="{3D7F0325-64CE-4809-8877-74C465583AD9}"/>
                    </a:ext>
                  </a:extLst>
                </p:cNvPr>
                <p:cNvCxnSpPr>
                  <a:cxnSpLocks/>
                </p:cNvCxnSpPr>
                <p:nvPr/>
              </p:nvCxnSpPr>
              <p:spPr>
                <a:xfrm flipV="1">
                  <a:off x="7071986" y="1555624"/>
                  <a:ext cx="10800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51" name="Connettore diritto 550">
                  <a:extLst>
                    <a:ext uri="{FF2B5EF4-FFF2-40B4-BE49-F238E27FC236}">
                      <a16:creationId xmlns:a16="http://schemas.microsoft.com/office/drawing/2014/main" id="{E814C131-F7CA-475F-AB61-BF20F3343E8C}"/>
                    </a:ext>
                  </a:extLst>
                </p:cNvPr>
                <p:cNvCxnSpPr>
                  <a:cxnSpLocks/>
                </p:cNvCxnSpPr>
                <p:nvPr/>
              </p:nvCxnSpPr>
              <p:spPr>
                <a:xfrm flipV="1">
                  <a:off x="7078280" y="1514590"/>
                  <a:ext cx="10980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52" name="Connettore diritto 551">
                  <a:extLst>
                    <a:ext uri="{FF2B5EF4-FFF2-40B4-BE49-F238E27FC236}">
                      <a16:creationId xmlns:a16="http://schemas.microsoft.com/office/drawing/2014/main" id="{87641674-C126-45FD-B908-9FA52AE732F5}"/>
                    </a:ext>
                  </a:extLst>
                </p:cNvPr>
                <p:cNvCxnSpPr>
                  <a:cxnSpLocks/>
                </p:cNvCxnSpPr>
                <p:nvPr/>
              </p:nvCxnSpPr>
              <p:spPr>
                <a:xfrm flipV="1">
                  <a:off x="7107218" y="1470437"/>
                  <a:ext cx="11016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53" name="Connettore diritto 552">
                  <a:extLst>
                    <a:ext uri="{FF2B5EF4-FFF2-40B4-BE49-F238E27FC236}">
                      <a16:creationId xmlns:a16="http://schemas.microsoft.com/office/drawing/2014/main" id="{D6EE30BA-DBAF-43C0-A31F-805D3B0673BD}"/>
                    </a:ext>
                  </a:extLst>
                </p:cNvPr>
                <p:cNvCxnSpPr>
                  <a:cxnSpLocks/>
                </p:cNvCxnSpPr>
                <p:nvPr/>
              </p:nvCxnSpPr>
              <p:spPr>
                <a:xfrm flipV="1">
                  <a:off x="7129918" y="1429803"/>
                  <a:ext cx="11016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54" name="Connettore diritto 553">
                  <a:extLst>
                    <a:ext uri="{FF2B5EF4-FFF2-40B4-BE49-F238E27FC236}">
                      <a16:creationId xmlns:a16="http://schemas.microsoft.com/office/drawing/2014/main" id="{6E6D5DBB-9BE7-4722-9FDB-6F269C34875C}"/>
                    </a:ext>
                  </a:extLst>
                </p:cNvPr>
                <p:cNvCxnSpPr>
                  <a:cxnSpLocks/>
                </p:cNvCxnSpPr>
                <p:nvPr/>
              </p:nvCxnSpPr>
              <p:spPr>
                <a:xfrm flipV="1">
                  <a:off x="7161368" y="1398499"/>
                  <a:ext cx="11016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55" name="Connettore diritto 554">
                  <a:extLst>
                    <a:ext uri="{FF2B5EF4-FFF2-40B4-BE49-F238E27FC236}">
                      <a16:creationId xmlns:a16="http://schemas.microsoft.com/office/drawing/2014/main" id="{B68CE5FC-7930-4023-B455-26300842C37B}"/>
                    </a:ext>
                  </a:extLst>
                </p:cNvPr>
                <p:cNvCxnSpPr>
                  <a:cxnSpLocks/>
                </p:cNvCxnSpPr>
                <p:nvPr/>
              </p:nvCxnSpPr>
              <p:spPr>
                <a:xfrm flipV="1">
                  <a:off x="7204262" y="1366527"/>
                  <a:ext cx="10728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56" name="Connettore diritto 555">
                  <a:extLst>
                    <a:ext uri="{FF2B5EF4-FFF2-40B4-BE49-F238E27FC236}">
                      <a16:creationId xmlns:a16="http://schemas.microsoft.com/office/drawing/2014/main" id="{7B3D04BE-38F9-4562-BFB9-2B2ED89D5CEA}"/>
                    </a:ext>
                  </a:extLst>
                </p:cNvPr>
                <p:cNvCxnSpPr>
                  <a:cxnSpLocks/>
                </p:cNvCxnSpPr>
                <p:nvPr/>
              </p:nvCxnSpPr>
              <p:spPr>
                <a:xfrm flipV="1">
                  <a:off x="7283154" y="1338297"/>
                  <a:ext cx="10080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57" name="Connettore diritto 556">
                  <a:extLst>
                    <a:ext uri="{FF2B5EF4-FFF2-40B4-BE49-F238E27FC236}">
                      <a16:creationId xmlns:a16="http://schemas.microsoft.com/office/drawing/2014/main" id="{1B07181F-754F-4016-910A-11C383A0B4C1}"/>
                    </a:ext>
                  </a:extLst>
                </p:cNvPr>
                <p:cNvCxnSpPr>
                  <a:cxnSpLocks/>
                </p:cNvCxnSpPr>
                <p:nvPr/>
              </p:nvCxnSpPr>
              <p:spPr>
                <a:xfrm flipV="1">
                  <a:off x="7323302" y="1320433"/>
                  <a:ext cx="4680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grpSp>
        <p:cxnSp>
          <p:nvCxnSpPr>
            <p:cNvPr id="572" name="Connettore diritto 571">
              <a:extLst>
                <a:ext uri="{FF2B5EF4-FFF2-40B4-BE49-F238E27FC236}">
                  <a16:creationId xmlns:a16="http://schemas.microsoft.com/office/drawing/2014/main" id="{A55950BD-A1FF-45EB-93AB-56FE45307F4D}"/>
                </a:ext>
              </a:extLst>
            </p:cNvPr>
            <p:cNvCxnSpPr>
              <a:cxnSpLocks/>
            </p:cNvCxnSpPr>
            <p:nvPr/>
          </p:nvCxnSpPr>
          <p:spPr>
            <a:xfrm>
              <a:off x="10191939" y="1331842"/>
              <a:ext cx="3600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73" name="Connettore diritto 572">
              <a:extLst>
                <a:ext uri="{FF2B5EF4-FFF2-40B4-BE49-F238E27FC236}">
                  <a16:creationId xmlns:a16="http://schemas.microsoft.com/office/drawing/2014/main" id="{9E89FDBF-A723-4AE2-B3F1-09FF98A9803E}"/>
                </a:ext>
              </a:extLst>
            </p:cNvPr>
            <p:cNvCxnSpPr>
              <a:cxnSpLocks/>
            </p:cNvCxnSpPr>
            <p:nvPr/>
          </p:nvCxnSpPr>
          <p:spPr>
            <a:xfrm>
              <a:off x="10421563" y="1317539"/>
              <a:ext cx="1260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74" name="Connettore diritto 573">
              <a:extLst>
                <a:ext uri="{FF2B5EF4-FFF2-40B4-BE49-F238E27FC236}">
                  <a16:creationId xmlns:a16="http://schemas.microsoft.com/office/drawing/2014/main" id="{88B4183D-90DD-4BE5-BD8A-883D07337162}"/>
                </a:ext>
              </a:extLst>
            </p:cNvPr>
            <p:cNvCxnSpPr>
              <a:cxnSpLocks/>
            </p:cNvCxnSpPr>
            <p:nvPr/>
          </p:nvCxnSpPr>
          <p:spPr>
            <a:xfrm>
              <a:off x="10379817" y="2731878"/>
              <a:ext cx="178489"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83" name="Connettore diritto 282">
              <a:extLst>
                <a:ext uri="{FF2B5EF4-FFF2-40B4-BE49-F238E27FC236}">
                  <a16:creationId xmlns:a16="http://schemas.microsoft.com/office/drawing/2014/main" id="{1424AA39-48CF-424D-8CDB-8DD88C4B87A4}"/>
                </a:ext>
              </a:extLst>
            </p:cNvPr>
            <p:cNvCxnSpPr>
              <a:cxnSpLocks/>
            </p:cNvCxnSpPr>
            <p:nvPr/>
          </p:nvCxnSpPr>
          <p:spPr>
            <a:xfrm>
              <a:off x="10558713" y="2470155"/>
              <a:ext cx="0" cy="27000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281" name="CasellaDiTesto 280">
            <a:extLst>
              <a:ext uri="{FF2B5EF4-FFF2-40B4-BE49-F238E27FC236}">
                <a16:creationId xmlns:a16="http://schemas.microsoft.com/office/drawing/2014/main" id="{D8D9F500-18AF-4B39-B580-623039950B14}"/>
              </a:ext>
            </a:extLst>
          </p:cNvPr>
          <p:cNvSpPr txBox="1"/>
          <p:nvPr/>
        </p:nvSpPr>
        <p:spPr>
          <a:xfrm>
            <a:off x="11735471" y="2931255"/>
            <a:ext cx="398533" cy="369332"/>
          </a:xfrm>
          <a:prstGeom prst="rect">
            <a:avLst/>
          </a:prstGeom>
          <a:noFill/>
        </p:spPr>
        <p:txBody>
          <a:bodyPr wrap="square" rtlCol="0">
            <a:spAutoFit/>
          </a:bodyPr>
          <a:lstStyle/>
          <a:p>
            <a:r>
              <a:rPr lang="it-IT" dirty="0"/>
              <a:t>lt</a:t>
            </a:r>
          </a:p>
        </p:txBody>
      </p:sp>
      <p:grpSp>
        <p:nvGrpSpPr>
          <p:cNvPr id="2" name="Gruppo 1">
            <a:extLst>
              <a:ext uri="{FF2B5EF4-FFF2-40B4-BE49-F238E27FC236}">
                <a16:creationId xmlns:a16="http://schemas.microsoft.com/office/drawing/2014/main" id="{EDE0D9C9-60F6-40E7-AAB4-D30EAE4A526B}"/>
              </a:ext>
            </a:extLst>
          </p:cNvPr>
          <p:cNvGrpSpPr/>
          <p:nvPr/>
        </p:nvGrpSpPr>
        <p:grpSpPr>
          <a:xfrm>
            <a:off x="8395158" y="1307782"/>
            <a:ext cx="1120400" cy="1442150"/>
            <a:chOff x="8402778" y="1307782"/>
            <a:chExt cx="1120400" cy="1442150"/>
          </a:xfrm>
        </p:grpSpPr>
        <p:cxnSp>
          <p:nvCxnSpPr>
            <p:cNvPr id="270" name="Connettore diritto 269">
              <a:extLst>
                <a:ext uri="{FF2B5EF4-FFF2-40B4-BE49-F238E27FC236}">
                  <a16:creationId xmlns:a16="http://schemas.microsoft.com/office/drawing/2014/main" id="{106E8E73-6093-4D3E-BFF9-328AAC394E09}"/>
                </a:ext>
              </a:extLst>
            </p:cNvPr>
            <p:cNvCxnSpPr>
              <a:cxnSpLocks/>
            </p:cNvCxnSpPr>
            <p:nvPr/>
          </p:nvCxnSpPr>
          <p:spPr>
            <a:xfrm flipH="1">
              <a:off x="8766511" y="1307782"/>
              <a:ext cx="756667"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77" name="Connettore diritto 276">
              <a:extLst>
                <a:ext uri="{FF2B5EF4-FFF2-40B4-BE49-F238E27FC236}">
                  <a16:creationId xmlns:a16="http://schemas.microsoft.com/office/drawing/2014/main" id="{29FE2D33-4972-4DF8-8497-A9FE7A92173F}"/>
                </a:ext>
              </a:extLst>
            </p:cNvPr>
            <p:cNvCxnSpPr>
              <a:cxnSpLocks/>
            </p:cNvCxnSpPr>
            <p:nvPr/>
          </p:nvCxnSpPr>
          <p:spPr>
            <a:xfrm>
              <a:off x="8748999" y="2749932"/>
              <a:ext cx="7046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nvGrpSpPr>
            <p:cNvPr id="303" name="Gruppo 302">
              <a:extLst>
                <a:ext uri="{FF2B5EF4-FFF2-40B4-BE49-F238E27FC236}">
                  <a16:creationId xmlns:a16="http://schemas.microsoft.com/office/drawing/2014/main" id="{5546C668-D1B1-4F08-97BE-D9DEC2F00C15}"/>
                </a:ext>
              </a:extLst>
            </p:cNvPr>
            <p:cNvGrpSpPr/>
            <p:nvPr/>
          </p:nvGrpSpPr>
          <p:grpSpPr>
            <a:xfrm>
              <a:off x="8402778" y="1319384"/>
              <a:ext cx="981001" cy="1414449"/>
              <a:chOff x="7025717" y="1322796"/>
              <a:chExt cx="981001" cy="1414449"/>
            </a:xfrm>
          </p:grpSpPr>
          <p:grpSp>
            <p:nvGrpSpPr>
              <p:cNvPr id="304" name="Gruppo 303">
                <a:extLst>
                  <a:ext uri="{FF2B5EF4-FFF2-40B4-BE49-F238E27FC236}">
                    <a16:creationId xmlns:a16="http://schemas.microsoft.com/office/drawing/2014/main" id="{CB53FB54-986C-46A0-80F4-168D74C7A0B4}"/>
                  </a:ext>
                </a:extLst>
              </p:cNvPr>
              <p:cNvGrpSpPr/>
              <p:nvPr/>
            </p:nvGrpSpPr>
            <p:grpSpPr>
              <a:xfrm>
                <a:off x="7030236" y="1322796"/>
                <a:ext cx="976482" cy="654917"/>
                <a:chOff x="7030236" y="1322796"/>
                <a:chExt cx="976482" cy="654917"/>
              </a:xfrm>
            </p:grpSpPr>
            <p:cxnSp>
              <p:nvCxnSpPr>
                <p:cNvPr id="330" name="Connettore diritto 329">
                  <a:extLst>
                    <a:ext uri="{FF2B5EF4-FFF2-40B4-BE49-F238E27FC236}">
                      <a16:creationId xmlns:a16="http://schemas.microsoft.com/office/drawing/2014/main" id="{55EBA657-163B-47CB-82BF-4F59120A900D}"/>
                    </a:ext>
                  </a:extLst>
                </p:cNvPr>
                <p:cNvCxnSpPr>
                  <a:cxnSpLocks/>
                </p:cNvCxnSpPr>
                <p:nvPr/>
              </p:nvCxnSpPr>
              <p:spPr>
                <a:xfrm>
                  <a:off x="7030236" y="1977713"/>
                  <a:ext cx="634533"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31" name="Connettore diritto 330">
                  <a:extLst>
                    <a:ext uri="{FF2B5EF4-FFF2-40B4-BE49-F238E27FC236}">
                      <a16:creationId xmlns:a16="http://schemas.microsoft.com/office/drawing/2014/main" id="{99FA113A-E11A-4A8F-9B28-06B345B7773A}"/>
                    </a:ext>
                  </a:extLst>
                </p:cNvPr>
                <p:cNvCxnSpPr>
                  <a:cxnSpLocks/>
                </p:cNvCxnSpPr>
                <p:nvPr/>
              </p:nvCxnSpPr>
              <p:spPr>
                <a:xfrm>
                  <a:off x="7031949" y="1868856"/>
                  <a:ext cx="6408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32" name="Connettore diritto 331">
                  <a:extLst>
                    <a:ext uri="{FF2B5EF4-FFF2-40B4-BE49-F238E27FC236}">
                      <a16:creationId xmlns:a16="http://schemas.microsoft.com/office/drawing/2014/main" id="{4B2B6F4D-56E7-4FBF-B523-06A5017BA7AD}"/>
                    </a:ext>
                  </a:extLst>
                </p:cNvPr>
                <p:cNvCxnSpPr>
                  <a:cxnSpLocks/>
                </p:cNvCxnSpPr>
                <p:nvPr/>
              </p:nvCxnSpPr>
              <p:spPr>
                <a:xfrm>
                  <a:off x="7050597" y="1787216"/>
                  <a:ext cx="6300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33" name="Connettore diritto 332">
                  <a:extLst>
                    <a:ext uri="{FF2B5EF4-FFF2-40B4-BE49-F238E27FC236}">
                      <a16:creationId xmlns:a16="http://schemas.microsoft.com/office/drawing/2014/main" id="{78655C44-B292-48C9-A829-DCDCB189DED8}"/>
                    </a:ext>
                  </a:extLst>
                </p:cNvPr>
                <p:cNvCxnSpPr>
                  <a:cxnSpLocks/>
                </p:cNvCxnSpPr>
                <p:nvPr/>
              </p:nvCxnSpPr>
              <p:spPr>
                <a:xfrm>
                  <a:off x="7068327" y="1716853"/>
                  <a:ext cx="6228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34" name="Connettore diritto 333">
                  <a:extLst>
                    <a:ext uri="{FF2B5EF4-FFF2-40B4-BE49-F238E27FC236}">
                      <a16:creationId xmlns:a16="http://schemas.microsoft.com/office/drawing/2014/main" id="{749A9D0F-7BFE-423A-A7FE-1DD810DBFE3E}"/>
                    </a:ext>
                  </a:extLst>
                </p:cNvPr>
                <p:cNvCxnSpPr>
                  <a:cxnSpLocks/>
                </p:cNvCxnSpPr>
                <p:nvPr/>
              </p:nvCxnSpPr>
              <p:spPr>
                <a:xfrm>
                  <a:off x="7075611" y="1656587"/>
                  <a:ext cx="6192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35" name="Connettore diritto 334">
                  <a:extLst>
                    <a:ext uri="{FF2B5EF4-FFF2-40B4-BE49-F238E27FC236}">
                      <a16:creationId xmlns:a16="http://schemas.microsoft.com/office/drawing/2014/main" id="{9FB84A95-D017-406F-A4B8-8584A06C6F17}"/>
                    </a:ext>
                  </a:extLst>
                </p:cNvPr>
                <p:cNvCxnSpPr>
                  <a:cxnSpLocks/>
                </p:cNvCxnSpPr>
                <p:nvPr/>
              </p:nvCxnSpPr>
              <p:spPr>
                <a:xfrm>
                  <a:off x="7098951" y="1604465"/>
                  <a:ext cx="6048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36" name="Connettore diritto 335">
                  <a:extLst>
                    <a:ext uri="{FF2B5EF4-FFF2-40B4-BE49-F238E27FC236}">
                      <a16:creationId xmlns:a16="http://schemas.microsoft.com/office/drawing/2014/main" id="{C6346CA9-C6E7-410F-A9BF-550B31381AAC}"/>
                    </a:ext>
                  </a:extLst>
                </p:cNvPr>
                <p:cNvCxnSpPr>
                  <a:cxnSpLocks/>
                </p:cNvCxnSpPr>
                <p:nvPr/>
              </p:nvCxnSpPr>
              <p:spPr>
                <a:xfrm>
                  <a:off x="7121863" y="1555624"/>
                  <a:ext cx="5940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37" name="Connettore diritto 336">
                  <a:extLst>
                    <a:ext uri="{FF2B5EF4-FFF2-40B4-BE49-F238E27FC236}">
                      <a16:creationId xmlns:a16="http://schemas.microsoft.com/office/drawing/2014/main" id="{C88222F4-2FDE-41E9-B5F6-71B7C5002036}"/>
                    </a:ext>
                  </a:extLst>
                </p:cNvPr>
                <p:cNvCxnSpPr>
                  <a:cxnSpLocks/>
                </p:cNvCxnSpPr>
                <p:nvPr/>
              </p:nvCxnSpPr>
              <p:spPr>
                <a:xfrm>
                  <a:off x="7138871" y="1514590"/>
                  <a:ext cx="5940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38" name="Connettore diritto 337">
                  <a:extLst>
                    <a:ext uri="{FF2B5EF4-FFF2-40B4-BE49-F238E27FC236}">
                      <a16:creationId xmlns:a16="http://schemas.microsoft.com/office/drawing/2014/main" id="{67E1DEE1-2712-41C9-96A2-B47D0FB33FDD}"/>
                    </a:ext>
                  </a:extLst>
                </p:cNvPr>
                <p:cNvCxnSpPr>
                  <a:cxnSpLocks/>
                </p:cNvCxnSpPr>
                <p:nvPr/>
              </p:nvCxnSpPr>
              <p:spPr>
                <a:xfrm>
                  <a:off x="7163949" y="1470437"/>
                  <a:ext cx="6012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39" name="Connettore diritto 338">
                  <a:extLst>
                    <a:ext uri="{FF2B5EF4-FFF2-40B4-BE49-F238E27FC236}">
                      <a16:creationId xmlns:a16="http://schemas.microsoft.com/office/drawing/2014/main" id="{57FCEAEC-2010-4053-9CCF-863D138D9248}"/>
                    </a:ext>
                  </a:extLst>
                </p:cNvPr>
                <p:cNvCxnSpPr>
                  <a:cxnSpLocks/>
                </p:cNvCxnSpPr>
                <p:nvPr/>
              </p:nvCxnSpPr>
              <p:spPr>
                <a:xfrm>
                  <a:off x="7188189" y="1429803"/>
                  <a:ext cx="6048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40" name="Connettore diritto 339">
                  <a:extLst>
                    <a:ext uri="{FF2B5EF4-FFF2-40B4-BE49-F238E27FC236}">
                      <a16:creationId xmlns:a16="http://schemas.microsoft.com/office/drawing/2014/main" id="{BE4E3630-F93D-4AED-BFF3-A130BFC220C3}"/>
                    </a:ext>
                  </a:extLst>
                </p:cNvPr>
                <p:cNvCxnSpPr>
                  <a:cxnSpLocks/>
                </p:cNvCxnSpPr>
                <p:nvPr/>
              </p:nvCxnSpPr>
              <p:spPr>
                <a:xfrm>
                  <a:off x="7216776" y="1398499"/>
                  <a:ext cx="6048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41" name="Connettore diritto 340">
                  <a:extLst>
                    <a:ext uri="{FF2B5EF4-FFF2-40B4-BE49-F238E27FC236}">
                      <a16:creationId xmlns:a16="http://schemas.microsoft.com/office/drawing/2014/main" id="{B5D0AFFC-D283-4F65-B19B-23F1D53932BB}"/>
                    </a:ext>
                  </a:extLst>
                </p:cNvPr>
                <p:cNvCxnSpPr>
                  <a:cxnSpLocks/>
                </p:cNvCxnSpPr>
                <p:nvPr/>
              </p:nvCxnSpPr>
              <p:spPr>
                <a:xfrm>
                  <a:off x="7247718" y="1366527"/>
                  <a:ext cx="6300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42" name="Connettore diritto 341">
                  <a:extLst>
                    <a:ext uri="{FF2B5EF4-FFF2-40B4-BE49-F238E27FC236}">
                      <a16:creationId xmlns:a16="http://schemas.microsoft.com/office/drawing/2014/main" id="{B28C3271-5E25-4768-9F2E-01E30CC591D2}"/>
                    </a:ext>
                  </a:extLst>
                </p:cNvPr>
                <p:cNvCxnSpPr>
                  <a:cxnSpLocks/>
                </p:cNvCxnSpPr>
                <p:nvPr/>
              </p:nvCxnSpPr>
              <p:spPr>
                <a:xfrm>
                  <a:off x="7289685" y="1338297"/>
                  <a:ext cx="6480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43" name="Connettore diritto 342">
                  <a:extLst>
                    <a:ext uri="{FF2B5EF4-FFF2-40B4-BE49-F238E27FC236}">
                      <a16:creationId xmlns:a16="http://schemas.microsoft.com/office/drawing/2014/main" id="{2912DE91-AA49-411B-84FD-E472B32BE4B7}"/>
                    </a:ext>
                  </a:extLst>
                </p:cNvPr>
                <p:cNvCxnSpPr>
                  <a:cxnSpLocks/>
                </p:cNvCxnSpPr>
                <p:nvPr/>
              </p:nvCxnSpPr>
              <p:spPr>
                <a:xfrm>
                  <a:off x="7322718" y="1322796"/>
                  <a:ext cx="6840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grpSp>
            <p:nvGrpSpPr>
              <p:cNvPr id="305" name="Gruppo 304">
                <a:extLst>
                  <a:ext uri="{FF2B5EF4-FFF2-40B4-BE49-F238E27FC236}">
                    <a16:creationId xmlns:a16="http://schemas.microsoft.com/office/drawing/2014/main" id="{DE4E2C0B-FA56-484C-AB94-59F9C9454CA6}"/>
                  </a:ext>
                </a:extLst>
              </p:cNvPr>
              <p:cNvGrpSpPr/>
              <p:nvPr/>
            </p:nvGrpSpPr>
            <p:grpSpPr>
              <a:xfrm flipV="1">
                <a:off x="7025717" y="2079965"/>
                <a:ext cx="973680" cy="657280"/>
                <a:chOff x="7026422" y="1320433"/>
                <a:chExt cx="973680" cy="657280"/>
              </a:xfrm>
            </p:grpSpPr>
            <p:cxnSp>
              <p:nvCxnSpPr>
                <p:cNvPr id="306" name="Connettore diritto 305">
                  <a:extLst>
                    <a:ext uri="{FF2B5EF4-FFF2-40B4-BE49-F238E27FC236}">
                      <a16:creationId xmlns:a16="http://schemas.microsoft.com/office/drawing/2014/main" id="{EB27125A-A4EF-47F4-8766-300E42C6C901}"/>
                    </a:ext>
                  </a:extLst>
                </p:cNvPr>
                <p:cNvCxnSpPr>
                  <a:cxnSpLocks/>
                </p:cNvCxnSpPr>
                <p:nvPr/>
              </p:nvCxnSpPr>
              <p:spPr>
                <a:xfrm flipV="1">
                  <a:off x="7026422" y="1977713"/>
                  <a:ext cx="6372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07" name="Connettore diritto 306">
                  <a:extLst>
                    <a:ext uri="{FF2B5EF4-FFF2-40B4-BE49-F238E27FC236}">
                      <a16:creationId xmlns:a16="http://schemas.microsoft.com/office/drawing/2014/main" id="{37A7996B-6FF9-4271-B8D7-BB74A017FDC1}"/>
                    </a:ext>
                  </a:extLst>
                </p:cNvPr>
                <p:cNvCxnSpPr>
                  <a:cxnSpLocks/>
                </p:cNvCxnSpPr>
                <p:nvPr/>
              </p:nvCxnSpPr>
              <p:spPr>
                <a:xfrm flipV="1">
                  <a:off x="7038818" y="1868856"/>
                  <a:ext cx="6300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08" name="Connettore diritto 307">
                  <a:extLst>
                    <a:ext uri="{FF2B5EF4-FFF2-40B4-BE49-F238E27FC236}">
                      <a16:creationId xmlns:a16="http://schemas.microsoft.com/office/drawing/2014/main" id="{9C76C9F1-EE46-4820-88FF-5AEF8621310F}"/>
                    </a:ext>
                  </a:extLst>
                </p:cNvPr>
                <p:cNvCxnSpPr>
                  <a:cxnSpLocks/>
                </p:cNvCxnSpPr>
                <p:nvPr/>
              </p:nvCxnSpPr>
              <p:spPr>
                <a:xfrm flipV="1">
                  <a:off x="7051302" y="1787216"/>
                  <a:ext cx="6300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09" name="Connettore diritto 308">
                  <a:extLst>
                    <a:ext uri="{FF2B5EF4-FFF2-40B4-BE49-F238E27FC236}">
                      <a16:creationId xmlns:a16="http://schemas.microsoft.com/office/drawing/2014/main" id="{B299FDB5-7AC2-4505-B5BE-35E23C722684}"/>
                    </a:ext>
                  </a:extLst>
                </p:cNvPr>
                <p:cNvCxnSpPr>
                  <a:cxnSpLocks/>
                </p:cNvCxnSpPr>
                <p:nvPr/>
              </p:nvCxnSpPr>
              <p:spPr>
                <a:xfrm flipV="1">
                  <a:off x="7065862" y="1716853"/>
                  <a:ext cx="6192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20" name="Connettore diritto 319">
                  <a:extLst>
                    <a:ext uri="{FF2B5EF4-FFF2-40B4-BE49-F238E27FC236}">
                      <a16:creationId xmlns:a16="http://schemas.microsoft.com/office/drawing/2014/main" id="{00B346A8-4730-4ED7-BE42-BB930A7801DE}"/>
                    </a:ext>
                  </a:extLst>
                </p:cNvPr>
                <p:cNvCxnSpPr>
                  <a:cxnSpLocks/>
                </p:cNvCxnSpPr>
                <p:nvPr/>
              </p:nvCxnSpPr>
              <p:spPr>
                <a:xfrm flipV="1">
                  <a:off x="7082482" y="1658553"/>
                  <a:ext cx="6120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21" name="Connettore diritto 320">
                  <a:extLst>
                    <a:ext uri="{FF2B5EF4-FFF2-40B4-BE49-F238E27FC236}">
                      <a16:creationId xmlns:a16="http://schemas.microsoft.com/office/drawing/2014/main" id="{3595D11F-1ADE-4307-AD84-0E25FC16D998}"/>
                    </a:ext>
                  </a:extLst>
                </p:cNvPr>
                <p:cNvCxnSpPr>
                  <a:cxnSpLocks/>
                </p:cNvCxnSpPr>
                <p:nvPr/>
              </p:nvCxnSpPr>
              <p:spPr>
                <a:xfrm flipV="1">
                  <a:off x="7096866" y="1604465"/>
                  <a:ext cx="6120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22" name="Connettore diritto 321">
                  <a:extLst>
                    <a:ext uri="{FF2B5EF4-FFF2-40B4-BE49-F238E27FC236}">
                      <a16:creationId xmlns:a16="http://schemas.microsoft.com/office/drawing/2014/main" id="{11A29C7A-E8E3-4D3B-824A-4F6D5F47BA4A}"/>
                    </a:ext>
                  </a:extLst>
                </p:cNvPr>
                <p:cNvCxnSpPr>
                  <a:cxnSpLocks/>
                </p:cNvCxnSpPr>
                <p:nvPr/>
              </p:nvCxnSpPr>
              <p:spPr>
                <a:xfrm flipV="1">
                  <a:off x="7120512" y="1557590"/>
                  <a:ext cx="5940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23" name="Connettore diritto 322">
                  <a:extLst>
                    <a:ext uri="{FF2B5EF4-FFF2-40B4-BE49-F238E27FC236}">
                      <a16:creationId xmlns:a16="http://schemas.microsoft.com/office/drawing/2014/main" id="{1D4ED180-70D4-4224-8E14-D44D5A15BFA7}"/>
                    </a:ext>
                  </a:extLst>
                </p:cNvPr>
                <p:cNvCxnSpPr>
                  <a:cxnSpLocks/>
                </p:cNvCxnSpPr>
                <p:nvPr/>
              </p:nvCxnSpPr>
              <p:spPr>
                <a:xfrm flipV="1">
                  <a:off x="7139576" y="1516556"/>
                  <a:ext cx="5940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24" name="Connettore diritto 323">
                  <a:extLst>
                    <a:ext uri="{FF2B5EF4-FFF2-40B4-BE49-F238E27FC236}">
                      <a16:creationId xmlns:a16="http://schemas.microsoft.com/office/drawing/2014/main" id="{07C7618D-205B-4C7F-BDFE-2F9F530B01FD}"/>
                    </a:ext>
                  </a:extLst>
                </p:cNvPr>
                <p:cNvCxnSpPr>
                  <a:cxnSpLocks/>
                </p:cNvCxnSpPr>
                <p:nvPr/>
              </p:nvCxnSpPr>
              <p:spPr>
                <a:xfrm flipV="1">
                  <a:off x="7160853" y="1470437"/>
                  <a:ext cx="5940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25" name="Connettore diritto 324">
                  <a:extLst>
                    <a:ext uri="{FF2B5EF4-FFF2-40B4-BE49-F238E27FC236}">
                      <a16:creationId xmlns:a16="http://schemas.microsoft.com/office/drawing/2014/main" id="{B65AA873-D69B-42F0-9875-B501A6757C84}"/>
                    </a:ext>
                  </a:extLst>
                </p:cNvPr>
                <p:cNvCxnSpPr>
                  <a:cxnSpLocks/>
                </p:cNvCxnSpPr>
                <p:nvPr/>
              </p:nvCxnSpPr>
              <p:spPr>
                <a:xfrm flipV="1">
                  <a:off x="7183552" y="1431769"/>
                  <a:ext cx="6048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26" name="Connettore diritto 325">
                  <a:extLst>
                    <a:ext uri="{FF2B5EF4-FFF2-40B4-BE49-F238E27FC236}">
                      <a16:creationId xmlns:a16="http://schemas.microsoft.com/office/drawing/2014/main" id="{282A2706-52EB-4AC4-8071-0C92595B5F7D}"/>
                    </a:ext>
                  </a:extLst>
                </p:cNvPr>
                <p:cNvCxnSpPr>
                  <a:cxnSpLocks/>
                </p:cNvCxnSpPr>
                <p:nvPr/>
              </p:nvCxnSpPr>
              <p:spPr>
                <a:xfrm flipV="1">
                  <a:off x="7212448" y="1400465"/>
                  <a:ext cx="6012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27" name="Connettore diritto 326">
                  <a:extLst>
                    <a:ext uri="{FF2B5EF4-FFF2-40B4-BE49-F238E27FC236}">
                      <a16:creationId xmlns:a16="http://schemas.microsoft.com/office/drawing/2014/main" id="{39CDA425-5D9C-4966-A1B6-63330A07160B}"/>
                    </a:ext>
                  </a:extLst>
                </p:cNvPr>
                <p:cNvCxnSpPr>
                  <a:cxnSpLocks/>
                </p:cNvCxnSpPr>
                <p:nvPr/>
              </p:nvCxnSpPr>
              <p:spPr>
                <a:xfrm flipV="1">
                  <a:off x="7244519" y="1366527"/>
                  <a:ext cx="6120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28" name="Connettore diritto 327">
                  <a:extLst>
                    <a:ext uri="{FF2B5EF4-FFF2-40B4-BE49-F238E27FC236}">
                      <a16:creationId xmlns:a16="http://schemas.microsoft.com/office/drawing/2014/main" id="{D95BFE5D-FBE3-4F6B-A69F-DFB74879CF9E}"/>
                    </a:ext>
                  </a:extLst>
                </p:cNvPr>
                <p:cNvCxnSpPr>
                  <a:cxnSpLocks/>
                </p:cNvCxnSpPr>
                <p:nvPr/>
              </p:nvCxnSpPr>
              <p:spPr>
                <a:xfrm flipV="1">
                  <a:off x="7283154" y="1338297"/>
                  <a:ext cx="6480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29" name="Connettore diritto 328">
                  <a:extLst>
                    <a:ext uri="{FF2B5EF4-FFF2-40B4-BE49-F238E27FC236}">
                      <a16:creationId xmlns:a16="http://schemas.microsoft.com/office/drawing/2014/main" id="{A73298A1-785C-491A-AFB9-9CB345DDF9D4}"/>
                    </a:ext>
                  </a:extLst>
                </p:cNvPr>
                <p:cNvCxnSpPr>
                  <a:cxnSpLocks/>
                </p:cNvCxnSpPr>
                <p:nvPr/>
              </p:nvCxnSpPr>
              <p:spPr>
                <a:xfrm flipV="1">
                  <a:off x="7323302" y="1320433"/>
                  <a:ext cx="6768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grpSp>
      </p:grpSp>
      <p:sp>
        <p:nvSpPr>
          <p:cNvPr id="7" name="CasellaDiTesto 6">
            <a:extLst>
              <a:ext uri="{FF2B5EF4-FFF2-40B4-BE49-F238E27FC236}">
                <a16:creationId xmlns:a16="http://schemas.microsoft.com/office/drawing/2014/main" id="{83377440-ED88-41CE-A4ED-2E817FB11DF8}"/>
              </a:ext>
            </a:extLst>
          </p:cNvPr>
          <p:cNvSpPr txBox="1"/>
          <p:nvPr/>
        </p:nvSpPr>
        <p:spPr>
          <a:xfrm>
            <a:off x="0" y="992058"/>
            <a:ext cx="4194321" cy="1477328"/>
          </a:xfrm>
          <a:prstGeom prst="rect">
            <a:avLst/>
          </a:prstGeom>
          <a:noFill/>
        </p:spPr>
        <p:txBody>
          <a:bodyPr wrap="square" rtlCol="0">
            <a:spAutoFit/>
          </a:bodyPr>
          <a:lstStyle/>
          <a:p>
            <a:r>
              <a:rPr lang="it-IT" dirty="0"/>
              <a:t>Date le proiezioni dei due solidi, come nell'immagine posta a fianco, dopo aver definito le curve relative alle operazioni di compenetrazione ne sviluppiamo la scomposizione.</a:t>
            </a:r>
          </a:p>
        </p:txBody>
      </p:sp>
      <p:grpSp>
        <p:nvGrpSpPr>
          <p:cNvPr id="44" name="Gruppo 43">
            <a:extLst>
              <a:ext uri="{FF2B5EF4-FFF2-40B4-BE49-F238E27FC236}">
                <a16:creationId xmlns:a16="http://schemas.microsoft.com/office/drawing/2014/main" id="{FBEC73D1-CF13-4530-9609-D5364B02C374}"/>
              </a:ext>
            </a:extLst>
          </p:cNvPr>
          <p:cNvGrpSpPr/>
          <p:nvPr/>
        </p:nvGrpSpPr>
        <p:grpSpPr>
          <a:xfrm>
            <a:off x="9891189" y="5423385"/>
            <a:ext cx="70338" cy="72000"/>
            <a:chOff x="6682154" y="4566140"/>
            <a:chExt cx="70338" cy="72000"/>
          </a:xfrm>
        </p:grpSpPr>
        <p:cxnSp>
          <p:nvCxnSpPr>
            <p:cNvPr id="26" name="Connettore diritto 25">
              <a:extLst>
                <a:ext uri="{FF2B5EF4-FFF2-40B4-BE49-F238E27FC236}">
                  <a16:creationId xmlns:a16="http://schemas.microsoft.com/office/drawing/2014/main" id="{55744110-EF3C-4266-A17C-1D6FB08AE0F1}"/>
                </a:ext>
              </a:extLst>
            </p:cNvPr>
            <p:cNvCxnSpPr>
              <a:cxnSpLocks/>
            </p:cNvCxnSpPr>
            <p:nvPr/>
          </p:nvCxnSpPr>
          <p:spPr>
            <a:xfrm>
              <a:off x="6682154" y="4596167"/>
              <a:ext cx="70338" cy="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2" name="Connettore diritto 41">
              <a:extLst>
                <a:ext uri="{FF2B5EF4-FFF2-40B4-BE49-F238E27FC236}">
                  <a16:creationId xmlns:a16="http://schemas.microsoft.com/office/drawing/2014/main" id="{DA9C4032-F96C-4AB1-87AF-FC0FABB405B5}"/>
                </a:ext>
              </a:extLst>
            </p:cNvPr>
            <p:cNvCxnSpPr/>
            <p:nvPr/>
          </p:nvCxnSpPr>
          <p:spPr>
            <a:xfrm>
              <a:off x="6721001" y="4566140"/>
              <a:ext cx="0" cy="720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grpSp>
      <p:cxnSp>
        <p:nvCxnSpPr>
          <p:cNvPr id="46" name="Connettore diritto 45">
            <a:extLst>
              <a:ext uri="{FF2B5EF4-FFF2-40B4-BE49-F238E27FC236}">
                <a16:creationId xmlns:a16="http://schemas.microsoft.com/office/drawing/2014/main" id="{4773FE91-7847-4401-A437-EE3FCEF22331}"/>
              </a:ext>
            </a:extLst>
          </p:cNvPr>
          <p:cNvCxnSpPr>
            <a:cxnSpLocks/>
          </p:cNvCxnSpPr>
          <p:nvPr/>
        </p:nvCxnSpPr>
        <p:spPr>
          <a:xfrm>
            <a:off x="8989683" y="3873833"/>
            <a:ext cx="2504981" cy="1446989"/>
          </a:xfrm>
          <a:prstGeom prst="line">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cxnSp>
      <p:cxnSp>
        <p:nvCxnSpPr>
          <p:cNvPr id="109" name="Connettore diritto 108">
            <a:extLst>
              <a:ext uri="{FF2B5EF4-FFF2-40B4-BE49-F238E27FC236}">
                <a16:creationId xmlns:a16="http://schemas.microsoft.com/office/drawing/2014/main" id="{5A08C83B-2464-431F-9F6B-D28810034BA7}"/>
              </a:ext>
            </a:extLst>
          </p:cNvPr>
          <p:cNvCxnSpPr>
            <a:cxnSpLocks/>
          </p:cNvCxnSpPr>
          <p:nvPr/>
        </p:nvCxnSpPr>
        <p:spPr>
          <a:xfrm>
            <a:off x="8536641" y="4649590"/>
            <a:ext cx="613299" cy="354269"/>
          </a:xfrm>
          <a:prstGeom prst="line">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cxnSp>
      <p:grpSp>
        <p:nvGrpSpPr>
          <p:cNvPr id="593" name="Gruppo 592">
            <a:extLst>
              <a:ext uri="{FF2B5EF4-FFF2-40B4-BE49-F238E27FC236}">
                <a16:creationId xmlns:a16="http://schemas.microsoft.com/office/drawing/2014/main" id="{A473C450-62D1-4ACA-AEB7-05B8F306D48E}"/>
              </a:ext>
            </a:extLst>
          </p:cNvPr>
          <p:cNvGrpSpPr/>
          <p:nvPr/>
        </p:nvGrpSpPr>
        <p:grpSpPr>
          <a:xfrm>
            <a:off x="8425397" y="3656233"/>
            <a:ext cx="3190392" cy="1662539"/>
            <a:chOff x="5213468" y="3658283"/>
            <a:chExt cx="3190392" cy="1662539"/>
          </a:xfrm>
        </p:grpSpPr>
        <p:grpSp>
          <p:nvGrpSpPr>
            <p:cNvPr id="607" name="Gruppo 606">
              <a:extLst>
                <a:ext uri="{FF2B5EF4-FFF2-40B4-BE49-F238E27FC236}">
                  <a16:creationId xmlns:a16="http://schemas.microsoft.com/office/drawing/2014/main" id="{5837D19A-361A-415A-B2A3-0A1C232C16B2}"/>
                </a:ext>
              </a:extLst>
            </p:cNvPr>
            <p:cNvGrpSpPr/>
            <p:nvPr/>
          </p:nvGrpSpPr>
          <p:grpSpPr>
            <a:xfrm>
              <a:off x="5625242" y="3658283"/>
              <a:ext cx="2778618" cy="1662539"/>
              <a:chOff x="5625242" y="3658283"/>
              <a:chExt cx="2778618" cy="1662539"/>
            </a:xfrm>
          </p:grpSpPr>
          <p:cxnSp>
            <p:nvCxnSpPr>
              <p:cNvPr id="619" name="Connettore diritto 618">
                <a:extLst>
                  <a:ext uri="{FF2B5EF4-FFF2-40B4-BE49-F238E27FC236}">
                    <a16:creationId xmlns:a16="http://schemas.microsoft.com/office/drawing/2014/main" id="{63D56E1C-A4D6-42D6-8EEB-02C9339968FF}"/>
                  </a:ext>
                </a:extLst>
              </p:cNvPr>
              <p:cNvCxnSpPr>
                <a:cxnSpLocks/>
              </p:cNvCxnSpPr>
              <p:nvPr/>
            </p:nvCxnSpPr>
            <p:spPr>
              <a:xfrm>
                <a:off x="5780648" y="3873833"/>
                <a:ext cx="2504981" cy="1446989"/>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20" name="Connettore diritto 619">
                <a:extLst>
                  <a:ext uri="{FF2B5EF4-FFF2-40B4-BE49-F238E27FC236}">
                    <a16:creationId xmlns:a16="http://schemas.microsoft.com/office/drawing/2014/main" id="{1C89954B-C8E5-4403-882F-3C0DF6618B9E}"/>
                  </a:ext>
                </a:extLst>
              </p:cNvPr>
              <p:cNvCxnSpPr>
                <a:cxnSpLocks/>
              </p:cNvCxnSpPr>
              <p:nvPr/>
            </p:nvCxnSpPr>
            <p:spPr>
              <a:xfrm>
                <a:off x="5840481" y="3788283"/>
                <a:ext cx="2494616" cy="1441002"/>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21" name="Connettore diritto 620">
                <a:extLst>
                  <a:ext uri="{FF2B5EF4-FFF2-40B4-BE49-F238E27FC236}">
                    <a16:creationId xmlns:a16="http://schemas.microsoft.com/office/drawing/2014/main" id="{AC59100D-C23A-424D-9115-CF437AA68BE2}"/>
                  </a:ext>
                </a:extLst>
              </p:cNvPr>
              <p:cNvCxnSpPr>
                <a:cxnSpLocks/>
              </p:cNvCxnSpPr>
              <p:nvPr/>
            </p:nvCxnSpPr>
            <p:spPr>
              <a:xfrm>
                <a:off x="5741216" y="3940063"/>
                <a:ext cx="1058470" cy="61142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22" name="Connettore diritto 621">
                <a:extLst>
                  <a:ext uri="{FF2B5EF4-FFF2-40B4-BE49-F238E27FC236}">
                    <a16:creationId xmlns:a16="http://schemas.microsoft.com/office/drawing/2014/main" id="{AE0EFDA5-99FA-4B14-BAFD-55BC39D257C1}"/>
                  </a:ext>
                </a:extLst>
              </p:cNvPr>
              <p:cNvCxnSpPr>
                <a:cxnSpLocks/>
              </p:cNvCxnSpPr>
              <p:nvPr/>
            </p:nvCxnSpPr>
            <p:spPr>
              <a:xfrm>
                <a:off x="5816701" y="3836046"/>
                <a:ext cx="2492975" cy="1440054"/>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23" name="Connettore diritto 622">
                <a:extLst>
                  <a:ext uri="{FF2B5EF4-FFF2-40B4-BE49-F238E27FC236}">
                    <a16:creationId xmlns:a16="http://schemas.microsoft.com/office/drawing/2014/main" id="{9F383888-A370-4D8F-BBA5-DF6DC94F7F22}"/>
                  </a:ext>
                </a:extLst>
              </p:cNvPr>
              <p:cNvCxnSpPr>
                <a:cxnSpLocks/>
              </p:cNvCxnSpPr>
              <p:nvPr/>
            </p:nvCxnSpPr>
            <p:spPr>
              <a:xfrm>
                <a:off x="5856919" y="3741947"/>
                <a:ext cx="2504981" cy="1446989"/>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24" name="Connettore diritto 623">
                <a:extLst>
                  <a:ext uri="{FF2B5EF4-FFF2-40B4-BE49-F238E27FC236}">
                    <a16:creationId xmlns:a16="http://schemas.microsoft.com/office/drawing/2014/main" id="{4D51080D-9BBB-4736-885A-24CD94038C02}"/>
                  </a:ext>
                </a:extLst>
              </p:cNvPr>
              <p:cNvCxnSpPr>
                <a:cxnSpLocks/>
              </p:cNvCxnSpPr>
              <p:nvPr/>
            </p:nvCxnSpPr>
            <p:spPr>
              <a:xfrm>
                <a:off x="5687409" y="4036094"/>
                <a:ext cx="907309" cy="524102"/>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25" name="Connettore diritto 624">
                <a:extLst>
                  <a:ext uri="{FF2B5EF4-FFF2-40B4-BE49-F238E27FC236}">
                    <a16:creationId xmlns:a16="http://schemas.microsoft.com/office/drawing/2014/main" id="{04C3482F-305B-42F3-B79F-05B56FEBA30E}"/>
                  </a:ext>
                </a:extLst>
              </p:cNvPr>
              <p:cNvCxnSpPr>
                <a:cxnSpLocks/>
              </p:cNvCxnSpPr>
              <p:nvPr/>
            </p:nvCxnSpPr>
            <p:spPr>
              <a:xfrm>
                <a:off x="5881283" y="3712083"/>
                <a:ext cx="2495863" cy="1441722"/>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26" name="Connettore diritto 625">
                <a:extLst>
                  <a:ext uri="{FF2B5EF4-FFF2-40B4-BE49-F238E27FC236}">
                    <a16:creationId xmlns:a16="http://schemas.microsoft.com/office/drawing/2014/main" id="{77FAB4F0-940A-4B30-B220-AA1F56E95589}"/>
                  </a:ext>
                </a:extLst>
              </p:cNvPr>
              <p:cNvCxnSpPr>
                <a:cxnSpLocks/>
              </p:cNvCxnSpPr>
              <p:nvPr/>
            </p:nvCxnSpPr>
            <p:spPr>
              <a:xfrm>
                <a:off x="5896766" y="3682161"/>
                <a:ext cx="2491477" cy="1439188"/>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27" name="Connettore diritto 626">
                <a:extLst>
                  <a:ext uri="{FF2B5EF4-FFF2-40B4-BE49-F238E27FC236}">
                    <a16:creationId xmlns:a16="http://schemas.microsoft.com/office/drawing/2014/main" id="{AAAECC0A-A4FF-4925-AE02-FA8781A28975}"/>
                  </a:ext>
                </a:extLst>
              </p:cNvPr>
              <p:cNvCxnSpPr>
                <a:cxnSpLocks/>
              </p:cNvCxnSpPr>
              <p:nvPr/>
            </p:nvCxnSpPr>
            <p:spPr>
              <a:xfrm>
                <a:off x="5910280" y="3658283"/>
                <a:ext cx="2493580" cy="1440403"/>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28" name="Connettore diritto 627">
                <a:extLst>
                  <a:ext uri="{FF2B5EF4-FFF2-40B4-BE49-F238E27FC236}">
                    <a16:creationId xmlns:a16="http://schemas.microsoft.com/office/drawing/2014/main" id="{6E0523FB-2D25-475A-8DB2-4939120F12A6}"/>
                  </a:ext>
                </a:extLst>
              </p:cNvPr>
              <p:cNvCxnSpPr>
                <a:cxnSpLocks/>
              </p:cNvCxnSpPr>
              <p:nvPr/>
            </p:nvCxnSpPr>
            <p:spPr>
              <a:xfrm>
                <a:off x="5625242" y="4143210"/>
                <a:ext cx="798884" cy="461471"/>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grpSp>
          <p:nvGrpSpPr>
            <p:cNvPr id="608" name="Gruppo 607">
              <a:extLst>
                <a:ext uri="{FF2B5EF4-FFF2-40B4-BE49-F238E27FC236}">
                  <a16:creationId xmlns:a16="http://schemas.microsoft.com/office/drawing/2014/main" id="{8449B4E5-9DD2-4250-947E-7F8129C34850}"/>
                </a:ext>
              </a:extLst>
            </p:cNvPr>
            <p:cNvGrpSpPr/>
            <p:nvPr/>
          </p:nvGrpSpPr>
          <p:grpSpPr>
            <a:xfrm rot="10800000">
              <a:off x="5213468" y="4390190"/>
              <a:ext cx="924593" cy="849749"/>
              <a:chOff x="7479267" y="4735443"/>
              <a:chExt cx="924593" cy="849749"/>
            </a:xfrm>
          </p:grpSpPr>
          <p:cxnSp>
            <p:nvCxnSpPr>
              <p:cNvPr id="609" name="Connettore diritto 608">
                <a:extLst>
                  <a:ext uri="{FF2B5EF4-FFF2-40B4-BE49-F238E27FC236}">
                    <a16:creationId xmlns:a16="http://schemas.microsoft.com/office/drawing/2014/main" id="{8CB28C22-811C-4FDD-A5E0-FD1C55AD3018}"/>
                  </a:ext>
                </a:extLst>
              </p:cNvPr>
              <p:cNvCxnSpPr>
                <a:cxnSpLocks/>
              </p:cNvCxnSpPr>
              <p:nvPr/>
            </p:nvCxnSpPr>
            <p:spPr>
              <a:xfrm rot="10800000" flipH="1" flipV="1">
                <a:off x="7675320" y="4968280"/>
                <a:ext cx="610308" cy="352541"/>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10" name="Connettore diritto 609">
                <a:extLst>
                  <a:ext uri="{FF2B5EF4-FFF2-40B4-BE49-F238E27FC236}">
                    <a16:creationId xmlns:a16="http://schemas.microsoft.com/office/drawing/2014/main" id="{E2436304-BCB0-4A38-9B31-5B2C73F616C1}"/>
                  </a:ext>
                </a:extLst>
              </p:cNvPr>
              <p:cNvCxnSpPr>
                <a:cxnSpLocks/>
              </p:cNvCxnSpPr>
              <p:nvPr/>
            </p:nvCxnSpPr>
            <p:spPr>
              <a:xfrm rot="10800000" flipH="1" flipV="1">
                <a:off x="7720562" y="4874302"/>
                <a:ext cx="614534" cy="354982"/>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11" name="Connettore diritto 610">
                <a:extLst>
                  <a:ext uri="{FF2B5EF4-FFF2-40B4-BE49-F238E27FC236}">
                    <a16:creationId xmlns:a16="http://schemas.microsoft.com/office/drawing/2014/main" id="{35FB3627-0553-407D-86C4-DFB2C1E8DD6E}"/>
                  </a:ext>
                </a:extLst>
              </p:cNvPr>
              <p:cNvCxnSpPr>
                <a:cxnSpLocks/>
              </p:cNvCxnSpPr>
              <p:nvPr/>
            </p:nvCxnSpPr>
            <p:spPr>
              <a:xfrm rot="10800000" flipH="1" flipV="1">
                <a:off x="7643150" y="5038705"/>
                <a:ext cx="603046" cy="348346"/>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12" name="Connettore diritto 611">
                <a:extLst>
                  <a:ext uri="{FF2B5EF4-FFF2-40B4-BE49-F238E27FC236}">
                    <a16:creationId xmlns:a16="http://schemas.microsoft.com/office/drawing/2014/main" id="{043EEFB5-6FEC-4DBA-B370-5595AE8C4E82}"/>
                  </a:ext>
                </a:extLst>
              </p:cNvPr>
              <p:cNvCxnSpPr>
                <a:cxnSpLocks/>
              </p:cNvCxnSpPr>
              <p:nvPr/>
            </p:nvCxnSpPr>
            <p:spPr>
              <a:xfrm rot="10800000" flipH="1" flipV="1">
                <a:off x="7697495" y="4922477"/>
                <a:ext cx="612180" cy="353622"/>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13" name="Connettore diritto 612">
                <a:extLst>
                  <a:ext uri="{FF2B5EF4-FFF2-40B4-BE49-F238E27FC236}">
                    <a16:creationId xmlns:a16="http://schemas.microsoft.com/office/drawing/2014/main" id="{9F5E67C8-B8C2-46BB-AF29-3BF01D0FC41D}"/>
                  </a:ext>
                </a:extLst>
              </p:cNvPr>
              <p:cNvCxnSpPr>
                <a:cxnSpLocks/>
              </p:cNvCxnSpPr>
              <p:nvPr/>
            </p:nvCxnSpPr>
            <p:spPr>
              <a:xfrm rot="10800000" flipH="1" flipV="1">
                <a:off x="7746281" y="4833327"/>
                <a:ext cx="615618" cy="355608"/>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14" name="Connettore diritto 613">
                <a:extLst>
                  <a:ext uri="{FF2B5EF4-FFF2-40B4-BE49-F238E27FC236}">
                    <a16:creationId xmlns:a16="http://schemas.microsoft.com/office/drawing/2014/main" id="{A1823CD4-0B85-40A5-9924-D9A140A9228A}"/>
                  </a:ext>
                </a:extLst>
              </p:cNvPr>
              <p:cNvCxnSpPr>
                <a:cxnSpLocks/>
              </p:cNvCxnSpPr>
              <p:nvPr/>
            </p:nvCxnSpPr>
            <p:spPr>
              <a:xfrm rot="10800000" flipH="1" flipV="1">
                <a:off x="7574498" y="5126161"/>
                <a:ext cx="614007" cy="354678"/>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15" name="Connettore diritto 614">
                <a:extLst>
                  <a:ext uri="{FF2B5EF4-FFF2-40B4-BE49-F238E27FC236}">
                    <a16:creationId xmlns:a16="http://schemas.microsoft.com/office/drawing/2014/main" id="{7E8A0122-E9B5-485F-AEA8-37A9DAB91470}"/>
                  </a:ext>
                </a:extLst>
              </p:cNvPr>
              <p:cNvCxnSpPr>
                <a:cxnSpLocks/>
              </p:cNvCxnSpPr>
              <p:nvPr/>
            </p:nvCxnSpPr>
            <p:spPr>
              <a:xfrm rot="10800000" flipH="1" flipV="1">
                <a:off x="7753427" y="4793517"/>
                <a:ext cx="623719" cy="360288"/>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16" name="Connettore diritto 615">
                <a:extLst>
                  <a:ext uri="{FF2B5EF4-FFF2-40B4-BE49-F238E27FC236}">
                    <a16:creationId xmlns:a16="http://schemas.microsoft.com/office/drawing/2014/main" id="{9BA3B519-2B10-4FA2-85CA-37DCEA99BBC5}"/>
                  </a:ext>
                </a:extLst>
              </p:cNvPr>
              <p:cNvCxnSpPr>
                <a:cxnSpLocks/>
              </p:cNvCxnSpPr>
              <p:nvPr/>
            </p:nvCxnSpPr>
            <p:spPr>
              <a:xfrm rot="10800000" flipH="1" flipV="1">
                <a:off x="7768893" y="4763585"/>
                <a:ext cx="619350" cy="357763"/>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17" name="Connettore diritto 616">
                <a:extLst>
                  <a:ext uri="{FF2B5EF4-FFF2-40B4-BE49-F238E27FC236}">
                    <a16:creationId xmlns:a16="http://schemas.microsoft.com/office/drawing/2014/main" id="{1A1D460B-FBAB-42CD-BA31-782A3380D8FB}"/>
                  </a:ext>
                </a:extLst>
              </p:cNvPr>
              <p:cNvCxnSpPr>
                <a:cxnSpLocks/>
              </p:cNvCxnSpPr>
              <p:nvPr/>
            </p:nvCxnSpPr>
            <p:spPr>
              <a:xfrm rot="10800000" flipH="1" flipV="1">
                <a:off x="7775025" y="4735443"/>
                <a:ext cx="628835" cy="363242"/>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18" name="Connettore diritto 617">
                <a:extLst>
                  <a:ext uri="{FF2B5EF4-FFF2-40B4-BE49-F238E27FC236}">
                    <a16:creationId xmlns:a16="http://schemas.microsoft.com/office/drawing/2014/main" id="{638800CB-52E0-4D19-8252-C7913583D57A}"/>
                  </a:ext>
                </a:extLst>
              </p:cNvPr>
              <p:cNvCxnSpPr>
                <a:cxnSpLocks/>
              </p:cNvCxnSpPr>
              <p:nvPr/>
            </p:nvCxnSpPr>
            <p:spPr>
              <a:xfrm rot="10800000" flipH="1" flipV="1">
                <a:off x="7479267" y="5214178"/>
                <a:ext cx="642287" cy="371014"/>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grpSp>
      <p:grpSp>
        <p:nvGrpSpPr>
          <p:cNvPr id="578" name="Gruppo 577">
            <a:extLst>
              <a:ext uri="{FF2B5EF4-FFF2-40B4-BE49-F238E27FC236}">
                <a16:creationId xmlns:a16="http://schemas.microsoft.com/office/drawing/2014/main" id="{26E6C949-9393-4376-8769-EC438588511F}"/>
              </a:ext>
            </a:extLst>
          </p:cNvPr>
          <p:cNvGrpSpPr/>
          <p:nvPr/>
        </p:nvGrpSpPr>
        <p:grpSpPr>
          <a:xfrm>
            <a:off x="10543832" y="4917750"/>
            <a:ext cx="910975" cy="1395068"/>
            <a:chOff x="7331903" y="4919800"/>
            <a:chExt cx="910975" cy="1395068"/>
          </a:xfrm>
        </p:grpSpPr>
        <p:cxnSp>
          <p:nvCxnSpPr>
            <p:cNvPr id="579" name="Connettore diritto 578">
              <a:extLst>
                <a:ext uri="{FF2B5EF4-FFF2-40B4-BE49-F238E27FC236}">
                  <a16:creationId xmlns:a16="http://schemas.microsoft.com/office/drawing/2014/main" id="{703079AB-96FE-4E30-8D26-575BE0D01C3E}"/>
                </a:ext>
              </a:extLst>
            </p:cNvPr>
            <p:cNvCxnSpPr>
              <a:cxnSpLocks/>
            </p:cNvCxnSpPr>
            <p:nvPr/>
          </p:nvCxnSpPr>
          <p:spPr>
            <a:xfrm>
              <a:off x="7564783" y="5730102"/>
              <a:ext cx="356059" cy="205676"/>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80" name="Connettore diritto 579">
              <a:extLst>
                <a:ext uri="{FF2B5EF4-FFF2-40B4-BE49-F238E27FC236}">
                  <a16:creationId xmlns:a16="http://schemas.microsoft.com/office/drawing/2014/main" id="{290F6A65-1BBA-43EA-BE93-D3E692B46745}"/>
                </a:ext>
              </a:extLst>
            </p:cNvPr>
            <p:cNvCxnSpPr>
              <a:cxnSpLocks/>
            </p:cNvCxnSpPr>
            <p:nvPr/>
          </p:nvCxnSpPr>
          <p:spPr>
            <a:xfrm>
              <a:off x="7542950" y="5108040"/>
              <a:ext cx="645725" cy="37300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81" name="Connettore diritto 580">
              <a:extLst>
                <a:ext uri="{FF2B5EF4-FFF2-40B4-BE49-F238E27FC236}">
                  <a16:creationId xmlns:a16="http://schemas.microsoft.com/office/drawing/2014/main" id="{E6E07DAD-F686-4469-8FA0-94F0A11FBF2F}"/>
                </a:ext>
              </a:extLst>
            </p:cNvPr>
            <p:cNvCxnSpPr>
              <a:cxnSpLocks/>
            </p:cNvCxnSpPr>
            <p:nvPr/>
          </p:nvCxnSpPr>
          <p:spPr>
            <a:xfrm>
              <a:off x="7435602" y="4919800"/>
              <a:ext cx="807276" cy="466319"/>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82" name="Connettore diritto 581">
              <a:extLst>
                <a:ext uri="{FF2B5EF4-FFF2-40B4-BE49-F238E27FC236}">
                  <a16:creationId xmlns:a16="http://schemas.microsoft.com/office/drawing/2014/main" id="{7FFE26DA-09AB-4710-96C8-8B50A3814A06}"/>
                </a:ext>
              </a:extLst>
            </p:cNvPr>
            <p:cNvCxnSpPr>
              <a:cxnSpLocks/>
            </p:cNvCxnSpPr>
            <p:nvPr/>
          </p:nvCxnSpPr>
          <p:spPr>
            <a:xfrm>
              <a:off x="7593946" y="5280038"/>
              <a:ext cx="531538" cy="30704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83" name="Connettore diritto 582">
              <a:extLst>
                <a:ext uri="{FF2B5EF4-FFF2-40B4-BE49-F238E27FC236}">
                  <a16:creationId xmlns:a16="http://schemas.microsoft.com/office/drawing/2014/main" id="{9A5C8BE8-91E8-42B6-94AC-39CECA869B76}"/>
                </a:ext>
              </a:extLst>
            </p:cNvPr>
            <p:cNvCxnSpPr>
              <a:cxnSpLocks/>
            </p:cNvCxnSpPr>
            <p:nvPr/>
          </p:nvCxnSpPr>
          <p:spPr>
            <a:xfrm>
              <a:off x="7608235" y="5449919"/>
              <a:ext cx="448865" cy="259022"/>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84" name="Connettore diritto 583">
              <a:extLst>
                <a:ext uri="{FF2B5EF4-FFF2-40B4-BE49-F238E27FC236}">
                  <a16:creationId xmlns:a16="http://schemas.microsoft.com/office/drawing/2014/main" id="{88EAE428-E17F-4474-A2B2-B0C310700D6F}"/>
                </a:ext>
              </a:extLst>
            </p:cNvPr>
            <p:cNvCxnSpPr>
              <a:cxnSpLocks/>
            </p:cNvCxnSpPr>
            <p:nvPr/>
          </p:nvCxnSpPr>
          <p:spPr>
            <a:xfrm flipH="1" flipV="1">
              <a:off x="7602706" y="5606130"/>
              <a:ext cx="389052" cy="224734"/>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85" name="Connettore diritto 584">
              <a:extLst>
                <a:ext uri="{FF2B5EF4-FFF2-40B4-BE49-F238E27FC236}">
                  <a16:creationId xmlns:a16="http://schemas.microsoft.com/office/drawing/2014/main" id="{9A8DBE89-B0F8-4F53-BC94-96F4712EB58B}"/>
                </a:ext>
              </a:extLst>
            </p:cNvPr>
            <p:cNvCxnSpPr>
              <a:cxnSpLocks/>
            </p:cNvCxnSpPr>
            <p:nvPr/>
          </p:nvCxnSpPr>
          <p:spPr>
            <a:xfrm>
              <a:off x="7533942" y="5838739"/>
              <a:ext cx="332843" cy="192265"/>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86" name="Connettore diritto 585">
              <a:extLst>
                <a:ext uri="{FF2B5EF4-FFF2-40B4-BE49-F238E27FC236}">
                  <a16:creationId xmlns:a16="http://schemas.microsoft.com/office/drawing/2014/main" id="{0B48DFF9-D511-48A7-B54D-127DC34BECBC}"/>
                </a:ext>
              </a:extLst>
            </p:cNvPr>
            <p:cNvCxnSpPr>
              <a:cxnSpLocks/>
            </p:cNvCxnSpPr>
            <p:nvPr/>
          </p:nvCxnSpPr>
          <p:spPr>
            <a:xfrm>
              <a:off x="7492103" y="5903300"/>
              <a:ext cx="337637" cy="195034"/>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87" name="Connettore diritto 586">
              <a:extLst>
                <a:ext uri="{FF2B5EF4-FFF2-40B4-BE49-F238E27FC236}">
                  <a16:creationId xmlns:a16="http://schemas.microsoft.com/office/drawing/2014/main" id="{66302C4B-48DA-4E7D-95AE-D586E1B3ACE9}"/>
                </a:ext>
              </a:extLst>
            </p:cNvPr>
            <p:cNvCxnSpPr>
              <a:cxnSpLocks/>
            </p:cNvCxnSpPr>
            <p:nvPr/>
          </p:nvCxnSpPr>
          <p:spPr>
            <a:xfrm>
              <a:off x="7401668" y="6026532"/>
              <a:ext cx="351320" cy="202938"/>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88" name="Connettore diritto 587">
              <a:extLst>
                <a:ext uri="{FF2B5EF4-FFF2-40B4-BE49-F238E27FC236}">
                  <a16:creationId xmlns:a16="http://schemas.microsoft.com/office/drawing/2014/main" id="{D8B94ABC-C985-4E17-92E4-E44299B36B1D}"/>
                </a:ext>
              </a:extLst>
            </p:cNvPr>
            <p:cNvCxnSpPr>
              <a:cxnSpLocks/>
            </p:cNvCxnSpPr>
            <p:nvPr/>
          </p:nvCxnSpPr>
          <p:spPr>
            <a:xfrm>
              <a:off x="7467846" y="5949037"/>
              <a:ext cx="335299" cy="193684"/>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89" name="Connettore diritto 588">
              <a:extLst>
                <a:ext uri="{FF2B5EF4-FFF2-40B4-BE49-F238E27FC236}">
                  <a16:creationId xmlns:a16="http://schemas.microsoft.com/office/drawing/2014/main" id="{8427829B-174D-4EF6-BE6A-739C1FEC2457}"/>
                </a:ext>
              </a:extLst>
            </p:cNvPr>
            <p:cNvCxnSpPr>
              <a:cxnSpLocks/>
            </p:cNvCxnSpPr>
            <p:nvPr/>
          </p:nvCxnSpPr>
          <p:spPr>
            <a:xfrm>
              <a:off x="7433525" y="5987727"/>
              <a:ext cx="339510" cy="196116"/>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90" name="Connettore diritto 589">
              <a:extLst>
                <a:ext uri="{FF2B5EF4-FFF2-40B4-BE49-F238E27FC236}">
                  <a16:creationId xmlns:a16="http://schemas.microsoft.com/office/drawing/2014/main" id="{5E28779D-808B-4343-8162-EFD8AABA2E8D}"/>
                </a:ext>
              </a:extLst>
            </p:cNvPr>
            <p:cNvCxnSpPr>
              <a:cxnSpLocks/>
            </p:cNvCxnSpPr>
            <p:nvPr/>
          </p:nvCxnSpPr>
          <p:spPr>
            <a:xfrm>
              <a:off x="7384813" y="6061604"/>
              <a:ext cx="348900" cy="20154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91" name="Connettore diritto 590">
              <a:extLst>
                <a:ext uri="{FF2B5EF4-FFF2-40B4-BE49-F238E27FC236}">
                  <a16:creationId xmlns:a16="http://schemas.microsoft.com/office/drawing/2014/main" id="{F3E0F72E-1E78-4156-990F-6D7CEBAC1B09}"/>
                </a:ext>
              </a:extLst>
            </p:cNvPr>
            <p:cNvCxnSpPr>
              <a:cxnSpLocks/>
            </p:cNvCxnSpPr>
            <p:nvPr/>
          </p:nvCxnSpPr>
          <p:spPr>
            <a:xfrm>
              <a:off x="7353703" y="6079697"/>
              <a:ext cx="365908" cy="211365"/>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92" name="Connettore diritto 591">
              <a:extLst>
                <a:ext uri="{FF2B5EF4-FFF2-40B4-BE49-F238E27FC236}">
                  <a16:creationId xmlns:a16="http://schemas.microsoft.com/office/drawing/2014/main" id="{8FE4D3B7-07A6-4D1D-90D4-593FBA49CDE7}"/>
                </a:ext>
              </a:extLst>
            </p:cNvPr>
            <p:cNvCxnSpPr>
              <a:cxnSpLocks/>
            </p:cNvCxnSpPr>
            <p:nvPr/>
          </p:nvCxnSpPr>
          <p:spPr>
            <a:xfrm>
              <a:off x="7331903" y="6103282"/>
              <a:ext cx="366291" cy="211586"/>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cxnSp>
        <p:nvCxnSpPr>
          <p:cNvPr id="629" name="Connettore diritto 628">
            <a:extLst>
              <a:ext uri="{FF2B5EF4-FFF2-40B4-BE49-F238E27FC236}">
                <a16:creationId xmlns:a16="http://schemas.microsoft.com/office/drawing/2014/main" id="{F68CCA0B-ECB5-4877-9EFE-38BF56A86CC5}"/>
              </a:ext>
            </a:extLst>
          </p:cNvPr>
          <p:cNvCxnSpPr>
            <a:cxnSpLocks/>
          </p:cNvCxnSpPr>
          <p:nvPr/>
        </p:nvCxnSpPr>
        <p:spPr>
          <a:xfrm>
            <a:off x="8770396" y="4261093"/>
            <a:ext cx="711108" cy="410558"/>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sp>
        <p:nvSpPr>
          <p:cNvPr id="9" name="Arco 8">
            <a:extLst>
              <a:ext uri="{FF2B5EF4-FFF2-40B4-BE49-F238E27FC236}">
                <a16:creationId xmlns:a16="http://schemas.microsoft.com/office/drawing/2014/main" id="{AECC7253-5EF1-403D-9753-297FA18304B3}"/>
              </a:ext>
            </a:extLst>
          </p:cNvPr>
          <p:cNvSpPr/>
          <p:nvPr/>
        </p:nvSpPr>
        <p:spPr>
          <a:xfrm>
            <a:off x="9026387" y="4556113"/>
            <a:ext cx="1800000" cy="1800000"/>
          </a:xfrm>
          <a:prstGeom prst="arc">
            <a:avLst>
              <a:gd name="adj1" fmla="val 11556910"/>
              <a:gd name="adj2" fmla="val 2850469"/>
            </a:avLst>
          </a:prstGeom>
          <a:ln w="31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cxnSp>
        <p:nvCxnSpPr>
          <p:cNvPr id="346" name="Connettore diritto 345">
            <a:extLst>
              <a:ext uri="{FF2B5EF4-FFF2-40B4-BE49-F238E27FC236}">
                <a16:creationId xmlns:a16="http://schemas.microsoft.com/office/drawing/2014/main" id="{57BEA95C-B74F-40DC-8C37-0E730B7D63AF}"/>
              </a:ext>
            </a:extLst>
          </p:cNvPr>
          <p:cNvCxnSpPr>
            <a:cxnSpLocks/>
          </p:cNvCxnSpPr>
          <p:nvPr/>
        </p:nvCxnSpPr>
        <p:spPr>
          <a:xfrm>
            <a:off x="9128714" y="3646224"/>
            <a:ext cx="2492975" cy="1440054"/>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8" name="Connettore diritto 27">
            <a:extLst>
              <a:ext uri="{FF2B5EF4-FFF2-40B4-BE49-F238E27FC236}">
                <a16:creationId xmlns:a16="http://schemas.microsoft.com/office/drawing/2014/main" id="{396E253B-88C4-428F-AB4E-C77D90EDE100}"/>
              </a:ext>
            </a:extLst>
          </p:cNvPr>
          <p:cNvCxnSpPr/>
          <p:nvPr/>
        </p:nvCxnSpPr>
        <p:spPr>
          <a:xfrm flipH="1">
            <a:off x="8405413" y="3641804"/>
            <a:ext cx="725559" cy="1242755"/>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48" name="Connettore diritto 347">
            <a:extLst>
              <a:ext uri="{FF2B5EF4-FFF2-40B4-BE49-F238E27FC236}">
                <a16:creationId xmlns:a16="http://schemas.microsoft.com/office/drawing/2014/main" id="{AF79BB2E-6061-44D0-888E-7202A7A6DBDB}"/>
              </a:ext>
            </a:extLst>
          </p:cNvPr>
          <p:cNvCxnSpPr/>
          <p:nvPr/>
        </p:nvCxnSpPr>
        <p:spPr>
          <a:xfrm flipH="1">
            <a:off x="10900841" y="5086142"/>
            <a:ext cx="725559" cy="1242755"/>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49" name="Connettore diritto 348">
            <a:extLst>
              <a:ext uri="{FF2B5EF4-FFF2-40B4-BE49-F238E27FC236}">
                <a16:creationId xmlns:a16="http://schemas.microsoft.com/office/drawing/2014/main" id="{A27A62EA-2408-4F7A-B989-4D84D10957C3}"/>
              </a:ext>
            </a:extLst>
          </p:cNvPr>
          <p:cNvCxnSpPr>
            <a:cxnSpLocks/>
          </p:cNvCxnSpPr>
          <p:nvPr/>
        </p:nvCxnSpPr>
        <p:spPr>
          <a:xfrm>
            <a:off x="8404895" y="4881759"/>
            <a:ext cx="641556" cy="370591"/>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50" name="Connettore diritto 349">
            <a:extLst>
              <a:ext uri="{FF2B5EF4-FFF2-40B4-BE49-F238E27FC236}">
                <a16:creationId xmlns:a16="http://schemas.microsoft.com/office/drawing/2014/main" id="{949F3085-9835-4499-AFA0-ED607E6B4D51}"/>
              </a:ext>
            </a:extLst>
          </p:cNvPr>
          <p:cNvCxnSpPr>
            <a:cxnSpLocks/>
          </p:cNvCxnSpPr>
          <p:nvPr/>
        </p:nvCxnSpPr>
        <p:spPr>
          <a:xfrm>
            <a:off x="9041990" y="5247521"/>
            <a:ext cx="261274" cy="150923"/>
          </a:xfrm>
          <a:prstGeom prst="line">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cxnSp>
      <p:cxnSp>
        <p:nvCxnSpPr>
          <p:cNvPr id="351" name="Connettore diritto 350">
            <a:extLst>
              <a:ext uri="{FF2B5EF4-FFF2-40B4-BE49-F238E27FC236}">
                <a16:creationId xmlns:a16="http://schemas.microsoft.com/office/drawing/2014/main" id="{C5B7766B-F73A-4D03-B165-9E402508FF6D}"/>
              </a:ext>
            </a:extLst>
          </p:cNvPr>
          <p:cNvCxnSpPr>
            <a:cxnSpLocks/>
          </p:cNvCxnSpPr>
          <p:nvPr/>
        </p:nvCxnSpPr>
        <p:spPr>
          <a:xfrm>
            <a:off x="10274249" y="5960850"/>
            <a:ext cx="277719" cy="160423"/>
          </a:xfrm>
          <a:prstGeom prst="line">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cxnSp>
      <p:cxnSp>
        <p:nvCxnSpPr>
          <p:cNvPr id="352" name="Connettore diritto 351">
            <a:extLst>
              <a:ext uri="{FF2B5EF4-FFF2-40B4-BE49-F238E27FC236}">
                <a16:creationId xmlns:a16="http://schemas.microsoft.com/office/drawing/2014/main" id="{49EFCD31-5759-4A00-B2CE-09BF2C4C31DE}"/>
              </a:ext>
            </a:extLst>
          </p:cNvPr>
          <p:cNvCxnSpPr>
            <a:cxnSpLocks/>
          </p:cNvCxnSpPr>
          <p:nvPr/>
        </p:nvCxnSpPr>
        <p:spPr>
          <a:xfrm>
            <a:off x="10537766" y="6111529"/>
            <a:ext cx="366050" cy="211447"/>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53" name="Connettore diritto 352">
            <a:extLst>
              <a:ext uri="{FF2B5EF4-FFF2-40B4-BE49-F238E27FC236}">
                <a16:creationId xmlns:a16="http://schemas.microsoft.com/office/drawing/2014/main" id="{962FC64B-0BF5-4825-8055-46A3936A85B9}"/>
              </a:ext>
            </a:extLst>
          </p:cNvPr>
          <p:cNvCxnSpPr>
            <a:cxnSpLocks/>
          </p:cNvCxnSpPr>
          <p:nvPr/>
        </p:nvCxnSpPr>
        <p:spPr>
          <a:xfrm>
            <a:off x="9143869" y="4999452"/>
            <a:ext cx="242167" cy="139887"/>
          </a:xfrm>
          <a:prstGeom prst="line">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cxnSp>
      <p:sp>
        <p:nvSpPr>
          <p:cNvPr id="95" name="Ovale 94">
            <a:extLst>
              <a:ext uri="{FF2B5EF4-FFF2-40B4-BE49-F238E27FC236}">
                <a16:creationId xmlns:a16="http://schemas.microsoft.com/office/drawing/2014/main" id="{8DEBDB02-BD1E-41CE-9511-B553507E90C0}"/>
              </a:ext>
            </a:extLst>
          </p:cNvPr>
          <p:cNvSpPr/>
          <p:nvPr/>
        </p:nvSpPr>
        <p:spPr>
          <a:xfrm>
            <a:off x="9298805" y="4824538"/>
            <a:ext cx="1260000" cy="1260000"/>
          </a:xfrm>
          <a:prstGeom prst="ellipse">
            <a:avLst/>
          </a:prstGeom>
          <a:noFill/>
          <a:ln w="31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omic Sans MS"/>
              <a:ea typeface="+mn-ea"/>
              <a:cs typeface="+mn-cs"/>
            </a:endParaRPr>
          </a:p>
        </p:txBody>
      </p:sp>
      <p:grpSp>
        <p:nvGrpSpPr>
          <p:cNvPr id="40" name="Gruppo 39">
            <a:extLst>
              <a:ext uri="{FF2B5EF4-FFF2-40B4-BE49-F238E27FC236}">
                <a16:creationId xmlns:a16="http://schemas.microsoft.com/office/drawing/2014/main" id="{966D0398-4DE1-4E23-A731-6942B89D4C46}"/>
              </a:ext>
            </a:extLst>
          </p:cNvPr>
          <p:cNvGrpSpPr/>
          <p:nvPr/>
        </p:nvGrpSpPr>
        <p:grpSpPr>
          <a:xfrm>
            <a:off x="9297531" y="4821559"/>
            <a:ext cx="1260000" cy="1260000"/>
            <a:chOff x="9297531" y="4821559"/>
            <a:chExt cx="1260000" cy="1260000"/>
          </a:xfrm>
        </p:grpSpPr>
        <p:cxnSp>
          <p:nvCxnSpPr>
            <p:cNvPr id="600" name="Connettore diritto 599">
              <a:extLst>
                <a:ext uri="{FF2B5EF4-FFF2-40B4-BE49-F238E27FC236}">
                  <a16:creationId xmlns:a16="http://schemas.microsoft.com/office/drawing/2014/main" id="{3AA70137-4E81-4278-A98D-5D51C70FFE9D}"/>
                </a:ext>
              </a:extLst>
            </p:cNvPr>
            <p:cNvCxnSpPr>
              <a:cxnSpLocks/>
            </p:cNvCxnSpPr>
            <p:nvPr/>
          </p:nvCxnSpPr>
          <p:spPr>
            <a:xfrm>
              <a:off x="9387480" y="5139835"/>
              <a:ext cx="1088562" cy="628802"/>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nvGrpSpPr>
            <p:cNvPr id="39" name="Gruppo 38">
              <a:extLst>
                <a:ext uri="{FF2B5EF4-FFF2-40B4-BE49-F238E27FC236}">
                  <a16:creationId xmlns:a16="http://schemas.microsoft.com/office/drawing/2014/main" id="{9A4E4CDE-7F4E-46FE-BF6E-14D9B2FCDF5E}"/>
                </a:ext>
              </a:extLst>
            </p:cNvPr>
            <p:cNvGrpSpPr/>
            <p:nvPr/>
          </p:nvGrpSpPr>
          <p:grpSpPr>
            <a:xfrm>
              <a:off x="9297531" y="4821559"/>
              <a:ext cx="1260000" cy="1260000"/>
              <a:chOff x="9297531" y="4821559"/>
              <a:chExt cx="1260000" cy="1260000"/>
            </a:xfrm>
          </p:grpSpPr>
          <p:cxnSp>
            <p:nvCxnSpPr>
              <p:cNvPr id="595" name="Connettore diritto 594">
                <a:extLst>
                  <a:ext uri="{FF2B5EF4-FFF2-40B4-BE49-F238E27FC236}">
                    <a16:creationId xmlns:a16="http://schemas.microsoft.com/office/drawing/2014/main" id="{B6B8BA38-2162-41EC-8211-95D09A031E8B}"/>
                  </a:ext>
                </a:extLst>
              </p:cNvPr>
              <p:cNvCxnSpPr>
                <a:cxnSpLocks/>
              </p:cNvCxnSpPr>
              <p:nvPr/>
            </p:nvCxnSpPr>
            <p:spPr>
              <a:xfrm>
                <a:off x="10043071" y="4835628"/>
                <a:ext cx="362403" cy="20934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96" name="Connettore diritto 595">
                <a:extLst>
                  <a:ext uri="{FF2B5EF4-FFF2-40B4-BE49-F238E27FC236}">
                    <a16:creationId xmlns:a16="http://schemas.microsoft.com/office/drawing/2014/main" id="{F846C8C6-1EFC-426F-9D91-E29E73B90249}"/>
                  </a:ext>
                </a:extLst>
              </p:cNvPr>
              <p:cNvCxnSpPr>
                <a:cxnSpLocks/>
              </p:cNvCxnSpPr>
              <p:nvPr/>
            </p:nvCxnSpPr>
            <p:spPr>
              <a:xfrm>
                <a:off x="9764516" y="4836813"/>
                <a:ext cx="773815" cy="446762"/>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97" name="Connettore diritto 596">
                <a:extLst>
                  <a:ext uri="{FF2B5EF4-FFF2-40B4-BE49-F238E27FC236}">
                    <a16:creationId xmlns:a16="http://schemas.microsoft.com/office/drawing/2014/main" id="{75D73BC0-EA55-4085-B241-DC12BFCEF4F0}"/>
                  </a:ext>
                </a:extLst>
              </p:cNvPr>
              <p:cNvCxnSpPr>
                <a:cxnSpLocks/>
              </p:cNvCxnSpPr>
              <p:nvPr/>
            </p:nvCxnSpPr>
            <p:spPr>
              <a:xfrm flipH="1" flipV="1">
                <a:off x="9606369" y="4907099"/>
                <a:ext cx="941050" cy="543593"/>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98" name="Connettore diritto 597">
                <a:extLst>
                  <a:ext uri="{FF2B5EF4-FFF2-40B4-BE49-F238E27FC236}">
                    <a16:creationId xmlns:a16="http://schemas.microsoft.com/office/drawing/2014/main" id="{0D5786A7-670C-415C-8167-1328400DF573}"/>
                  </a:ext>
                </a:extLst>
              </p:cNvPr>
              <p:cNvCxnSpPr>
                <a:cxnSpLocks/>
              </p:cNvCxnSpPr>
              <p:nvPr/>
            </p:nvCxnSpPr>
            <p:spPr>
              <a:xfrm>
                <a:off x="9492954" y="4986360"/>
                <a:ext cx="1049204" cy="606068"/>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99" name="Connettore diritto 598">
                <a:extLst>
                  <a:ext uri="{FF2B5EF4-FFF2-40B4-BE49-F238E27FC236}">
                    <a16:creationId xmlns:a16="http://schemas.microsoft.com/office/drawing/2014/main" id="{565B8559-9463-42DA-9FC3-0BE3656448BF}"/>
                  </a:ext>
                </a:extLst>
              </p:cNvPr>
              <p:cNvCxnSpPr>
                <a:cxnSpLocks/>
              </p:cNvCxnSpPr>
              <p:nvPr/>
            </p:nvCxnSpPr>
            <p:spPr>
              <a:xfrm>
                <a:off x="9427609" y="5074964"/>
                <a:ext cx="1077465" cy="622393"/>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01" name="Connettore diritto 600">
                <a:extLst>
                  <a:ext uri="{FF2B5EF4-FFF2-40B4-BE49-F238E27FC236}">
                    <a16:creationId xmlns:a16="http://schemas.microsoft.com/office/drawing/2014/main" id="{B86A2884-CA1C-4459-8E4C-0F95163B54F5}"/>
                  </a:ext>
                </a:extLst>
              </p:cNvPr>
              <p:cNvCxnSpPr>
                <a:cxnSpLocks/>
              </p:cNvCxnSpPr>
              <p:nvPr/>
            </p:nvCxnSpPr>
            <p:spPr>
              <a:xfrm>
                <a:off x="9360500" y="5185527"/>
                <a:ext cx="1085783" cy="627197"/>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02" name="Connettore diritto 601">
                <a:extLst>
                  <a:ext uri="{FF2B5EF4-FFF2-40B4-BE49-F238E27FC236}">
                    <a16:creationId xmlns:a16="http://schemas.microsoft.com/office/drawing/2014/main" id="{D72B5650-D7FF-4C94-97E4-78352621315E}"/>
                  </a:ext>
                </a:extLst>
              </p:cNvPr>
              <p:cNvCxnSpPr>
                <a:cxnSpLocks/>
              </p:cNvCxnSpPr>
              <p:nvPr/>
            </p:nvCxnSpPr>
            <p:spPr>
              <a:xfrm>
                <a:off x="9342838" y="5234925"/>
                <a:ext cx="1064512" cy="61491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03" name="Connettore diritto 602">
                <a:extLst>
                  <a:ext uri="{FF2B5EF4-FFF2-40B4-BE49-F238E27FC236}">
                    <a16:creationId xmlns:a16="http://schemas.microsoft.com/office/drawing/2014/main" id="{D62E61DE-54DE-47BB-B100-70E0ADE5C7DC}"/>
                  </a:ext>
                </a:extLst>
              </p:cNvPr>
              <p:cNvCxnSpPr>
                <a:cxnSpLocks/>
              </p:cNvCxnSpPr>
              <p:nvPr/>
            </p:nvCxnSpPr>
            <p:spPr>
              <a:xfrm>
                <a:off x="9304754" y="5383553"/>
                <a:ext cx="1002718" cy="579215"/>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04" name="Connettore diritto 603">
                <a:extLst>
                  <a:ext uri="{FF2B5EF4-FFF2-40B4-BE49-F238E27FC236}">
                    <a16:creationId xmlns:a16="http://schemas.microsoft.com/office/drawing/2014/main" id="{4A1DD86E-60BA-4EE7-A283-E2B3D8ED8EC5}"/>
                  </a:ext>
                </a:extLst>
              </p:cNvPr>
              <p:cNvCxnSpPr>
                <a:cxnSpLocks/>
              </p:cNvCxnSpPr>
              <p:nvPr/>
            </p:nvCxnSpPr>
            <p:spPr>
              <a:xfrm>
                <a:off x="9322735" y="5277728"/>
                <a:ext cx="1062747" cy="61389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05" name="Connettore diritto 604">
                <a:extLst>
                  <a:ext uri="{FF2B5EF4-FFF2-40B4-BE49-F238E27FC236}">
                    <a16:creationId xmlns:a16="http://schemas.microsoft.com/office/drawing/2014/main" id="{A46BF7C1-F605-4FDE-AAB7-1105A6D2C09D}"/>
                  </a:ext>
                </a:extLst>
              </p:cNvPr>
              <p:cNvCxnSpPr>
                <a:cxnSpLocks/>
              </p:cNvCxnSpPr>
              <p:nvPr/>
            </p:nvCxnSpPr>
            <p:spPr>
              <a:xfrm>
                <a:off x="9315660" y="5318772"/>
                <a:ext cx="1038430" cy="599844"/>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06" name="Connettore diritto 605">
                <a:extLst>
                  <a:ext uri="{FF2B5EF4-FFF2-40B4-BE49-F238E27FC236}">
                    <a16:creationId xmlns:a16="http://schemas.microsoft.com/office/drawing/2014/main" id="{F0959DE9-0929-4B82-828D-1F9A9FF37E00}"/>
                  </a:ext>
                </a:extLst>
              </p:cNvPr>
              <p:cNvCxnSpPr>
                <a:cxnSpLocks/>
              </p:cNvCxnSpPr>
              <p:nvPr/>
            </p:nvCxnSpPr>
            <p:spPr>
              <a:xfrm>
                <a:off x="9310468" y="5352141"/>
                <a:ext cx="1016843" cy="587374"/>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sp>
            <p:nvSpPr>
              <p:cNvPr id="10" name="Arco 9">
                <a:extLst>
                  <a:ext uri="{FF2B5EF4-FFF2-40B4-BE49-F238E27FC236}">
                    <a16:creationId xmlns:a16="http://schemas.microsoft.com/office/drawing/2014/main" id="{77C99338-01F8-416A-9202-91AFF12882FB}"/>
                  </a:ext>
                </a:extLst>
              </p:cNvPr>
              <p:cNvSpPr/>
              <p:nvPr/>
            </p:nvSpPr>
            <p:spPr>
              <a:xfrm>
                <a:off x="9297531" y="4821559"/>
                <a:ext cx="1260000" cy="1260000"/>
              </a:xfrm>
              <a:prstGeom prst="arc">
                <a:avLst>
                  <a:gd name="adj1" fmla="val 11094109"/>
                  <a:gd name="adj2" fmla="val 3286694"/>
                </a:avLst>
              </a:prstGeom>
              <a:ln w="31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dirty="0"/>
              </a:p>
            </p:txBody>
          </p:sp>
          <p:cxnSp>
            <p:nvCxnSpPr>
              <p:cNvPr id="347" name="Connettore diritto 346">
                <a:extLst>
                  <a:ext uri="{FF2B5EF4-FFF2-40B4-BE49-F238E27FC236}">
                    <a16:creationId xmlns:a16="http://schemas.microsoft.com/office/drawing/2014/main" id="{1BC41CE2-C118-42AC-9C4D-DB082E12AB51}"/>
                  </a:ext>
                </a:extLst>
              </p:cNvPr>
              <p:cNvCxnSpPr>
                <a:cxnSpLocks/>
              </p:cNvCxnSpPr>
              <p:nvPr/>
            </p:nvCxnSpPr>
            <p:spPr>
              <a:xfrm>
                <a:off x="9304225" y="5401097"/>
                <a:ext cx="987990" cy="570707"/>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54" name="Connettore diritto 353">
                <a:extLst>
                  <a:ext uri="{FF2B5EF4-FFF2-40B4-BE49-F238E27FC236}">
                    <a16:creationId xmlns:a16="http://schemas.microsoft.com/office/drawing/2014/main" id="{4B1CF2F6-D5B7-4420-BFEA-1197C76F5811}"/>
                  </a:ext>
                </a:extLst>
              </p:cNvPr>
              <p:cNvCxnSpPr>
                <a:cxnSpLocks/>
              </p:cNvCxnSpPr>
              <p:nvPr/>
            </p:nvCxnSpPr>
            <p:spPr>
              <a:xfrm>
                <a:off x="9374125" y="5128525"/>
                <a:ext cx="1103753" cy="637577"/>
              </a:xfrm>
              <a:prstGeom prst="line">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cxnSp>
        </p:grpSp>
      </p:grpSp>
      <p:cxnSp>
        <p:nvCxnSpPr>
          <p:cNvPr id="355" name="Connettore diritto 354">
            <a:extLst>
              <a:ext uri="{FF2B5EF4-FFF2-40B4-BE49-F238E27FC236}">
                <a16:creationId xmlns:a16="http://schemas.microsoft.com/office/drawing/2014/main" id="{54AB7F46-3E82-4ED8-81A9-6FE6DDAA5F0B}"/>
              </a:ext>
            </a:extLst>
          </p:cNvPr>
          <p:cNvCxnSpPr>
            <a:cxnSpLocks/>
          </p:cNvCxnSpPr>
          <p:nvPr/>
        </p:nvCxnSpPr>
        <p:spPr>
          <a:xfrm>
            <a:off x="10726539" y="5910611"/>
            <a:ext cx="307428" cy="177584"/>
          </a:xfrm>
          <a:prstGeom prst="line">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cxnSp>
      <p:cxnSp>
        <p:nvCxnSpPr>
          <p:cNvPr id="358" name="Connettore diritto 357">
            <a:extLst>
              <a:ext uri="{FF2B5EF4-FFF2-40B4-BE49-F238E27FC236}">
                <a16:creationId xmlns:a16="http://schemas.microsoft.com/office/drawing/2014/main" id="{9380ADAE-498B-424C-B23B-22B0577826FE}"/>
              </a:ext>
            </a:extLst>
          </p:cNvPr>
          <p:cNvCxnSpPr>
            <a:cxnSpLocks/>
          </p:cNvCxnSpPr>
          <p:nvPr/>
        </p:nvCxnSpPr>
        <p:spPr>
          <a:xfrm>
            <a:off x="10476042" y="5766175"/>
            <a:ext cx="244977" cy="141510"/>
          </a:xfrm>
          <a:prstGeom prst="line">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cxnSp>
      <p:grpSp>
        <p:nvGrpSpPr>
          <p:cNvPr id="13" name="Gruppo 12">
            <a:extLst>
              <a:ext uri="{FF2B5EF4-FFF2-40B4-BE49-F238E27FC236}">
                <a16:creationId xmlns:a16="http://schemas.microsoft.com/office/drawing/2014/main" id="{062CEA18-7E53-4890-9C9C-C5A22A598562}"/>
              </a:ext>
            </a:extLst>
          </p:cNvPr>
          <p:cNvGrpSpPr/>
          <p:nvPr/>
        </p:nvGrpSpPr>
        <p:grpSpPr>
          <a:xfrm>
            <a:off x="10533596" y="1304268"/>
            <a:ext cx="725102" cy="1443448"/>
            <a:chOff x="10540995" y="1304268"/>
            <a:chExt cx="725102" cy="1443448"/>
          </a:xfrm>
        </p:grpSpPr>
        <p:cxnSp>
          <p:nvCxnSpPr>
            <p:cNvPr id="271" name="Connettore diritto 270">
              <a:extLst>
                <a:ext uri="{FF2B5EF4-FFF2-40B4-BE49-F238E27FC236}">
                  <a16:creationId xmlns:a16="http://schemas.microsoft.com/office/drawing/2014/main" id="{F6BA697D-703D-4E27-A8D8-7F308750314E}"/>
                </a:ext>
              </a:extLst>
            </p:cNvPr>
            <p:cNvCxnSpPr>
              <a:cxnSpLocks/>
              <a:stCxn id="133" idx="0"/>
            </p:cNvCxnSpPr>
            <p:nvPr/>
          </p:nvCxnSpPr>
          <p:spPr>
            <a:xfrm flipH="1" flipV="1">
              <a:off x="10822800" y="1304268"/>
              <a:ext cx="443297" cy="2278"/>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80" name="Connettore diritto 279">
              <a:extLst>
                <a:ext uri="{FF2B5EF4-FFF2-40B4-BE49-F238E27FC236}">
                  <a16:creationId xmlns:a16="http://schemas.microsoft.com/office/drawing/2014/main" id="{8351A5F4-F6EF-4D20-937A-8F8C7D4A2837}"/>
                </a:ext>
              </a:extLst>
            </p:cNvPr>
            <p:cNvCxnSpPr>
              <a:cxnSpLocks/>
              <a:endCxn id="133" idx="4"/>
            </p:cNvCxnSpPr>
            <p:nvPr/>
          </p:nvCxnSpPr>
          <p:spPr>
            <a:xfrm flipV="1">
              <a:off x="10822800" y="2746546"/>
              <a:ext cx="443297" cy="117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nvGrpSpPr>
            <p:cNvPr id="366" name="Gruppo 365">
              <a:extLst>
                <a:ext uri="{FF2B5EF4-FFF2-40B4-BE49-F238E27FC236}">
                  <a16:creationId xmlns:a16="http://schemas.microsoft.com/office/drawing/2014/main" id="{286A66BC-645F-4102-B367-3B460E2BF26D}"/>
                </a:ext>
              </a:extLst>
            </p:cNvPr>
            <p:cNvGrpSpPr/>
            <p:nvPr/>
          </p:nvGrpSpPr>
          <p:grpSpPr>
            <a:xfrm>
              <a:off x="10540995" y="1321540"/>
              <a:ext cx="669385" cy="1414449"/>
              <a:chOff x="7011112" y="1322796"/>
              <a:chExt cx="669385" cy="1414449"/>
            </a:xfrm>
          </p:grpSpPr>
          <p:grpSp>
            <p:nvGrpSpPr>
              <p:cNvPr id="367" name="Gruppo 366">
                <a:extLst>
                  <a:ext uri="{FF2B5EF4-FFF2-40B4-BE49-F238E27FC236}">
                    <a16:creationId xmlns:a16="http://schemas.microsoft.com/office/drawing/2014/main" id="{4C42ED6F-C57C-4A3F-985D-7DE7291C0437}"/>
                  </a:ext>
                </a:extLst>
              </p:cNvPr>
              <p:cNvGrpSpPr/>
              <p:nvPr/>
            </p:nvGrpSpPr>
            <p:grpSpPr>
              <a:xfrm>
                <a:off x="7013148" y="1322796"/>
                <a:ext cx="651258" cy="654917"/>
                <a:chOff x="7013148" y="1322796"/>
                <a:chExt cx="651258" cy="654917"/>
              </a:xfrm>
            </p:grpSpPr>
            <p:cxnSp>
              <p:nvCxnSpPr>
                <p:cNvPr id="385" name="Connettore diritto 384">
                  <a:extLst>
                    <a:ext uri="{FF2B5EF4-FFF2-40B4-BE49-F238E27FC236}">
                      <a16:creationId xmlns:a16="http://schemas.microsoft.com/office/drawing/2014/main" id="{4B5290BF-4419-4734-BE3E-D2685424394F}"/>
                    </a:ext>
                  </a:extLst>
                </p:cNvPr>
                <p:cNvCxnSpPr>
                  <a:cxnSpLocks/>
                </p:cNvCxnSpPr>
                <p:nvPr/>
              </p:nvCxnSpPr>
              <p:spPr>
                <a:xfrm>
                  <a:off x="7013148" y="1977713"/>
                  <a:ext cx="3780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86" name="Connettore diritto 385">
                  <a:extLst>
                    <a:ext uri="{FF2B5EF4-FFF2-40B4-BE49-F238E27FC236}">
                      <a16:creationId xmlns:a16="http://schemas.microsoft.com/office/drawing/2014/main" id="{904B4D22-EE2B-44C3-AC3B-499312B83293}"/>
                    </a:ext>
                  </a:extLst>
                </p:cNvPr>
                <p:cNvCxnSpPr>
                  <a:cxnSpLocks/>
                </p:cNvCxnSpPr>
                <p:nvPr/>
              </p:nvCxnSpPr>
              <p:spPr>
                <a:xfrm>
                  <a:off x="7025541" y="1868856"/>
                  <a:ext cx="3708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87" name="Connettore diritto 386">
                  <a:extLst>
                    <a:ext uri="{FF2B5EF4-FFF2-40B4-BE49-F238E27FC236}">
                      <a16:creationId xmlns:a16="http://schemas.microsoft.com/office/drawing/2014/main" id="{F226B497-5DC3-4BD3-B1CD-ADC89FA4F92D}"/>
                    </a:ext>
                  </a:extLst>
                </p:cNvPr>
                <p:cNvCxnSpPr>
                  <a:cxnSpLocks/>
                </p:cNvCxnSpPr>
                <p:nvPr/>
              </p:nvCxnSpPr>
              <p:spPr>
                <a:xfrm>
                  <a:off x="7044189" y="1787216"/>
                  <a:ext cx="3600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88" name="Connettore diritto 387">
                  <a:extLst>
                    <a:ext uri="{FF2B5EF4-FFF2-40B4-BE49-F238E27FC236}">
                      <a16:creationId xmlns:a16="http://schemas.microsoft.com/office/drawing/2014/main" id="{0E005B7E-C66C-4EA7-B90C-F916387B5576}"/>
                    </a:ext>
                  </a:extLst>
                </p:cNvPr>
                <p:cNvCxnSpPr>
                  <a:cxnSpLocks/>
                </p:cNvCxnSpPr>
                <p:nvPr/>
              </p:nvCxnSpPr>
              <p:spPr>
                <a:xfrm>
                  <a:off x="7064055" y="1716853"/>
                  <a:ext cx="3528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89" name="Connettore diritto 388">
                  <a:extLst>
                    <a:ext uri="{FF2B5EF4-FFF2-40B4-BE49-F238E27FC236}">
                      <a16:creationId xmlns:a16="http://schemas.microsoft.com/office/drawing/2014/main" id="{D51094E2-D249-46AF-BEFF-2B7A0C51A41B}"/>
                    </a:ext>
                  </a:extLst>
                </p:cNvPr>
                <p:cNvCxnSpPr>
                  <a:cxnSpLocks/>
                </p:cNvCxnSpPr>
                <p:nvPr/>
              </p:nvCxnSpPr>
              <p:spPr>
                <a:xfrm>
                  <a:off x="7082019" y="1658553"/>
                  <a:ext cx="3528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90" name="Connettore diritto 389">
                  <a:extLst>
                    <a:ext uri="{FF2B5EF4-FFF2-40B4-BE49-F238E27FC236}">
                      <a16:creationId xmlns:a16="http://schemas.microsoft.com/office/drawing/2014/main" id="{B85BFAB1-EFEB-4C31-97B2-DFC0D2BAEF56}"/>
                    </a:ext>
                  </a:extLst>
                </p:cNvPr>
                <p:cNvCxnSpPr>
                  <a:cxnSpLocks/>
                </p:cNvCxnSpPr>
                <p:nvPr/>
              </p:nvCxnSpPr>
              <p:spPr>
                <a:xfrm>
                  <a:off x="7098951" y="1604465"/>
                  <a:ext cx="3528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91" name="Connettore diritto 390">
                  <a:extLst>
                    <a:ext uri="{FF2B5EF4-FFF2-40B4-BE49-F238E27FC236}">
                      <a16:creationId xmlns:a16="http://schemas.microsoft.com/office/drawing/2014/main" id="{86C81851-2048-4CBD-90E2-CA2FF853A409}"/>
                    </a:ext>
                  </a:extLst>
                </p:cNvPr>
                <p:cNvCxnSpPr>
                  <a:cxnSpLocks/>
                </p:cNvCxnSpPr>
                <p:nvPr/>
              </p:nvCxnSpPr>
              <p:spPr>
                <a:xfrm>
                  <a:off x="7121863" y="1555624"/>
                  <a:ext cx="3528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92" name="Connettore diritto 391">
                  <a:extLst>
                    <a:ext uri="{FF2B5EF4-FFF2-40B4-BE49-F238E27FC236}">
                      <a16:creationId xmlns:a16="http://schemas.microsoft.com/office/drawing/2014/main" id="{AA11072C-C026-4D96-960D-A02DB8320B36}"/>
                    </a:ext>
                  </a:extLst>
                </p:cNvPr>
                <p:cNvCxnSpPr>
                  <a:cxnSpLocks/>
                </p:cNvCxnSpPr>
                <p:nvPr/>
              </p:nvCxnSpPr>
              <p:spPr>
                <a:xfrm>
                  <a:off x="7147415" y="1514590"/>
                  <a:ext cx="3456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94" name="Connettore diritto 393">
                  <a:extLst>
                    <a:ext uri="{FF2B5EF4-FFF2-40B4-BE49-F238E27FC236}">
                      <a16:creationId xmlns:a16="http://schemas.microsoft.com/office/drawing/2014/main" id="{FB23AE1F-1F4D-4FB2-A628-7FF8D1F26017}"/>
                    </a:ext>
                  </a:extLst>
                </p:cNvPr>
                <p:cNvCxnSpPr>
                  <a:cxnSpLocks/>
                </p:cNvCxnSpPr>
                <p:nvPr/>
              </p:nvCxnSpPr>
              <p:spPr>
                <a:xfrm>
                  <a:off x="7178901" y="1470437"/>
                  <a:ext cx="3384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95" name="Connettore diritto 394">
                  <a:extLst>
                    <a:ext uri="{FF2B5EF4-FFF2-40B4-BE49-F238E27FC236}">
                      <a16:creationId xmlns:a16="http://schemas.microsoft.com/office/drawing/2014/main" id="{AD5006B1-DE9B-4991-A198-B0F9589FFDB0}"/>
                    </a:ext>
                  </a:extLst>
                </p:cNvPr>
                <p:cNvCxnSpPr>
                  <a:cxnSpLocks/>
                </p:cNvCxnSpPr>
                <p:nvPr/>
              </p:nvCxnSpPr>
              <p:spPr>
                <a:xfrm>
                  <a:off x="7203141" y="1429803"/>
                  <a:ext cx="3384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96" name="Connettore diritto 395">
                  <a:extLst>
                    <a:ext uri="{FF2B5EF4-FFF2-40B4-BE49-F238E27FC236}">
                      <a16:creationId xmlns:a16="http://schemas.microsoft.com/office/drawing/2014/main" id="{BC055720-AF66-46D7-AB51-403A7D7F76A5}"/>
                    </a:ext>
                  </a:extLst>
                </p:cNvPr>
                <p:cNvCxnSpPr>
                  <a:cxnSpLocks/>
                </p:cNvCxnSpPr>
                <p:nvPr/>
              </p:nvCxnSpPr>
              <p:spPr>
                <a:xfrm>
                  <a:off x="7225320" y="1398499"/>
                  <a:ext cx="3384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97" name="Connettore diritto 396">
                  <a:extLst>
                    <a:ext uri="{FF2B5EF4-FFF2-40B4-BE49-F238E27FC236}">
                      <a16:creationId xmlns:a16="http://schemas.microsoft.com/office/drawing/2014/main" id="{F93EE01C-9417-4D0F-A8ED-BED51A3942FD}"/>
                    </a:ext>
                  </a:extLst>
                </p:cNvPr>
                <p:cNvCxnSpPr>
                  <a:cxnSpLocks/>
                </p:cNvCxnSpPr>
                <p:nvPr/>
              </p:nvCxnSpPr>
              <p:spPr>
                <a:xfrm>
                  <a:off x="7247718" y="1366527"/>
                  <a:ext cx="3528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98" name="Connettore diritto 397">
                  <a:extLst>
                    <a:ext uri="{FF2B5EF4-FFF2-40B4-BE49-F238E27FC236}">
                      <a16:creationId xmlns:a16="http://schemas.microsoft.com/office/drawing/2014/main" id="{CC174ADB-E442-4997-8826-E6B7BB67954C}"/>
                    </a:ext>
                  </a:extLst>
                </p:cNvPr>
                <p:cNvCxnSpPr>
                  <a:cxnSpLocks/>
                </p:cNvCxnSpPr>
                <p:nvPr/>
              </p:nvCxnSpPr>
              <p:spPr>
                <a:xfrm>
                  <a:off x="7268325" y="1338297"/>
                  <a:ext cx="3672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99" name="Connettore diritto 398">
                  <a:extLst>
                    <a:ext uri="{FF2B5EF4-FFF2-40B4-BE49-F238E27FC236}">
                      <a16:creationId xmlns:a16="http://schemas.microsoft.com/office/drawing/2014/main" id="{016A7D55-2A50-4B9C-B331-7FCAD0012FC2}"/>
                    </a:ext>
                  </a:extLst>
                </p:cNvPr>
                <p:cNvCxnSpPr>
                  <a:cxnSpLocks/>
                </p:cNvCxnSpPr>
                <p:nvPr/>
              </p:nvCxnSpPr>
              <p:spPr>
                <a:xfrm>
                  <a:off x="7286406" y="1322796"/>
                  <a:ext cx="3780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grpSp>
            <p:nvGrpSpPr>
              <p:cNvPr id="368" name="Gruppo 367">
                <a:extLst>
                  <a:ext uri="{FF2B5EF4-FFF2-40B4-BE49-F238E27FC236}">
                    <a16:creationId xmlns:a16="http://schemas.microsoft.com/office/drawing/2014/main" id="{303C9F51-1B9C-4C23-8126-FB5F54704E57}"/>
                  </a:ext>
                </a:extLst>
              </p:cNvPr>
              <p:cNvGrpSpPr/>
              <p:nvPr/>
            </p:nvGrpSpPr>
            <p:grpSpPr>
              <a:xfrm flipV="1">
                <a:off x="7011112" y="2079965"/>
                <a:ext cx="669385" cy="657280"/>
                <a:chOff x="7011817" y="1320433"/>
                <a:chExt cx="669385" cy="657280"/>
              </a:xfrm>
            </p:grpSpPr>
            <p:cxnSp>
              <p:nvCxnSpPr>
                <p:cNvPr id="369" name="Connettore diritto 368">
                  <a:extLst>
                    <a:ext uri="{FF2B5EF4-FFF2-40B4-BE49-F238E27FC236}">
                      <a16:creationId xmlns:a16="http://schemas.microsoft.com/office/drawing/2014/main" id="{CFCB15C6-AC66-4364-B025-152A8324A73C}"/>
                    </a:ext>
                  </a:extLst>
                </p:cNvPr>
                <p:cNvCxnSpPr>
                  <a:cxnSpLocks/>
                </p:cNvCxnSpPr>
                <p:nvPr/>
              </p:nvCxnSpPr>
              <p:spPr>
                <a:xfrm flipV="1">
                  <a:off x="7011817" y="1977713"/>
                  <a:ext cx="3780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70" name="Connettore diritto 369">
                  <a:extLst>
                    <a:ext uri="{FF2B5EF4-FFF2-40B4-BE49-F238E27FC236}">
                      <a16:creationId xmlns:a16="http://schemas.microsoft.com/office/drawing/2014/main" id="{8E973D2F-7C84-4126-8B24-9BAAB85B3F92}"/>
                    </a:ext>
                  </a:extLst>
                </p:cNvPr>
                <p:cNvCxnSpPr>
                  <a:cxnSpLocks/>
                </p:cNvCxnSpPr>
                <p:nvPr/>
              </p:nvCxnSpPr>
              <p:spPr>
                <a:xfrm flipV="1">
                  <a:off x="7024213" y="1868856"/>
                  <a:ext cx="3744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71" name="Connettore diritto 370">
                  <a:extLst>
                    <a:ext uri="{FF2B5EF4-FFF2-40B4-BE49-F238E27FC236}">
                      <a16:creationId xmlns:a16="http://schemas.microsoft.com/office/drawing/2014/main" id="{E6A74F05-A731-4BDC-8A96-CE0FC5D5575B}"/>
                    </a:ext>
                  </a:extLst>
                </p:cNvPr>
                <p:cNvCxnSpPr>
                  <a:cxnSpLocks/>
                </p:cNvCxnSpPr>
                <p:nvPr/>
              </p:nvCxnSpPr>
              <p:spPr>
                <a:xfrm flipV="1">
                  <a:off x="7039618" y="1787216"/>
                  <a:ext cx="3672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72" name="Connettore diritto 371">
                  <a:extLst>
                    <a:ext uri="{FF2B5EF4-FFF2-40B4-BE49-F238E27FC236}">
                      <a16:creationId xmlns:a16="http://schemas.microsoft.com/office/drawing/2014/main" id="{536E2977-3E7F-4F67-8119-A3CC0498627F}"/>
                    </a:ext>
                  </a:extLst>
                </p:cNvPr>
                <p:cNvCxnSpPr>
                  <a:cxnSpLocks/>
                </p:cNvCxnSpPr>
                <p:nvPr/>
              </p:nvCxnSpPr>
              <p:spPr>
                <a:xfrm flipV="1">
                  <a:off x="7062941" y="1716853"/>
                  <a:ext cx="3600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73" name="Connettore diritto 372">
                  <a:extLst>
                    <a:ext uri="{FF2B5EF4-FFF2-40B4-BE49-F238E27FC236}">
                      <a16:creationId xmlns:a16="http://schemas.microsoft.com/office/drawing/2014/main" id="{E4A93EFB-4541-4417-8A12-125D11F33F5B}"/>
                    </a:ext>
                  </a:extLst>
                </p:cNvPr>
                <p:cNvCxnSpPr>
                  <a:cxnSpLocks/>
                </p:cNvCxnSpPr>
                <p:nvPr/>
              </p:nvCxnSpPr>
              <p:spPr>
                <a:xfrm flipV="1">
                  <a:off x="7078672" y="1658553"/>
                  <a:ext cx="3528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74" name="Connettore diritto 373">
                  <a:extLst>
                    <a:ext uri="{FF2B5EF4-FFF2-40B4-BE49-F238E27FC236}">
                      <a16:creationId xmlns:a16="http://schemas.microsoft.com/office/drawing/2014/main" id="{6F3589B3-8A29-48CD-B0C5-D2BA73F93AD5}"/>
                    </a:ext>
                  </a:extLst>
                </p:cNvPr>
                <p:cNvCxnSpPr>
                  <a:cxnSpLocks/>
                </p:cNvCxnSpPr>
                <p:nvPr/>
              </p:nvCxnSpPr>
              <p:spPr>
                <a:xfrm flipV="1">
                  <a:off x="7096866" y="1604465"/>
                  <a:ext cx="3564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75" name="Connettore diritto 374">
                  <a:extLst>
                    <a:ext uri="{FF2B5EF4-FFF2-40B4-BE49-F238E27FC236}">
                      <a16:creationId xmlns:a16="http://schemas.microsoft.com/office/drawing/2014/main" id="{BC64F2A8-BFCF-41DC-A11B-52CA471DB60E}"/>
                    </a:ext>
                  </a:extLst>
                </p:cNvPr>
                <p:cNvCxnSpPr>
                  <a:cxnSpLocks/>
                </p:cNvCxnSpPr>
                <p:nvPr/>
              </p:nvCxnSpPr>
              <p:spPr>
                <a:xfrm flipV="1">
                  <a:off x="7116702" y="1555624"/>
                  <a:ext cx="3528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76" name="Connettore diritto 375">
                  <a:extLst>
                    <a:ext uri="{FF2B5EF4-FFF2-40B4-BE49-F238E27FC236}">
                      <a16:creationId xmlns:a16="http://schemas.microsoft.com/office/drawing/2014/main" id="{D3E5B509-C1C0-4D69-A76F-346CC9CD0788}"/>
                    </a:ext>
                  </a:extLst>
                </p:cNvPr>
                <p:cNvCxnSpPr>
                  <a:cxnSpLocks/>
                </p:cNvCxnSpPr>
                <p:nvPr/>
              </p:nvCxnSpPr>
              <p:spPr>
                <a:xfrm flipV="1">
                  <a:off x="7139576" y="1514590"/>
                  <a:ext cx="3528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77" name="Connettore diritto 376">
                  <a:extLst>
                    <a:ext uri="{FF2B5EF4-FFF2-40B4-BE49-F238E27FC236}">
                      <a16:creationId xmlns:a16="http://schemas.microsoft.com/office/drawing/2014/main" id="{85353C54-A023-4061-87FA-5C8E525BE587}"/>
                    </a:ext>
                  </a:extLst>
                </p:cNvPr>
                <p:cNvCxnSpPr>
                  <a:cxnSpLocks/>
                </p:cNvCxnSpPr>
                <p:nvPr/>
              </p:nvCxnSpPr>
              <p:spPr>
                <a:xfrm flipV="1">
                  <a:off x="7170378" y="1470437"/>
                  <a:ext cx="3492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78" name="Connettore diritto 377">
                  <a:extLst>
                    <a:ext uri="{FF2B5EF4-FFF2-40B4-BE49-F238E27FC236}">
                      <a16:creationId xmlns:a16="http://schemas.microsoft.com/office/drawing/2014/main" id="{8D82DA07-9AA3-4035-B4FA-B1B7E5FB3F82}"/>
                    </a:ext>
                  </a:extLst>
                </p:cNvPr>
                <p:cNvCxnSpPr>
                  <a:cxnSpLocks/>
                </p:cNvCxnSpPr>
                <p:nvPr/>
              </p:nvCxnSpPr>
              <p:spPr>
                <a:xfrm flipV="1">
                  <a:off x="7194982" y="1429803"/>
                  <a:ext cx="3492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79" name="Connettore diritto 378">
                  <a:extLst>
                    <a:ext uri="{FF2B5EF4-FFF2-40B4-BE49-F238E27FC236}">
                      <a16:creationId xmlns:a16="http://schemas.microsoft.com/office/drawing/2014/main" id="{81D0EBDA-414F-40F5-A65B-BFBB4A6339FD}"/>
                    </a:ext>
                  </a:extLst>
                </p:cNvPr>
                <p:cNvCxnSpPr>
                  <a:cxnSpLocks/>
                </p:cNvCxnSpPr>
                <p:nvPr/>
              </p:nvCxnSpPr>
              <p:spPr>
                <a:xfrm flipV="1">
                  <a:off x="7218163" y="1398499"/>
                  <a:ext cx="3492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82" name="Connettore diritto 381">
                  <a:extLst>
                    <a:ext uri="{FF2B5EF4-FFF2-40B4-BE49-F238E27FC236}">
                      <a16:creationId xmlns:a16="http://schemas.microsoft.com/office/drawing/2014/main" id="{4AC16829-1F9D-47BF-A549-6F46034B58B0}"/>
                    </a:ext>
                  </a:extLst>
                </p:cNvPr>
                <p:cNvCxnSpPr>
                  <a:cxnSpLocks/>
                </p:cNvCxnSpPr>
                <p:nvPr/>
              </p:nvCxnSpPr>
              <p:spPr>
                <a:xfrm flipV="1">
                  <a:off x="7248329" y="1366527"/>
                  <a:ext cx="3492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83" name="Connettore diritto 382">
                  <a:extLst>
                    <a:ext uri="{FF2B5EF4-FFF2-40B4-BE49-F238E27FC236}">
                      <a16:creationId xmlns:a16="http://schemas.microsoft.com/office/drawing/2014/main" id="{92B51E53-F0FC-40A3-9166-A01E12085D58}"/>
                    </a:ext>
                  </a:extLst>
                </p:cNvPr>
                <p:cNvCxnSpPr>
                  <a:cxnSpLocks/>
                </p:cNvCxnSpPr>
                <p:nvPr/>
              </p:nvCxnSpPr>
              <p:spPr>
                <a:xfrm flipV="1">
                  <a:off x="7275534" y="1338297"/>
                  <a:ext cx="3600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84" name="Connettore diritto 383">
                  <a:extLst>
                    <a:ext uri="{FF2B5EF4-FFF2-40B4-BE49-F238E27FC236}">
                      <a16:creationId xmlns:a16="http://schemas.microsoft.com/office/drawing/2014/main" id="{211DFDBF-D17B-406D-97E5-E65C42B32F9A}"/>
                    </a:ext>
                  </a:extLst>
                </p:cNvPr>
                <p:cNvCxnSpPr>
                  <a:cxnSpLocks/>
                </p:cNvCxnSpPr>
                <p:nvPr/>
              </p:nvCxnSpPr>
              <p:spPr>
                <a:xfrm flipV="1">
                  <a:off x="7285202" y="1320433"/>
                  <a:ext cx="3960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grpSp>
      </p:grpSp>
      <p:cxnSp>
        <p:nvCxnSpPr>
          <p:cNvPr id="360" name="Connettore diritto 359">
            <a:extLst>
              <a:ext uri="{FF2B5EF4-FFF2-40B4-BE49-F238E27FC236}">
                <a16:creationId xmlns:a16="http://schemas.microsoft.com/office/drawing/2014/main" id="{2E62FB2F-2712-4867-86B1-A311AF8A9B3A}"/>
              </a:ext>
            </a:extLst>
          </p:cNvPr>
          <p:cNvCxnSpPr>
            <a:cxnSpLocks/>
          </p:cNvCxnSpPr>
          <p:nvPr/>
        </p:nvCxnSpPr>
        <p:spPr>
          <a:xfrm>
            <a:off x="9025844" y="1307023"/>
            <a:ext cx="1794320" cy="0"/>
          </a:xfrm>
          <a:prstGeom prst="line">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cxnSp>
      <p:grpSp>
        <p:nvGrpSpPr>
          <p:cNvPr id="20" name="Gruppo 19">
            <a:extLst>
              <a:ext uri="{FF2B5EF4-FFF2-40B4-BE49-F238E27FC236}">
                <a16:creationId xmlns:a16="http://schemas.microsoft.com/office/drawing/2014/main" id="{028A3C4F-44DD-4B90-A32C-DBF91C3BB01B}"/>
              </a:ext>
            </a:extLst>
          </p:cNvPr>
          <p:cNvGrpSpPr/>
          <p:nvPr/>
        </p:nvGrpSpPr>
        <p:grpSpPr>
          <a:xfrm>
            <a:off x="8405413" y="1307659"/>
            <a:ext cx="622640" cy="1441453"/>
            <a:chOff x="8405413" y="1307659"/>
            <a:chExt cx="622640" cy="1441453"/>
          </a:xfrm>
        </p:grpSpPr>
        <p:grpSp>
          <p:nvGrpSpPr>
            <p:cNvPr id="451" name="Gruppo 450">
              <a:extLst>
                <a:ext uri="{FF2B5EF4-FFF2-40B4-BE49-F238E27FC236}">
                  <a16:creationId xmlns:a16="http://schemas.microsoft.com/office/drawing/2014/main" id="{1EC95DCD-19FE-49CE-89DE-50AF281F1F78}"/>
                </a:ext>
              </a:extLst>
            </p:cNvPr>
            <p:cNvGrpSpPr/>
            <p:nvPr/>
          </p:nvGrpSpPr>
          <p:grpSpPr>
            <a:xfrm>
              <a:off x="8405413" y="1320865"/>
              <a:ext cx="622640" cy="1412544"/>
              <a:chOff x="7025717" y="1324701"/>
              <a:chExt cx="622640" cy="1412544"/>
            </a:xfrm>
          </p:grpSpPr>
          <p:grpSp>
            <p:nvGrpSpPr>
              <p:cNvPr id="452" name="Gruppo 451">
                <a:extLst>
                  <a:ext uri="{FF2B5EF4-FFF2-40B4-BE49-F238E27FC236}">
                    <a16:creationId xmlns:a16="http://schemas.microsoft.com/office/drawing/2014/main" id="{8F267184-154C-45C2-8102-17C9EC4BA504}"/>
                  </a:ext>
                </a:extLst>
              </p:cNvPr>
              <p:cNvGrpSpPr/>
              <p:nvPr/>
            </p:nvGrpSpPr>
            <p:grpSpPr>
              <a:xfrm>
                <a:off x="7030236" y="1324701"/>
                <a:ext cx="615915" cy="653012"/>
                <a:chOff x="7030236" y="1324701"/>
                <a:chExt cx="615915" cy="653012"/>
              </a:xfrm>
            </p:grpSpPr>
            <p:cxnSp>
              <p:nvCxnSpPr>
                <p:cNvPr id="468" name="Connettore diritto 467">
                  <a:extLst>
                    <a:ext uri="{FF2B5EF4-FFF2-40B4-BE49-F238E27FC236}">
                      <a16:creationId xmlns:a16="http://schemas.microsoft.com/office/drawing/2014/main" id="{966C3641-E0D4-41F2-9853-8EB026DBBA1C}"/>
                    </a:ext>
                  </a:extLst>
                </p:cNvPr>
                <p:cNvCxnSpPr>
                  <a:cxnSpLocks/>
                </p:cNvCxnSpPr>
                <p:nvPr/>
              </p:nvCxnSpPr>
              <p:spPr>
                <a:xfrm>
                  <a:off x="7030236" y="1977713"/>
                  <a:ext cx="6120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69" name="Connettore diritto 468">
                  <a:extLst>
                    <a:ext uri="{FF2B5EF4-FFF2-40B4-BE49-F238E27FC236}">
                      <a16:creationId xmlns:a16="http://schemas.microsoft.com/office/drawing/2014/main" id="{696E97B8-A01E-47F0-8B45-32EB6106A14B}"/>
                    </a:ext>
                  </a:extLst>
                </p:cNvPr>
                <p:cNvCxnSpPr>
                  <a:cxnSpLocks/>
                </p:cNvCxnSpPr>
                <p:nvPr/>
              </p:nvCxnSpPr>
              <p:spPr>
                <a:xfrm>
                  <a:off x="7031949" y="1868856"/>
                  <a:ext cx="6120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70" name="Connettore diritto 469">
                  <a:extLst>
                    <a:ext uri="{FF2B5EF4-FFF2-40B4-BE49-F238E27FC236}">
                      <a16:creationId xmlns:a16="http://schemas.microsoft.com/office/drawing/2014/main" id="{978ED158-889C-4BD9-A841-0CFCD85E4CEC}"/>
                    </a:ext>
                  </a:extLst>
                </p:cNvPr>
                <p:cNvCxnSpPr>
                  <a:cxnSpLocks/>
                </p:cNvCxnSpPr>
                <p:nvPr/>
              </p:nvCxnSpPr>
              <p:spPr>
                <a:xfrm>
                  <a:off x="7050597" y="1787216"/>
                  <a:ext cx="5940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71" name="Connettore diritto 470">
                  <a:extLst>
                    <a:ext uri="{FF2B5EF4-FFF2-40B4-BE49-F238E27FC236}">
                      <a16:creationId xmlns:a16="http://schemas.microsoft.com/office/drawing/2014/main" id="{2A565565-A87F-4942-BFD6-68BA67699107}"/>
                    </a:ext>
                  </a:extLst>
                </p:cNvPr>
                <p:cNvCxnSpPr>
                  <a:cxnSpLocks/>
                </p:cNvCxnSpPr>
                <p:nvPr/>
              </p:nvCxnSpPr>
              <p:spPr>
                <a:xfrm>
                  <a:off x="7068327" y="1716853"/>
                  <a:ext cx="5760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72" name="Connettore diritto 471">
                  <a:extLst>
                    <a:ext uri="{FF2B5EF4-FFF2-40B4-BE49-F238E27FC236}">
                      <a16:creationId xmlns:a16="http://schemas.microsoft.com/office/drawing/2014/main" id="{EAFBB55A-04C3-4823-83C9-767F34CB95A8}"/>
                    </a:ext>
                  </a:extLst>
                </p:cNvPr>
                <p:cNvCxnSpPr>
                  <a:cxnSpLocks/>
                </p:cNvCxnSpPr>
                <p:nvPr/>
              </p:nvCxnSpPr>
              <p:spPr>
                <a:xfrm>
                  <a:off x="7075611" y="1658553"/>
                  <a:ext cx="5688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73" name="Connettore diritto 472">
                  <a:extLst>
                    <a:ext uri="{FF2B5EF4-FFF2-40B4-BE49-F238E27FC236}">
                      <a16:creationId xmlns:a16="http://schemas.microsoft.com/office/drawing/2014/main" id="{A350C816-A47A-44F7-8186-CA0C9F928D7E}"/>
                    </a:ext>
                  </a:extLst>
                </p:cNvPr>
                <p:cNvCxnSpPr>
                  <a:cxnSpLocks/>
                </p:cNvCxnSpPr>
                <p:nvPr/>
              </p:nvCxnSpPr>
              <p:spPr>
                <a:xfrm>
                  <a:off x="7098951" y="1604465"/>
                  <a:ext cx="5472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74" name="Connettore diritto 473">
                  <a:extLst>
                    <a:ext uri="{FF2B5EF4-FFF2-40B4-BE49-F238E27FC236}">
                      <a16:creationId xmlns:a16="http://schemas.microsoft.com/office/drawing/2014/main" id="{984CE68E-D49D-455A-A541-0FE7914F8D0F}"/>
                    </a:ext>
                  </a:extLst>
                </p:cNvPr>
                <p:cNvCxnSpPr>
                  <a:cxnSpLocks/>
                </p:cNvCxnSpPr>
                <p:nvPr/>
              </p:nvCxnSpPr>
              <p:spPr>
                <a:xfrm>
                  <a:off x="7121863" y="1555624"/>
                  <a:ext cx="5220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75" name="Connettore diritto 474">
                  <a:extLst>
                    <a:ext uri="{FF2B5EF4-FFF2-40B4-BE49-F238E27FC236}">
                      <a16:creationId xmlns:a16="http://schemas.microsoft.com/office/drawing/2014/main" id="{D6EDC096-420F-40DE-92B1-B0F341A085CF}"/>
                    </a:ext>
                  </a:extLst>
                </p:cNvPr>
                <p:cNvCxnSpPr>
                  <a:cxnSpLocks/>
                </p:cNvCxnSpPr>
                <p:nvPr/>
              </p:nvCxnSpPr>
              <p:spPr>
                <a:xfrm>
                  <a:off x="7138871" y="1514590"/>
                  <a:ext cx="5040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76" name="Connettore diritto 475">
                  <a:extLst>
                    <a:ext uri="{FF2B5EF4-FFF2-40B4-BE49-F238E27FC236}">
                      <a16:creationId xmlns:a16="http://schemas.microsoft.com/office/drawing/2014/main" id="{22EE492D-E92A-419E-ABCE-9248F8321A49}"/>
                    </a:ext>
                  </a:extLst>
                </p:cNvPr>
                <p:cNvCxnSpPr>
                  <a:cxnSpLocks/>
                </p:cNvCxnSpPr>
                <p:nvPr/>
              </p:nvCxnSpPr>
              <p:spPr>
                <a:xfrm>
                  <a:off x="7163949" y="1470437"/>
                  <a:ext cx="4788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77" name="Connettore diritto 476">
                  <a:extLst>
                    <a:ext uri="{FF2B5EF4-FFF2-40B4-BE49-F238E27FC236}">
                      <a16:creationId xmlns:a16="http://schemas.microsoft.com/office/drawing/2014/main" id="{C4C71CE1-E386-4937-8A82-E2CB7A955B26}"/>
                    </a:ext>
                  </a:extLst>
                </p:cNvPr>
                <p:cNvCxnSpPr>
                  <a:cxnSpLocks/>
                </p:cNvCxnSpPr>
                <p:nvPr/>
              </p:nvCxnSpPr>
              <p:spPr>
                <a:xfrm>
                  <a:off x="7188189" y="1429803"/>
                  <a:ext cx="4536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78" name="Connettore diritto 477">
                  <a:extLst>
                    <a:ext uri="{FF2B5EF4-FFF2-40B4-BE49-F238E27FC236}">
                      <a16:creationId xmlns:a16="http://schemas.microsoft.com/office/drawing/2014/main" id="{35CAED09-30F7-469F-AF59-A7331F65ECF9}"/>
                    </a:ext>
                  </a:extLst>
                </p:cNvPr>
                <p:cNvCxnSpPr>
                  <a:cxnSpLocks/>
                </p:cNvCxnSpPr>
                <p:nvPr/>
              </p:nvCxnSpPr>
              <p:spPr>
                <a:xfrm>
                  <a:off x="7216776" y="1398499"/>
                  <a:ext cx="4248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79" name="Connettore diritto 478">
                  <a:extLst>
                    <a:ext uri="{FF2B5EF4-FFF2-40B4-BE49-F238E27FC236}">
                      <a16:creationId xmlns:a16="http://schemas.microsoft.com/office/drawing/2014/main" id="{9F648DAA-D10B-4C1D-9125-3D997D23054B}"/>
                    </a:ext>
                  </a:extLst>
                </p:cNvPr>
                <p:cNvCxnSpPr>
                  <a:cxnSpLocks/>
                </p:cNvCxnSpPr>
                <p:nvPr/>
              </p:nvCxnSpPr>
              <p:spPr>
                <a:xfrm>
                  <a:off x="7247718" y="1368432"/>
                  <a:ext cx="3960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80" name="Connettore diritto 479">
                  <a:extLst>
                    <a:ext uri="{FF2B5EF4-FFF2-40B4-BE49-F238E27FC236}">
                      <a16:creationId xmlns:a16="http://schemas.microsoft.com/office/drawing/2014/main" id="{AD797A41-ECE0-4A9C-B6DF-83C6455E6DDF}"/>
                    </a:ext>
                  </a:extLst>
                </p:cNvPr>
                <p:cNvCxnSpPr>
                  <a:cxnSpLocks/>
                </p:cNvCxnSpPr>
                <p:nvPr/>
              </p:nvCxnSpPr>
              <p:spPr>
                <a:xfrm>
                  <a:off x="7289685" y="1338297"/>
                  <a:ext cx="3492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81" name="Connettore diritto 480">
                  <a:extLst>
                    <a:ext uri="{FF2B5EF4-FFF2-40B4-BE49-F238E27FC236}">
                      <a16:creationId xmlns:a16="http://schemas.microsoft.com/office/drawing/2014/main" id="{6E7A87DF-6CB1-4DF8-9402-9558EA69C99C}"/>
                    </a:ext>
                  </a:extLst>
                </p:cNvPr>
                <p:cNvCxnSpPr>
                  <a:cxnSpLocks/>
                </p:cNvCxnSpPr>
                <p:nvPr/>
              </p:nvCxnSpPr>
              <p:spPr>
                <a:xfrm>
                  <a:off x="7322718" y="1324701"/>
                  <a:ext cx="3168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grpSp>
            <p:nvGrpSpPr>
              <p:cNvPr id="453" name="Gruppo 452">
                <a:extLst>
                  <a:ext uri="{FF2B5EF4-FFF2-40B4-BE49-F238E27FC236}">
                    <a16:creationId xmlns:a16="http://schemas.microsoft.com/office/drawing/2014/main" id="{B7FCD56B-0FE7-440B-ADBE-3F9B0F220C5F}"/>
                  </a:ext>
                </a:extLst>
              </p:cNvPr>
              <p:cNvGrpSpPr/>
              <p:nvPr/>
            </p:nvGrpSpPr>
            <p:grpSpPr>
              <a:xfrm flipV="1">
                <a:off x="7025717" y="2079965"/>
                <a:ext cx="622640" cy="657280"/>
                <a:chOff x="7026422" y="1320433"/>
                <a:chExt cx="622640" cy="657280"/>
              </a:xfrm>
            </p:grpSpPr>
            <p:cxnSp>
              <p:nvCxnSpPr>
                <p:cNvPr id="454" name="Connettore diritto 453">
                  <a:extLst>
                    <a:ext uri="{FF2B5EF4-FFF2-40B4-BE49-F238E27FC236}">
                      <a16:creationId xmlns:a16="http://schemas.microsoft.com/office/drawing/2014/main" id="{FC97E0FD-113E-49D3-ABBF-DA4DA91DB28A}"/>
                    </a:ext>
                  </a:extLst>
                </p:cNvPr>
                <p:cNvCxnSpPr>
                  <a:cxnSpLocks/>
                </p:cNvCxnSpPr>
                <p:nvPr/>
              </p:nvCxnSpPr>
              <p:spPr>
                <a:xfrm flipV="1">
                  <a:off x="7026422" y="1977713"/>
                  <a:ext cx="6156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55" name="Connettore diritto 454">
                  <a:extLst>
                    <a:ext uri="{FF2B5EF4-FFF2-40B4-BE49-F238E27FC236}">
                      <a16:creationId xmlns:a16="http://schemas.microsoft.com/office/drawing/2014/main" id="{1E170BD1-A93D-4D8D-A84C-8DEB363883A8}"/>
                    </a:ext>
                  </a:extLst>
                </p:cNvPr>
                <p:cNvCxnSpPr>
                  <a:cxnSpLocks/>
                </p:cNvCxnSpPr>
                <p:nvPr/>
              </p:nvCxnSpPr>
              <p:spPr>
                <a:xfrm flipV="1">
                  <a:off x="7038818" y="1868856"/>
                  <a:ext cx="6048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56" name="Connettore diritto 455">
                  <a:extLst>
                    <a:ext uri="{FF2B5EF4-FFF2-40B4-BE49-F238E27FC236}">
                      <a16:creationId xmlns:a16="http://schemas.microsoft.com/office/drawing/2014/main" id="{BA981CFF-9E67-41F8-B110-E3618E4A59F4}"/>
                    </a:ext>
                  </a:extLst>
                </p:cNvPr>
                <p:cNvCxnSpPr>
                  <a:cxnSpLocks/>
                </p:cNvCxnSpPr>
                <p:nvPr/>
              </p:nvCxnSpPr>
              <p:spPr>
                <a:xfrm flipV="1">
                  <a:off x="7051302" y="1787216"/>
                  <a:ext cx="5940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57" name="Connettore diritto 456">
                  <a:extLst>
                    <a:ext uri="{FF2B5EF4-FFF2-40B4-BE49-F238E27FC236}">
                      <a16:creationId xmlns:a16="http://schemas.microsoft.com/office/drawing/2014/main" id="{99B3676A-E560-4497-8B36-290E3BE1D080}"/>
                    </a:ext>
                  </a:extLst>
                </p:cNvPr>
                <p:cNvCxnSpPr>
                  <a:cxnSpLocks/>
                </p:cNvCxnSpPr>
                <p:nvPr/>
              </p:nvCxnSpPr>
              <p:spPr>
                <a:xfrm flipV="1">
                  <a:off x="7065862" y="1716853"/>
                  <a:ext cx="5832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58" name="Connettore diritto 457">
                  <a:extLst>
                    <a:ext uri="{FF2B5EF4-FFF2-40B4-BE49-F238E27FC236}">
                      <a16:creationId xmlns:a16="http://schemas.microsoft.com/office/drawing/2014/main" id="{E29523FE-E3B8-43EF-A6D0-611440842D77}"/>
                    </a:ext>
                  </a:extLst>
                </p:cNvPr>
                <p:cNvCxnSpPr>
                  <a:cxnSpLocks/>
                </p:cNvCxnSpPr>
                <p:nvPr/>
              </p:nvCxnSpPr>
              <p:spPr>
                <a:xfrm flipV="1">
                  <a:off x="7082482" y="1658553"/>
                  <a:ext cx="5616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59" name="Connettore diritto 458">
                  <a:extLst>
                    <a:ext uri="{FF2B5EF4-FFF2-40B4-BE49-F238E27FC236}">
                      <a16:creationId xmlns:a16="http://schemas.microsoft.com/office/drawing/2014/main" id="{CFB96FA0-33EB-4559-A87F-D1F196666430}"/>
                    </a:ext>
                  </a:extLst>
                </p:cNvPr>
                <p:cNvCxnSpPr>
                  <a:cxnSpLocks/>
                </p:cNvCxnSpPr>
                <p:nvPr/>
              </p:nvCxnSpPr>
              <p:spPr>
                <a:xfrm flipV="1">
                  <a:off x="7096866" y="1604465"/>
                  <a:ext cx="5472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60" name="Connettore diritto 459">
                  <a:extLst>
                    <a:ext uri="{FF2B5EF4-FFF2-40B4-BE49-F238E27FC236}">
                      <a16:creationId xmlns:a16="http://schemas.microsoft.com/office/drawing/2014/main" id="{E58B6A1E-0039-4D92-B3A5-3B79892D1373}"/>
                    </a:ext>
                  </a:extLst>
                </p:cNvPr>
                <p:cNvCxnSpPr>
                  <a:cxnSpLocks/>
                </p:cNvCxnSpPr>
                <p:nvPr/>
              </p:nvCxnSpPr>
              <p:spPr>
                <a:xfrm flipV="1">
                  <a:off x="7116562" y="1555624"/>
                  <a:ext cx="5256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61" name="Connettore diritto 460">
                  <a:extLst>
                    <a:ext uri="{FF2B5EF4-FFF2-40B4-BE49-F238E27FC236}">
                      <a16:creationId xmlns:a16="http://schemas.microsoft.com/office/drawing/2014/main" id="{AAE2325C-A6AB-4279-A883-CAD3ACC130AF}"/>
                    </a:ext>
                  </a:extLst>
                </p:cNvPr>
                <p:cNvCxnSpPr>
                  <a:cxnSpLocks/>
                </p:cNvCxnSpPr>
                <p:nvPr/>
              </p:nvCxnSpPr>
              <p:spPr>
                <a:xfrm flipV="1">
                  <a:off x="7139576" y="1514590"/>
                  <a:ext cx="5040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62" name="Connettore diritto 461">
                  <a:extLst>
                    <a:ext uri="{FF2B5EF4-FFF2-40B4-BE49-F238E27FC236}">
                      <a16:creationId xmlns:a16="http://schemas.microsoft.com/office/drawing/2014/main" id="{7A50E4D1-B4CA-445A-B325-B9C436959C86}"/>
                    </a:ext>
                  </a:extLst>
                </p:cNvPr>
                <p:cNvCxnSpPr>
                  <a:cxnSpLocks/>
                </p:cNvCxnSpPr>
                <p:nvPr/>
              </p:nvCxnSpPr>
              <p:spPr>
                <a:xfrm flipV="1">
                  <a:off x="7160853" y="1470437"/>
                  <a:ext cx="4860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63" name="Connettore diritto 462">
                  <a:extLst>
                    <a:ext uri="{FF2B5EF4-FFF2-40B4-BE49-F238E27FC236}">
                      <a16:creationId xmlns:a16="http://schemas.microsoft.com/office/drawing/2014/main" id="{DE61B983-9546-4F09-A8B9-019F924AC060}"/>
                    </a:ext>
                  </a:extLst>
                </p:cNvPr>
                <p:cNvCxnSpPr>
                  <a:cxnSpLocks/>
                </p:cNvCxnSpPr>
                <p:nvPr/>
              </p:nvCxnSpPr>
              <p:spPr>
                <a:xfrm flipV="1">
                  <a:off x="7183552" y="1429803"/>
                  <a:ext cx="4572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64" name="Connettore diritto 463">
                  <a:extLst>
                    <a:ext uri="{FF2B5EF4-FFF2-40B4-BE49-F238E27FC236}">
                      <a16:creationId xmlns:a16="http://schemas.microsoft.com/office/drawing/2014/main" id="{92822E16-A55F-4820-9D50-B9DB180C66BD}"/>
                    </a:ext>
                  </a:extLst>
                </p:cNvPr>
                <p:cNvCxnSpPr>
                  <a:cxnSpLocks/>
                </p:cNvCxnSpPr>
                <p:nvPr/>
              </p:nvCxnSpPr>
              <p:spPr>
                <a:xfrm flipV="1">
                  <a:off x="7212448" y="1398499"/>
                  <a:ext cx="4320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65" name="Connettore diritto 464">
                  <a:extLst>
                    <a:ext uri="{FF2B5EF4-FFF2-40B4-BE49-F238E27FC236}">
                      <a16:creationId xmlns:a16="http://schemas.microsoft.com/office/drawing/2014/main" id="{DE29335A-45EA-4531-9837-7A001152A56D}"/>
                    </a:ext>
                  </a:extLst>
                </p:cNvPr>
                <p:cNvCxnSpPr>
                  <a:cxnSpLocks/>
                </p:cNvCxnSpPr>
                <p:nvPr/>
              </p:nvCxnSpPr>
              <p:spPr>
                <a:xfrm flipV="1">
                  <a:off x="7244519" y="1366527"/>
                  <a:ext cx="3996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66" name="Connettore diritto 465">
                  <a:extLst>
                    <a:ext uri="{FF2B5EF4-FFF2-40B4-BE49-F238E27FC236}">
                      <a16:creationId xmlns:a16="http://schemas.microsoft.com/office/drawing/2014/main" id="{8F1BAE98-5D99-4D2E-B04C-6F90B57BFAB7}"/>
                    </a:ext>
                  </a:extLst>
                </p:cNvPr>
                <p:cNvCxnSpPr>
                  <a:cxnSpLocks/>
                </p:cNvCxnSpPr>
                <p:nvPr/>
              </p:nvCxnSpPr>
              <p:spPr>
                <a:xfrm flipV="1">
                  <a:off x="7283154" y="1338297"/>
                  <a:ext cx="3600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67" name="Connettore diritto 466">
                  <a:extLst>
                    <a:ext uri="{FF2B5EF4-FFF2-40B4-BE49-F238E27FC236}">
                      <a16:creationId xmlns:a16="http://schemas.microsoft.com/office/drawing/2014/main" id="{106ED189-044C-4F85-8D1B-FEB6596E64D4}"/>
                    </a:ext>
                  </a:extLst>
                </p:cNvPr>
                <p:cNvCxnSpPr>
                  <a:cxnSpLocks/>
                </p:cNvCxnSpPr>
                <p:nvPr/>
              </p:nvCxnSpPr>
              <p:spPr>
                <a:xfrm flipV="1">
                  <a:off x="7323302" y="1320433"/>
                  <a:ext cx="3168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grpSp>
        <p:cxnSp>
          <p:nvCxnSpPr>
            <p:cNvPr id="361" name="Connettore diritto 360">
              <a:extLst>
                <a:ext uri="{FF2B5EF4-FFF2-40B4-BE49-F238E27FC236}">
                  <a16:creationId xmlns:a16="http://schemas.microsoft.com/office/drawing/2014/main" id="{22FB19E2-B026-443C-9ADF-1C40E5CC55EF}"/>
                </a:ext>
              </a:extLst>
            </p:cNvPr>
            <p:cNvCxnSpPr>
              <a:cxnSpLocks/>
            </p:cNvCxnSpPr>
            <p:nvPr/>
          </p:nvCxnSpPr>
          <p:spPr>
            <a:xfrm>
              <a:off x="8762956" y="1307659"/>
              <a:ext cx="255625"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62" name="Connettore diritto 361">
              <a:extLst>
                <a:ext uri="{FF2B5EF4-FFF2-40B4-BE49-F238E27FC236}">
                  <a16:creationId xmlns:a16="http://schemas.microsoft.com/office/drawing/2014/main" id="{4576C876-FA79-4D08-8CA0-EA152B373908}"/>
                </a:ext>
              </a:extLst>
            </p:cNvPr>
            <p:cNvCxnSpPr>
              <a:cxnSpLocks/>
            </p:cNvCxnSpPr>
            <p:nvPr/>
          </p:nvCxnSpPr>
          <p:spPr>
            <a:xfrm>
              <a:off x="8756800" y="2749112"/>
              <a:ext cx="2628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grpSp>
        <p:nvGrpSpPr>
          <p:cNvPr id="363" name="Gruppo 362">
            <a:extLst>
              <a:ext uri="{FF2B5EF4-FFF2-40B4-BE49-F238E27FC236}">
                <a16:creationId xmlns:a16="http://schemas.microsoft.com/office/drawing/2014/main" id="{AA34ED73-8EB7-4F76-B5BE-CC0F196202A4}"/>
              </a:ext>
            </a:extLst>
          </p:cNvPr>
          <p:cNvGrpSpPr/>
          <p:nvPr/>
        </p:nvGrpSpPr>
        <p:grpSpPr>
          <a:xfrm>
            <a:off x="10300194" y="1404221"/>
            <a:ext cx="206617" cy="1225393"/>
            <a:chOff x="9056035" y="1423215"/>
            <a:chExt cx="206617" cy="1225393"/>
          </a:xfrm>
        </p:grpSpPr>
        <p:grpSp>
          <p:nvGrpSpPr>
            <p:cNvPr id="364" name="Gruppo 363">
              <a:extLst>
                <a:ext uri="{FF2B5EF4-FFF2-40B4-BE49-F238E27FC236}">
                  <a16:creationId xmlns:a16="http://schemas.microsoft.com/office/drawing/2014/main" id="{84E9AA4E-4A94-410A-A531-F139AC01763B}"/>
                </a:ext>
              </a:extLst>
            </p:cNvPr>
            <p:cNvGrpSpPr/>
            <p:nvPr/>
          </p:nvGrpSpPr>
          <p:grpSpPr>
            <a:xfrm>
              <a:off x="9056035" y="1699111"/>
              <a:ext cx="206617" cy="949497"/>
              <a:chOff x="9056035" y="1699111"/>
              <a:chExt cx="206617" cy="949497"/>
            </a:xfrm>
          </p:grpSpPr>
          <p:cxnSp>
            <p:nvCxnSpPr>
              <p:cNvPr id="393" name="Connettore diritto 392">
                <a:extLst>
                  <a:ext uri="{FF2B5EF4-FFF2-40B4-BE49-F238E27FC236}">
                    <a16:creationId xmlns:a16="http://schemas.microsoft.com/office/drawing/2014/main" id="{F9B1B072-C4DE-46AA-AE64-AA1A956B0CAE}"/>
                  </a:ext>
                </a:extLst>
              </p:cNvPr>
              <p:cNvCxnSpPr>
                <a:cxnSpLocks/>
              </p:cNvCxnSpPr>
              <p:nvPr/>
            </p:nvCxnSpPr>
            <p:spPr>
              <a:xfrm>
                <a:off x="9056035" y="1914469"/>
                <a:ext cx="0" cy="25200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0" name="Connettore diritto 399">
                <a:extLst>
                  <a:ext uri="{FF2B5EF4-FFF2-40B4-BE49-F238E27FC236}">
                    <a16:creationId xmlns:a16="http://schemas.microsoft.com/office/drawing/2014/main" id="{74B1E842-D0DB-47B0-BE76-FA2DCE529DC5}"/>
                  </a:ext>
                </a:extLst>
              </p:cNvPr>
              <p:cNvCxnSpPr/>
              <p:nvPr/>
            </p:nvCxnSpPr>
            <p:spPr>
              <a:xfrm>
                <a:off x="9071830" y="1847827"/>
                <a:ext cx="0" cy="39600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1" name="Connettore diritto 400">
                <a:extLst>
                  <a:ext uri="{FF2B5EF4-FFF2-40B4-BE49-F238E27FC236}">
                    <a16:creationId xmlns:a16="http://schemas.microsoft.com/office/drawing/2014/main" id="{30303B03-79FE-4C21-A2A3-03726263827F}"/>
                  </a:ext>
                </a:extLst>
              </p:cNvPr>
              <p:cNvCxnSpPr/>
              <p:nvPr/>
            </p:nvCxnSpPr>
            <p:spPr>
              <a:xfrm>
                <a:off x="9094902" y="1772327"/>
                <a:ext cx="0" cy="53280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2" name="Connettore diritto 401">
                <a:extLst>
                  <a:ext uri="{FF2B5EF4-FFF2-40B4-BE49-F238E27FC236}">
                    <a16:creationId xmlns:a16="http://schemas.microsoft.com/office/drawing/2014/main" id="{BB24DFFD-89BE-4C0E-A337-370F9715164D}"/>
                  </a:ext>
                </a:extLst>
              </p:cNvPr>
              <p:cNvCxnSpPr/>
              <p:nvPr/>
            </p:nvCxnSpPr>
            <p:spPr>
              <a:xfrm>
                <a:off x="9125329" y="1699111"/>
                <a:ext cx="0" cy="70200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3" name="Connettore diritto 402">
                <a:extLst>
                  <a:ext uri="{FF2B5EF4-FFF2-40B4-BE49-F238E27FC236}">
                    <a16:creationId xmlns:a16="http://schemas.microsoft.com/office/drawing/2014/main" id="{433A6B3C-E9C8-4C8C-AF94-0E61FA7B5B8C}"/>
                  </a:ext>
                </a:extLst>
              </p:cNvPr>
              <p:cNvCxnSpPr>
                <a:cxnSpLocks/>
              </p:cNvCxnSpPr>
              <p:nvPr/>
            </p:nvCxnSpPr>
            <p:spPr>
              <a:xfrm>
                <a:off x="9160166" y="2076401"/>
                <a:ext cx="0" cy="423579"/>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4" name="Connettore diritto 403">
                <a:extLst>
                  <a:ext uri="{FF2B5EF4-FFF2-40B4-BE49-F238E27FC236}">
                    <a16:creationId xmlns:a16="http://schemas.microsoft.com/office/drawing/2014/main" id="{4ACF8FF4-EF79-43A5-8F97-C570A33975E6}"/>
                  </a:ext>
                </a:extLst>
              </p:cNvPr>
              <p:cNvCxnSpPr>
                <a:cxnSpLocks/>
              </p:cNvCxnSpPr>
              <p:nvPr/>
            </p:nvCxnSpPr>
            <p:spPr>
              <a:xfrm>
                <a:off x="9204652" y="1839438"/>
                <a:ext cx="0" cy="736057"/>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5" name="Connettore diritto 404">
                <a:extLst>
                  <a:ext uri="{FF2B5EF4-FFF2-40B4-BE49-F238E27FC236}">
                    <a16:creationId xmlns:a16="http://schemas.microsoft.com/office/drawing/2014/main" id="{DF1CA915-008A-443F-AC2A-6D86AD5F51D8}"/>
                  </a:ext>
                </a:extLst>
              </p:cNvPr>
              <p:cNvCxnSpPr>
                <a:cxnSpLocks/>
              </p:cNvCxnSpPr>
              <p:nvPr/>
            </p:nvCxnSpPr>
            <p:spPr>
              <a:xfrm>
                <a:off x="9262652" y="2288608"/>
                <a:ext cx="0" cy="36000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365" name="Connettore diritto 364">
              <a:extLst>
                <a:ext uri="{FF2B5EF4-FFF2-40B4-BE49-F238E27FC236}">
                  <a16:creationId xmlns:a16="http://schemas.microsoft.com/office/drawing/2014/main" id="{D3F37B8D-E1C8-457B-AB25-8E96E973B34B}"/>
                </a:ext>
              </a:extLst>
            </p:cNvPr>
            <p:cNvCxnSpPr/>
            <p:nvPr/>
          </p:nvCxnSpPr>
          <p:spPr>
            <a:xfrm>
              <a:off x="9160291" y="1610275"/>
              <a:ext cx="0" cy="50400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80" name="Connettore diritto 379">
              <a:extLst>
                <a:ext uri="{FF2B5EF4-FFF2-40B4-BE49-F238E27FC236}">
                  <a16:creationId xmlns:a16="http://schemas.microsoft.com/office/drawing/2014/main" id="{84169815-965A-4098-92B9-C1AFFBC26A94}"/>
                </a:ext>
              </a:extLst>
            </p:cNvPr>
            <p:cNvCxnSpPr/>
            <p:nvPr/>
          </p:nvCxnSpPr>
          <p:spPr>
            <a:xfrm>
              <a:off x="9204941" y="1519111"/>
              <a:ext cx="0" cy="36000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81" name="Connettore diritto 380">
              <a:extLst>
                <a:ext uri="{FF2B5EF4-FFF2-40B4-BE49-F238E27FC236}">
                  <a16:creationId xmlns:a16="http://schemas.microsoft.com/office/drawing/2014/main" id="{D4124934-7828-43D1-8BA6-E0493A89A112}"/>
                </a:ext>
              </a:extLst>
            </p:cNvPr>
            <p:cNvCxnSpPr>
              <a:cxnSpLocks/>
            </p:cNvCxnSpPr>
            <p:nvPr/>
          </p:nvCxnSpPr>
          <p:spPr>
            <a:xfrm>
              <a:off x="9261885" y="1423215"/>
              <a:ext cx="0" cy="41760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413" name="Figura a mano libera: forma 412">
            <a:extLst>
              <a:ext uri="{FF2B5EF4-FFF2-40B4-BE49-F238E27FC236}">
                <a16:creationId xmlns:a16="http://schemas.microsoft.com/office/drawing/2014/main" id="{3BAA397A-4001-45FF-8DD6-A5488F49F0A1}"/>
              </a:ext>
            </a:extLst>
          </p:cNvPr>
          <p:cNvSpPr/>
          <p:nvPr/>
        </p:nvSpPr>
        <p:spPr>
          <a:xfrm>
            <a:off x="9138034" y="1604422"/>
            <a:ext cx="197840" cy="854084"/>
          </a:xfrm>
          <a:custGeom>
            <a:avLst/>
            <a:gdLst>
              <a:gd name="connsiteX0" fmla="*/ 195566 w 197979"/>
              <a:gd name="connsiteY0" fmla="*/ 0 h 854084"/>
              <a:gd name="connsiteX1" fmla="*/ 128011 w 197979"/>
              <a:gd name="connsiteY1" fmla="*/ 38603 h 854084"/>
              <a:gd name="connsiteX2" fmla="*/ 74933 w 197979"/>
              <a:gd name="connsiteY2" fmla="*/ 113395 h 854084"/>
              <a:gd name="connsiteX3" fmla="*/ 38743 w 197979"/>
              <a:gd name="connsiteY3" fmla="*/ 209902 h 854084"/>
              <a:gd name="connsiteX4" fmla="*/ 17029 w 197979"/>
              <a:gd name="connsiteY4" fmla="*/ 306409 h 854084"/>
              <a:gd name="connsiteX5" fmla="*/ 140 w 197979"/>
              <a:gd name="connsiteY5" fmla="*/ 383614 h 854084"/>
              <a:gd name="connsiteX6" fmla="*/ 9791 w 197979"/>
              <a:gd name="connsiteY6" fmla="*/ 499422 h 854084"/>
              <a:gd name="connsiteX7" fmla="*/ 24267 w 197979"/>
              <a:gd name="connsiteY7" fmla="*/ 574214 h 854084"/>
              <a:gd name="connsiteX8" fmla="*/ 50806 w 197979"/>
              <a:gd name="connsiteY8" fmla="*/ 670721 h 854084"/>
              <a:gd name="connsiteX9" fmla="*/ 86996 w 197979"/>
              <a:gd name="connsiteY9" fmla="*/ 750339 h 854084"/>
              <a:gd name="connsiteX10" fmla="*/ 130424 w 197979"/>
              <a:gd name="connsiteY10" fmla="*/ 810656 h 854084"/>
              <a:gd name="connsiteX11" fmla="*/ 161789 w 197979"/>
              <a:gd name="connsiteY11" fmla="*/ 834782 h 854084"/>
              <a:gd name="connsiteX12" fmla="*/ 197979 w 197979"/>
              <a:gd name="connsiteY12" fmla="*/ 854084 h 854084"/>
              <a:gd name="connsiteX0" fmla="*/ 195427 w 197840"/>
              <a:gd name="connsiteY0" fmla="*/ 0 h 854084"/>
              <a:gd name="connsiteX1" fmla="*/ 127872 w 197840"/>
              <a:gd name="connsiteY1" fmla="*/ 38603 h 854084"/>
              <a:gd name="connsiteX2" fmla="*/ 74794 w 197840"/>
              <a:gd name="connsiteY2" fmla="*/ 113395 h 854084"/>
              <a:gd name="connsiteX3" fmla="*/ 38604 w 197840"/>
              <a:gd name="connsiteY3" fmla="*/ 209902 h 854084"/>
              <a:gd name="connsiteX4" fmla="*/ 9690 w 197840"/>
              <a:gd name="connsiteY4" fmla="*/ 306409 h 854084"/>
              <a:gd name="connsiteX5" fmla="*/ 1 w 197840"/>
              <a:gd name="connsiteY5" fmla="*/ 383614 h 854084"/>
              <a:gd name="connsiteX6" fmla="*/ 9652 w 197840"/>
              <a:gd name="connsiteY6" fmla="*/ 499422 h 854084"/>
              <a:gd name="connsiteX7" fmla="*/ 24128 w 197840"/>
              <a:gd name="connsiteY7" fmla="*/ 574214 h 854084"/>
              <a:gd name="connsiteX8" fmla="*/ 50667 w 197840"/>
              <a:gd name="connsiteY8" fmla="*/ 670721 h 854084"/>
              <a:gd name="connsiteX9" fmla="*/ 86857 w 197840"/>
              <a:gd name="connsiteY9" fmla="*/ 750339 h 854084"/>
              <a:gd name="connsiteX10" fmla="*/ 130285 w 197840"/>
              <a:gd name="connsiteY10" fmla="*/ 810656 h 854084"/>
              <a:gd name="connsiteX11" fmla="*/ 161650 w 197840"/>
              <a:gd name="connsiteY11" fmla="*/ 834782 h 854084"/>
              <a:gd name="connsiteX12" fmla="*/ 197840 w 197840"/>
              <a:gd name="connsiteY12" fmla="*/ 854084 h 854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97840" h="854084">
                <a:moveTo>
                  <a:pt x="195427" y="0"/>
                </a:moveTo>
                <a:cubicBezTo>
                  <a:pt x="171702" y="9852"/>
                  <a:pt x="147977" y="19704"/>
                  <a:pt x="127872" y="38603"/>
                </a:cubicBezTo>
                <a:cubicBezTo>
                  <a:pt x="107767" y="57502"/>
                  <a:pt x="89672" y="84845"/>
                  <a:pt x="74794" y="113395"/>
                </a:cubicBezTo>
                <a:cubicBezTo>
                  <a:pt x="59916" y="141945"/>
                  <a:pt x="49455" y="177733"/>
                  <a:pt x="38604" y="209902"/>
                </a:cubicBezTo>
                <a:cubicBezTo>
                  <a:pt x="27753" y="242071"/>
                  <a:pt x="16124" y="277457"/>
                  <a:pt x="9690" y="306409"/>
                </a:cubicBezTo>
                <a:cubicBezTo>
                  <a:pt x="3256" y="335361"/>
                  <a:pt x="7" y="351445"/>
                  <a:pt x="1" y="383614"/>
                </a:cubicBezTo>
                <a:cubicBezTo>
                  <a:pt x="-5" y="415783"/>
                  <a:pt x="5631" y="467655"/>
                  <a:pt x="9652" y="499422"/>
                </a:cubicBezTo>
                <a:cubicBezTo>
                  <a:pt x="13673" y="531189"/>
                  <a:pt x="17292" y="545664"/>
                  <a:pt x="24128" y="574214"/>
                </a:cubicBezTo>
                <a:cubicBezTo>
                  <a:pt x="30964" y="602764"/>
                  <a:pt x="40212" y="641367"/>
                  <a:pt x="50667" y="670721"/>
                </a:cubicBezTo>
                <a:cubicBezTo>
                  <a:pt x="61122" y="700075"/>
                  <a:pt x="73587" y="727017"/>
                  <a:pt x="86857" y="750339"/>
                </a:cubicBezTo>
                <a:cubicBezTo>
                  <a:pt x="100127" y="773661"/>
                  <a:pt x="117820" y="796582"/>
                  <a:pt x="130285" y="810656"/>
                </a:cubicBezTo>
                <a:cubicBezTo>
                  <a:pt x="142750" y="824730"/>
                  <a:pt x="150391" y="827544"/>
                  <a:pt x="161650" y="834782"/>
                </a:cubicBezTo>
                <a:cubicBezTo>
                  <a:pt x="172909" y="842020"/>
                  <a:pt x="185374" y="848052"/>
                  <a:pt x="197840" y="854084"/>
                </a:cubicBezTo>
              </a:path>
            </a:pathLst>
          </a:cu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9" name="Figura a mano libera: forma 408">
            <a:extLst>
              <a:ext uri="{FF2B5EF4-FFF2-40B4-BE49-F238E27FC236}">
                <a16:creationId xmlns:a16="http://schemas.microsoft.com/office/drawing/2014/main" id="{A53F93F6-3CCC-4AE4-AAB2-0F962A9BC712}"/>
              </a:ext>
            </a:extLst>
          </p:cNvPr>
          <p:cNvSpPr/>
          <p:nvPr/>
        </p:nvSpPr>
        <p:spPr>
          <a:xfrm>
            <a:off x="10468167" y="1929180"/>
            <a:ext cx="64380" cy="55200"/>
          </a:xfrm>
          <a:custGeom>
            <a:avLst/>
            <a:gdLst>
              <a:gd name="connsiteX0" fmla="*/ 0 w 72000"/>
              <a:gd name="connsiteY0" fmla="*/ 55200 h 55200"/>
              <a:gd name="connsiteX1" fmla="*/ 72000 w 72000"/>
              <a:gd name="connsiteY1" fmla="*/ 0 h 55200"/>
              <a:gd name="connsiteX0" fmla="*/ 0 w 64380"/>
              <a:gd name="connsiteY0" fmla="*/ 55200 h 55200"/>
              <a:gd name="connsiteX1" fmla="*/ 64380 w 64380"/>
              <a:gd name="connsiteY1" fmla="*/ 0 h 55200"/>
            </a:gdLst>
            <a:ahLst/>
            <a:cxnLst>
              <a:cxn ang="0">
                <a:pos x="connsiteX0" y="connsiteY0"/>
              </a:cxn>
              <a:cxn ang="0">
                <a:pos x="connsiteX1" y="connsiteY1"/>
              </a:cxn>
            </a:cxnLst>
            <a:rect l="l" t="t" r="r" b="b"/>
            <a:pathLst>
              <a:path w="64380" h="55200">
                <a:moveTo>
                  <a:pt x="0" y="55200"/>
                </a:moveTo>
                <a:cubicBezTo>
                  <a:pt x="24000" y="36800"/>
                  <a:pt x="40380" y="18400"/>
                  <a:pt x="64380" y="0"/>
                </a:cubicBezTo>
              </a:path>
            </a:pathLst>
          </a:cu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410" name="Figura a mano libera: forma 409">
            <a:extLst>
              <a:ext uri="{FF2B5EF4-FFF2-40B4-BE49-F238E27FC236}">
                <a16:creationId xmlns:a16="http://schemas.microsoft.com/office/drawing/2014/main" id="{1FE59E06-C7F5-4BA8-B48A-4C152597BF3D}"/>
              </a:ext>
            </a:extLst>
          </p:cNvPr>
          <p:cNvSpPr/>
          <p:nvPr/>
        </p:nvSpPr>
        <p:spPr>
          <a:xfrm>
            <a:off x="10471062" y="2063505"/>
            <a:ext cx="72000" cy="64800"/>
          </a:xfrm>
          <a:custGeom>
            <a:avLst/>
            <a:gdLst>
              <a:gd name="connsiteX0" fmla="*/ 0 w 72000"/>
              <a:gd name="connsiteY0" fmla="*/ 0 h 64800"/>
              <a:gd name="connsiteX1" fmla="*/ 72000 w 72000"/>
              <a:gd name="connsiteY1" fmla="*/ 64800 h 64800"/>
            </a:gdLst>
            <a:ahLst/>
            <a:cxnLst>
              <a:cxn ang="0">
                <a:pos x="connsiteX0" y="connsiteY0"/>
              </a:cxn>
              <a:cxn ang="0">
                <a:pos x="connsiteX1" y="connsiteY1"/>
              </a:cxn>
            </a:cxnLst>
            <a:rect l="l" t="t" r="r" b="b"/>
            <a:pathLst>
              <a:path w="72000" h="64800">
                <a:moveTo>
                  <a:pt x="0" y="0"/>
                </a:moveTo>
                <a:lnTo>
                  <a:pt x="72000" y="64800"/>
                </a:lnTo>
              </a:path>
            </a:pathLst>
          </a:cu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15" name="Figura a mano libera: forma 414">
            <a:extLst>
              <a:ext uri="{FF2B5EF4-FFF2-40B4-BE49-F238E27FC236}">
                <a16:creationId xmlns:a16="http://schemas.microsoft.com/office/drawing/2014/main" id="{44C4E6DA-9C43-4808-BC59-76F0E88198FF}"/>
              </a:ext>
            </a:extLst>
          </p:cNvPr>
          <p:cNvSpPr/>
          <p:nvPr/>
        </p:nvSpPr>
        <p:spPr>
          <a:xfrm>
            <a:off x="9044614" y="1308177"/>
            <a:ext cx="586083" cy="1435178"/>
          </a:xfrm>
          <a:custGeom>
            <a:avLst/>
            <a:gdLst>
              <a:gd name="connsiteX0" fmla="*/ 586083 w 586083"/>
              <a:gd name="connsiteY0" fmla="*/ 15026 h 1435239"/>
              <a:gd name="connsiteX1" fmla="*/ 455454 w 586083"/>
              <a:gd name="connsiteY1" fmla="*/ 278 h 1435239"/>
              <a:gd name="connsiteX2" fmla="*/ 335360 w 586083"/>
              <a:gd name="connsiteY2" fmla="*/ 8705 h 1435239"/>
              <a:gd name="connsiteX3" fmla="*/ 223694 w 586083"/>
              <a:gd name="connsiteY3" fmla="*/ 46630 h 1435239"/>
              <a:gd name="connsiteX4" fmla="*/ 135204 w 586083"/>
              <a:gd name="connsiteY4" fmla="*/ 97196 h 1435239"/>
              <a:gd name="connsiteX5" fmla="*/ 57248 w 586083"/>
              <a:gd name="connsiteY5" fmla="*/ 221503 h 1435239"/>
              <a:gd name="connsiteX6" fmla="*/ 40392 w 586083"/>
              <a:gd name="connsiteY6" fmla="*/ 286818 h 1435239"/>
              <a:gd name="connsiteX7" fmla="*/ 15110 w 586083"/>
              <a:gd name="connsiteY7" fmla="*/ 432195 h 1435239"/>
              <a:gd name="connsiteX8" fmla="*/ 361 w 586083"/>
              <a:gd name="connsiteY8" fmla="*/ 636565 h 1435239"/>
              <a:gd name="connsiteX9" fmla="*/ 6682 w 586083"/>
              <a:gd name="connsiteY9" fmla="*/ 878860 h 1435239"/>
              <a:gd name="connsiteX10" fmla="*/ 29858 w 586083"/>
              <a:gd name="connsiteY10" fmla="*/ 1062161 h 1435239"/>
              <a:gd name="connsiteX11" fmla="*/ 46713 w 586083"/>
              <a:gd name="connsiteY11" fmla="*/ 1171721 h 1435239"/>
              <a:gd name="connsiteX12" fmla="*/ 145738 w 586083"/>
              <a:gd name="connsiteY12" fmla="*/ 1350809 h 1435239"/>
              <a:gd name="connsiteX13" fmla="*/ 274260 w 586083"/>
              <a:gd name="connsiteY13" fmla="*/ 1409802 h 1435239"/>
              <a:gd name="connsiteX14" fmla="*/ 413316 w 586083"/>
              <a:gd name="connsiteY14" fmla="*/ 1435085 h 1435239"/>
              <a:gd name="connsiteX15" fmla="*/ 575548 w 586083"/>
              <a:gd name="connsiteY15" fmla="*/ 1420337 h 1435239"/>
              <a:gd name="connsiteX0" fmla="*/ 586083 w 586083"/>
              <a:gd name="connsiteY0" fmla="*/ 15026 h 1435239"/>
              <a:gd name="connsiteX1" fmla="*/ 455454 w 586083"/>
              <a:gd name="connsiteY1" fmla="*/ 278 h 1435239"/>
              <a:gd name="connsiteX2" fmla="*/ 335360 w 586083"/>
              <a:gd name="connsiteY2" fmla="*/ 8705 h 1435239"/>
              <a:gd name="connsiteX3" fmla="*/ 223694 w 586083"/>
              <a:gd name="connsiteY3" fmla="*/ 46630 h 1435239"/>
              <a:gd name="connsiteX4" fmla="*/ 135204 w 586083"/>
              <a:gd name="connsiteY4" fmla="*/ 97196 h 1435239"/>
              <a:gd name="connsiteX5" fmla="*/ 57248 w 586083"/>
              <a:gd name="connsiteY5" fmla="*/ 221503 h 1435239"/>
              <a:gd name="connsiteX6" fmla="*/ 40392 w 586083"/>
              <a:gd name="connsiteY6" fmla="*/ 286818 h 1435239"/>
              <a:gd name="connsiteX7" fmla="*/ 15110 w 586083"/>
              <a:gd name="connsiteY7" fmla="*/ 432195 h 1435239"/>
              <a:gd name="connsiteX8" fmla="*/ 361 w 586083"/>
              <a:gd name="connsiteY8" fmla="*/ 636565 h 1435239"/>
              <a:gd name="connsiteX9" fmla="*/ 6682 w 586083"/>
              <a:gd name="connsiteY9" fmla="*/ 878860 h 1435239"/>
              <a:gd name="connsiteX10" fmla="*/ 29858 w 586083"/>
              <a:gd name="connsiteY10" fmla="*/ 1062161 h 1435239"/>
              <a:gd name="connsiteX11" fmla="*/ 46713 w 586083"/>
              <a:gd name="connsiteY11" fmla="*/ 1171721 h 1435239"/>
              <a:gd name="connsiteX12" fmla="*/ 145738 w 586083"/>
              <a:gd name="connsiteY12" fmla="*/ 1350809 h 1435239"/>
              <a:gd name="connsiteX13" fmla="*/ 274260 w 586083"/>
              <a:gd name="connsiteY13" fmla="*/ 1409802 h 1435239"/>
              <a:gd name="connsiteX14" fmla="*/ 413316 w 586083"/>
              <a:gd name="connsiteY14" fmla="*/ 1435085 h 1435239"/>
              <a:gd name="connsiteX15" fmla="*/ 575548 w 586083"/>
              <a:gd name="connsiteY15" fmla="*/ 1420337 h 1435239"/>
              <a:gd name="connsiteX0" fmla="*/ 586083 w 586083"/>
              <a:gd name="connsiteY0" fmla="*/ 14965 h 1435178"/>
              <a:gd name="connsiteX1" fmla="*/ 455454 w 586083"/>
              <a:gd name="connsiteY1" fmla="*/ 217 h 1435178"/>
              <a:gd name="connsiteX2" fmla="*/ 335360 w 586083"/>
              <a:gd name="connsiteY2" fmla="*/ 8644 h 1435178"/>
              <a:gd name="connsiteX3" fmla="*/ 219547 w 586083"/>
              <a:gd name="connsiteY3" fmla="*/ 40349 h 1435178"/>
              <a:gd name="connsiteX4" fmla="*/ 135204 w 586083"/>
              <a:gd name="connsiteY4" fmla="*/ 97135 h 1435178"/>
              <a:gd name="connsiteX5" fmla="*/ 57248 w 586083"/>
              <a:gd name="connsiteY5" fmla="*/ 221442 h 1435178"/>
              <a:gd name="connsiteX6" fmla="*/ 40392 w 586083"/>
              <a:gd name="connsiteY6" fmla="*/ 286757 h 1435178"/>
              <a:gd name="connsiteX7" fmla="*/ 15110 w 586083"/>
              <a:gd name="connsiteY7" fmla="*/ 432134 h 1435178"/>
              <a:gd name="connsiteX8" fmla="*/ 361 w 586083"/>
              <a:gd name="connsiteY8" fmla="*/ 636504 h 1435178"/>
              <a:gd name="connsiteX9" fmla="*/ 6682 w 586083"/>
              <a:gd name="connsiteY9" fmla="*/ 878799 h 1435178"/>
              <a:gd name="connsiteX10" fmla="*/ 29858 w 586083"/>
              <a:gd name="connsiteY10" fmla="*/ 1062100 h 1435178"/>
              <a:gd name="connsiteX11" fmla="*/ 46713 w 586083"/>
              <a:gd name="connsiteY11" fmla="*/ 1171660 h 1435178"/>
              <a:gd name="connsiteX12" fmla="*/ 145738 w 586083"/>
              <a:gd name="connsiteY12" fmla="*/ 1350748 h 1435178"/>
              <a:gd name="connsiteX13" fmla="*/ 274260 w 586083"/>
              <a:gd name="connsiteY13" fmla="*/ 1409741 h 1435178"/>
              <a:gd name="connsiteX14" fmla="*/ 413316 w 586083"/>
              <a:gd name="connsiteY14" fmla="*/ 1435024 h 1435178"/>
              <a:gd name="connsiteX15" fmla="*/ 575548 w 586083"/>
              <a:gd name="connsiteY15" fmla="*/ 1420276 h 1435178"/>
              <a:gd name="connsiteX0" fmla="*/ 586083 w 586083"/>
              <a:gd name="connsiteY0" fmla="*/ 14965 h 1435178"/>
              <a:gd name="connsiteX1" fmla="*/ 455454 w 586083"/>
              <a:gd name="connsiteY1" fmla="*/ 217 h 1435178"/>
              <a:gd name="connsiteX2" fmla="*/ 335360 w 586083"/>
              <a:gd name="connsiteY2" fmla="*/ 8644 h 1435178"/>
              <a:gd name="connsiteX3" fmla="*/ 219547 w 586083"/>
              <a:gd name="connsiteY3" fmla="*/ 40349 h 1435178"/>
              <a:gd name="connsiteX4" fmla="*/ 135204 w 586083"/>
              <a:gd name="connsiteY4" fmla="*/ 97135 h 1435178"/>
              <a:gd name="connsiteX5" fmla="*/ 57248 w 586083"/>
              <a:gd name="connsiteY5" fmla="*/ 221442 h 1435178"/>
              <a:gd name="connsiteX6" fmla="*/ 30024 w 586083"/>
              <a:gd name="connsiteY6" fmla="*/ 284684 h 1435178"/>
              <a:gd name="connsiteX7" fmla="*/ 15110 w 586083"/>
              <a:gd name="connsiteY7" fmla="*/ 432134 h 1435178"/>
              <a:gd name="connsiteX8" fmla="*/ 361 w 586083"/>
              <a:gd name="connsiteY8" fmla="*/ 636504 h 1435178"/>
              <a:gd name="connsiteX9" fmla="*/ 6682 w 586083"/>
              <a:gd name="connsiteY9" fmla="*/ 878799 h 1435178"/>
              <a:gd name="connsiteX10" fmla="*/ 29858 w 586083"/>
              <a:gd name="connsiteY10" fmla="*/ 1062100 h 1435178"/>
              <a:gd name="connsiteX11" fmla="*/ 46713 w 586083"/>
              <a:gd name="connsiteY11" fmla="*/ 1171660 h 1435178"/>
              <a:gd name="connsiteX12" fmla="*/ 145738 w 586083"/>
              <a:gd name="connsiteY12" fmla="*/ 1350748 h 1435178"/>
              <a:gd name="connsiteX13" fmla="*/ 274260 w 586083"/>
              <a:gd name="connsiteY13" fmla="*/ 1409741 h 1435178"/>
              <a:gd name="connsiteX14" fmla="*/ 413316 w 586083"/>
              <a:gd name="connsiteY14" fmla="*/ 1435024 h 1435178"/>
              <a:gd name="connsiteX15" fmla="*/ 575548 w 586083"/>
              <a:gd name="connsiteY15" fmla="*/ 1420276 h 1435178"/>
              <a:gd name="connsiteX0" fmla="*/ 586083 w 586083"/>
              <a:gd name="connsiteY0" fmla="*/ 14965 h 1435178"/>
              <a:gd name="connsiteX1" fmla="*/ 455454 w 586083"/>
              <a:gd name="connsiteY1" fmla="*/ 217 h 1435178"/>
              <a:gd name="connsiteX2" fmla="*/ 335360 w 586083"/>
              <a:gd name="connsiteY2" fmla="*/ 8644 h 1435178"/>
              <a:gd name="connsiteX3" fmla="*/ 219547 w 586083"/>
              <a:gd name="connsiteY3" fmla="*/ 40349 h 1435178"/>
              <a:gd name="connsiteX4" fmla="*/ 135204 w 586083"/>
              <a:gd name="connsiteY4" fmla="*/ 97135 h 1435178"/>
              <a:gd name="connsiteX5" fmla="*/ 59322 w 586083"/>
              <a:gd name="connsiteY5" fmla="*/ 206928 h 1435178"/>
              <a:gd name="connsiteX6" fmla="*/ 30024 w 586083"/>
              <a:gd name="connsiteY6" fmla="*/ 284684 h 1435178"/>
              <a:gd name="connsiteX7" fmla="*/ 15110 w 586083"/>
              <a:gd name="connsiteY7" fmla="*/ 432134 h 1435178"/>
              <a:gd name="connsiteX8" fmla="*/ 361 w 586083"/>
              <a:gd name="connsiteY8" fmla="*/ 636504 h 1435178"/>
              <a:gd name="connsiteX9" fmla="*/ 6682 w 586083"/>
              <a:gd name="connsiteY9" fmla="*/ 878799 h 1435178"/>
              <a:gd name="connsiteX10" fmla="*/ 29858 w 586083"/>
              <a:gd name="connsiteY10" fmla="*/ 1062100 h 1435178"/>
              <a:gd name="connsiteX11" fmla="*/ 46713 w 586083"/>
              <a:gd name="connsiteY11" fmla="*/ 1171660 h 1435178"/>
              <a:gd name="connsiteX12" fmla="*/ 145738 w 586083"/>
              <a:gd name="connsiteY12" fmla="*/ 1350748 h 1435178"/>
              <a:gd name="connsiteX13" fmla="*/ 274260 w 586083"/>
              <a:gd name="connsiteY13" fmla="*/ 1409741 h 1435178"/>
              <a:gd name="connsiteX14" fmla="*/ 413316 w 586083"/>
              <a:gd name="connsiteY14" fmla="*/ 1435024 h 1435178"/>
              <a:gd name="connsiteX15" fmla="*/ 575548 w 586083"/>
              <a:gd name="connsiteY15" fmla="*/ 1420276 h 1435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86083" h="1435178">
                <a:moveTo>
                  <a:pt x="586083" y="14965"/>
                </a:moveTo>
                <a:cubicBezTo>
                  <a:pt x="541662" y="8117"/>
                  <a:pt x="497241" y="1270"/>
                  <a:pt x="455454" y="217"/>
                </a:cubicBezTo>
                <a:cubicBezTo>
                  <a:pt x="413667" y="-836"/>
                  <a:pt x="374678" y="1955"/>
                  <a:pt x="335360" y="8644"/>
                </a:cubicBezTo>
                <a:cubicBezTo>
                  <a:pt x="296042" y="15333"/>
                  <a:pt x="252906" y="25601"/>
                  <a:pt x="219547" y="40349"/>
                </a:cubicBezTo>
                <a:cubicBezTo>
                  <a:pt x="186188" y="55098"/>
                  <a:pt x="161908" y="69372"/>
                  <a:pt x="135204" y="97135"/>
                </a:cubicBezTo>
                <a:cubicBezTo>
                  <a:pt x="108500" y="124898"/>
                  <a:pt x="76852" y="175670"/>
                  <a:pt x="59322" y="206928"/>
                </a:cubicBezTo>
                <a:cubicBezTo>
                  <a:pt x="41792" y="238186"/>
                  <a:pt x="37393" y="247150"/>
                  <a:pt x="30024" y="284684"/>
                </a:cubicBezTo>
                <a:cubicBezTo>
                  <a:pt x="22655" y="322218"/>
                  <a:pt x="20054" y="373497"/>
                  <a:pt x="15110" y="432134"/>
                </a:cubicBezTo>
                <a:cubicBezTo>
                  <a:pt x="10166" y="490771"/>
                  <a:pt x="1766" y="562060"/>
                  <a:pt x="361" y="636504"/>
                </a:cubicBezTo>
                <a:cubicBezTo>
                  <a:pt x="-1044" y="710948"/>
                  <a:pt x="1766" y="807866"/>
                  <a:pt x="6682" y="878799"/>
                </a:cubicBezTo>
                <a:cubicBezTo>
                  <a:pt x="11598" y="949732"/>
                  <a:pt x="23186" y="1013290"/>
                  <a:pt x="29858" y="1062100"/>
                </a:cubicBezTo>
                <a:cubicBezTo>
                  <a:pt x="36530" y="1110910"/>
                  <a:pt x="33720" y="1108803"/>
                  <a:pt x="46713" y="1171660"/>
                </a:cubicBezTo>
                <a:cubicBezTo>
                  <a:pt x="59706" y="1234517"/>
                  <a:pt x="107814" y="1311068"/>
                  <a:pt x="145738" y="1350748"/>
                </a:cubicBezTo>
                <a:cubicBezTo>
                  <a:pt x="183662" y="1390428"/>
                  <a:pt x="229664" y="1395695"/>
                  <a:pt x="274260" y="1409741"/>
                </a:cubicBezTo>
                <a:cubicBezTo>
                  <a:pt x="318856" y="1423787"/>
                  <a:pt x="363101" y="1433268"/>
                  <a:pt x="413316" y="1435024"/>
                </a:cubicBezTo>
                <a:cubicBezTo>
                  <a:pt x="463531" y="1436780"/>
                  <a:pt x="551319" y="1423085"/>
                  <a:pt x="575548" y="1420276"/>
                </a:cubicBezTo>
              </a:path>
            </a:pathLst>
          </a:cu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434" name="Gruppo 433">
            <a:extLst>
              <a:ext uri="{FF2B5EF4-FFF2-40B4-BE49-F238E27FC236}">
                <a16:creationId xmlns:a16="http://schemas.microsoft.com/office/drawing/2014/main" id="{EAF42D56-5FCC-4E25-BDAF-618EAB081088}"/>
              </a:ext>
            </a:extLst>
          </p:cNvPr>
          <p:cNvGrpSpPr/>
          <p:nvPr/>
        </p:nvGrpSpPr>
        <p:grpSpPr>
          <a:xfrm>
            <a:off x="10522450" y="1297858"/>
            <a:ext cx="293139" cy="1449557"/>
            <a:chOff x="10530070" y="1297858"/>
            <a:chExt cx="293139" cy="1449557"/>
          </a:xfrm>
        </p:grpSpPr>
        <p:sp>
          <p:nvSpPr>
            <p:cNvPr id="435" name="Figura a mano libera: forma 434">
              <a:extLst>
                <a:ext uri="{FF2B5EF4-FFF2-40B4-BE49-F238E27FC236}">
                  <a16:creationId xmlns:a16="http://schemas.microsoft.com/office/drawing/2014/main" id="{8CF9D321-495F-4EED-8788-6C587AE740D9}"/>
                </a:ext>
              </a:extLst>
            </p:cNvPr>
            <p:cNvSpPr/>
            <p:nvPr/>
          </p:nvSpPr>
          <p:spPr>
            <a:xfrm>
              <a:off x="10545097" y="1297858"/>
              <a:ext cx="276005" cy="147484"/>
            </a:xfrm>
            <a:custGeom>
              <a:avLst/>
              <a:gdLst>
                <a:gd name="connsiteX0" fmla="*/ 0 w 276005"/>
                <a:gd name="connsiteY0" fmla="*/ 147484 h 147484"/>
                <a:gd name="connsiteX1" fmla="*/ 86383 w 276005"/>
                <a:gd name="connsiteY1" fmla="*/ 120094 h 147484"/>
                <a:gd name="connsiteX2" fmla="*/ 176980 w 276005"/>
                <a:gd name="connsiteY2" fmla="*/ 80063 h 147484"/>
                <a:gd name="connsiteX3" fmla="*/ 240188 w 276005"/>
                <a:gd name="connsiteY3" fmla="*/ 50566 h 147484"/>
                <a:gd name="connsiteX4" fmla="*/ 276005 w 276005"/>
                <a:gd name="connsiteY4" fmla="*/ 0 h 147484"/>
                <a:gd name="connsiteX0" fmla="*/ 0 w 276005"/>
                <a:gd name="connsiteY0" fmla="*/ 147484 h 147484"/>
                <a:gd name="connsiteX1" fmla="*/ 86383 w 276005"/>
                <a:gd name="connsiteY1" fmla="*/ 120094 h 147484"/>
                <a:gd name="connsiteX2" fmla="*/ 176980 w 276005"/>
                <a:gd name="connsiteY2" fmla="*/ 80063 h 147484"/>
                <a:gd name="connsiteX3" fmla="*/ 240188 w 276005"/>
                <a:gd name="connsiteY3" fmla="*/ 46352 h 147484"/>
                <a:gd name="connsiteX4" fmla="*/ 276005 w 276005"/>
                <a:gd name="connsiteY4" fmla="*/ 0 h 1474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005" h="147484">
                  <a:moveTo>
                    <a:pt x="0" y="147484"/>
                  </a:moveTo>
                  <a:cubicBezTo>
                    <a:pt x="28443" y="139407"/>
                    <a:pt x="56886" y="131331"/>
                    <a:pt x="86383" y="120094"/>
                  </a:cubicBezTo>
                  <a:cubicBezTo>
                    <a:pt x="115880" y="108857"/>
                    <a:pt x="151346" y="92353"/>
                    <a:pt x="176980" y="80063"/>
                  </a:cubicBezTo>
                  <a:cubicBezTo>
                    <a:pt x="202614" y="67773"/>
                    <a:pt x="223684" y="59696"/>
                    <a:pt x="240188" y="46352"/>
                  </a:cubicBezTo>
                  <a:cubicBezTo>
                    <a:pt x="256692" y="33008"/>
                    <a:pt x="266348" y="18611"/>
                    <a:pt x="276005" y="0"/>
                  </a:cubicBezTo>
                </a:path>
              </a:pathLst>
            </a:cu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36" name="Figura a mano libera: forma 435">
              <a:extLst>
                <a:ext uri="{FF2B5EF4-FFF2-40B4-BE49-F238E27FC236}">
                  <a16:creationId xmlns:a16="http://schemas.microsoft.com/office/drawing/2014/main" id="{7FEB07C5-035E-441E-81C0-14CB496A65E9}"/>
                </a:ext>
              </a:extLst>
            </p:cNvPr>
            <p:cNvSpPr/>
            <p:nvPr/>
          </p:nvSpPr>
          <p:spPr>
            <a:xfrm>
              <a:off x="10562242" y="2616181"/>
              <a:ext cx="260967" cy="131234"/>
            </a:xfrm>
            <a:custGeom>
              <a:avLst/>
              <a:gdLst>
                <a:gd name="connsiteX0" fmla="*/ 0 w 278112"/>
                <a:gd name="connsiteY0" fmla="*/ 0 h 136949"/>
                <a:gd name="connsiteX1" fmla="*/ 75849 w 278112"/>
                <a:gd name="connsiteY1" fmla="*/ 31603 h 136949"/>
                <a:gd name="connsiteX2" fmla="*/ 149591 w 278112"/>
                <a:gd name="connsiteY2" fmla="*/ 65314 h 136949"/>
                <a:gd name="connsiteX3" fmla="*/ 217012 w 278112"/>
                <a:gd name="connsiteY3" fmla="*/ 90597 h 136949"/>
                <a:gd name="connsiteX4" fmla="*/ 242295 w 278112"/>
                <a:gd name="connsiteY4" fmla="*/ 103238 h 136949"/>
                <a:gd name="connsiteX5" fmla="*/ 278112 w 278112"/>
                <a:gd name="connsiteY5" fmla="*/ 136949 h 136949"/>
                <a:gd name="connsiteX0" fmla="*/ 0 w 278112"/>
                <a:gd name="connsiteY0" fmla="*/ 0 h 136949"/>
                <a:gd name="connsiteX1" fmla="*/ 75849 w 278112"/>
                <a:gd name="connsiteY1" fmla="*/ 31603 h 136949"/>
                <a:gd name="connsiteX2" fmla="*/ 149591 w 278112"/>
                <a:gd name="connsiteY2" fmla="*/ 65314 h 136949"/>
                <a:gd name="connsiteX3" fmla="*/ 217012 w 278112"/>
                <a:gd name="connsiteY3" fmla="*/ 90597 h 136949"/>
                <a:gd name="connsiteX4" fmla="*/ 242295 w 278112"/>
                <a:gd name="connsiteY4" fmla="*/ 109559 h 136949"/>
                <a:gd name="connsiteX5" fmla="*/ 278112 w 278112"/>
                <a:gd name="connsiteY5" fmla="*/ 136949 h 136949"/>
                <a:gd name="connsiteX0" fmla="*/ 0 w 278112"/>
                <a:gd name="connsiteY0" fmla="*/ 0 h 136949"/>
                <a:gd name="connsiteX1" fmla="*/ 75849 w 278112"/>
                <a:gd name="connsiteY1" fmla="*/ 31603 h 136949"/>
                <a:gd name="connsiteX2" fmla="*/ 149591 w 278112"/>
                <a:gd name="connsiteY2" fmla="*/ 65314 h 136949"/>
                <a:gd name="connsiteX3" fmla="*/ 215107 w 278112"/>
                <a:gd name="connsiteY3" fmla="*/ 96312 h 136949"/>
                <a:gd name="connsiteX4" fmla="*/ 242295 w 278112"/>
                <a:gd name="connsiteY4" fmla="*/ 109559 h 136949"/>
                <a:gd name="connsiteX5" fmla="*/ 278112 w 278112"/>
                <a:gd name="connsiteY5" fmla="*/ 136949 h 136949"/>
                <a:gd name="connsiteX0" fmla="*/ 0 w 260967"/>
                <a:gd name="connsiteY0" fmla="*/ 0 h 131234"/>
                <a:gd name="connsiteX1" fmla="*/ 58704 w 260967"/>
                <a:gd name="connsiteY1" fmla="*/ 25888 h 131234"/>
                <a:gd name="connsiteX2" fmla="*/ 132446 w 260967"/>
                <a:gd name="connsiteY2" fmla="*/ 59599 h 131234"/>
                <a:gd name="connsiteX3" fmla="*/ 197962 w 260967"/>
                <a:gd name="connsiteY3" fmla="*/ 90597 h 131234"/>
                <a:gd name="connsiteX4" fmla="*/ 225150 w 260967"/>
                <a:gd name="connsiteY4" fmla="*/ 103844 h 131234"/>
                <a:gd name="connsiteX5" fmla="*/ 260967 w 260967"/>
                <a:gd name="connsiteY5" fmla="*/ 131234 h 131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0967" h="131234">
                  <a:moveTo>
                    <a:pt x="0" y="0"/>
                  </a:moveTo>
                  <a:lnTo>
                    <a:pt x="58704" y="25888"/>
                  </a:lnTo>
                  <a:cubicBezTo>
                    <a:pt x="83636" y="36774"/>
                    <a:pt x="109236" y="48814"/>
                    <a:pt x="132446" y="59599"/>
                  </a:cubicBezTo>
                  <a:lnTo>
                    <a:pt x="197962" y="90597"/>
                  </a:lnTo>
                  <a:cubicBezTo>
                    <a:pt x="213413" y="97971"/>
                    <a:pt x="214967" y="96119"/>
                    <a:pt x="225150" y="103844"/>
                  </a:cubicBezTo>
                  <a:cubicBezTo>
                    <a:pt x="235333" y="111569"/>
                    <a:pt x="248150" y="118241"/>
                    <a:pt x="260967" y="131234"/>
                  </a:cubicBezTo>
                </a:path>
              </a:pathLst>
            </a:cu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37" name="Figura a mano libera: forma 436">
              <a:extLst>
                <a:ext uri="{FF2B5EF4-FFF2-40B4-BE49-F238E27FC236}">
                  <a16:creationId xmlns:a16="http://schemas.microsoft.com/office/drawing/2014/main" id="{CE87822B-0807-4015-92F7-407F1D0679A4}"/>
                </a:ext>
              </a:extLst>
            </p:cNvPr>
            <p:cNvSpPr/>
            <p:nvPr/>
          </p:nvSpPr>
          <p:spPr>
            <a:xfrm>
              <a:off x="10530070" y="1297858"/>
              <a:ext cx="293139" cy="1449556"/>
            </a:xfrm>
            <a:custGeom>
              <a:avLst/>
              <a:gdLst>
                <a:gd name="connsiteX0" fmla="*/ 286818 w 293139"/>
                <a:gd name="connsiteY0" fmla="*/ 0 h 1449556"/>
                <a:gd name="connsiteX1" fmla="*/ 215183 w 293139"/>
                <a:gd name="connsiteY1" fmla="*/ 111666 h 1449556"/>
                <a:gd name="connsiteX2" fmla="*/ 103517 w 293139"/>
                <a:gd name="connsiteY2" fmla="*/ 284433 h 1449556"/>
                <a:gd name="connsiteX3" fmla="*/ 44524 w 293139"/>
                <a:gd name="connsiteY3" fmla="*/ 467735 h 1449556"/>
                <a:gd name="connsiteX4" fmla="*/ 15027 w 293139"/>
                <a:gd name="connsiteY4" fmla="*/ 575187 h 1449556"/>
                <a:gd name="connsiteX5" fmla="*/ 278 w 293139"/>
                <a:gd name="connsiteY5" fmla="*/ 724778 h 1449556"/>
                <a:gd name="connsiteX6" fmla="*/ 8706 w 293139"/>
                <a:gd name="connsiteY6" fmla="*/ 823803 h 1449556"/>
                <a:gd name="connsiteX7" fmla="*/ 46630 w 293139"/>
                <a:gd name="connsiteY7" fmla="*/ 998677 h 1449556"/>
                <a:gd name="connsiteX8" fmla="*/ 105624 w 293139"/>
                <a:gd name="connsiteY8" fmla="*/ 1181978 h 1449556"/>
                <a:gd name="connsiteX9" fmla="*/ 147762 w 293139"/>
                <a:gd name="connsiteY9" fmla="*/ 1255720 h 1449556"/>
                <a:gd name="connsiteX10" fmla="*/ 206756 w 293139"/>
                <a:gd name="connsiteY10" fmla="*/ 1333676 h 1449556"/>
                <a:gd name="connsiteX11" fmla="*/ 293139 w 293139"/>
                <a:gd name="connsiteY11" fmla="*/ 1449556 h 1449556"/>
                <a:gd name="connsiteX0" fmla="*/ 286818 w 293139"/>
                <a:gd name="connsiteY0" fmla="*/ 0 h 1449556"/>
                <a:gd name="connsiteX1" fmla="*/ 215183 w 293139"/>
                <a:gd name="connsiteY1" fmla="*/ 111666 h 1449556"/>
                <a:gd name="connsiteX2" fmla="*/ 103517 w 293139"/>
                <a:gd name="connsiteY2" fmla="*/ 284433 h 1449556"/>
                <a:gd name="connsiteX3" fmla="*/ 44524 w 293139"/>
                <a:gd name="connsiteY3" fmla="*/ 467735 h 1449556"/>
                <a:gd name="connsiteX4" fmla="*/ 15027 w 293139"/>
                <a:gd name="connsiteY4" fmla="*/ 575187 h 1449556"/>
                <a:gd name="connsiteX5" fmla="*/ 278 w 293139"/>
                <a:gd name="connsiteY5" fmla="*/ 724778 h 1449556"/>
                <a:gd name="connsiteX6" fmla="*/ 8706 w 293139"/>
                <a:gd name="connsiteY6" fmla="*/ 823803 h 1449556"/>
                <a:gd name="connsiteX7" fmla="*/ 46630 w 293139"/>
                <a:gd name="connsiteY7" fmla="*/ 998677 h 1449556"/>
                <a:gd name="connsiteX8" fmla="*/ 105624 w 293139"/>
                <a:gd name="connsiteY8" fmla="*/ 1181978 h 1449556"/>
                <a:gd name="connsiteX9" fmla="*/ 147762 w 293139"/>
                <a:gd name="connsiteY9" fmla="*/ 1257827 h 1449556"/>
                <a:gd name="connsiteX10" fmla="*/ 206756 w 293139"/>
                <a:gd name="connsiteY10" fmla="*/ 1333676 h 1449556"/>
                <a:gd name="connsiteX11" fmla="*/ 293139 w 293139"/>
                <a:gd name="connsiteY11" fmla="*/ 1449556 h 1449556"/>
                <a:gd name="connsiteX0" fmla="*/ 286818 w 293139"/>
                <a:gd name="connsiteY0" fmla="*/ 0 h 1449556"/>
                <a:gd name="connsiteX1" fmla="*/ 215183 w 293139"/>
                <a:gd name="connsiteY1" fmla="*/ 111666 h 1449556"/>
                <a:gd name="connsiteX2" fmla="*/ 103517 w 293139"/>
                <a:gd name="connsiteY2" fmla="*/ 284433 h 1449556"/>
                <a:gd name="connsiteX3" fmla="*/ 44524 w 293139"/>
                <a:gd name="connsiteY3" fmla="*/ 467735 h 1449556"/>
                <a:gd name="connsiteX4" fmla="*/ 15027 w 293139"/>
                <a:gd name="connsiteY4" fmla="*/ 575187 h 1449556"/>
                <a:gd name="connsiteX5" fmla="*/ 278 w 293139"/>
                <a:gd name="connsiteY5" fmla="*/ 724778 h 1449556"/>
                <a:gd name="connsiteX6" fmla="*/ 8706 w 293139"/>
                <a:gd name="connsiteY6" fmla="*/ 823803 h 1449556"/>
                <a:gd name="connsiteX7" fmla="*/ 46630 w 293139"/>
                <a:gd name="connsiteY7" fmla="*/ 998677 h 1449556"/>
                <a:gd name="connsiteX8" fmla="*/ 105624 w 293139"/>
                <a:gd name="connsiteY8" fmla="*/ 1181978 h 1449556"/>
                <a:gd name="connsiteX9" fmla="*/ 145655 w 293139"/>
                <a:gd name="connsiteY9" fmla="*/ 1259934 h 1449556"/>
                <a:gd name="connsiteX10" fmla="*/ 206756 w 293139"/>
                <a:gd name="connsiteY10" fmla="*/ 1333676 h 1449556"/>
                <a:gd name="connsiteX11" fmla="*/ 293139 w 293139"/>
                <a:gd name="connsiteY11" fmla="*/ 1449556 h 1449556"/>
                <a:gd name="connsiteX0" fmla="*/ 286818 w 293139"/>
                <a:gd name="connsiteY0" fmla="*/ 0 h 1449556"/>
                <a:gd name="connsiteX1" fmla="*/ 215183 w 293139"/>
                <a:gd name="connsiteY1" fmla="*/ 111666 h 1449556"/>
                <a:gd name="connsiteX2" fmla="*/ 103517 w 293139"/>
                <a:gd name="connsiteY2" fmla="*/ 284433 h 1449556"/>
                <a:gd name="connsiteX3" fmla="*/ 44524 w 293139"/>
                <a:gd name="connsiteY3" fmla="*/ 467735 h 1449556"/>
                <a:gd name="connsiteX4" fmla="*/ 15027 w 293139"/>
                <a:gd name="connsiteY4" fmla="*/ 575187 h 1449556"/>
                <a:gd name="connsiteX5" fmla="*/ 278 w 293139"/>
                <a:gd name="connsiteY5" fmla="*/ 724778 h 1449556"/>
                <a:gd name="connsiteX6" fmla="*/ 8706 w 293139"/>
                <a:gd name="connsiteY6" fmla="*/ 823803 h 1449556"/>
                <a:gd name="connsiteX7" fmla="*/ 46630 w 293139"/>
                <a:gd name="connsiteY7" fmla="*/ 998677 h 1449556"/>
                <a:gd name="connsiteX8" fmla="*/ 105624 w 293139"/>
                <a:gd name="connsiteY8" fmla="*/ 1181978 h 1449556"/>
                <a:gd name="connsiteX9" fmla="*/ 145655 w 293139"/>
                <a:gd name="connsiteY9" fmla="*/ 1259934 h 1449556"/>
                <a:gd name="connsiteX10" fmla="*/ 202542 w 293139"/>
                <a:gd name="connsiteY10" fmla="*/ 1331569 h 1449556"/>
                <a:gd name="connsiteX11" fmla="*/ 293139 w 293139"/>
                <a:gd name="connsiteY11" fmla="*/ 1449556 h 1449556"/>
                <a:gd name="connsiteX0" fmla="*/ 286818 w 293139"/>
                <a:gd name="connsiteY0" fmla="*/ 0 h 1449556"/>
                <a:gd name="connsiteX1" fmla="*/ 215183 w 293139"/>
                <a:gd name="connsiteY1" fmla="*/ 111666 h 1449556"/>
                <a:gd name="connsiteX2" fmla="*/ 103517 w 293139"/>
                <a:gd name="connsiteY2" fmla="*/ 284433 h 1449556"/>
                <a:gd name="connsiteX3" fmla="*/ 44524 w 293139"/>
                <a:gd name="connsiteY3" fmla="*/ 467735 h 1449556"/>
                <a:gd name="connsiteX4" fmla="*/ 15027 w 293139"/>
                <a:gd name="connsiteY4" fmla="*/ 575187 h 1449556"/>
                <a:gd name="connsiteX5" fmla="*/ 278 w 293139"/>
                <a:gd name="connsiteY5" fmla="*/ 724778 h 1449556"/>
                <a:gd name="connsiteX6" fmla="*/ 8706 w 293139"/>
                <a:gd name="connsiteY6" fmla="*/ 823803 h 1449556"/>
                <a:gd name="connsiteX7" fmla="*/ 46630 w 293139"/>
                <a:gd name="connsiteY7" fmla="*/ 998677 h 1449556"/>
                <a:gd name="connsiteX8" fmla="*/ 105624 w 293139"/>
                <a:gd name="connsiteY8" fmla="*/ 1181978 h 1449556"/>
                <a:gd name="connsiteX9" fmla="*/ 145655 w 293139"/>
                <a:gd name="connsiteY9" fmla="*/ 1259934 h 1449556"/>
                <a:gd name="connsiteX10" fmla="*/ 202542 w 293139"/>
                <a:gd name="connsiteY10" fmla="*/ 1333676 h 1449556"/>
                <a:gd name="connsiteX11" fmla="*/ 293139 w 293139"/>
                <a:gd name="connsiteY11" fmla="*/ 1449556 h 1449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3139" h="1449556">
                  <a:moveTo>
                    <a:pt x="286818" y="0"/>
                  </a:moveTo>
                  <a:lnTo>
                    <a:pt x="215183" y="111666"/>
                  </a:lnTo>
                  <a:cubicBezTo>
                    <a:pt x="184633" y="159072"/>
                    <a:pt x="131960" y="225088"/>
                    <a:pt x="103517" y="284433"/>
                  </a:cubicBezTo>
                  <a:cubicBezTo>
                    <a:pt x="75074" y="343778"/>
                    <a:pt x="59272" y="419276"/>
                    <a:pt x="44524" y="467735"/>
                  </a:cubicBezTo>
                  <a:cubicBezTo>
                    <a:pt x="29776" y="516194"/>
                    <a:pt x="22401" y="532347"/>
                    <a:pt x="15027" y="575187"/>
                  </a:cubicBezTo>
                  <a:cubicBezTo>
                    <a:pt x="7653" y="618028"/>
                    <a:pt x="1331" y="683342"/>
                    <a:pt x="278" y="724778"/>
                  </a:cubicBezTo>
                  <a:cubicBezTo>
                    <a:pt x="-776" y="766214"/>
                    <a:pt x="981" y="778153"/>
                    <a:pt x="8706" y="823803"/>
                  </a:cubicBezTo>
                  <a:cubicBezTo>
                    <a:pt x="16431" y="869453"/>
                    <a:pt x="30477" y="938981"/>
                    <a:pt x="46630" y="998677"/>
                  </a:cubicBezTo>
                  <a:cubicBezTo>
                    <a:pt x="62783" y="1058373"/>
                    <a:pt x="89120" y="1138435"/>
                    <a:pt x="105624" y="1181978"/>
                  </a:cubicBezTo>
                  <a:cubicBezTo>
                    <a:pt x="122128" y="1225521"/>
                    <a:pt x="129502" y="1234651"/>
                    <a:pt x="145655" y="1259934"/>
                  </a:cubicBezTo>
                  <a:cubicBezTo>
                    <a:pt x="161808" y="1285217"/>
                    <a:pt x="202542" y="1333676"/>
                    <a:pt x="202542" y="1333676"/>
                  </a:cubicBezTo>
                  <a:lnTo>
                    <a:pt x="293139" y="1449556"/>
                  </a:lnTo>
                </a:path>
              </a:pathLst>
            </a:cu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
        <p:nvSpPr>
          <p:cNvPr id="439" name="Figura a mano libera: forma 438">
            <a:extLst>
              <a:ext uri="{FF2B5EF4-FFF2-40B4-BE49-F238E27FC236}">
                <a16:creationId xmlns:a16="http://schemas.microsoft.com/office/drawing/2014/main" id="{941E8680-16E9-45C0-84B0-195F7E5B22AF}"/>
              </a:ext>
            </a:extLst>
          </p:cNvPr>
          <p:cNvSpPr/>
          <p:nvPr/>
        </p:nvSpPr>
        <p:spPr>
          <a:xfrm>
            <a:off x="9034941" y="1301929"/>
            <a:ext cx="1777444" cy="1447805"/>
          </a:xfrm>
          <a:custGeom>
            <a:avLst/>
            <a:gdLst>
              <a:gd name="connsiteX0" fmla="*/ 0 w 1785791"/>
              <a:gd name="connsiteY0" fmla="*/ 727168 h 1447805"/>
              <a:gd name="connsiteX1" fmla="*/ 45720 w 1785791"/>
              <a:gd name="connsiteY1" fmla="*/ 313511 h 1447805"/>
              <a:gd name="connsiteX2" fmla="*/ 102325 w 1785791"/>
              <a:gd name="connsiteY2" fmla="*/ 171997 h 1447805"/>
              <a:gd name="connsiteX3" fmla="*/ 209005 w 1785791"/>
              <a:gd name="connsiteY3" fmla="*/ 63140 h 1447805"/>
              <a:gd name="connsiteX4" fmla="*/ 428897 w 1785791"/>
              <a:gd name="connsiteY4" fmla="*/ 6534 h 1447805"/>
              <a:gd name="connsiteX5" fmla="*/ 779417 w 1785791"/>
              <a:gd name="connsiteY5" fmla="*/ 63140 h 1447805"/>
              <a:gd name="connsiteX6" fmla="*/ 1336765 w 1785791"/>
              <a:gd name="connsiteY6" fmla="*/ 176351 h 1447805"/>
              <a:gd name="connsiteX7" fmla="*/ 1711234 w 1785791"/>
              <a:gd name="connsiteY7" fmla="*/ 65317 h 1447805"/>
              <a:gd name="connsiteX8" fmla="*/ 1783080 w 1785791"/>
              <a:gd name="connsiteY8" fmla="*/ 2 h 1447805"/>
              <a:gd name="connsiteX9" fmla="*/ 1737360 w 1785791"/>
              <a:gd name="connsiteY9" fmla="*/ 63140 h 1447805"/>
              <a:gd name="connsiteX10" fmla="*/ 1661160 w 1785791"/>
              <a:gd name="connsiteY10" fmla="*/ 180705 h 1447805"/>
              <a:gd name="connsiteX11" fmla="*/ 1582783 w 1785791"/>
              <a:gd name="connsiteY11" fmla="*/ 322220 h 1447805"/>
              <a:gd name="connsiteX12" fmla="*/ 1495697 w 1785791"/>
              <a:gd name="connsiteY12" fmla="*/ 729345 h 1447805"/>
              <a:gd name="connsiteX13" fmla="*/ 1584960 w 1785791"/>
              <a:gd name="connsiteY13" fmla="*/ 1151711 h 1447805"/>
              <a:gd name="connsiteX14" fmla="*/ 1661160 w 1785791"/>
              <a:gd name="connsiteY14" fmla="*/ 1286694 h 1447805"/>
              <a:gd name="connsiteX15" fmla="*/ 1737360 w 1785791"/>
              <a:gd name="connsiteY15" fmla="*/ 1389020 h 1447805"/>
              <a:gd name="connsiteX16" fmla="*/ 1785257 w 1785791"/>
              <a:gd name="connsiteY16" fmla="*/ 1447802 h 1447805"/>
              <a:gd name="connsiteX17" fmla="*/ 1706880 w 1785791"/>
              <a:gd name="connsiteY17" fmla="*/ 1391197 h 1447805"/>
              <a:gd name="connsiteX18" fmla="*/ 1332411 w 1785791"/>
              <a:gd name="connsiteY18" fmla="*/ 1277985 h 1447805"/>
              <a:gd name="connsiteX19" fmla="*/ 768531 w 1785791"/>
              <a:gd name="connsiteY19" fmla="*/ 1386842 h 1447805"/>
              <a:gd name="connsiteX20" fmla="*/ 437605 w 1785791"/>
              <a:gd name="connsiteY20" fmla="*/ 1443448 h 1447805"/>
              <a:gd name="connsiteX21" fmla="*/ 206828 w 1785791"/>
              <a:gd name="connsiteY21" fmla="*/ 1389020 h 1447805"/>
              <a:gd name="connsiteX22" fmla="*/ 102325 w 1785791"/>
              <a:gd name="connsiteY22" fmla="*/ 1280162 h 1447805"/>
              <a:gd name="connsiteX23" fmla="*/ 45720 w 1785791"/>
              <a:gd name="connsiteY23" fmla="*/ 1140825 h 1447805"/>
              <a:gd name="connsiteX24" fmla="*/ 0 w 1785791"/>
              <a:gd name="connsiteY24" fmla="*/ 727168 h 1447805"/>
              <a:gd name="connsiteX0" fmla="*/ 0 w 1785791"/>
              <a:gd name="connsiteY0" fmla="*/ 727168 h 1447805"/>
              <a:gd name="connsiteX1" fmla="*/ 45720 w 1785791"/>
              <a:gd name="connsiteY1" fmla="*/ 313511 h 1447805"/>
              <a:gd name="connsiteX2" fmla="*/ 102325 w 1785791"/>
              <a:gd name="connsiteY2" fmla="*/ 171997 h 1447805"/>
              <a:gd name="connsiteX3" fmla="*/ 209005 w 1785791"/>
              <a:gd name="connsiteY3" fmla="*/ 63140 h 1447805"/>
              <a:gd name="connsiteX4" fmla="*/ 428897 w 1785791"/>
              <a:gd name="connsiteY4" fmla="*/ 6534 h 1447805"/>
              <a:gd name="connsiteX5" fmla="*/ 779417 w 1785791"/>
              <a:gd name="connsiteY5" fmla="*/ 63140 h 1447805"/>
              <a:gd name="connsiteX6" fmla="*/ 1336765 w 1785791"/>
              <a:gd name="connsiteY6" fmla="*/ 176351 h 1447805"/>
              <a:gd name="connsiteX7" fmla="*/ 1711234 w 1785791"/>
              <a:gd name="connsiteY7" fmla="*/ 65317 h 1447805"/>
              <a:gd name="connsiteX8" fmla="*/ 1783080 w 1785791"/>
              <a:gd name="connsiteY8" fmla="*/ 2 h 1447805"/>
              <a:gd name="connsiteX9" fmla="*/ 1737360 w 1785791"/>
              <a:gd name="connsiteY9" fmla="*/ 63140 h 1447805"/>
              <a:gd name="connsiteX10" fmla="*/ 1661160 w 1785791"/>
              <a:gd name="connsiteY10" fmla="*/ 180705 h 1447805"/>
              <a:gd name="connsiteX11" fmla="*/ 1582783 w 1785791"/>
              <a:gd name="connsiteY11" fmla="*/ 322220 h 1447805"/>
              <a:gd name="connsiteX12" fmla="*/ 1495697 w 1785791"/>
              <a:gd name="connsiteY12" fmla="*/ 729345 h 1447805"/>
              <a:gd name="connsiteX13" fmla="*/ 1584960 w 1785791"/>
              <a:gd name="connsiteY13" fmla="*/ 1151711 h 1447805"/>
              <a:gd name="connsiteX14" fmla="*/ 1661160 w 1785791"/>
              <a:gd name="connsiteY14" fmla="*/ 1286694 h 1447805"/>
              <a:gd name="connsiteX15" fmla="*/ 1737360 w 1785791"/>
              <a:gd name="connsiteY15" fmla="*/ 1389020 h 1447805"/>
              <a:gd name="connsiteX16" fmla="*/ 1785257 w 1785791"/>
              <a:gd name="connsiteY16" fmla="*/ 1447802 h 1447805"/>
              <a:gd name="connsiteX17" fmla="*/ 1706880 w 1785791"/>
              <a:gd name="connsiteY17" fmla="*/ 1391197 h 1447805"/>
              <a:gd name="connsiteX18" fmla="*/ 1332411 w 1785791"/>
              <a:gd name="connsiteY18" fmla="*/ 1277985 h 1447805"/>
              <a:gd name="connsiteX19" fmla="*/ 772341 w 1785791"/>
              <a:gd name="connsiteY19" fmla="*/ 1390652 h 1447805"/>
              <a:gd name="connsiteX20" fmla="*/ 437605 w 1785791"/>
              <a:gd name="connsiteY20" fmla="*/ 1443448 h 1447805"/>
              <a:gd name="connsiteX21" fmla="*/ 206828 w 1785791"/>
              <a:gd name="connsiteY21" fmla="*/ 1389020 h 1447805"/>
              <a:gd name="connsiteX22" fmla="*/ 102325 w 1785791"/>
              <a:gd name="connsiteY22" fmla="*/ 1280162 h 1447805"/>
              <a:gd name="connsiteX23" fmla="*/ 45720 w 1785791"/>
              <a:gd name="connsiteY23" fmla="*/ 1140825 h 1447805"/>
              <a:gd name="connsiteX24" fmla="*/ 0 w 1785791"/>
              <a:gd name="connsiteY24" fmla="*/ 727168 h 1447805"/>
              <a:gd name="connsiteX0" fmla="*/ 2 w 1785793"/>
              <a:gd name="connsiteY0" fmla="*/ 727168 h 1447805"/>
              <a:gd name="connsiteX1" fmla="*/ 43817 w 1785793"/>
              <a:gd name="connsiteY1" fmla="*/ 311606 h 1447805"/>
              <a:gd name="connsiteX2" fmla="*/ 102327 w 1785793"/>
              <a:gd name="connsiteY2" fmla="*/ 171997 h 1447805"/>
              <a:gd name="connsiteX3" fmla="*/ 209007 w 1785793"/>
              <a:gd name="connsiteY3" fmla="*/ 63140 h 1447805"/>
              <a:gd name="connsiteX4" fmla="*/ 428899 w 1785793"/>
              <a:gd name="connsiteY4" fmla="*/ 6534 h 1447805"/>
              <a:gd name="connsiteX5" fmla="*/ 779419 w 1785793"/>
              <a:gd name="connsiteY5" fmla="*/ 63140 h 1447805"/>
              <a:gd name="connsiteX6" fmla="*/ 1336767 w 1785793"/>
              <a:gd name="connsiteY6" fmla="*/ 176351 h 1447805"/>
              <a:gd name="connsiteX7" fmla="*/ 1711236 w 1785793"/>
              <a:gd name="connsiteY7" fmla="*/ 65317 h 1447805"/>
              <a:gd name="connsiteX8" fmla="*/ 1783082 w 1785793"/>
              <a:gd name="connsiteY8" fmla="*/ 2 h 1447805"/>
              <a:gd name="connsiteX9" fmla="*/ 1737362 w 1785793"/>
              <a:gd name="connsiteY9" fmla="*/ 63140 h 1447805"/>
              <a:gd name="connsiteX10" fmla="*/ 1661162 w 1785793"/>
              <a:gd name="connsiteY10" fmla="*/ 180705 h 1447805"/>
              <a:gd name="connsiteX11" fmla="*/ 1582785 w 1785793"/>
              <a:gd name="connsiteY11" fmla="*/ 322220 h 1447805"/>
              <a:gd name="connsiteX12" fmla="*/ 1495699 w 1785793"/>
              <a:gd name="connsiteY12" fmla="*/ 729345 h 1447805"/>
              <a:gd name="connsiteX13" fmla="*/ 1584962 w 1785793"/>
              <a:gd name="connsiteY13" fmla="*/ 1151711 h 1447805"/>
              <a:gd name="connsiteX14" fmla="*/ 1661162 w 1785793"/>
              <a:gd name="connsiteY14" fmla="*/ 1286694 h 1447805"/>
              <a:gd name="connsiteX15" fmla="*/ 1737362 w 1785793"/>
              <a:gd name="connsiteY15" fmla="*/ 1389020 h 1447805"/>
              <a:gd name="connsiteX16" fmla="*/ 1785259 w 1785793"/>
              <a:gd name="connsiteY16" fmla="*/ 1447802 h 1447805"/>
              <a:gd name="connsiteX17" fmla="*/ 1706882 w 1785793"/>
              <a:gd name="connsiteY17" fmla="*/ 1391197 h 1447805"/>
              <a:gd name="connsiteX18" fmla="*/ 1332413 w 1785793"/>
              <a:gd name="connsiteY18" fmla="*/ 1277985 h 1447805"/>
              <a:gd name="connsiteX19" fmla="*/ 772343 w 1785793"/>
              <a:gd name="connsiteY19" fmla="*/ 1390652 h 1447805"/>
              <a:gd name="connsiteX20" fmla="*/ 437607 w 1785793"/>
              <a:gd name="connsiteY20" fmla="*/ 1443448 h 1447805"/>
              <a:gd name="connsiteX21" fmla="*/ 206830 w 1785793"/>
              <a:gd name="connsiteY21" fmla="*/ 1389020 h 1447805"/>
              <a:gd name="connsiteX22" fmla="*/ 102327 w 1785793"/>
              <a:gd name="connsiteY22" fmla="*/ 1280162 h 1447805"/>
              <a:gd name="connsiteX23" fmla="*/ 45722 w 1785793"/>
              <a:gd name="connsiteY23" fmla="*/ 1140825 h 1447805"/>
              <a:gd name="connsiteX24" fmla="*/ 2 w 1785793"/>
              <a:gd name="connsiteY24" fmla="*/ 727168 h 1447805"/>
              <a:gd name="connsiteX0" fmla="*/ 2 w 1785793"/>
              <a:gd name="connsiteY0" fmla="*/ 727168 h 1447805"/>
              <a:gd name="connsiteX1" fmla="*/ 43817 w 1785793"/>
              <a:gd name="connsiteY1" fmla="*/ 311606 h 1447805"/>
              <a:gd name="connsiteX2" fmla="*/ 102327 w 1785793"/>
              <a:gd name="connsiteY2" fmla="*/ 171997 h 1447805"/>
              <a:gd name="connsiteX3" fmla="*/ 209007 w 1785793"/>
              <a:gd name="connsiteY3" fmla="*/ 61235 h 1447805"/>
              <a:gd name="connsiteX4" fmla="*/ 428899 w 1785793"/>
              <a:gd name="connsiteY4" fmla="*/ 6534 h 1447805"/>
              <a:gd name="connsiteX5" fmla="*/ 779419 w 1785793"/>
              <a:gd name="connsiteY5" fmla="*/ 63140 h 1447805"/>
              <a:gd name="connsiteX6" fmla="*/ 1336767 w 1785793"/>
              <a:gd name="connsiteY6" fmla="*/ 176351 h 1447805"/>
              <a:gd name="connsiteX7" fmla="*/ 1711236 w 1785793"/>
              <a:gd name="connsiteY7" fmla="*/ 65317 h 1447805"/>
              <a:gd name="connsiteX8" fmla="*/ 1783082 w 1785793"/>
              <a:gd name="connsiteY8" fmla="*/ 2 h 1447805"/>
              <a:gd name="connsiteX9" fmla="*/ 1737362 w 1785793"/>
              <a:gd name="connsiteY9" fmla="*/ 63140 h 1447805"/>
              <a:gd name="connsiteX10" fmla="*/ 1661162 w 1785793"/>
              <a:gd name="connsiteY10" fmla="*/ 180705 h 1447805"/>
              <a:gd name="connsiteX11" fmla="*/ 1582785 w 1785793"/>
              <a:gd name="connsiteY11" fmla="*/ 322220 h 1447805"/>
              <a:gd name="connsiteX12" fmla="*/ 1495699 w 1785793"/>
              <a:gd name="connsiteY12" fmla="*/ 729345 h 1447805"/>
              <a:gd name="connsiteX13" fmla="*/ 1584962 w 1785793"/>
              <a:gd name="connsiteY13" fmla="*/ 1151711 h 1447805"/>
              <a:gd name="connsiteX14" fmla="*/ 1661162 w 1785793"/>
              <a:gd name="connsiteY14" fmla="*/ 1286694 h 1447805"/>
              <a:gd name="connsiteX15" fmla="*/ 1737362 w 1785793"/>
              <a:gd name="connsiteY15" fmla="*/ 1389020 h 1447805"/>
              <a:gd name="connsiteX16" fmla="*/ 1785259 w 1785793"/>
              <a:gd name="connsiteY16" fmla="*/ 1447802 h 1447805"/>
              <a:gd name="connsiteX17" fmla="*/ 1706882 w 1785793"/>
              <a:gd name="connsiteY17" fmla="*/ 1391197 h 1447805"/>
              <a:gd name="connsiteX18" fmla="*/ 1332413 w 1785793"/>
              <a:gd name="connsiteY18" fmla="*/ 1277985 h 1447805"/>
              <a:gd name="connsiteX19" fmla="*/ 772343 w 1785793"/>
              <a:gd name="connsiteY19" fmla="*/ 1390652 h 1447805"/>
              <a:gd name="connsiteX20" fmla="*/ 437607 w 1785793"/>
              <a:gd name="connsiteY20" fmla="*/ 1443448 h 1447805"/>
              <a:gd name="connsiteX21" fmla="*/ 206830 w 1785793"/>
              <a:gd name="connsiteY21" fmla="*/ 1389020 h 1447805"/>
              <a:gd name="connsiteX22" fmla="*/ 102327 w 1785793"/>
              <a:gd name="connsiteY22" fmla="*/ 1280162 h 1447805"/>
              <a:gd name="connsiteX23" fmla="*/ 45722 w 1785793"/>
              <a:gd name="connsiteY23" fmla="*/ 1140825 h 1447805"/>
              <a:gd name="connsiteX24" fmla="*/ 2 w 1785793"/>
              <a:gd name="connsiteY24" fmla="*/ 727168 h 1447805"/>
              <a:gd name="connsiteX0" fmla="*/ 2 w 1785793"/>
              <a:gd name="connsiteY0" fmla="*/ 727168 h 1447805"/>
              <a:gd name="connsiteX1" fmla="*/ 43817 w 1785793"/>
              <a:gd name="connsiteY1" fmla="*/ 311606 h 1447805"/>
              <a:gd name="connsiteX2" fmla="*/ 102327 w 1785793"/>
              <a:gd name="connsiteY2" fmla="*/ 171997 h 1447805"/>
              <a:gd name="connsiteX3" fmla="*/ 209007 w 1785793"/>
              <a:gd name="connsiteY3" fmla="*/ 61235 h 1447805"/>
              <a:gd name="connsiteX4" fmla="*/ 428899 w 1785793"/>
              <a:gd name="connsiteY4" fmla="*/ 6534 h 1447805"/>
              <a:gd name="connsiteX5" fmla="*/ 779419 w 1785793"/>
              <a:gd name="connsiteY5" fmla="*/ 63140 h 1447805"/>
              <a:gd name="connsiteX6" fmla="*/ 1336767 w 1785793"/>
              <a:gd name="connsiteY6" fmla="*/ 176351 h 1447805"/>
              <a:gd name="connsiteX7" fmla="*/ 1711236 w 1785793"/>
              <a:gd name="connsiteY7" fmla="*/ 65317 h 1447805"/>
              <a:gd name="connsiteX8" fmla="*/ 1783082 w 1785793"/>
              <a:gd name="connsiteY8" fmla="*/ 2 h 1447805"/>
              <a:gd name="connsiteX9" fmla="*/ 1737362 w 1785793"/>
              <a:gd name="connsiteY9" fmla="*/ 63140 h 1447805"/>
              <a:gd name="connsiteX10" fmla="*/ 1661162 w 1785793"/>
              <a:gd name="connsiteY10" fmla="*/ 180705 h 1447805"/>
              <a:gd name="connsiteX11" fmla="*/ 1582785 w 1785793"/>
              <a:gd name="connsiteY11" fmla="*/ 322220 h 1447805"/>
              <a:gd name="connsiteX12" fmla="*/ 1495699 w 1785793"/>
              <a:gd name="connsiteY12" fmla="*/ 729345 h 1447805"/>
              <a:gd name="connsiteX13" fmla="*/ 1584962 w 1785793"/>
              <a:gd name="connsiteY13" fmla="*/ 1151711 h 1447805"/>
              <a:gd name="connsiteX14" fmla="*/ 1661162 w 1785793"/>
              <a:gd name="connsiteY14" fmla="*/ 1286694 h 1447805"/>
              <a:gd name="connsiteX15" fmla="*/ 1737362 w 1785793"/>
              <a:gd name="connsiteY15" fmla="*/ 1389020 h 1447805"/>
              <a:gd name="connsiteX16" fmla="*/ 1785259 w 1785793"/>
              <a:gd name="connsiteY16" fmla="*/ 1447802 h 1447805"/>
              <a:gd name="connsiteX17" fmla="*/ 1706882 w 1785793"/>
              <a:gd name="connsiteY17" fmla="*/ 1391197 h 1447805"/>
              <a:gd name="connsiteX18" fmla="*/ 1332413 w 1785793"/>
              <a:gd name="connsiteY18" fmla="*/ 1277985 h 1447805"/>
              <a:gd name="connsiteX19" fmla="*/ 772343 w 1785793"/>
              <a:gd name="connsiteY19" fmla="*/ 1390652 h 1447805"/>
              <a:gd name="connsiteX20" fmla="*/ 437607 w 1785793"/>
              <a:gd name="connsiteY20" fmla="*/ 1443448 h 1447805"/>
              <a:gd name="connsiteX21" fmla="*/ 206830 w 1785793"/>
              <a:gd name="connsiteY21" fmla="*/ 1389020 h 1447805"/>
              <a:gd name="connsiteX22" fmla="*/ 102327 w 1785793"/>
              <a:gd name="connsiteY22" fmla="*/ 1280162 h 1447805"/>
              <a:gd name="connsiteX23" fmla="*/ 45722 w 1785793"/>
              <a:gd name="connsiteY23" fmla="*/ 1140825 h 1447805"/>
              <a:gd name="connsiteX24" fmla="*/ 2 w 1785793"/>
              <a:gd name="connsiteY24" fmla="*/ 727168 h 1447805"/>
              <a:gd name="connsiteX0" fmla="*/ 3 w 1785794"/>
              <a:gd name="connsiteY0" fmla="*/ 727168 h 1447805"/>
              <a:gd name="connsiteX1" fmla="*/ 43818 w 1785794"/>
              <a:gd name="connsiteY1" fmla="*/ 311606 h 1447805"/>
              <a:gd name="connsiteX2" fmla="*/ 102328 w 1785794"/>
              <a:gd name="connsiteY2" fmla="*/ 171997 h 1447805"/>
              <a:gd name="connsiteX3" fmla="*/ 209008 w 1785794"/>
              <a:gd name="connsiteY3" fmla="*/ 61235 h 1447805"/>
              <a:gd name="connsiteX4" fmla="*/ 428900 w 1785794"/>
              <a:gd name="connsiteY4" fmla="*/ 6534 h 1447805"/>
              <a:gd name="connsiteX5" fmla="*/ 779420 w 1785794"/>
              <a:gd name="connsiteY5" fmla="*/ 63140 h 1447805"/>
              <a:gd name="connsiteX6" fmla="*/ 1336768 w 1785794"/>
              <a:gd name="connsiteY6" fmla="*/ 176351 h 1447805"/>
              <a:gd name="connsiteX7" fmla="*/ 1711237 w 1785794"/>
              <a:gd name="connsiteY7" fmla="*/ 65317 h 1447805"/>
              <a:gd name="connsiteX8" fmla="*/ 1783083 w 1785794"/>
              <a:gd name="connsiteY8" fmla="*/ 2 h 1447805"/>
              <a:gd name="connsiteX9" fmla="*/ 1737363 w 1785794"/>
              <a:gd name="connsiteY9" fmla="*/ 63140 h 1447805"/>
              <a:gd name="connsiteX10" fmla="*/ 1661163 w 1785794"/>
              <a:gd name="connsiteY10" fmla="*/ 180705 h 1447805"/>
              <a:gd name="connsiteX11" fmla="*/ 1582786 w 1785794"/>
              <a:gd name="connsiteY11" fmla="*/ 322220 h 1447805"/>
              <a:gd name="connsiteX12" fmla="*/ 1495700 w 1785794"/>
              <a:gd name="connsiteY12" fmla="*/ 729345 h 1447805"/>
              <a:gd name="connsiteX13" fmla="*/ 1584963 w 1785794"/>
              <a:gd name="connsiteY13" fmla="*/ 1151711 h 1447805"/>
              <a:gd name="connsiteX14" fmla="*/ 1661163 w 1785794"/>
              <a:gd name="connsiteY14" fmla="*/ 1286694 h 1447805"/>
              <a:gd name="connsiteX15" fmla="*/ 1737363 w 1785794"/>
              <a:gd name="connsiteY15" fmla="*/ 1389020 h 1447805"/>
              <a:gd name="connsiteX16" fmla="*/ 1785260 w 1785794"/>
              <a:gd name="connsiteY16" fmla="*/ 1447802 h 1447805"/>
              <a:gd name="connsiteX17" fmla="*/ 1706883 w 1785794"/>
              <a:gd name="connsiteY17" fmla="*/ 1391197 h 1447805"/>
              <a:gd name="connsiteX18" fmla="*/ 1332414 w 1785794"/>
              <a:gd name="connsiteY18" fmla="*/ 1277985 h 1447805"/>
              <a:gd name="connsiteX19" fmla="*/ 772344 w 1785794"/>
              <a:gd name="connsiteY19" fmla="*/ 1390652 h 1447805"/>
              <a:gd name="connsiteX20" fmla="*/ 437608 w 1785794"/>
              <a:gd name="connsiteY20" fmla="*/ 1443448 h 1447805"/>
              <a:gd name="connsiteX21" fmla="*/ 206831 w 1785794"/>
              <a:gd name="connsiteY21" fmla="*/ 1389020 h 1447805"/>
              <a:gd name="connsiteX22" fmla="*/ 102328 w 1785794"/>
              <a:gd name="connsiteY22" fmla="*/ 1280162 h 1447805"/>
              <a:gd name="connsiteX23" fmla="*/ 45723 w 1785794"/>
              <a:gd name="connsiteY23" fmla="*/ 1140825 h 1447805"/>
              <a:gd name="connsiteX24" fmla="*/ 3 w 1785794"/>
              <a:gd name="connsiteY24" fmla="*/ 727168 h 1447805"/>
              <a:gd name="connsiteX0" fmla="*/ 4 w 1785795"/>
              <a:gd name="connsiteY0" fmla="*/ 727168 h 1447805"/>
              <a:gd name="connsiteX1" fmla="*/ 43819 w 1785795"/>
              <a:gd name="connsiteY1" fmla="*/ 311606 h 1447805"/>
              <a:gd name="connsiteX2" fmla="*/ 102329 w 1785795"/>
              <a:gd name="connsiteY2" fmla="*/ 171997 h 1447805"/>
              <a:gd name="connsiteX3" fmla="*/ 209009 w 1785795"/>
              <a:gd name="connsiteY3" fmla="*/ 61235 h 1447805"/>
              <a:gd name="connsiteX4" fmla="*/ 428901 w 1785795"/>
              <a:gd name="connsiteY4" fmla="*/ 6534 h 1447805"/>
              <a:gd name="connsiteX5" fmla="*/ 779421 w 1785795"/>
              <a:gd name="connsiteY5" fmla="*/ 63140 h 1447805"/>
              <a:gd name="connsiteX6" fmla="*/ 1336769 w 1785795"/>
              <a:gd name="connsiteY6" fmla="*/ 176351 h 1447805"/>
              <a:gd name="connsiteX7" fmla="*/ 1711238 w 1785795"/>
              <a:gd name="connsiteY7" fmla="*/ 65317 h 1447805"/>
              <a:gd name="connsiteX8" fmla="*/ 1783084 w 1785795"/>
              <a:gd name="connsiteY8" fmla="*/ 2 h 1447805"/>
              <a:gd name="connsiteX9" fmla="*/ 1737364 w 1785795"/>
              <a:gd name="connsiteY9" fmla="*/ 63140 h 1447805"/>
              <a:gd name="connsiteX10" fmla="*/ 1661164 w 1785795"/>
              <a:gd name="connsiteY10" fmla="*/ 180705 h 1447805"/>
              <a:gd name="connsiteX11" fmla="*/ 1582787 w 1785795"/>
              <a:gd name="connsiteY11" fmla="*/ 322220 h 1447805"/>
              <a:gd name="connsiteX12" fmla="*/ 1495701 w 1785795"/>
              <a:gd name="connsiteY12" fmla="*/ 729345 h 1447805"/>
              <a:gd name="connsiteX13" fmla="*/ 1584964 w 1785795"/>
              <a:gd name="connsiteY13" fmla="*/ 1151711 h 1447805"/>
              <a:gd name="connsiteX14" fmla="*/ 1661164 w 1785795"/>
              <a:gd name="connsiteY14" fmla="*/ 1286694 h 1447805"/>
              <a:gd name="connsiteX15" fmla="*/ 1737364 w 1785795"/>
              <a:gd name="connsiteY15" fmla="*/ 1389020 h 1447805"/>
              <a:gd name="connsiteX16" fmla="*/ 1785261 w 1785795"/>
              <a:gd name="connsiteY16" fmla="*/ 1447802 h 1447805"/>
              <a:gd name="connsiteX17" fmla="*/ 1706884 w 1785795"/>
              <a:gd name="connsiteY17" fmla="*/ 1391197 h 1447805"/>
              <a:gd name="connsiteX18" fmla="*/ 1332415 w 1785795"/>
              <a:gd name="connsiteY18" fmla="*/ 1277985 h 1447805"/>
              <a:gd name="connsiteX19" fmla="*/ 772345 w 1785795"/>
              <a:gd name="connsiteY19" fmla="*/ 1390652 h 1447805"/>
              <a:gd name="connsiteX20" fmla="*/ 437609 w 1785795"/>
              <a:gd name="connsiteY20" fmla="*/ 1443448 h 1447805"/>
              <a:gd name="connsiteX21" fmla="*/ 206832 w 1785795"/>
              <a:gd name="connsiteY21" fmla="*/ 1389020 h 1447805"/>
              <a:gd name="connsiteX22" fmla="*/ 102329 w 1785795"/>
              <a:gd name="connsiteY22" fmla="*/ 1280162 h 1447805"/>
              <a:gd name="connsiteX23" fmla="*/ 45724 w 1785795"/>
              <a:gd name="connsiteY23" fmla="*/ 1140825 h 1447805"/>
              <a:gd name="connsiteX24" fmla="*/ 4 w 1785795"/>
              <a:gd name="connsiteY24" fmla="*/ 727168 h 1447805"/>
              <a:gd name="connsiteX0" fmla="*/ 3 w 1785794"/>
              <a:gd name="connsiteY0" fmla="*/ 727168 h 1447805"/>
              <a:gd name="connsiteX1" fmla="*/ 43818 w 1785794"/>
              <a:gd name="connsiteY1" fmla="*/ 311606 h 1447805"/>
              <a:gd name="connsiteX2" fmla="*/ 102328 w 1785794"/>
              <a:gd name="connsiteY2" fmla="*/ 171997 h 1447805"/>
              <a:gd name="connsiteX3" fmla="*/ 209008 w 1785794"/>
              <a:gd name="connsiteY3" fmla="*/ 61235 h 1447805"/>
              <a:gd name="connsiteX4" fmla="*/ 428900 w 1785794"/>
              <a:gd name="connsiteY4" fmla="*/ 6534 h 1447805"/>
              <a:gd name="connsiteX5" fmla="*/ 779420 w 1785794"/>
              <a:gd name="connsiteY5" fmla="*/ 63140 h 1447805"/>
              <a:gd name="connsiteX6" fmla="*/ 1336768 w 1785794"/>
              <a:gd name="connsiteY6" fmla="*/ 176351 h 1447805"/>
              <a:gd name="connsiteX7" fmla="*/ 1711237 w 1785794"/>
              <a:gd name="connsiteY7" fmla="*/ 65317 h 1447805"/>
              <a:gd name="connsiteX8" fmla="*/ 1783083 w 1785794"/>
              <a:gd name="connsiteY8" fmla="*/ 2 h 1447805"/>
              <a:gd name="connsiteX9" fmla="*/ 1737363 w 1785794"/>
              <a:gd name="connsiteY9" fmla="*/ 63140 h 1447805"/>
              <a:gd name="connsiteX10" fmla="*/ 1661163 w 1785794"/>
              <a:gd name="connsiteY10" fmla="*/ 180705 h 1447805"/>
              <a:gd name="connsiteX11" fmla="*/ 1582786 w 1785794"/>
              <a:gd name="connsiteY11" fmla="*/ 322220 h 1447805"/>
              <a:gd name="connsiteX12" fmla="*/ 1495700 w 1785794"/>
              <a:gd name="connsiteY12" fmla="*/ 729345 h 1447805"/>
              <a:gd name="connsiteX13" fmla="*/ 1584963 w 1785794"/>
              <a:gd name="connsiteY13" fmla="*/ 1151711 h 1447805"/>
              <a:gd name="connsiteX14" fmla="*/ 1661163 w 1785794"/>
              <a:gd name="connsiteY14" fmla="*/ 1286694 h 1447805"/>
              <a:gd name="connsiteX15" fmla="*/ 1737363 w 1785794"/>
              <a:gd name="connsiteY15" fmla="*/ 1389020 h 1447805"/>
              <a:gd name="connsiteX16" fmla="*/ 1785260 w 1785794"/>
              <a:gd name="connsiteY16" fmla="*/ 1447802 h 1447805"/>
              <a:gd name="connsiteX17" fmla="*/ 1706883 w 1785794"/>
              <a:gd name="connsiteY17" fmla="*/ 1391197 h 1447805"/>
              <a:gd name="connsiteX18" fmla="*/ 1332414 w 1785794"/>
              <a:gd name="connsiteY18" fmla="*/ 1277985 h 1447805"/>
              <a:gd name="connsiteX19" fmla="*/ 772344 w 1785794"/>
              <a:gd name="connsiteY19" fmla="*/ 1390652 h 1447805"/>
              <a:gd name="connsiteX20" fmla="*/ 437608 w 1785794"/>
              <a:gd name="connsiteY20" fmla="*/ 1443448 h 1447805"/>
              <a:gd name="connsiteX21" fmla="*/ 206831 w 1785794"/>
              <a:gd name="connsiteY21" fmla="*/ 1389020 h 1447805"/>
              <a:gd name="connsiteX22" fmla="*/ 102328 w 1785794"/>
              <a:gd name="connsiteY22" fmla="*/ 1280162 h 1447805"/>
              <a:gd name="connsiteX23" fmla="*/ 45723 w 1785794"/>
              <a:gd name="connsiteY23" fmla="*/ 1140825 h 1447805"/>
              <a:gd name="connsiteX24" fmla="*/ 3 w 1785794"/>
              <a:gd name="connsiteY24" fmla="*/ 727168 h 1447805"/>
              <a:gd name="connsiteX0" fmla="*/ 3 w 1785794"/>
              <a:gd name="connsiteY0" fmla="*/ 727168 h 1447805"/>
              <a:gd name="connsiteX1" fmla="*/ 43818 w 1785794"/>
              <a:gd name="connsiteY1" fmla="*/ 311606 h 1447805"/>
              <a:gd name="connsiteX2" fmla="*/ 102328 w 1785794"/>
              <a:gd name="connsiteY2" fmla="*/ 171997 h 1447805"/>
              <a:gd name="connsiteX3" fmla="*/ 209008 w 1785794"/>
              <a:gd name="connsiteY3" fmla="*/ 61235 h 1447805"/>
              <a:gd name="connsiteX4" fmla="*/ 428900 w 1785794"/>
              <a:gd name="connsiteY4" fmla="*/ 6534 h 1447805"/>
              <a:gd name="connsiteX5" fmla="*/ 779420 w 1785794"/>
              <a:gd name="connsiteY5" fmla="*/ 63140 h 1447805"/>
              <a:gd name="connsiteX6" fmla="*/ 1336768 w 1785794"/>
              <a:gd name="connsiteY6" fmla="*/ 176351 h 1447805"/>
              <a:gd name="connsiteX7" fmla="*/ 1711237 w 1785794"/>
              <a:gd name="connsiteY7" fmla="*/ 65317 h 1447805"/>
              <a:gd name="connsiteX8" fmla="*/ 1783083 w 1785794"/>
              <a:gd name="connsiteY8" fmla="*/ 2 h 1447805"/>
              <a:gd name="connsiteX9" fmla="*/ 1737363 w 1785794"/>
              <a:gd name="connsiteY9" fmla="*/ 63140 h 1447805"/>
              <a:gd name="connsiteX10" fmla="*/ 1661163 w 1785794"/>
              <a:gd name="connsiteY10" fmla="*/ 180705 h 1447805"/>
              <a:gd name="connsiteX11" fmla="*/ 1582786 w 1785794"/>
              <a:gd name="connsiteY11" fmla="*/ 322220 h 1447805"/>
              <a:gd name="connsiteX12" fmla="*/ 1495700 w 1785794"/>
              <a:gd name="connsiteY12" fmla="*/ 729345 h 1447805"/>
              <a:gd name="connsiteX13" fmla="*/ 1584963 w 1785794"/>
              <a:gd name="connsiteY13" fmla="*/ 1151711 h 1447805"/>
              <a:gd name="connsiteX14" fmla="*/ 1661163 w 1785794"/>
              <a:gd name="connsiteY14" fmla="*/ 1286694 h 1447805"/>
              <a:gd name="connsiteX15" fmla="*/ 1737363 w 1785794"/>
              <a:gd name="connsiteY15" fmla="*/ 1389020 h 1447805"/>
              <a:gd name="connsiteX16" fmla="*/ 1785260 w 1785794"/>
              <a:gd name="connsiteY16" fmla="*/ 1447802 h 1447805"/>
              <a:gd name="connsiteX17" fmla="*/ 1706883 w 1785794"/>
              <a:gd name="connsiteY17" fmla="*/ 1391197 h 1447805"/>
              <a:gd name="connsiteX18" fmla="*/ 1332414 w 1785794"/>
              <a:gd name="connsiteY18" fmla="*/ 1277985 h 1447805"/>
              <a:gd name="connsiteX19" fmla="*/ 772344 w 1785794"/>
              <a:gd name="connsiteY19" fmla="*/ 1390652 h 1447805"/>
              <a:gd name="connsiteX20" fmla="*/ 437608 w 1785794"/>
              <a:gd name="connsiteY20" fmla="*/ 1443448 h 1447805"/>
              <a:gd name="connsiteX21" fmla="*/ 206831 w 1785794"/>
              <a:gd name="connsiteY21" fmla="*/ 1389020 h 1447805"/>
              <a:gd name="connsiteX22" fmla="*/ 102328 w 1785794"/>
              <a:gd name="connsiteY22" fmla="*/ 1280162 h 1447805"/>
              <a:gd name="connsiteX23" fmla="*/ 45723 w 1785794"/>
              <a:gd name="connsiteY23" fmla="*/ 1140825 h 1447805"/>
              <a:gd name="connsiteX24" fmla="*/ 3 w 1785794"/>
              <a:gd name="connsiteY24" fmla="*/ 727168 h 1447805"/>
              <a:gd name="connsiteX0" fmla="*/ 3 w 1785794"/>
              <a:gd name="connsiteY0" fmla="*/ 727168 h 1447805"/>
              <a:gd name="connsiteX1" fmla="*/ 43818 w 1785794"/>
              <a:gd name="connsiteY1" fmla="*/ 311606 h 1447805"/>
              <a:gd name="connsiteX2" fmla="*/ 102328 w 1785794"/>
              <a:gd name="connsiteY2" fmla="*/ 171997 h 1447805"/>
              <a:gd name="connsiteX3" fmla="*/ 209008 w 1785794"/>
              <a:gd name="connsiteY3" fmla="*/ 61235 h 1447805"/>
              <a:gd name="connsiteX4" fmla="*/ 428900 w 1785794"/>
              <a:gd name="connsiteY4" fmla="*/ 6534 h 1447805"/>
              <a:gd name="connsiteX5" fmla="*/ 779420 w 1785794"/>
              <a:gd name="connsiteY5" fmla="*/ 63140 h 1447805"/>
              <a:gd name="connsiteX6" fmla="*/ 1336768 w 1785794"/>
              <a:gd name="connsiteY6" fmla="*/ 176351 h 1447805"/>
              <a:gd name="connsiteX7" fmla="*/ 1711237 w 1785794"/>
              <a:gd name="connsiteY7" fmla="*/ 65317 h 1447805"/>
              <a:gd name="connsiteX8" fmla="*/ 1783083 w 1785794"/>
              <a:gd name="connsiteY8" fmla="*/ 2 h 1447805"/>
              <a:gd name="connsiteX9" fmla="*/ 1737363 w 1785794"/>
              <a:gd name="connsiteY9" fmla="*/ 63140 h 1447805"/>
              <a:gd name="connsiteX10" fmla="*/ 1661163 w 1785794"/>
              <a:gd name="connsiteY10" fmla="*/ 180705 h 1447805"/>
              <a:gd name="connsiteX11" fmla="*/ 1582786 w 1785794"/>
              <a:gd name="connsiteY11" fmla="*/ 322220 h 1447805"/>
              <a:gd name="connsiteX12" fmla="*/ 1495700 w 1785794"/>
              <a:gd name="connsiteY12" fmla="*/ 729345 h 1447805"/>
              <a:gd name="connsiteX13" fmla="*/ 1584963 w 1785794"/>
              <a:gd name="connsiteY13" fmla="*/ 1144091 h 1447805"/>
              <a:gd name="connsiteX14" fmla="*/ 1661163 w 1785794"/>
              <a:gd name="connsiteY14" fmla="*/ 1286694 h 1447805"/>
              <a:gd name="connsiteX15" fmla="*/ 1737363 w 1785794"/>
              <a:gd name="connsiteY15" fmla="*/ 1389020 h 1447805"/>
              <a:gd name="connsiteX16" fmla="*/ 1785260 w 1785794"/>
              <a:gd name="connsiteY16" fmla="*/ 1447802 h 1447805"/>
              <a:gd name="connsiteX17" fmla="*/ 1706883 w 1785794"/>
              <a:gd name="connsiteY17" fmla="*/ 1391197 h 1447805"/>
              <a:gd name="connsiteX18" fmla="*/ 1332414 w 1785794"/>
              <a:gd name="connsiteY18" fmla="*/ 1277985 h 1447805"/>
              <a:gd name="connsiteX19" fmla="*/ 772344 w 1785794"/>
              <a:gd name="connsiteY19" fmla="*/ 1390652 h 1447805"/>
              <a:gd name="connsiteX20" fmla="*/ 437608 w 1785794"/>
              <a:gd name="connsiteY20" fmla="*/ 1443448 h 1447805"/>
              <a:gd name="connsiteX21" fmla="*/ 206831 w 1785794"/>
              <a:gd name="connsiteY21" fmla="*/ 1389020 h 1447805"/>
              <a:gd name="connsiteX22" fmla="*/ 102328 w 1785794"/>
              <a:gd name="connsiteY22" fmla="*/ 1280162 h 1447805"/>
              <a:gd name="connsiteX23" fmla="*/ 45723 w 1785794"/>
              <a:gd name="connsiteY23" fmla="*/ 1140825 h 1447805"/>
              <a:gd name="connsiteX24" fmla="*/ 3 w 1785794"/>
              <a:gd name="connsiteY24" fmla="*/ 727168 h 1447805"/>
              <a:gd name="connsiteX0" fmla="*/ 3 w 1785794"/>
              <a:gd name="connsiteY0" fmla="*/ 727168 h 1447805"/>
              <a:gd name="connsiteX1" fmla="*/ 43818 w 1785794"/>
              <a:gd name="connsiteY1" fmla="*/ 311606 h 1447805"/>
              <a:gd name="connsiteX2" fmla="*/ 102328 w 1785794"/>
              <a:gd name="connsiteY2" fmla="*/ 171997 h 1447805"/>
              <a:gd name="connsiteX3" fmla="*/ 209008 w 1785794"/>
              <a:gd name="connsiteY3" fmla="*/ 61235 h 1447805"/>
              <a:gd name="connsiteX4" fmla="*/ 428900 w 1785794"/>
              <a:gd name="connsiteY4" fmla="*/ 6534 h 1447805"/>
              <a:gd name="connsiteX5" fmla="*/ 779420 w 1785794"/>
              <a:gd name="connsiteY5" fmla="*/ 63140 h 1447805"/>
              <a:gd name="connsiteX6" fmla="*/ 1336768 w 1785794"/>
              <a:gd name="connsiteY6" fmla="*/ 176351 h 1447805"/>
              <a:gd name="connsiteX7" fmla="*/ 1711237 w 1785794"/>
              <a:gd name="connsiteY7" fmla="*/ 65317 h 1447805"/>
              <a:gd name="connsiteX8" fmla="*/ 1783083 w 1785794"/>
              <a:gd name="connsiteY8" fmla="*/ 2 h 1447805"/>
              <a:gd name="connsiteX9" fmla="*/ 1737363 w 1785794"/>
              <a:gd name="connsiteY9" fmla="*/ 63140 h 1447805"/>
              <a:gd name="connsiteX10" fmla="*/ 1661163 w 1785794"/>
              <a:gd name="connsiteY10" fmla="*/ 180705 h 1447805"/>
              <a:gd name="connsiteX11" fmla="*/ 1582786 w 1785794"/>
              <a:gd name="connsiteY11" fmla="*/ 322220 h 1447805"/>
              <a:gd name="connsiteX12" fmla="*/ 1495700 w 1785794"/>
              <a:gd name="connsiteY12" fmla="*/ 729345 h 1447805"/>
              <a:gd name="connsiteX13" fmla="*/ 1584963 w 1785794"/>
              <a:gd name="connsiteY13" fmla="*/ 1144091 h 1447805"/>
              <a:gd name="connsiteX14" fmla="*/ 1661163 w 1785794"/>
              <a:gd name="connsiteY14" fmla="*/ 1286694 h 1447805"/>
              <a:gd name="connsiteX15" fmla="*/ 1737363 w 1785794"/>
              <a:gd name="connsiteY15" fmla="*/ 1389020 h 1447805"/>
              <a:gd name="connsiteX16" fmla="*/ 1785260 w 1785794"/>
              <a:gd name="connsiteY16" fmla="*/ 1447802 h 1447805"/>
              <a:gd name="connsiteX17" fmla="*/ 1706883 w 1785794"/>
              <a:gd name="connsiteY17" fmla="*/ 1391197 h 1447805"/>
              <a:gd name="connsiteX18" fmla="*/ 1332414 w 1785794"/>
              <a:gd name="connsiteY18" fmla="*/ 1277985 h 1447805"/>
              <a:gd name="connsiteX19" fmla="*/ 772344 w 1785794"/>
              <a:gd name="connsiteY19" fmla="*/ 1390652 h 1447805"/>
              <a:gd name="connsiteX20" fmla="*/ 437608 w 1785794"/>
              <a:gd name="connsiteY20" fmla="*/ 1443448 h 1447805"/>
              <a:gd name="connsiteX21" fmla="*/ 206831 w 1785794"/>
              <a:gd name="connsiteY21" fmla="*/ 1389020 h 1447805"/>
              <a:gd name="connsiteX22" fmla="*/ 102328 w 1785794"/>
              <a:gd name="connsiteY22" fmla="*/ 1280162 h 1447805"/>
              <a:gd name="connsiteX23" fmla="*/ 45723 w 1785794"/>
              <a:gd name="connsiteY23" fmla="*/ 1140825 h 1447805"/>
              <a:gd name="connsiteX24" fmla="*/ 3 w 1785794"/>
              <a:gd name="connsiteY24" fmla="*/ 727168 h 1447805"/>
              <a:gd name="connsiteX0" fmla="*/ 3 w 1785794"/>
              <a:gd name="connsiteY0" fmla="*/ 727168 h 1447805"/>
              <a:gd name="connsiteX1" fmla="*/ 43818 w 1785794"/>
              <a:gd name="connsiteY1" fmla="*/ 311606 h 1447805"/>
              <a:gd name="connsiteX2" fmla="*/ 102328 w 1785794"/>
              <a:gd name="connsiteY2" fmla="*/ 171997 h 1447805"/>
              <a:gd name="connsiteX3" fmla="*/ 209008 w 1785794"/>
              <a:gd name="connsiteY3" fmla="*/ 61235 h 1447805"/>
              <a:gd name="connsiteX4" fmla="*/ 428900 w 1785794"/>
              <a:gd name="connsiteY4" fmla="*/ 6534 h 1447805"/>
              <a:gd name="connsiteX5" fmla="*/ 779420 w 1785794"/>
              <a:gd name="connsiteY5" fmla="*/ 63140 h 1447805"/>
              <a:gd name="connsiteX6" fmla="*/ 1338856 w 1785794"/>
              <a:gd name="connsiteY6" fmla="*/ 172176 h 1447805"/>
              <a:gd name="connsiteX7" fmla="*/ 1711237 w 1785794"/>
              <a:gd name="connsiteY7" fmla="*/ 65317 h 1447805"/>
              <a:gd name="connsiteX8" fmla="*/ 1783083 w 1785794"/>
              <a:gd name="connsiteY8" fmla="*/ 2 h 1447805"/>
              <a:gd name="connsiteX9" fmla="*/ 1737363 w 1785794"/>
              <a:gd name="connsiteY9" fmla="*/ 63140 h 1447805"/>
              <a:gd name="connsiteX10" fmla="*/ 1661163 w 1785794"/>
              <a:gd name="connsiteY10" fmla="*/ 180705 h 1447805"/>
              <a:gd name="connsiteX11" fmla="*/ 1582786 w 1785794"/>
              <a:gd name="connsiteY11" fmla="*/ 322220 h 1447805"/>
              <a:gd name="connsiteX12" fmla="*/ 1495700 w 1785794"/>
              <a:gd name="connsiteY12" fmla="*/ 729345 h 1447805"/>
              <a:gd name="connsiteX13" fmla="*/ 1584963 w 1785794"/>
              <a:gd name="connsiteY13" fmla="*/ 1144091 h 1447805"/>
              <a:gd name="connsiteX14" fmla="*/ 1661163 w 1785794"/>
              <a:gd name="connsiteY14" fmla="*/ 1286694 h 1447805"/>
              <a:gd name="connsiteX15" fmla="*/ 1737363 w 1785794"/>
              <a:gd name="connsiteY15" fmla="*/ 1389020 h 1447805"/>
              <a:gd name="connsiteX16" fmla="*/ 1785260 w 1785794"/>
              <a:gd name="connsiteY16" fmla="*/ 1447802 h 1447805"/>
              <a:gd name="connsiteX17" fmla="*/ 1706883 w 1785794"/>
              <a:gd name="connsiteY17" fmla="*/ 1391197 h 1447805"/>
              <a:gd name="connsiteX18" fmla="*/ 1332414 w 1785794"/>
              <a:gd name="connsiteY18" fmla="*/ 1277985 h 1447805"/>
              <a:gd name="connsiteX19" fmla="*/ 772344 w 1785794"/>
              <a:gd name="connsiteY19" fmla="*/ 1390652 h 1447805"/>
              <a:gd name="connsiteX20" fmla="*/ 437608 w 1785794"/>
              <a:gd name="connsiteY20" fmla="*/ 1443448 h 1447805"/>
              <a:gd name="connsiteX21" fmla="*/ 206831 w 1785794"/>
              <a:gd name="connsiteY21" fmla="*/ 1389020 h 1447805"/>
              <a:gd name="connsiteX22" fmla="*/ 102328 w 1785794"/>
              <a:gd name="connsiteY22" fmla="*/ 1280162 h 1447805"/>
              <a:gd name="connsiteX23" fmla="*/ 45723 w 1785794"/>
              <a:gd name="connsiteY23" fmla="*/ 1140825 h 1447805"/>
              <a:gd name="connsiteX24" fmla="*/ 3 w 1785794"/>
              <a:gd name="connsiteY24" fmla="*/ 727168 h 1447805"/>
              <a:gd name="connsiteX0" fmla="*/ 4 w 1777444"/>
              <a:gd name="connsiteY0" fmla="*/ 727168 h 1447805"/>
              <a:gd name="connsiteX1" fmla="*/ 35468 w 1777444"/>
              <a:gd name="connsiteY1" fmla="*/ 311606 h 1447805"/>
              <a:gd name="connsiteX2" fmla="*/ 93978 w 1777444"/>
              <a:gd name="connsiteY2" fmla="*/ 171997 h 1447805"/>
              <a:gd name="connsiteX3" fmla="*/ 200658 w 1777444"/>
              <a:gd name="connsiteY3" fmla="*/ 61235 h 1447805"/>
              <a:gd name="connsiteX4" fmla="*/ 420550 w 1777444"/>
              <a:gd name="connsiteY4" fmla="*/ 6534 h 1447805"/>
              <a:gd name="connsiteX5" fmla="*/ 771070 w 1777444"/>
              <a:gd name="connsiteY5" fmla="*/ 63140 h 1447805"/>
              <a:gd name="connsiteX6" fmla="*/ 1330506 w 1777444"/>
              <a:gd name="connsiteY6" fmla="*/ 172176 h 1447805"/>
              <a:gd name="connsiteX7" fmla="*/ 1702887 w 1777444"/>
              <a:gd name="connsiteY7" fmla="*/ 65317 h 1447805"/>
              <a:gd name="connsiteX8" fmla="*/ 1774733 w 1777444"/>
              <a:gd name="connsiteY8" fmla="*/ 2 h 1447805"/>
              <a:gd name="connsiteX9" fmla="*/ 1729013 w 1777444"/>
              <a:gd name="connsiteY9" fmla="*/ 63140 h 1447805"/>
              <a:gd name="connsiteX10" fmla="*/ 1652813 w 1777444"/>
              <a:gd name="connsiteY10" fmla="*/ 180705 h 1447805"/>
              <a:gd name="connsiteX11" fmla="*/ 1574436 w 1777444"/>
              <a:gd name="connsiteY11" fmla="*/ 322220 h 1447805"/>
              <a:gd name="connsiteX12" fmla="*/ 1487350 w 1777444"/>
              <a:gd name="connsiteY12" fmla="*/ 729345 h 1447805"/>
              <a:gd name="connsiteX13" fmla="*/ 1576613 w 1777444"/>
              <a:gd name="connsiteY13" fmla="*/ 1144091 h 1447805"/>
              <a:gd name="connsiteX14" fmla="*/ 1652813 w 1777444"/>
              <a:gd name="connsiteY14" fmla="*/ 1286694 h 1447805"/>
              <a:gd name="connsiteX15" fmla="*/ 1729013 w 1777444"/>
              <a:gd name="connsiteY15" fmla="*/ 1389020 h 1447805"/>
              <a:gd name="connsiteX16" fmla="*/ 1776910 w 1777444"/>
              <a:gd name="connsiteY16" fmla="*/ 1447802 h 1447805"/>
              <a:gd name="connsiteX17" fmla="*/ 1698533 w 1777444"/>
              <a:gd name="connsiteY17" fmla="*/ 1391197 h 1447805"/>
              <a:gd name="connsiteX18" fmla="*/ 1324064 w 1777444"/>
              <a:gd name="connsiteY18" fmla="*/ 1277985 h 1447805"/>
              <a:gd name="connsiteX19" fmla="*/ 763994 w 1777444"/>
              <a:gd name="connsiteY19" fmla="*/ 1390652 h 1447805"/>
              <a:gd name="connsiteX20" fmla="*/ 429258 w 1777444"/>
              <a:gd name="connsiteY20" fmla="*/ 1443448 h 1447805"/>
              <a:gd name="connsiteX21" fmla="*/ 198481 w 1777444"/>
              <a:gd name="connsiteY21" fmla="*/ 1389020 h 1447805"/>
              <a:gd name="connsiteX22" fmla="*/ 93978 w 1777444"/>
              <a:gd name="connsiteY22" fmla="*/ 1280162 h 1447805"/>
              <a:gd name="connsiteX23" fmla="*/ 37373 w 1777444"/>
              <a:gd name="connsiteY23" fmla="*/ 1140825 h 1447805"/>
              <a:gd name="connsiteX24" fmla="*/ 4 w 1777444"/>
              <a:gd name="connsiteY24" fmla="*/ 727168 h 1447805"/>
              <a:gd name="connsiteX0" fmla="*/ 4 w 1777444"/>
              <a:gd name="connsiteY0" fmla="*/ 727168 h 1447805"/>
              <a:gd name="connsiteX1" fmla="*/ 35468 w 1777444"/>
              <a:gd name="connsiteY1" fmla="*/ 311606 h 1447805"/>
              <a:gd name="connsiteX2" fmla="*/ 93978 w 1777444"/>
              <a:gd name="connsiteY2" fmla="*/ 171997 h 1447805"/>
              <a:gd name="connsiteX3" fmla="*/ 200658 w 1777444"/>
              <a:gd name="connsiteY3" fmla="*/ 61235 h 1447805"/>
              <a:gd name="connsiteX4" fmla="*/ 420550 w 1777444"/>
              <a:gd name="connsiteY4" fmla="*/ 6534 h 1447805"/>
              <a:gd name="connsiteX5" fmla="*/ 773158 w 1777444"/>
              <a:gd name="connsiteY5" fmla="*/ 58965 h 1447805"/>
              <a:gd name="connsiteX6" fmla="*/ 1330506 w 1777444"/>
              <a:gd name="connsiteY6" fmla="*/ 172176 h 1447805"/>
              <a:gd name="connsiteX7" fmla="*/ 1702887 w 1777444"/>
              <a:gd name="connsiteY7" fmla="*/ 65317 h 1447805"/>
              <a:gd name="connsiteX8" fmla="*/ 1774733 w 1777444"/>
              <a:gd name="connsiteY8" fmla="*/ 2 h 1447805"/>
              <a:gd name="connsiteX9" fmla="*/ 1729013 w 1777444"/>
              <a:gd name="connsiteY9" fmla="*/ 63140 h 1447805"/>
              <a:gd name="connsiteX10" fmla="*/ 1652813 w 1777444"/>
              <a:gd name="connsiteY10" fmla="*/ 180705 h 1447805"/>
              <a:gd name="connsiteX11" fmla="*/ 1574436 w 1777444"/>
              <a:gd name="connsiteY11" fmla="*/ 322220 h 1447805"/>
              <a:gd name="connsiteX12" fmla="*/ 1487350 w 1777444"/>
              <a:gd name="connsiteY12" fmla="*/ 729345 h 1447805"/>
              <a:gd name="connsiteX13" fmla="*/ 1576613 w 1777444"/>
              <a:gd name="connsiteY13" fmla="*/ 1144091 h 1447805"/>
              <a:gd name="connsiteX14" fmla="*/ 1652813 w 1777444"/>
              <a:gd name="connsiteY14" fmla="*/ 1286694 h 1447805"/>
              <a:gd name="connsiteX15" fmla="*/ 1729013 w 1777444"/>
              <a:gd name="connsiteY15" fmla="*/ 1389020 h 1447805"/>
              <a:gd name="connsiteX16" fmla="*/ 1776910 w 1777444"/>
              <a:gd name="connsiteY16" fmla="*/ 1447802 h 1447805"/>
              <a:gd name="connsiteX17" fmla="*/ 1698533 w 1777444"/>
              <a:gd name="connsiteY17" fmla="*/ 1391197 h 1447805"/>
              <a:gd name="connsiteX18" fmla="*/ 1324064 w 1777444"/>
              <a:gd name="connsiteY18" fmla="*/ 1277985 h 1447805"/>
              <a:gd name="connsiteX19" fmla="*/ 763994 w 1777444"/>
              <a:gd name="connsiteY19" fmla="*/ 1390652 h 1447805"/>
              <a:gd name="connsiteX20" fmla="*/ 429258 w 1777444"/>
              <a:gd name="connsiteY20" fmla="*/ 1443448 h 1447805"/>
              <a:gd name="connsiteX21" fmla="*/ 198481 w 1777444"/>
              <a:gd name="connsiteY21" fmla="*/ 1389020 h 1447805"/>
              <a:gd name="connsiteX22" fmla="*/ 93978 w 1777444"/>
              <a:gd name="connsiteY22" fmla="*/ 1280162 h 1447805"/>
              <a:gd name="connsiteX23" fmla="*/ 37373 w 1777444"/>
              <a:gd name="connsiteY23" fmla="*/ 1140825 h 1447805"/>
              <a:gd name="connsiteX24" fmla="*/ 4 w 1777444"/>
              <a:gd name="connsiteY24" fmla="*/ 727168 h 1447805"/>
              <a:gd name="connsiteX0" fmla="*/ 4 w 1777444"/>
              <a:gd name="connsiteY0" fmla="*/ 727168 h 1447805"/>
              <a:gd name="connsiteX1" fmla="*/ 35468 w 1777444"/>
              <a:gd name="connsiteY1" fmla="*/ 311606 h 1447805"/>
              <a:gd name="connsiteX2" fmla="*/ 93978 w 1777444"/>
              <a:gd name="connsiteY2" fmla="*/ 171997 h 1447805"/>
              <a:gd name="connsiteX3" fmla="*/ 200658 w 1777444"/>
              <a:gd name="connsiteY3" fmla="*/ 61235 h 1447805"/>
              <a:gd name="connsiteX4" fmla="*/ 420550 w 1777444"/>
              <a:gd name="connsiteY4" fmla="*/ 6534 h 1447805"/>
              <a:gd name="connsiteX5" fmla="*/ 773158 w 1777444"/>
              <a:gd name="connsiteY5" fmla="*/ 58965 h 1447805"/>
              <a:gd name="connsiteX6" fmla="*/ 1330506 w 1777444"/>
              <a:gd name="connsiteY6" fmla="*/ 172176 h 1447805"/>
              <a:gd name="connsiteX7" fmla="*/ 1702887 w 1777444"/>
              <a:gd name="connsiteY7" fmla="*/ 65317 h 1447805"/>
              <a:gd name="connsiteX8" fmla="*/ 1774733 w 1777444"/>
              <a:gd name="connsiteY8" fmla="*/ 2 h 1447805"/>
              <a:gd name="connsiteX9" fmla="*/ 1729013 w 1777444"/>
              <a:gd name="connsiteY9" fmla="*/ 63140 h 1447805"/>
              <a:gd name="connsiteX10" fmla="*/ 1652813 w 1777444"/>
              <a:gd name="connsiteY10" fmla="*/ 180705 h 1447805"/>
              <a:gd name="connsiteX11" fmla="*/ 1574436 w 1777444"/>
              <a:gd name="connsiteY11" fmla="*/ 322220 h 1447805"/>
              <a:gd name="connsiteX12" fmla="*/ 1487350 w 1777444"/>
              <a:gd name="connsiteY12" fmla="*/ 729345 h 1447805"/>
              <a:gd name="connsiteX13" fmla="*/ 1576613 w 1777444"/>
              <a:gd name="connsiteY13" fmla="*/ 1144091 h 1447805"/>
              <a:gd name="connsiteX14" fmla="*/ 1652813 w 1777444"/>
              <a:gd name="connsiteY14" fmla="*/ 1286694 h 1447805"/>
              <a:gd name="connsiteX15" fmla="*/ 1729013 w 1777444"/>
              <a:gd name="connsiteY15" fmla="*/ 1389020 h 1447805"/>
              <a:gd name="connsiteX16" fmla="*/ 1776910 w 1777444"/>
              <a:gd name="connsiteY16" fmla="*/ 1447802 h 1447805"/>
              <a:gd name="connsiteX17" fmla="*/ 1698533 w 1777444"/>
              <a:gd name="connsiteY17" fmla="*/ 1391197 h 1447805"/>
              <a:gd name="connsiteX18" fmla="*/ 1324064 w 1777444"/>
              <a:gd name="connsiteY18" fmla="*/ 1277985 h 1447805"/>
              <a:gd name="connsiteX19" fmla="*/ 763994 w 1777444"/>
              <a:gd name="connsiteY19" fmla="*/ 1390652 h 1447805"/>
              <a:gd name="connsiteX20" fmla="*/ 429258 w 1777444"/>
              <a:gd name="connsiteY20" fmla="*/ 1443448 h 1447805"/>
              <a:gd name="connsiteX21" fmla="*/ 198481 w 1777444"/>
              <a:gd name="connsiteY21" fmla="*/ 1389020 h 1447805"/>
              <a:gd name="connsiteX22" fmla="*/ 93978 w 1777444"/>
              <a:gd name="connsiteY22" fmla="*/ 1280162 h 1447805"/>
              <a:gd name="connsiteX23" fmla="*/ 37373 w 1777444"/>
              <a:gd name="connsiteY23" fmla="*/ 1140825 h 1447805"/>
              <a:gd name="connsiteX24" fmla="*/ 4 w 1777444"/>
              <a:gd name="connsiteY24" fmla="*/ 727168 h 1447805"/>
              <a:gd name="connsiteX0" fmla="*/ 4 w 1777444"/>
              <a:gd name="connsiteY0" fmla="*/ 727168 h 1447805"/>
              <a:gd name="connsiteX1" fmla="*/ 35468 w 1777444"/>
              <a:gd name="connsiteY1" fmla="*/ 311606 h 1447805"/>
              <a:gd name="connsiteX2" fmla="*/ 93978 w 1777444"/>
              <a:gd name="connsiteY2" fmla="*/ 171997 h 1447805"/>
              <a:gd name="connsiteX3" fmla="*/ 200658 w 1777444"/>
              <a:gd name="connsiteY3" fmla="*/ 61235 h 1447805"/>
              <a:gd name="connsiteX4" fmla="*/ 420550 w 1777444"/>
              <a:gd name="connsiteY4" fmla="*/ 6534 h 1447805"/>
              <a:gd name="connsiteX5" fmla="*/ 773158 w 1777444"/>
              <a:gd name="connsiteY5" fmla="*/ 58965 h 1447805"/>
              <a:gd name="connsiteX6" fmla="*/ 1330506 w 1777444"/>
              <a:gd name="connsiteY6" fmla="*/ 172176 h 1447805"/>
              <a:gd name="connsiteX7" fmla="*/ 1702887 w 1777444"/>
              <a:gd name="connsiteY7" fmla="*/ 65317 h 1447805"/>
              <a:gd name="connsiteX8" fmla="*/ 1774733 w 1777444"/>
              <a:gd name="connsiteY8" fmla="*/ 2 h 1447805"/>
              <a:gd name="connsiteX9" fmla="*/ 1729013 w 1777444"/>
              <a:gd name="connsiteY9" fmla="*/ 63140 h 1447805"/>
              <a:gd name="connsiteX10" fmla="*/ 1652813 w 1777444"/>
              <a:gd name="connsiteY10" fmla="*/ 180705 h 1447805"/>
              <a:gd name="connsiteX11" fmla="*/ 1574436 w 1777444"/>
              <a:gd name="connsiteY11" fmla="*/ 322220 h 1447805"/>
              <a:gd name="connsiteX12" fmla="*/ 1487350 w 1777444"/>
              <a:gd name="connsiteY12" fmla="*/ 729345 h 1447805"/>
              <a:gd name="connsiteX13" fmla="*/ 1576613 w 1777444"/>
              <a:gd name="connsiteY13" fmla="*/ 1144091 h 1447805"/>
              <a:gd name="connsiteX14" fmla="*/ 1652813 w 1777444"/>
              <a:gd name="connsiteY14" fmla="*/ 1286694 h 1447805"/>
              <a:gd name="connsiteX15" fmla="*/ 1729013 w 1777444"/>
              <a:gd name="connsiteY15" fmla="*/ 1389020 h 1447805"/>
              <a:gd name="connsiteX16" fmla="*/ 1776910 w 1777444"/>
              <a:gd name="connsiteY16" fmla="*/ 1447802 h 1447805"/>
              <a:gd name="connsiteX17" fmla="*/ 1698533 w 1777444"/>
              <a:gd name="connsiteY17" fmla="*/ 1391197 h 1447805"/>
              <a:gd name="connsiteX18" fmla="*/ 1324064 w 1777444"/>
              <a:gd name="connsiteY18" fmla="*/ 1277985 h 1447805"/>
              <a:gd name="connsiteX19" fmla="*/ 763994 w 1777444"/>
              <a:gd name="connsiteY19" fmla="*/ 1390652 h 1447805"/>
              <a:gd name="connsiteX20" fmla="*/ 429258 w 1777444"/>
              <a:gd name="connsiteY20" fmla="*/ 1443448 h 1447805"/>
              <a:gd name="connsiteX21" fmla="*/ 198481 w 1777444"/>
              <a:gd name="connsiteY21" fmla="*/ 1389020 h 1447805"/>
              <a:gd name="connsiteX22" fmla="*/ 93978 w 1777444"/>
              <a:gd name="connsiteY22" fmla="*/ 1280162 h 1447805"/>
              <a:gd name="connsiteX23" fmla="*/ 37373 w 1777444"/>
              <a:gd name="connsiteY23" fmla="*/ 1140825 h 1447805"/>
              <a:gd name="connsiteX24" fmla="*/ 4 w 1777444"/>
              <a:gd name="connsiteY24" fmla="*/ 727168 h 1447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777444" h="1447805">
                <a:moveTo>
                  <a:pt x="4" y="727168"/>
                </a:moveTo>
                <a:cubicBezTo>
                  <a:pt x="-313" y="588965"/>
                  <a:pt x="19806" y="404134"/>
                  <a:pt x="35468" y="311606"/>
                </a:cubicBezTo>
                <a:cubicBezTo>
                  <a:pt x="51130" y="219078"/>
                  <a:pt x="66446" y="219441"/>
                  <a:pt x="93978" y="171997"/>
                </a:cubicBezTo>
                <a:cubicBezTo>
                  <a:pt x="121510" y="124553"/>
                  <a:pt x="146229" y="88812"/>
                  <a:pt x="200658" y="61235"/>
                </a:cubicBezTo>
                <a:cubicBezTo>
                  <a:pt x="255087" y="33658"/>
                  <a:pt x="325133" y="6912"/>
                  <a:pt x="420550" y="6534"/>
                </a:cubicBezTo>
                <a:cubicBezTo>
                  <a:pt x="515967" y="6156"/>
                  <a:pt x="621499" y="31358"/>
                  <a:pt x="773158" y="58965"/>
                </a:cubicBezTo>
                <a:cubicBezTo>
                  <a:pt x="924817" y="86572"/>
                  <a:pt x="1175551" y="171117"/>
                  <a:pt x="1330506" y="172176"/>
                </a:cubicBezTo>
                <a:cubicBezTo>
                  <a:pt x="1485461" y="173235"/>
                  <a:pt x="1628849" y="94013"/>
                  <a:pt x="1702887" y="65317"/>
                </a:cubicBezTo>
                <a:cubicBezTo>
                  <a:pt x="1776925" y="36621"/>
                  <a:pt x="1770379" y="365"/>
                  <a:pt x="1774733" y="2"/>
                </a:cubicBezTo>
                <a:cubicBezTo>
                  <a:pt x="1779087" y="-361"/>
                  <a:pt x="1749333" y="33023"/>
                  <a:pt x="1729013" y="63140"/>
                </a:cubicBezTo>
                <a:cubicBezTo>
                  <a:pt x="1708693" y="93257"/>
                  <a:pt x="1678576" y="137525"/>
                  <a:pt x="1652813" y="180705"/>
                </a:cubicBezTo>
                <a:cubicBezTo>
                  <a:pt x="1627050" y="223885"/>
                  <a:pt x="1619105" y="213688"/>
                  <a:pt x="1574436" y="322220"/>
                </a:cubicBezTo>
                <a:cubicBezTo>
                  <a:pt x="1529767" y="430752"/>
                  <a:pt x="1486987" y="592367"/>
                  <a:pt x="1487350" y="729345"/>
                </a:cubicBezTo>
                <a:cubicBezTo>
                  <a:pt x="1487713" y="866323"/>
                  <a:pt x="1545226" y="1055009"/>
                  <a:pt x="1576613" y="1144091"/>
                </a:cubicBezTo>
                <a:cubicBezTo>
                  <a:pt x="1608000" y="1233173"/>
                  <a:pt x="1627413" y="1245873"/>
                  <a:pt x="1652813" y="1286694"/>
                </a:cubicBezTo>
                <a:cubicBezTo>
                  <a:pt x="1678213" y="1327515"/>
                  <a:pt x="1708330" y="1362169"/>
                  <a:pt x="1729013" y="1389020"/>
                </a:cubicBezTo>
                <a:cubicBezTo>
                  <a:pt x="1749696" y="1415871"/>
                  <a:pt x="1781990" y="1447439"/>
                  <a:pt x="1776910" y="1447802"/>
                </a:cubicBezTo>
                <a:cubicBezTo>
                  <a:pt x="1771830" y="1448165"/>
                  <a:pt x="1774007" y="1419500"/>
                  <a:pt x="1698533" y="1391197"/>
                </a:cubicBezTo>
                <a:cubicBezTo>
                  <a:pt x="1623059" y="1362894"/>
                  <a:pt x="1479820" y="1278076"/>
                  <a:pt x="1324064" y="1277985"/>
                </a:cubicBezTo>
                <a:cubicBezTo>
                  <a:pt x="1168308" y="1277894"/>
                  <a:pt x="913128" y="1363075"/>
                  <a:pt x="763994" y="1390652"/>
                </a:cubicBezTo>
                <a:cubicBezTo>
                  <a:pt x="614860" y="1418229"/>
                  <a:pt x="523510" y="1443720"/>
                  <a:pt x="429258" y="1443448"/>
                </a:cubicBezTo>
                <a:cubicBezTo>
                  <a:pt x="335006" y="1443176"/>
                  <a:pt x="254361" y="1416234"/>
                  <a:pt x="198481" y="1389020"/>
                </a:cubicBezTo>
                <a:cubicBezTo>
                  <a:pt x="142601" y="1361806"/>
                  <a:pt x="120829" y="1321528"/>
                  <a:pt x="93978" y="1280162"/>
                </a:cubicBezTo>
                <a:cubicBezTo>
                  <a:pt x="67127" y="1238796"/>
                  <a:pt x="53035" y="1232991"/>
                  <a:pt x="37373" y="1140825"/>
                </a:cubicBezTo>
                <a:cubicBezTo>
                  <a:pt x="21711" y="1048659"/>
                  <a:pt x="321" y="865371"/>
                  <a:pt x="4" y="727168"/>
                </a:cubicBezTo>
                <a:close/>
              </a:path>
            </a:pathLst>
          </a:cu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691" name="Gruppo 690">
            <a:extLst>
              <a:ext uri="{FF2B5EF4-FFF2-40B4-BE49-F238E27FC236}">
                <a16:creationId xmlns:a16="http://schemas.microsoft.com/office/drawing/2014/main" id="{45B6AAF8-AC0C-40FD-ACD3-A42F1186AEAB}"/>
              </a:ext>
            </a:extLst>
          </p:cNvPr>
          <p:cNvGrpSpPr/>
          <p:nvPr/>
        </p:nvGrpSpPr>
        <p:grpSpPr>
          <a:xfrm>
            <a:off x="9091853" y="1308029"/>
            <a:ext cx="1660222" cy="1446604"/>
            <a:chOff x="9108998" y="1308029"/>
            <a:chExt cx="1660222" cy="1446604"/>
          </a:xfrm>
        </p:grpSpPr>
        <p:grpSp>
          <p:nvGrpSpPr>
            <p:cNvPr id="692" name="Gruppo 691">
              <a:extLst>
                <a:ext uri="{FF2B5EF4-FFF2-40B4-BE49-F238E27FC236}">
                  <a16:creationId xmlns:a16="http://schemas.microsoft.com/office/drawing/2014/main" id="{57841DD2-F321-42BD-9C86-AE8DDF8CB566}"/>
                </a:ext>
              </a:extLst>
            </p:cNvPr>
            <p:cNvGrpSpPr/>
            <p:nvPr/>
          </p:nvGrpSpPr>
          <p:grpSpPr>
            <a:xfrm flipV="1">
              <a:off x="9153919" y="2031676"/>
              <a:ext cx="1615301" cy="722957"/>
              <a:chOff x="5929619" y="783709"/>
              <a:chExt cx="1615301" cy="627727"/>
            </a:xfrm>
          </p:grpSpPr>
          <p:grpSp>
            <p:nvGrpSpPr>
              <p:cNvPr id="719" name="Gruppo 718">
                <a:extLst>
                  <a:ext uri="{FF2B5EF4-FFF2-40B4-BE49-F238E27FC236}">
                    <a16:creationId xmlns:a16="http://schemas.microsoft.com/office/drawing/2014/main" id="{5A5719A7-E5C0-48CD-9CA6-AC8AF5AD7865}"/>
                  </a:ext>
                </a:extLst>
              </p:cNvPr>
              <p:cNvGrpSpPr/>
              <p:nvPr/>
            </p:nvGrpSpPr>
            <p:grpSpPr>
              <a:xfrm>
                <a:off x="5929619" y="783709"/>
                <a:ext cx="785250" cy="539620"/>
                <a:chOff x="5929619" y="783709"/>
                <a:chExt cx="785250" cy="539620"/>
              </a:xfrm>
            </p:grpSpPr>
            <p:cxnSp>
              <p:nvCxnSpPr>
                <p:cNvPr id="732" name="Connettore diritto 731">
                  <a:extLst>
                    <a:ext uri="{FF2B5EF4-FFF2-40B4-BE49-F238E27FC236}">
                      <a16:creationId xmlns:a16="http://schemas.microsoft.com/office/drawing/2014/main" id="{77CE7368-1D34-4B4B-AD50-89ED8F7FDF31}"/>
                    </a:ext>
                  </a:extLst>
                </p:cNvPr>
                <p:cNvCxnSpPr>
                  <a:cxnSpLocks/>
                </p:cNvCxnSpPr>
                <p:nvPr/>
              </p:nvCxnSpPr>
              <p:spPr>
                <a:xfrm>
                  <a:off x="6107584" y="812918"/>
                  <a:ext cx="0" cy="231309"/>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33" name="Connettore diritto 732">
                  <a:extLst>
                    <a:ext uri="{FF2B5EF4-FFF2-40B4-BE49-F238E27FC236}">
                      <a16:creationId xmlns:a16="http://schemas.microsoft.com/office/drawing/2014/main" id="{6A572930-5230-4C89-916F-9BFC092838F5}"/>
                    </a:ext>
                  </a:extLst>
                </p:cNvPr>
                <p:cNvCxnSpPr>
                  <a:cxnSpLocks/>
                </p:cNvCxnSpPr>
                <p:nvPr/>
              </p:nvCxnSpPr>
              <p:spPr>
                <a:xfrm>
                  <a:off x="6172955" y="796319"/>
                  <a:ext cx="0" cy="228185"/>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34" name="Connettore diritto 733">
                  <a:extLst>
                    <a:ext uri="{FF2B5EF4-FFF2-40B4-BE49-F238E27FC236}">
                      <a16:creationId xmlns:a16="http://schemas.microsoft.com/office/drawing/2014/main" id="{0F8270C0-DECF-41CA-ABA5-9DD85639C251}"/>
                    </a:ext>
                  </a:extLst>
                </p:cNvPr>
                <p:cNvCxnSpPr>
                  <a:cxnSpLocks/>
                </p:cNvCxnSpPr>
                <p:nvPr/>
              </p:nvCxnSpPr>
              <p:spPr>
                <a:xfrm>
                  <a:off x="6240921" y="783709"/>
                  <a:ext cx="0" cy="240793"/>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35" name="Connettore diritto 734">
                  <a:extLst>
                    <a:ext uri="{FF2B5EF4-FFF2-40B4-BE49-F238E27FC236}">
                      <a16:creationId xmlns:a16="http://schemas.microsoft.com/office/drawing/2014/main" id="{59B9983C-5781-4C5C-A82F-4AC984850DB0}"/>
                    </a:ext>
                  </a:extLst>
                </p:cNvPr>
                <p:cNvCxnSpPr>
                  <a:cxnSpLocks/>
                </p:cNvCxnSpPr>
                <p:nvPr/>
              </p:nvCxnSpPr>
              <p:spPr>
                <a:xfrm>
                  <a:off x="5929619" y="916449"/>
                  <a:ext cx="0" cy="40688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36" name="Connettore diritto 735">
                  <a:extLst>
                    <a:ext uri="{FF2B5EF4-FFF2-40B4-BE49-F238E27FC236}">
                      <a16:creationId xmlns:a16="http://schemas.microsoft.com/office/drawing/2014/main" id="{ABCBE223-EE9F-4B9F-87FE-18E228959ED5}"/>
                    </a:ext>
                  </a:extLst>
                </p:cNvPr>
                <p:cNvCxnSpPr>
                  <a:cxnSpLocks/>
                </p:cNvCxnSpPr>
                <p:nvPr/>
              </p:nvCxnSpPr>
              <p:spPr>
                <a:xfrm>
                  <a:off x="5993605" y="861356"/>
                  <a:ext cx="0" cy="296951"/>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37" name="Connettore diritto 736">
                  <a:extLst>
                    <a:ext uri="{FF2B5EF4-FFF2-40B4-BE49-F238E27FC236}">
                      <a16:creationId xmlns:a16="http://schemas.microsoft.com/office/drawing/2014/main" id="{5823117A-5B02-4B3B-A9A3-B92D4A12C10B}"/>
                    </a:ext>
                  </a:extLst>
                </p:cNvPr>
                <p:cNvCxnSpPr>
                  <a:cxnSpLocks/>
                </p:cNvCxnSpPr>
                <p:nvPr/>
              </p:nvCxnSpPr>
              <p:spPr>
                <a:xfrm>
                  <a:off x="6048401" y="828296"/>
                  <a:ext cx="0" cy="256315"/>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38" name="Connettore diritto 737">
                  <a:extLst>
                    <a:ext uri="{FF2B5EF4-FFF2-40B4-BE49-F238E27FC236}">
                      <a16:creationId xmlns:a16="http://schemas.microsoft.com/office/drawing/2014/main" id="{B0518431-69A7-4241-948C-640558FE1BD4}"/>
                    </a:ext>
                  </a:extLst>
                </p:cNvPr>
                <p:cNvCxnSpPr>
                  <a:cxnSpLocks/>
                </p:cNvCxnSpPr>
                <p:nvPr/>
              </p:nvCxnSpPr>
              <p:spPr>
                <a:xfrm>
                  <a:off x="6714869" y="863921"/>
                  <a:ext cx="0" cy="31258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39" name="Connettore diritto 738">
                  <a:extLst>
                    <a:ext uri="{FF2B5EF4-FFF2-40B4-BE49-F238E27FC236}">
                      <a16:creationId xmlns:a16="http://schemas.microsoft.com/office/drawing/2014/main" id="{9F54C09B-D14B-46CB-A2BE-9ED95F49E999}"/>
                    </a:ext>
                  </a:extLst>
                </p:cNvPr>
                <p:cNvCxnSpPr>
                  <a:cxnSpLocks/>
                </p:cNvCxnSpPr>
                <p:nvPr/>
              </p:nvCxnSpPr>
              <p:spPr>
                <a:xfrm>
                  <a:off x="6560937" y="828296"/>
                  <a:ext cx="0" cy="256315"/>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40" name="Connettore diritto 739">
                  <a:extLst>
                    <a:ext uri="{FF2B5EF4-FFF2-40B4-BE49-F238E27FC236}">
                      <a16:creationId xmlns:a16="http://schemas.microsoft.com/office/drawing/2014/main" id="{8A3B975F-9EAF-4F8F-91C0-54EC484A0815}"/>
                    </a:ext>
                  </a:extLst>
                </p:cNvPr>
                <p:cNvCxnSpPr>
                  <a:cxnSpLocks/>
                </p:cNvCxnSpPr>
                <p:nvPr/>
              </p:nvCxnSpPr>
              <p:spPr>
                <a:xfrm>
                  <a:off x="6332738" y="796319"/>
                  <a:ext cx="0" cy="228183"/>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41" name="Connettore diritto 740">
                  <a:extLst>
                    <a:ext uri="{FF2B5EF4-FFF2-40B4-BE49-F238E27FC236}">
                      <a16:creationId xmlns:a16="http://schemas.microsoft.com/office/drawing/2014/main" id="{C5E6F833-EA33-43C3-8B21-18FF4ECE1269}"/>
                    </a:ext>
                  </a:extLst>
                </p:cNvPr>
                <p:cNvCxnSpPr>
                  <a:cxnSpLocks/>
                </p:cNvCxnSpPr>
                <p:nvPr/>
              </p:nvCxnSpPr>
              <p:spPr>
                <a:xfrm>
                  <a:off x="6434458" y="812918"/>
                  <a:ext cx="0" cy="231309"/>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720" name="Gruppo 719">
                <a:extLst>
                  <a:ext uri="{FF2B5EF4-FFF2-40B4-BE49-F238E27FC236}">
                    <a16:creationId xmlns:a16="http://schemas.microsoft.com/office/drawing/2014/main" id="{565D8031-AE3B-42C7-9A60-792C5FAE848A}"/>
                  </a:ext>
                </a:extLst>
              </p:cNvPr>
              <p:cNvGrpSpPr/>
              <p:nvPr/>
            </p:nvGrpSpPr>
            <p:grpSpPr>
              <a:xfrm flipH="1">
                <a:off x="6868681" y="825352"/>
                <a:ext cx="676239" cy="586084"/>
                <a:chOff x="5884698" y="824373"/>
                <a:chExt cx="676239" cy="586084"/>
              </a:xfrm>
            </p:grpSpPr>
            <p:cxnSp>
              <p:nvCxnSpPr>
                <p:cNvPr id="721" name="Connettore diritto 720">
                  <a:extLst>
                    <a:ext uri="{FF2B5EF4-FFF2-40B4-BE49-F238E27FC236}">
                      <a16:creationId xmlns:a16="http://schemas.microsoft.com/office/drawing/2014/main" id="{1B05DAE2-F30F-4C02-BB2D-86B57F818E45}"/>
                    </a:ext>
                  </a:extLst>
                </p:cNvPr>
                <p:cNvCxnSpPr>
                  <a:cxnSpLocks/>
                </p:cNvCxnSpPr>
                <p:nvPr/>
              </p:nvCxnSpPr>
              <p:spPr>
                <a:xfrm flipH="1">
                  <a:off x="5884698" y="824373"/>
                  <a:ext cx="0" cy="21881"/>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22" name="Connettore diritto 721">
                  <a:extLst>
                    <a:ext uri="{FF2B5EF4-FFF2-40B4-BE49-F238E27FC236}">
                      <a16:creationId xmlns:a16="http://schemas.microsoft.com/office/drawing/2014/main" id="{6223C433-4263-4D50-BD60-A3F9493AF846}"/>
                    </a:ext>
                  </a:extLst>
                </p:cNvPr>
                <p:cNvCxnSpPr>
                  <a:cxnSpLocks/>
                </p:cNvCxnSpPr>
                <p:nvPr/>
              </p:nvCxnSpPr>
              <p:spPr>
                <a:xfrm flipH="1">
                  <a:off x="6111394" y="911255"/>
                  <a:ext cx="0" cy="390724"/>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23" name="Connettore diritto 722">
                  <a:extLst>
                    <a:ext uri="{FF2B5EF4-FFF2-40B4-BE49-F238E27FC236}">
                      <a16:creationId xmlns:a16="http://schemas.microsoft.com/office/drawing/2014/main" id="{50A050D5-C40A-443B-AD4F-D99D01BC2424}"/>
                    </a:ext>
                  </a:extLst>
                </p:cNvPr>
                <p:cNvCxnSpPr>
                  <a:cxnSpLocks/>
                </p:cNvCxnSpPr>
                <p:nvPr/>
              </p:nvCxnSpPr>
              <p:spPr>
                <a:xfrm flipH="1">
                  <a:off x="6172955" y="922487"/>
                  <a:ext cx="0" cy="459492"/>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24" name="Connettore diritto 723">
                  <a:extLst>
                    <a:ext uri="{FF2B5EF4-FFF2-40B4-BE49-F238E27FC236}">
                      <a16:creationId xmlns:a16="http://schemas.microsoft.com/office/drawing/2014/main" id="{25C52621-FCED-463B-BEDD-20E6A3567B93}"/>
                    </a:ext>
                  </a:extLst>
                </p:cNvPr>
                <p:cNvCxnSpPr>
                  <a:cxnSpLocks/>
                </p:cNvCxnSpPr>
                <p:nvPr/>
              </p:nvCxnSpPr>
              <p:spPr>
                <a:xfrm flipH="1">
                  <a:off x="6244731" y="929085"/>
                  <a:ext cx="0" cy="481372"/>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25" name="Connettore diritto 724">
                  <a:extLst>
                    <a:ext uri="{FF2B5EF4-FFF2-40B4-BE49-F238E27FC236}">
                      <a16:creationId xmlns:a16="http://schemas.microsoft.com/office/drawing/2014/main" id="{C8AF46CF-8CE9-488E-88D4-F376957F7DA6}"/>
                    </a:ext>
                  </a:extLst>
                </p:cNvPr>
                <p:cNvCxnSpPr>
                  <a:cxnSpLocks/>
                </p:cNvCxnSpPr>
                <p:nvPr/>
              </p:nvCxnSpPr>
              <p:spPr>
                <a:xfrm flipH="1">
                  <a:off x="5929619" y="840729"/>
                  <a:ext cx="0" cy="53139"/>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26" name="Connettore diritto 725">
                  <a:extLst>
                    <a:ext uri="{FF2B5EF4-FFF2-40B4-BE49-F238E27FC236}">
                      <a16:creationId xmlns:a16="http://schemas.microsoft.com/office/drawing/2014/main" id="{10741197-709D-486B-8352-FF26BFF00194}"/>
                    </a:ext>
                  </a:extLst>
                </p:cNvPr>
                <p:cNvCxnSpPr>
                  <a:cxnSpLocks/>
                </p:cNvCxnSpPr>
                <p:nvPr/>
              </p:nvCxnSpPr>
              <p:spPr>
                <a:xfrm flipH="1">
                  <a:off x="5987890" y="863304"/>
                  <a:ext cx="0" cy="109403"/>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27" name="Connettore diritto 726">
                  <a:extLst>
                    <a:ext uri="{FF2B5EF4-FFF2-40B4-BE49-F238E27FC236}">
                      <a16:creationId xmlns:a16="http://schemas.microsoft.com/office/drawing/2014/main" id="{74659E54-C668-4B45-8F4A-B259A4261A73}"/>
                    </a:ext>
                  </a:extLst>
                </p:cNvPr>
                <p:cNvCxnSpPr>
                  <a:cxnSpLocks/>
                </p:cNvCxnSpPr>
                <p:nvPr/>
              </p:nvCxnSpPr>
              <p:spPr>
                <a:xfrm flipH="1">
                  <a:off x="6048401" y="887448"/>
                  <a:ext cx="0" cy="200051"/>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28" name="Connettore diritto 727">
                  <a:extLst>
                    <a:ext uri="{FF2B5EF4-FFF2-40B4-BE49-F238E27FC236}">
                      <a16:creationId xmlns:a16="http://schemas.microsoft.com/office/drawing/2014/main" id="{08FC671B-885C-48A1-8AFD-D78A394B16B8}"/>
                    </a:ext>
                  </a:extLst>
                </p:cNvPr>
                <p:cNvCxnSpPr>
                  <a:cxnSpLocks/>
                </p:cNvCxnSpPr>
                <p:nvPr/>
              </p:nvCxnSpPr>
              <p:spPr>
                <a:xfrm flipH="1">
                  <a:off x="6560937" y="896332"/>
                  <a:ext cx="0" cy="387599"/>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29" name="Connettore diritto 728">
                  <a:extLst>
                    <a:ext uri="{FF2B5EF4-FFF2-40B4-BE49-F238E27FC236}">
                      <a16:creationId xmlns:a16="http://schemas.microsoft.com/office/drawing/2014/main" id="{26160B2B-C40D-459A-A736-51957C64EE13}"/>
                    </a:ext>
                  </a:extLst>
                </p:cNvPr>
                <p:cNvCxnSpPr>
                  <a:cxnSpLocks/>
                </p:cNvCxnSpPr>
                <p:nvPr/>
              </p:nvCxnSpPr>
              <p:spPr>
                <a:xfrm flipH="1">
                  <a:off x="6332738" y="927986"/>
                  <a:ext cx="0" cy="475121"/>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30" name="Connettore diritto 729">
                  <a:extLst>
                    <a:ext uri="{FF2B5EF4-FFF2-40B4-BE49-F238E27FC236}">
                      <a16:creationId xmlns:a16="http://schemas.microsoft.com/office/drawing/2014/main" id="{C9526261-A51C-410D-BFD4-3E5712636D11}"/>
                    </a:ext>
                  </a:extLst>
                </p:cNvPr>
                <p:cNvCxnSpPr>
                  <a:cxnSpLocks/>
                </p:cNvCxnSpPr>
                <p:nvPr/>
              </p:nvCxnSpPr>
              <p:spPr>
                <a:xfrm flipH="1">
                  <a:off x="6434458" y="915470"/>
                  <a:ext cx="0" cy="446989"/>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grpSp>
        </p:grpSp>
        <p:grpSp>
          <p:nvGrpSpPr>
            <p:cNvPr id="693" name="Gruppo 692">
              <a:extLst>
                <a:ext uri="{FF2B5EF4-FFF2-40B4-BE49-F238E27FC236}">
                  <a16:creationId xmlns:a16="http://schemas.microsoft.com/office/drawing/2014/main" id="{89041E24-2AC8-4AD4-941A-0B3645BDC00A}"/>
                </a:ext>
              </a:extLst>
            </p:cNvPr>
            <p:cNvGrpSpPr/>
            <p:nvPr/>
          </p:nvGrpSpPr>
          <p:grpSpPr>
            <a:xfrm>
              <a:off x="9108998" y="1308029"/>
              <a:ext cx="1660222" cy="1230037"/>
              <a:chOff x="5884698" y="779885"/>
              <a:chExt cx="1660222" cy="1106921"/>
            </a:xfrm>
          </p:grpSpPr>
          <p:grpSp>
            <p:nvGrpSpPr>
              <p:cNvPr id="694" name="Gruppo 693">
                <a:extLst>
                  <a:ext uri="{FF2B5EF4-FFF2-40B4-BE49-F238E27FC236}">
                    <a16:creationId xmlns:a16="http://schemas.microsoft.com/office/drawing/2014/main" id="{0311481B-9B11-4E63-A032-AC761B939C4D}"/>
                  </a:ext>
                </a:extLst>
              </p:cNvPr>
              <p:cNvGrpSpPr/>
              <p:nvPr/>
            </p:nvGrpSpPr>
            <p:grpSpPr>
              <a:xfrm>
                <a:off x="5884698" y="779885"/>
                <a:ext cx="830171" cy="1106921"/>
                <a:chOff x="5884698" y="779885"/>
                <a:chExt cx="830171" cy="1106921"/>
              </a:xfrm>
            </p:grpSpPr>
            <p:cxnSp>
              <p:nvCxnSpPr>
                <p:cNvPr id="707" name="Connettore diritto 706">
                  <a:extLst>
                    <a:ext uri="{FF2B5EF4-FFF2-40B4-BE49-F238E27FC236}">
                      <a16:creationId xmlns:a16="http://schemas.microsoft.com/office/drawing/2014/main" id="{9DE3F952-D015-4BAD-829D-B7ADC0C024C1}"/>
                    </a:ext>
                  </a:extLst>
                </p:cNvPr>
                <p:cNvCxnSpPr>
                  <a:cxnSpLocks/>
                </p:cNvCxnSpPr>
                <p:nvPr/>
              </p:nvCxnSpPr>
              <p:spPr>
                <a:xfrm>
                  <a:off x="5884698" y="979698"/>
                  <a:ext cx="0" cy="907108"/>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08" name="Connettore diritto 707">
                  <a:extLst>
                    <a:ext uri="{FF2B5EF4-FFF2-40B4-BE49-F238E27FC236}">
                      <a16:creationId xmlns:a16="http://schemas.microsoft.com/office/drawing/2014/main" id="{94AD2680-C038-42D7-8262-3C1C28E1D9B8}"/>
                    </a:ext>
                  </a:extLst>
                </p:cNvPr>
                <p:cNvCxnSpPr>
                  <a:cxnSpLocks/>
                </p:cNvCxnSpPr>
                <p:nvPr/>
              </p:nvCxnSpPr>
              <p:spPr>
                <a:xfrm>
                  <a:off x="6107584" y="791838"/>
                  <a:ext cx="0" cy="249489"/>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09" name="Connettore diritto 708">
                  <a:extLst>
                    <a:ext uri="{FF2B5EF4-FFF2-40B4-BE49-F238E27FC236}">
                      <a16:creationId xmlns:a16="http://schemas.microsoft.com/office/drawing/2014/main" id="{5AD5E8FD-F741-4F73-A4A7-47985FC3F604}"/>
                    </a:ext>
                  </a:extLst>
                </p:cNvPr>
                <p:cNvCxnSpPr>
                  <a:cxnSpLocks/>
                </p:cNvCxnSpPr>
                <p:nvPr/>
              </p:nvCxnSpPr>
              <p:spPr>
                <a:xfrm>
                  <a:off x="6172955" y="779885"/>
                  <a:ext cx="0" cy="248175"/>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10" name="Connettore diritto 709">
                  <a:extLst>
                    <a:ext uri="{FF2B5EF4-FFF2-40B4-BE49-F238E27FC236}">
                      <a16:creationId xmlns:a16="http://schemas.microsoft.com/office/drawing/2014/main" id="{3A40EE81-40D4-488E-9289-1A367ED5618D}"/>
                    </a:ext>
                  </a:extLst>
                </p:cNvPr>
                <p:cNvCxnSpPr>
                  <a:cxnSpLocks/>
                </p:cNvCxnSpPr>
                <p:nvPr/>
              </p:nvCxnSpPr>
              <p:spPr>
                <a:xfrm>
                  <a:off x="6244731" y="783709"/>
                  <a:ext cx="0" cy="244351"/>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11" name="Connettore diritto 710">
                  <a:extLst>
                    <a:ext uri="{FF2B5EF4-FFF2-40B4-BE49-F238E27FC236}">
                      <a16:creationId xmlns:a16="http://schemas.microsoft.com/office/drawing/2014/main" id="{05F19664-6955-459E-B46C-9363B577D388}"/>
                    </a:ext>
                  </a:extLst>
                </p:cNvPr>
                <p:cNvCxnSpPr>
                  <a:cxnSpLocks/>
                </p:cNvCxnSpPr>
                <p:nvPr/>
              </p:nvCxnSpPr>
              <p:spPr>
                <a:xfrm>
                  <a:off x="5929619" y="903973"/>
                  <a:ext cx="0" cy="419356"/>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12" name="Connettore diritto 711">
                  <a:extLst>
                    <a:ext uri="{FF2B5EF4-FFF2-40B4-BE49-F238E27FC236}">
                      <a16:creationId xmlns:a16="http://schemas.microsoft.com/office/drawing/2014/main" id="{00E8EE3B-3607-4EB6-99BA-F4DB7580500E}"/>
                    </a:ext>
                  </a:extLst>
                </p:cNvPr>
                <p:cNvCxnSpPr>
                  <a:cxnSpLocks/>
                </p:cNvCxnSpPr>
                <p:nvPr/>
              </p:nvCxnSpPr>
              <p:spPr>
                <a:xfrm>
                  <a:off x="5993605" y="847650"/>
                  <a:ext cx="0" cy="310724"/>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13" name="Connettore diritto 712">
                  <a:extLst>
                    <a:ext uri="{FF2B5EF4-FFF2-40B4-BE49-F238E27FC236}">
                      <a16:creationId xmlns:a16="http://schemas.microsoft.com/office/drawing/2014/main" id="{1A32961B-A7BA-4A67-8339-6B92FEF04168}"/>
                    </a:ext>
                  </a:extLst>
                </p:cNvPr>
                <p:cNvCxnSpPr>
                  <a:cxnSpLocks/>
                </p:cNvCxnSpPr>
                <p:nvPr/>
              </p:nvCxnSpPr>
              <p:spPr>
                <a:xfrm>
                  <a:off x="6048401" y="814614"/>
                  <a:ext cx="0" cy="257418"/>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14" name="Connettore diritto 713">
                  <a:extLst>
                    <a:ext uri="{FF2B5EF4-FFF2-40B4-BE49-F238E27FC236}">
                      <a16:creationId xmlns:a16="http://schemas.microsoft.com/office/drawing/2014/main" id="{3588C860-483B-4D83-8AC7-107666555590}"/>
                    </a:ext>
                  </a:extLst>
                </p:cNvPr>
                <p:cNvCxnSpPr>
                  <a:cxnSpLocks/>
                </p:cNvCxnSpPr>
                <p:nvPr/>
              </p:nvCxnSpPr>
              <p:spPr>
                <a:xfrm>
                  <a:off x="6714869" y="847650"/>
                  <a:ext cx="0" cy="32666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15" name="Connettore diritto 714">
                  <a:extLst>
                    <a:ext uri="{FF2B5EF4-FFF2-40B4-BE49-F238E27FC236}">
                      <a16:creationId xmlns:a16="http://schemas.microsoft.com/office/drawing/2014/main" id="{D3BB7E75-3DD4-4D09-8673-8EFF17231A06}"/>
                    </a:ext>
                  </a:extLst>
                </p:cNvPr>
                <p:cNvCxnSpPr>
                  <a:cxnSpLocks/>
                </p:cNvCxnSpPr>
                <p:nvPr/>
              </p:nvCxnSpPr>
              <p:spPr>
                <a:xfrm>
                  <a:off x="6560937" y="823186"/>
                  <a:ext cx="0" cy="269403"/>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16" name="Connettore diritto 715">
                  <a:extLst>
                    <a:ext uri="{FF2B5EF4-FFF2-40B4-BE49-F238E27FC236}">
                      <a16:creationId xmlns:a16="http://schemas.microsoft.com/office/drawing/2014/main" id="{77C1395D-7846-4949-A3BA-95745328D64F}"/>
                    </a:ext>
                  </a:extLst>
                </p:cNvPr>
                <p:cNvCxnSpPr>
                  <a:cxnSpLocks/>
                </p:cNvCxnSpPr>
                <p:nvPr/>
              </p:nvCxnSpPr>
              <p:spPr>
                <a:xfrm>
                  <a:off x="6332738" y="782863"/>
                  <a:ext cx="0" cy="245197"/>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17" name="Connettore diritto 716">
                  <a:extLst>
                    <a:ext uri="{FF2B5EF4-FFF2-40B4-BE49-F238E27FC236}">
                      <a16:creationId xmlns:a16="http://schemas.microsoft.com/office/drawing/2014/main" id="{6B88F104-BD87-499F-8D59-CE676241C8CC}"/>
                    </a:ext>
                  </a:extLst>
                </p:cNvPr>
                <p:cNvCxnSpPr>
                  <a:cxnSpLocks/>
                </p:cNvCxnSpPr>
                <p:nvPr/>
              </p:nvCxnSpPr>
              <p:spPr>
                <a:xfrm>
                  <a:off x="6434458" y="803838"/>
                  <a:ext cx="0" cy="24949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695" name="Gruppo 694">
                <a:extLst>
                  <a:ext uri="{FF2B5EF4-FFF2-40B4-BE49-F238E27FC236}">
                    <a16:creationId xmlns:a16="http://schemas.microsoft.com/office/drawing/2014/main" id="{EE27692D-D629-4749-81A3-877F313A30C0}"/>
                  </a:ext>
                </a:extLst>
              </p:cNvPr>
              <p:cNvGrpSpPr/>
              <p:nvPr/>
            </p:nvGrpSpPr>
            <p:grpSpPr>
              <a:xfrm flipH="1">
                <a:off x="6868681" y="819758"/>
                <a:ext cx="676239" cy="607192"/>
                <a:chOff x="5884698" y="818779"/>
                <a:chExt cx="676239" cy="607192"/>
              </a:xfrm>
            </p:grpSpPr>
            <p:cxnSp>
              <p:nvCxnSpPr>
                <p:cNvPr id="696" name="Connettore diritto 695">
                  <a:extLst>
                    <a:ext uri="{FF2B5EF4-FFF2-40B4-BE49-F238E27FC236}">
                      <a16:creationId xmlns:a16="http://schemas.microsoft.com/office/drawing/2014/main" id="{9F9DEACD-554F-4472-A0A7-967B6E3BC20C}"/>
                    </a:ext>
                  </a:extLst>
                </p:cNvPr>
                <p:cNvCxnSpPr>
                  <a:cxnSpLocks/>
                </p:cNvCxnSpPr>
                <p:nvPr/>
              </p:nvCxnSpPr>
              <p:spPr>
                <a:xfrm flipH="1">
                  <a:off x="5884698" y="818779"/>
                  <a:ext cx="0" cy="24464"/>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97" name="Connettore diritto 696">
                  <a:extLst>
                    <a:ext uri="{FF2B5EF4-FFF2-40B4-BE49-F238E27FC236}">
                      <a16:creationId xmlns:a16="http://schemas.microsoft.com/office/drawing/2014/main" id="{4F239F60-4F78-4244-B9B1-0AB8BAFF86B8}"/>
                    </a:ext>
                  </a:extLst>
                </p:cNvPr>
                <p:cNvCxnSpPr>
                  <a:cxnSpLocks/>
                </p:cNvCxnSpPr>
                <p:nvPr/>
              </p:nvCxnSpPr>
              <p:spPr>
                <a:xfrm flipH="1">
                  <a:off x="6111394" y="902993"/>
                  <a:ext cx="0" cy="442314"/>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98" name="Connettore diritto 697">
                  <a:extLst>
                    <a:ext uri="{FF2B5EF4-FFF2-40B4-BE49-F238E27FC236}">
                      <a16:creationId xmlns:a16="http://schemas.microsoft.com/office/drawing/2014/main" id="{647922A9-A1E4-48A4-916E-CDEC4747A2F1}"/>
                    </a:ext>
                  </a:extLst>
                </p:cNvPr>
                <p:cNvCxnSpPr>
                  <a:cxnSpLocks/>
                </p:cNvCxnSpPr>
                <p:nvPr/>
              </p:nvCxnSpPr>
              <p:spPr>
                <a:xfrm flipH="1">
                  <a:off x="6172955" y="920062"/>
                  <a:ext cx="0" cy="474667"/>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99" name="Connettore diritto 698">
                  <a:extLst>
                    <a:ext uri="{FF2B5EF4-FFF2-40B4-BE49-F238E27FC236}">
                      <a16:creationId xmlns:a16="http://schemas.microsoft.com/office/drawing/2014/main" id="{41964DAA-96E2-44DC-BB3E-CC6086FD7C80}"/>
                    </a:ext>
                  </a:extLst>
                </p:cNvPr>
                <p:cNvCxnSpPr>
                  <a:cxnSpLocks/>
                </p:cNvCxnSpPr>
                <p:nvPr/>
              </p:nvCxnSpPr>
              <p:spPr>
                <a:xfrm flipH="1">
                  <a:off x="6244731" y="928416"/>
                  <a:ext cx="0" cy="497555"/>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00" name="Connettore diritto 699">
                  <a:extLst>
                    <a:ext uri="{FF2B5EF4-FFF2-40B4-BE49-F238E27FC236}">
                      <a16:creationId xmlns:a16="http://schemas.microsoft.com/office/drawing/2014/main" id="{1AE06CAF-260A-4B2A-BAD8-12C323EB82B9}"/>
                    </a:ext>
                  </a:extLst>
                </p:cNvPr>
                <p:cNvCxnSpPr>
                  <a:cxnSpLocks/>
                </p:cNvCxnSpPr>
                <p:nvPr/>
              </p:nvCxnSpPr>
              <p:spPr>
                <a:xfrm flipH="1">
                  <a:off x="5929619" y="839814"/>
                  <a:ext cx="0" cy="56323"/>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01" name="Connettore diritto 700">
                  <a:extLst>
                    <a:ext uri="{FF2B5EF4-FFF2-40B4-BE49-F238E27FC236}">
                      <a16:creationId xmlns:a16="http://schemas.microsoft.com/office/drawing/2014/main" id="{CF242EFD-DCB7-4C8E-ABC8-6920CA5D9B10}"/>
                    </a:ext>
                  </a:extLst>
                </p:cNvPr>
                <p:cNvCxnSpPr>
                  <a:cxnSpLocks/>
                </p:cNvCxnSpPr>
                <p:nvPr/>
              </p:nvCxnSpPr>
              <p:spPr>
                <a:xfrm flipH="1">
                  <a:off x="5987890" y="863818"/>
                  <a:ext cx="0" cy="108879"/>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02" name="Connettore diritto 701">
                  <a:extLst>
                    <a:ext uri="{FF2B5EF4-FFF2-40B4-BE49-F238E27FC236}">
                      <a16:creationId xmlns:a16="http://schemas.microsoft.com/office/drawing/2014/main" id="{37D43B5A-FAEE-4223-A756-D1930DA0F1A0}"/>
                    </a:ext>
                  </a:extLst>
                </p:cNvPr>
                <p:cNvCxnSpPr>
                  <a:cxnSpLocks/>
                </p:cNvCxnSpPr>
                <p:nvPr/>
              </p:nvCxnSpPr>
              <p:spPr>
                <a:xfrm flipH="1">
                  <a:off x="6048401" y="880030"/>
                  <a:ext cx="0" cy="226777"/>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03" name="Connettore diritto 702">
                  <a:extLst>
                    <a:ext uri="{FF2B5EF4-FFF2-40B4-BE49-F238E27FC236}">
                      <a16:creationId xmlns:a16="http://schemas.microsoft.com/office/drawing/2014/main" id="{284E92E7-74CE-410C-8921-87DD4FEB6563}"/>
                    </a:ext>
                  </a:extLst>
                </p:cNvPr>
                <p:cNvCxnSpPr>
                  <a:cxnSpLocks/>
                </p:cNvCxnSpPr>
                <p:nvPr/>
              </p:nvCxnSpPr>
              <p:spPr>
                <a:xfrm flipH="1">
                  <a:off x="6560937" y="886059"/>
                  <a:ext cx="0" cy="404766"/>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04" name="Connettore diritto 703">
                  <a:extLst>
                    <a:ext uri="{FF2B5EF4-FFF2-40B4-BE49-F238E27FC236}">
                      <a16:creationId xmlns:a16="http://schemas.microsoft.com/office/drawing/2014/main" id="{6713CF13-0871-4EB4-86BD-5929435828F2}"/>
                    </a:ext>
                  </a:extLst>
                </p:cNvPr>
                <p:cNvCxnSpPr>
                  <a:cxnSpLocks/>
                </p:cNvCxnSpPr>
                <p:nvPr/>
              </p:nvCxnSpPr>
              <p:spPr>
                <a:xfrm flipH="1">
                  <a:off x="6332738" y="920062"/>
                  <a:ext cx="0" cy="498922"/>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05" name="Connettore diritto 704">
                  <a:extLst>
                    <a:ext uri="{FF2B5EF4-FFF2-40B4-BE49-F238E27FC236}">
                      <a16:creationId xmlns:a16="http://schemas.microsoft.com/office/drawing/2014/main" id="{4DE4B0DF-5A50-40E5-9790-6B8B95D5ECF8}"/>
                    </a:ext>
                  </a:extLst>
                </p:cNvPr>
                <p:cNvCxnSpPr>
                  <a:cxnSpLocks/>
                </p:cNvCxnSpPr>
                <p:nvPr/>
              </p:nvCxnSpPr>
              <p:spPr>
                <a:xfrm flipH="1">
                  <a:off x="6434458" y="909619"/>
                  <a:ext cx="0" cy="453553"/>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grpSp>
        </p:grpSp>
      </p:grpSp>
      <p:grpSp>
        <p:nvGrpSpPr>
          <p:cNvPr id="41" name="Gruppo 40">
            <a:extLst>
              <a:ext uri="{FF2B5EF4-FFF2-40B4-BE49-F238E27FC236}">
                <a16:creationId xmlns:a16="http://schemas.microsoft.com/office/drawing/2014/main" id="{BB566E3A-B99E-41B8-976D-00C2E4E32081}"/>
              </a:ext>
            </a:extLst>
          </p:cNvPr>
          <p:cNvGrpSpPr/>
          <p:nvPr/>
        </p:nvGrpSpPr>
        <p:grpSpPr>
          <a:xfrm>
            <a:off x="9138393" y="1601302"/>
            <a:ext cx="1260000" cy="860605"/>
            <a:chOff x="9138393" y="1601302"/>
            <a:chExt cx="1260000" cy="860605"/>
          </a:xfrm>
        </p:grpSpPr>
        <p:grpSp>
          <p:nvGrpSpPr>
            <p:cNvPr id="440" name="Gruppo 439">
              <a:extLst>
                <a:ext uri="{FF2B5EF4-FFF2-40B4-BE49-F238E27FC236}">
                  <a16:creationId xmlns:a16="http://schemas.microsoft.com/office/drawing/2014/main" id="{22C118B7-0F92-49FC-9F85-C4DAB87A5105}"/>
                </a:ext>
              </a:extLst>
            </p:cNvPr>
            <p:cNvGrpSpPr/>
            <p:nvPr/>
          </p:nvGrpSpPr>
          <p:grpSpPr>
            <a:xfrm>
              <a:off x="9142650" y="1601302"/>
              <a:ext cx="1058387" cy="860605"/>
              <a:chOff x="6075023" y="1601302"/>
              <a:chExt cx="883269" cy="860605"/>
            </a:xfrm>
          </p:grpSpPr>
          <p:grpSp>
            <p:nvGrpSpPr>
              <p:cNvPr id="441" name="Gruppo 440">
                <a:extLst>
                  <a:ext uri="{FF2B5EF4-FFF2-40B4-BE49-F238E27FC236}">
                    <a16:creationId xmlns:a16="http://schemas.microsoft.com/office/drawing/2014/main" id="{B06D0A3F-10DA-4B46-8DD3-78C8784BBE3C}"/>
                  </a:ext>
                </a:extLst>
              </p:cNvPr>
              <p:cNvGrpSpPr/>
              <p:nvPr/>
            </p:nvGrpSpPr>
            <p:grpSpPr>
              <a:xfrm>
                <a:off x="6075023" y="1601302"/>
                <a:ext cx="883269" cy="356524"/>
                <a:chOff x="6075023" y="1601302"/>
                <a:chExt cx="883269" cy="356524"/>
              </a:xfrm>
            </p:grpSpPr>
            <p:cxnSp>
              <p:nvCxnSpPr>
                <p:cNvPr id="630" name="Connettore diritto 629">
                  <a:extLst>
                    <a:ext uri="{FF2B5EF4-FFF2-40B4-BE49-F238E27FC236}">
                      <a16:creationId xmlns:a16="http://schemas.microsoft.com/office/drawing/2014/main" id="{8CC96351-4C88-477B-8079-48044CBE26B4}"/>
                    </a:ext>
                  </a:extLst>
                </p:cNvPr>
                <p:cNvCxnSpPr>
                  <a:cxnSpLocks/>
                </p:cNvCxnSpPr>
                <p:nvPr/>
              </p:nvCxnSpPr>
              <p:spPr>
                <a:xfrm>
                  <a:off x="6134988" y="1716957"/>
                  <a:ext cx="558815"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31" name="Connettore diritto 630">
                  <a:extLst>
                    <a:ext uri="{FF2B5EF4-FFF2-40B4-BE49-F238E27FC236}">
                      <a16:creationId xmlns:a16="http://schemas.microsoft.com/office/drawing/2014/main" id="{E1C27C1D-3C61-4FFF-A59D-BE56914E6103}"/>
                    </a:ext>
                  </a:extLst>
                </p:cNvPr>
                <p:cNvCxnSpPr/>
                <p:nvPr/>
              </p:nvCxnSpPr>
              <p:spPr>
                <a:xfrm>
                  <a:off x="6106351" y="1800298"/>
                  <a:ext cx="678976"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32" name="Connettore diritto 631">
                  <a:extLst>
                    <a:ext uri="{FF2B5EF4-FFF2-40B4-BE49-F238E27FC236}">
                      <a16:creationId xmlns:a16="http://schemas.microsoft.com/office/drawing/2014/main" id="{C2C3E887-C72C-4740-AE3E-A4E590CCFCE3}"/>
                    </a:ext>
                  </a:extLst>
                </p:cNvPr>
                <p:cNvCxnSpPr>
                  <a:cxnSpLocks/>
                </p:cNvCxnSpPr>
                <p:nvPr/>
              </p:nvCxnSpPr>
              <p:spPr>
                <a:xfrm>
                  <a:off x="6088572" y="1897178"/>
                  <a:ext cx="79314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33" name="Connettore diritto 632">
                  <a:extLst>
                    <a:ext uri="{FF2B5EF4-FFF2-40B4-BE49-F238E27FC236}">
                      <a16:creationId xmlns:a16="http://schemas.microsoft.com/office/drawing/2014/main" id="{847B4406-FD95-4DBF-94A4-842B2ECF827E}"/>
                    </a:ext>
                  </a:extLst>
                </p:cNvPr>
                <p:cNvCxnSpPr>
                  <a:cxnSpLocks/>
                </p:cNvCxnSpPr>
                <p:nvPr/>
              </p:nvCxnSpPr>
              <p:spPr>
                <a:xfrm>
                  <a:off x="6154850" y="1679948"/>
                  <a:ext cx="48671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34" name="Connettore diritto 633">
                  <a:extLst>
                    <a:ext uri="{FF2B5EF4-FFF2-40B4-BE49-F238E27FC236}">
                      <a16:creationId xmlns:a16="http://schemas.microsoft.com/office/drawing/2014/main" id="{A5FEA6EA-644E-42E4-A935-E72BDCE6558B}"/>
                    </a:ext>
                  </a:extLst>
                </p:cNvPr>
                <p:cNvCxnSpPr>
                  <a:cxnSpLocks/>
                </p:cNvCxnSpPr>
                <p:nvPr/>
              </p:nvCxnSpPr>
              <p:spPr>
                <a:xfrm>
                  <a:off x="6202973" y="1623822"/>
                  <a:ext cx="330479"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35" name="Connettore diritto 634">
                  <a:extLst>
                    <a:ext uri="{FF2B5EF4-FFF2-40B4-BE49-F238E27FC236}">
                      <a16:creationId xmlns:a16="http://schemas.microsoft.com/office/drawing/2014/main" id="{0F2E5F6E-7203-4493-9CF0-527B8FDDB491}"/>
                    </a:ext>
                  </a:extLst>
                </p:cNvPr>
                <p:cNvCxnSpPr>
                  <a:cxnSpLocks/>
                </p:cNvCxnSpPr>
                <p:nvPr/>
              </p:nvCxnSpPr>
              <p:spPr>
                <a:xfrm>
                  <a:off x="6238014" y="1601302"/>
                  <a:ext cx="240346"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36" name="Connettore diritto 635">
                  <a:extLst>
                    <a:ext uri="{FF2B5EF4-FFF2-40B4-BE49-F238E27FC236}">
                      <a16:creationId xmlns:a16="http://schemas.microsoft.com/office/drawing/2014/main" id="{4F6ACD2F-8AB4-43CD-B606-ED4C6AE15F7A}"/>
                    </a:ext>
                  </a:extLst>
                </p:cNvPr>
                <p:cNvCxnSpPr>
                  <a:cxnSpLocks/>
                </p:cNvCxnSpPr>
                <p:nvPr/>
              </p:nvCxnSpPr>
              <p:spPr>
                <a:xfrm>
                  <a:off x="6179649" y="1647632"/>
                  <a:ext cx="399579"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37" name="Connettore diritto 636">
                  <a:extLst>
                    <a:ext uri="{FF2B5EF4-FFF2-40B4-BE49-F238E27FC236}">
                      <a16:creationId xmlns:a16="http://schemas.microsoft.com/office/drawing/2014/main" id="{80033510-F316-4E0B-8C67-FD4FD93AAB08}"/>
                    </a:ext>
                  </a:extLst>
                </p:cNvPr>
                <p:cNvCxnSpPr>
                  <a:cxnSpLocks/>
                </p:cNvCxnSpPr>
                <p:nvPr/>
              </p:nvCxnSpPr>
              <p:spPr>
                <a:xfrm>
                  <a:off x="6075023" y="1957826"/>
                  <a:ext cx="883269"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38" name="Connettore diritto 637">
                  <a:extLst>
                    <a:ext uri="{FF2B5EF4-FFF2-40B4-BE49-F238E27FC236}">
                      <a16:creationId xmlns:a16="http://schemas.microsoft.com/office/drawing/2014/main" id="{CA17D5AE-7976-4C91-82FC-D8247D9FDE76}"/>
                    </a:ext>
                  </a:extLst>
                </p:cNvPr>
                <p:cNvCxnSpPr>
                  <a:cxnSpLocks/>
                </p:cNvCxnSpPr>
                <p:nvPr/>
              </p:nvCxnSpPr>
              <p:spPr>
                <a:xfrm>
                  <a:off x="6100782" y="1846524"/>
                  <a:ext cx="73005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39" name="Connettore diritto 638">
                  <a:extLst>
                    <a:ext uri="{FF2B5EF4-FFF2-40B4-BE49-F238E27FC236}">
                      <a16:creationId xmlns:a16="http://schemas.microsoft.com/office/drawing/2014/main" id="{099945E2-C49E-48CF-82FE-AADA52CF6983}"/>
                    </a:ext>
                  </a:extLst>
                </p:cNvPr>
                <p:cNvCxnSpPr>
                  <a:cxnSpLocks/>
                </p:cNvCxnSpPr>
                <p:nvPr/>
              </p:nvCxnSpPr>
              <p:spPr>
                <a:xfrm>
                  <a:off x="6118400" y="1758546"/>
                  <a:ext cx="618903"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grpSp>
            <p:nvGrpSpPr>
              <p:cNvPr id="442" name="Gruppo 441">
                <a:extLst>
                  <a:ext uri="{FF2B5EF4-FFF2-40B4-BE49-F238E27FC236}">
                    <a16:creationId xmlns:a16="http://schemas.microsoft.com/office/drawing/2014/main" id="{0001F997-637B-4958-A5E8-DF7A54DB9C41}"/>
                  </a:ext>
                </a:extLst>
              </p:cNvPr>
              <p:cNvGrpSpPr/>
              <p:nvPr/>
            </p:nvGrpSpPr>
            <p:grpSpPr>
              <a:xfrm flipV="1">
                <a:off x="6079592" y="2100359"/>
                <a:ext cx="877260" cy="361548"/>
                <a:chOff x="6064543" y="1601302"/>
                <a:chExt cx="877260" cy="361548"/>
              </a:xfrm>
            </p:grpSpPr>
            <p:cxnSp>
              <p:nvCxnSpPr>
                <p:cNvPr id="443" name="Connettore diritto 442">
                  <a:extLst>
                    <a:ext uri="{FF2B5EF4-FFF2-40B4-BE49-F238E27FC236}">
                      <a16:creationId xmlns:a16="http://schemas.microsoft.com/office/drawing/2014/main" id="{6A3AF480-F01A-4A6F-9A63-6340334B14A3}"/>
                    </a:ext>
                  </a:extLst>
                </p:cNvPr>
                <p:cNvCxnSpPr>
                  <a:cxnSpLocks/>
                </p:cNvCxnSpPr>
                <p:nvPr/>
              </p:nvCxnSpPr>
              <p:spPr>
                <a:xfrm>
                  <a:off x="6122284" y="1716957"/>
                  <a:ext cx="555798"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44" name="Connettore diritto 443">
                  <a:extLst>
                    <a:ext uri="{FF2B5EF4-FFF2-40B4-BE49-F238E27FC236}">
                      <a16:creationId xmlns:a16="http://schemas.microsoft.com/office/drawing/2014/main" id="{1F82E1CD-E998-42F0-ACE6-528D71BF3CED}"/>
                    </a:ext>
                  </a:extLst>
                </p:cNvPr>
                <p:cNvCxnSpPr/>
                <p:nvPr/>
              </p:nvCxnSpPr>
              <p:spPr>
                <a:xfrm>
                  <a:off x="6091676" y="1800298"/>
                  <a:ext cx="678975"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45" name="Connettore diritto 444">
                  <a:extLst>
                    <a:ext uri="{FF2B5EF4-FFF2-40B4-BE49-F238E27FC236}">
                      <a16:creationId xmlns:a16="http://schemas.microsoft.com/office/drawing/2014/main" id="{259D2DE8-4CCD-4C49-BB11-3EF5B8521918}"/>
                    </a:ext>
                  </a:extLst>
                </p:cNvPr>
                <p:cNvCxnSpPr>
                  <a:cxnSpLocks/>
                </p:cNvCxnSpPr>
                <p:nvPr/>
              </p:nvCxnSpPr>
              <p:spPr>
                <a:xfrm>
                  <a:off x="6071803" y="1897178"/>
                  <a:ext cx="799148"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46" name="Connettore diritto 445">
                  <a:extLst>
                    <a:ext uri="{FF2B5EF4-FFF2-40B4-BE49-F238E27FC236}">
                      <a16:creationId xmlns:a16="http://schemas.microsoft.com/office/drawing/2014/main" id="{A15FF75D-AC68-48D1-96C2-8C7CB3B2CD08}"/>
                    </a:ext>
                  </a:extLst>
                </p:cNvPr>
                <p:cNvCxnSpPr>
                  <a:cxnSpLocks/>
                </p:cNvCxnSpPr>
                <p:nvPr/>
              </p:nvCxnSpPr>
              <p:spPr>
                <a:xfrm>
                  <a:off x="6138180" y="1679948"/>
                  <a:ext cx="495712"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47" name="Connettore diritto 446">
                  <a:extLst>
                    <a:ext uri="{FF2B5EF4-FFF2-40B4-BE49-F238E27FC236}">
                      <a16:creationId xmlns:a16="http://schemas.microsoft.com/office/drawing/2014/main" id="{6C860A5A-4619-45FB-A5CD-BC845FAB294C}"/>
                    </a:ext>
                  </a:extLst>
                </p:cNvPr>
                <p:cNvCxnSpPr>
                  <a:cxnSpLocks/>
                </p:cNvCxnSpPr>
                <p:nvPr/>
              </p:nvCxnSpPr>
              <p:spPr>
                <a:xfrm>
                  <a:off x="6191120" y="1623822"/>
                  <a:ext cx="336486"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48" name="Connettore diritto 447">
                  <a:extLst>
                    <a:ext uri="{FF2B5EF4-FFF2-40B4-BE49-F238E27FC236}">
                      <a16:creationId xmlns:a16="http://schemas.microsoft.com/office/drawing/2014/main" id="{6E9B08D8-60AE-4BCE-87D9-EAAD6824C65F}"/>
                    </a:ext>
                  </a:extLst>
                </p:cNvPr>
                <p:cNvCxnSpPr>
                  <a:cxnSpLocks/>
                </p:cNvCxnSpPr>
                <p:nvPr/>
              </p:nvCxnSpPr>
              <p:spPr>
                <a:xfrm>
                  <a:off x="6211306" y="1601302"/>
                  <a:ext cx="252366"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49" name="Connettore diritto 448">
                  <a:extLst>
                    <a:ext uri="{FF2B5EF4-FFF2-40B4-BE49-F238E27FC236}">
                      <a16:creationId xmlns:a16="http://schemas.microsoft.com/office/drawing/2014/main" id="{5FB6DE57-4062-4B0B-828E-8312BEBEF3F7}"/>
                    </a:ext>
                  </a:extLst>
                </p:cNvPr>
                <p:cNvCxnSpPr>
                  <a:cxnSpLocks/>
                </p:cNvCxnSpPr>
                <p:nvPr/>
              </p:nvCxnSpPr>
              <p:spPr>
                <a:xfrm>
                  <a:off x="6164350" y="1647632"/>
                  <a:ext cx="414597"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50" name="Connettore diritto 449">
                  <a:extLst>
                    <a:ext uri="{FF2B5EF4-FFF2-40B4-BE49-F238E27FC236}">
                      <a16:creationId xmlns:a16="http://schemas.microsoft.com/office/drawing/2014/main" id="{DB50F122-9664-4B58-8BD2-EBA3E5C077B6}"/>
                    </a:ext>
                  </a:extLst>
                </p:cNvPr>
                <p:cNvCxnSpPr>
                  <a:cxnSpLocks/>
                </p:cNvCxnSpPr>
                <p:nvPr/>
              </p:nvCxnSpPr>
              <p:spPr>
                <a:xfrm>
                  <a:off x="6064543" y="1962850"/>
                  <a:ext cx="87726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82" name="Connettore diritto 481">
                  <a:extLst>
                    <a:ext uri="{FF2B5EF4-FFF2-40B4-BE49-F238E27FC236}">
                      <a16:creationId xmlns:a16="http://schemas.microsoft.com/office/drawing/2014/main" id="{0D563869-BDE6-4527-B2CD-424372A2B1D1}"/>
                    </a:ext>
                  </a:extLst>
                </p:cNvPr>
                <p:cNvCxnSpPr>
                  <a:cxnSpLocks/>
                </p:cNvCxnSpPr>
                <p:nvPr/>
              </p:nvCxnSpPr>
              <p:spPr>
                <a:xfrm>
                  <a:off x="6081915" y="1846524"/>
                  <a:ext cx="736057"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36" name="Connettore diritto 535">
                  <a:extLst>
                    <a:ext uri="{FF2B5EF4-FFF2-40B4-BE49-F238E27FC236}">
                      <a16:creationId xmlns:a16="http://schemas.microsoft.com/office/drawing/2014/main" id="{4664D475-1887-4AA5-A610-24B867DC2B44}"/>
                    </a:ext>
                  </a:extLst>
                </p:cNvPr>
                <p:cNvCxnSpPr>
                  <a:cxnSpLocks/>
                </p:cNvCxnSpPr>
                <p:nvPr/>
              </p:nvCxnSpPr>
              <p:spPr>
                <a:xfrm>
                  <a:off x="6105622" y="1758546"/>
                  <a:ext cx="618889"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grpSp>
        <p:cxnSp>
          <p:nvCxnSpPr>
            <p:cNvPr id="742" name="Connettore diritto 741">
              <a:extLst>
                <a:ext uri="{FF2B5EF4-FFF2-40B4-BE49-F238E27FC236}">
                  <a16:creationId xmlns:a16="http://schemas.microsoft.com/office/drawing/2014/main" id="{D7CC9B1A-F99F-4384-AB1F-A19047CBA153}"/>
                </a:ext>
              </a:extLst>
            </p:cNvPr>
            <p:cNvCxnSpPr>
              <a:cxnSpLocks/>
            </p:cNvCxnSpPr>
            <p:nvPr/>
          </p:nvCxnSpPr>
          <p:spPr>
            <a:xfrm>
              <a:off x="9138393" y="2025754"/>
              <a:ext cx="126000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grpSp>
        <p:nvGrpSpPr>
          <p:cNvPr id="576" name="Gruppo 575">
            <a:extLst>
              <a:ext uri="{FF2B5EF4-FFF2-40B4-BE49-F238E27FC236}">
                <a16:creationId xmlns:a16="http://schemas.microsoft.com/office/drawing/2014/main" id="{880FB8CC-2990-45B4-983F-9542B146E319}"/>
              </a:ext>
            </a:extLst>
          </p:cNvPr>
          <p:cNvGrpSpPr/>
          <p:nvPr/>
        </p:nvGrpSpPr>
        <p:grpSpPr>
          <a:xfrm>
            <a:off x="5911684" y="2318052"/>
            <a:ext cx="1440000" cy="1440000"/>
            <a:chOff x="4837165" y="3544313"/>
            <a:chExt cx="1440000" cy="1440000"/>
          </a:xfrm>
        </p:grpSpPr>
        <p:sp>
          <p:nvSpPr>
            <p:cNvPr id="577" name="Ovale 576">
              <a:extLst>
                <a:ext uri="{FF2B5EF4-FFF2-40B4-BE49-F238E27FC236}">
                  <a16:creationId xmlns:a16="http://schemas.microsoft.com/office/drawing/2014/main" id="{7BEB005E-0123-40B9-B48F-98451FA1617E}"/>
                </a:ext>
              </a:extLst>
            </p:cNvPr>
            <p:cNvSpPr/>
            <p:nvPr/>
          </p:nvSpPr>
          <p:spPr>
            <a:xfrm rot="1800000">
              <a:off x="4837165" y="3544313"/>
              <a:ext cx="1440000" cy="1440000"/>
            </a:xfrm>
            <a:prstGeom prst="ellipse">
              <a:avLst/>
            </a:pr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94" name="Ovale 593">
              <a:extLst>
                <a:ext uri="{FF2B5EF4-FFF2-40B4-BE49-F238E27FC236}">
                  <a16:creationId xmlns:a16="http://schemas.microsoft.com/office/drawing/2014/main" id="{67445D48-9AC0-4C41-88CF-B0ABDEF61DAA}"/>
                </a:ext>
              </a:extLst>
            </p:cNvPr>
            <p:cNvSpPr/>
            <p:nvPr/>
          </p:nvSpPr>
          <p:spPr>
            <a:xfrm rot="1800000">
              <a:off x="5106300" y="3813511"/>
              <a:ext cx="900000" cy="900000"/>
            </a:xfrm>
            <a:prstGeom prst="ellipse">
              <a:avLst/>
            </a:pr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cxnSp>
        <p:nvCxnSpPr>
          <p:cNvPr id="642" name="Connettore diritto 641">
            <a:extLst>
              <a:ext uri="{FF2B5EF4-FFF2-40B4-BE49-F238E27FC236}">
                <a16:creationId xmlns:a16="http://schemas.microsoft.com/office/drawing/2014/main" id="{64B2A3E7-DC87-45AF-9DE7-6A4FB904272B}"/>
              </a:ext>
            </a:extLst>
          </p:cNvPr>
          <p:cNvCxnSpPr>
            <a:cxnSpLocks/>
            <a:endCxn id="577" idx="4"/>
          </p:cNvCxnSpPr>
          <p:nvPr/>
        </p:nvCxnSpPr>
        <p:spPr>
          <a:xfrm flipH="1" flipV="1">
            <a:off x="6271684" y="3661590"/>
            <a:ext cx="2133779" cy="122629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43" name="Connettore diritto 642">
            <a:extLst>
              <a:ext uri="{FF2B5EF4-FFF2-40B4-BE49-F238E27FC236}">
                <a16:creationId xmlns:a16="http://schemas.microsoft.com/office/drawing/2014/main" id="{57A56696-8BE1-4260-B673-7AC4C2901AE1}"/>
              </a:ext>
            </a:extLst>
          </p:cNvPr>
          <p:cNvCxnSpPr>
            <a:cxnSpLocks/>
          </p:cNvCxnSpPr>
          <p:nvPr/>
        </p:nvCxnSpPr>
        <p:spPr>
          <a:xfrm flipH="1" flipV="1">
            <a:off x="6942588" y="2381653"/>
            <a:ext cx="2355005" cy="1359663"/>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46" name="Connettore diritto 645">
            <a:extLst>
              <a:ext uri="{FF2B5EF4-FFF2-40B4-BE49-F238E27FC236}">
                <a16:creationId xmlns:a16="http://schemas.microsoft.com/office/drawing/2014/main" id="{B2EC02D4-8AC0-46CB-83EA-C7B19B4AA381}"/>
              </a:ext>
            </a:extLst>
          </p:cNvPr>
          <p:cNvCxnSpPr>
            <a:cxnSpLocks/>
          </p:cNvCxnSpPr>
          <p:nvPr/>
        </p:nvCxnSpPr>
        <p:spPr>
          <a:xfrm flipV="1">
            <a:off x="6698374" y="2687945"/>
            <a:ext cx="1607752" cy="2784705"/>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650" name="Connettore diritto 649">
            <a:extLst>
              <a:ext uri="{FF2B5EF4-FFF2-40B4-BE49-F238E27FC236}">
                <a16:creationId xmlns:a16="http://schemas.microsoft.com/office/drawing/2014/main" id="{607E5FF2-C6E6-4B2B-BC3F-3C6A780FCA1D}"/>
              </a:ext>
            </a:extLst>
          </p:cNvPr>
          <p:cNvCxnSpPr>
            <a:cxnSpLocks/>
          </p:cNvCxnSpPr>
          <p:nvPr/>
        </p:nvCxnSpPr>
        <p:spPr>
          <a:xfrm>
            <a:off x="7831118" y="3508077"/>
            <a:ext cx="2423398" cy="1399864"/>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sp>
        <p:nvSpPr>
          <p:cNvPr id="11" name="Arco 10">
            <a:extLst>
              <a:ext uri="{FF2B5EF4-FFF2-40B4-BE49-F238E27FC236}">
                <a16:creationId xmlns:a16="http://schemas.microsoft.com/office/drawing/2014/main" id="{D8D47195-4C22-48F3-B0B8-5E4596665A85}"/>
              </a:ext>
            </a:extLst>
          </p:cNvPr>
          <p:cNvSpPr/>
          <p:nvPr/>
        </p:nvSpPr>
        <p:spPr>
          <a:xfrm>
            <a:off x="5906993" y="2316633"/>
            <a:ext cx="1440000" cy="1440000"/>
          </a:xfrm>
          <a:prstGeom prst="arc">
            <a:avLst>
              <a:gd name="adj1" fmla="val 14959120"/>
              <a:gd name="adj2" fmla="val 21092091"/>
            </a:avLst>
          </a:prstGeom>
          <a:ln w="3175">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648" name="CasellaDiTesto 647">
            <a:extLst>
              <a:ext uri="{FF2B5EF4-FFF2-40B4-BE49-F238E27FC236}">
                <a16:creationId xmlns:a16="http://schemas.microsoft.com/office/drawing/2014/main" id="{8A710859-7E50-4F7E-B885-B15496C4BD98}"/>
              </a:ext>
            </a:extLst>
          </p:cNvPr>
          <p:cNvSpPr txBox="1"/>
          <p:nvPr/>
        </p:nvSpPr>
        <p:spPr>
          <a:xfrm rot="-3540000">
            <a:off x="6455856" y="4983177"/>
            <a:ext cx="398533" cy="369332"/>
          </a:xfrm>
          <a:prstGeom prst="rect">
            <a:avLst/>
          </a:prstGeom>
          <a:noFill/>
        </p:spPr>
        <p:txBody>
          <a:bodyPr wrap="square" rtlCol="0">
            <a:spAutoFit/>
          </a:bodyPr>
          <a:lstStyle/>
          <a:p>
            <a:r>
              <a:rPr lang="it-IT" dirty="0"/>
              <a:t>lt</a:t>
            </a:r>
          </a:p>
        </p:txBody>
      </p:sp>
      <p:grpSp>
        <p:nvGrpSpPr>
          <p:cNvPr id="84" name="Gruppo 83">
            <a:extLst>
              <a:ext uri="{FF2B5EF4-FFF2-40B4-BE49-F238E27FC236}">
                <a16:creationId xmlns:a16="http://schemas.microsoft.com/office/drawing/2014/main" id="{8559C13B-4253-4345-93AA-46174E2B5908}"/>
              </a:ext>
            </a:extLst>
          </p:cNvPr>
          <p:cNvGrpSpPr/>
          <p:nvPr/>
        </p:nvGrpSpPr>
        <p:grpSpPr>
          <a:xfrm>
            <a:off x="5907622" y="2404996"/>
            <a:ext cx="1447812" cy="1348772"/>
            <a:chOff x="5907622" y="2404996"/>
            <a:chExt cx="1447812" cy="1348772"/>
          </a:xfrm>
        </p:grpSpPr>
        <p:grpSp>
          <p:nvGrpSpPr>
            <p:cNvPr id="81" name="Gruppo 80">
              <a:extLst>
                <a:ext uri="{FF2B5EF4-FFF2-40B4-BE49-F238E27FC236}">
                  <a16:creationId xmlns:a16="http://schemas.microsoft.com/office/drawing/2014/main" id="{0B471F1E-B852-4AA3-A937-770346A6C96E}"/>
                </a:ext>
              </a:extLst>
            </p:cNvPr>
            <p:cNvGrpSpPr/>
            <p:nvPr/>
          </p:nvGrpSpPr>
          <p:grpSpPr>
            <a:xfrm>
              <a:off x="5907622" y="2673522"/>
              <a:ext cx="1345610" cy="1080246"/>
              <a:chOff x="5907622" y="2673522"/>
              <a:chExt cx="1345610" cy="1080246"/>
            </a:xfrm>
          </p:grpSpPr>
          <p:cxnSp>
            <p:nvCxnSpPr>
              <p:cNvPr id="657" name="Connettore diritto 656">
                <a:extLst>
                  <a:ext uri="{FF2B5EF4-FFF2-40B4-BE49-F238E27FC236}">
                    <a16:creationId xmlns:a16="http://schemas.microsoft.com/office/drawing/2014/main" id="{ECBBB2D5-C402-4AF6-831F-FDFF5C50CD6F}"/>
                  </a:ext>
                </a:extLst>
              </p:cNvPr>
              <p:cNvCxnSpPr>
                <a:cxnSpLocks/>
              </p:cNvCxnSpPr>
              <p:nvPr/>
            </p:nvCxnSpPr>
            <p:spPr>
              <a:xfrm>
                <a:off x="6888737" y="3406277"/>
                <a:ext cx="245950" cy="142072"/>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66" name="Gruppo 65">
                <a:extLst>
                  <a:ext uri="{FF2B5EF4-FFF2-40B4-BE49-F238E27FC236}">
                    <a16:creationId xmlns:a16="http://schemas.microsoft.com/office/drawing/2014/main" id="{62A06170-B284-411A-9A5A-F5F49063949A}"/>
                  </a:ext>
                </a:extLst>
              </p:cNvPr>
              <p:cNvGrpSpPr/>
              <p:nvPr/>
            </p:nvGrpSpPr>
            <p:grpSpPr>
              <a:xfrm>
                <a:off x="5907622" y="2673522"/>
                <a:ext cx="987902" cy="1080246"/>
                <a:chOff x="5907622" y="2673522"/>
                <a:chExt cx="987902" cy="1080246"/>
              </a:xfrm>
            </p:grpSpPr>
            <p:cxnSp>
              <p:nvCxnSpPr>
                <p:cNvPr id="652" name="Connettore diritto 651">
                  <a:extLst>
                    <a:ext uri="{FF2B5EF4-FFF2-40B4-BE49-F238E27FC236}">
                      <a16:creationId xmlns:a16="http://schemas.microsoft.com/office/drawing/2014/main" id="{38DE925C-7A04-4CDD-926C-829ECC4D5980}"/>
                    </a:ext>
                  </a:extLst>
                </p:cNvPr>
                <p:cNvCxnSpPr>
                  <a:cxnSpLocks/>
                </p:cNvCxnSpPr>
                <p:nvPr/>
              </p:nvCxnSpPr>
              <p:spPr>
                <a:xfrm>
                  <a:off x="5966544" y="2750558"/>
                  <a:ext cx="235879" cy="136254"/>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53" name="Connettore diritto 652">
                  <a:extLst>
                    <a:ext uri="{FF2B5EF4-FFF2-40B4-BE49-F238E27FC236}">
                      <a16:creationId xmlns:a16="http://schemas.microsoft.com/office/drawing/2014/main" id="{E2CC35D9-B9C8-4E9B-AD23-07F5BD6A781C}"/>
                    </a:ext>
                  </a:extLst>
                </p:cNvPr>
                <p:cNvCxnSpPr>
                  <a:cxnSpLocks/>
                </p:cNvCxnSpPr>
                <p:nvPr/>
              </p:nvCxnSpPr>
              <p:spPr>
                <a:xfrm>
                  <a:off x="5917646" y="3147193"/>
                  <a:ext cx="977878" cy="564866"/>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54" name="Connettore diritto 653">
                  <a:extLst>
                    <a:ext uri="{FF2B5EF4-FFF2-40B4-BE49-F238E27FC236}">
                      <a16:creationId xmlns:a16="http://schemas.microsoft.com/office/drawing/2014/main" id="{D555C6A4-8136-4173-AF6C-F9FD7E7645F7}"/>
                    </a:ext>
                  </a:extLst>
                </p:cNvPr>
                <p:cNvCxnSpPr>
                  <a:cxnSpLocks/>
                </p:cNvCxnSpPr>
                <p:nvPr/>
              </p:nvCxnSpPr>
              <p:spPr>
                <a:xfrm>
                  <a:off x="5930917" y="2853699"/>
                  <a:ext cx="256526" cy="148181"/>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56" name="Connettore diritto 655">
                  <a:extLst>
                    <a:ext uri="{FF2B5EF4-FFF2-40B4-BE49-F238E27FC236}">
                      <a16:creationId xmlns:a16="http://schemas.microsoft.com/office/drawing/2014/main" id="{B0ECAA02-0A91-4F9F-BA14-ECB49046E7BF}"/>
                    </a:ext>
                  </a:extLst>
                </p:cNvPr>
                <p:cNvCxnSpPr>
                  <a:cxnSpLocks/>
                </p:cNvCxnSpPr>
                <p:nvPr/>
              </p:nvCxnSpPr>
              <p:spPr>
                <a:xfrm>
                  <a:off x="5916908" y="2964395"/>
                  <a:ext cx="263688" cy="152318"/>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58" name="Connettore diritto 657">
                  <a:extLst>
                    <a:ext uri="{FF2B5EF4-FFF2-40B4-BE49-F238E27FC236}">
                      <a16:creationId xmlns:a16="http://schemas.microsoft.com/office/drawing/2014/main" id="{7E59CC99-6F58-4F98-B70F-D31736B19094}"/>
                    </a:ext>
                  </a:extLst>
                </p:cNvPr>
                <p:cNvCxnSpPr>
                  <a:cxnSpLocks/>
                </p:cNvCxnSpPr>
                <p:nvPr/>
              </p:nvCxnSpPr>
              <p:spPr>
                <a:xfrm>
                  <a:off x="5939142" y="3232241"/>
                  <a:ext cx="870605" cy="50290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59" name="Connettore diritto 658">
                  <a:extLst>
                    <a:ext uri="{FF2B5EF4-FFF2-40B4-BE49-F238E27FC236}">
                      <a16:creationId xmlns:a16="http://schemas.microsoft.com/office/drawing/2014/main" id="{D5E4C808-DBD9-4643-906E-7747AA0DD37E}"/>
                    </a:ext>
                  </a:extLst>
                </p:cNvPr>
                <p:cNvCxnSpPr>
                  <a:cxnSpLocks/>
                </p:cNvCxnSpPr>
                <p:nvPr/>
              </p:nvCxnSpPr>
              <p:spPr>
                <a:xfrm>
                  <a:off x="6014760" y="2673522"/>
                  <a:ext cx="230096" cy="132914"/>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60" name="Connettore diritto 659">
                  <a:extLst>
                    <a:ext uri="{FF2B5EF4-FFF2-40B4-BE49-F238E27FC236}">
                      <a16:creationId xmlns:a16="http://schemas.microsoft.com/office/drawing/2014/main" id="{BD9A74DD-8629-4BBE-88E2-4811FF652171}"/>
                    </a:ext>
                  </a:extLst>
                </p:cNvPr>
                <p:cNvCxnSpPr>
                  <a:cxnSpLocks/>
                </p:cNvCxnSpPr>
                <p:nvPr/>
              </p:nvCxnSpPr>
              <p:spPr>
                <a:xfrm>
                  <a:off x="5960932" y="3314858"/>
                  <a:ext cx="753842" cy="435453"/>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61" name="Connettore diritto 660">
                  <a:extLst>
                    <a:ext uri="{FF2B5EF4-FFF2-40B4-BE49-F238E27FC236}">
                      <a16:creationId xmlns:a16="http://schemas.microsoft.com/office/drawing/2014/main" id="{8515944E-AD42-4756-8A03-B1EF1DE1D849}"/>
                    </a:ext>
                  </a:extLst>
                </p:cNvPr>
                <p:cNvCxnSpPr>
                  <a:cxnSpLocks/>
                </p:cNvCxnSpPr>
                <p:nvPr/>
              </p:nvCxnSpPr>
              <p:spPr>
                <a:xfrm>
                  <a:off x="6008634" y="3396825"/>
                  <a:ext cx="617928" cy="356943"/>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62" name="Connettore diritto 661">
                  <a:extLst>
                    <a:ext uri="{FF2B5EF4-FFF2-40B4-BE49-F238E27FC236}">
                      <a16:creationId xmlns:a16="http://schemas.microsoft.com/office/drawing/2014/main" id="{4A2ADC2D-FA10-4E9F-81AA-D9001C59B8BD}"/>
                    </a:ext>
                  </a:extLst>
                </p:cNvPr>
                <p:cNvCxnSpPr>
                  <a:cxnSpLocks/>
                </p:cNvCxnSpPr>
                <p:nvPr/>
              </p:nvCxnSpPr>
              <p:spPr>
                <a:xfrm>
                  <a:off x="5907622" y="3049440"/>
                  <a:ext cx="327480" cy="189167"/>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63" name="Connettore diritto 662">
                  <a:extLst>
                    <a:ext uri="{FF2B5EF4-FFF2-40B4-BE49-F238E27FC236}">
                      <a16:creationId xmlns:a16="http://schemas.microsoft.com/office/drawing/2014/main" id="{4B0FFE7B-7050-4FC7-ABEA-352AA5C62F50}"/>
                    </a:ext>
                  </a:extLst>
                </p:cNvPr>
                <p:cNvCxnSpPr>
                  <a:cxnSpLocks/>
                </p:cNvCxnSpPr>
                <p:nvPr/>
              </p:nvCxnSpPr>
              <p:spPr>
                <a:xfrm>
                  <a:off x="6114668" y="3542540"/>
                  <a:ext cx="331145" cy="191284"/>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64" name="Connettore diritto 663">
                  <a:extLst>
                    <a:ext uri="{FF2B5EF4-FFF2-40B4-BE49-F238E27FC236}">
                      <a16:creationId xmlns:a16="http://schemas.microsoft.com/office/drawing/2014/main" id="{4EE6408E-D4AD-4E28-958C-0D89F3DBE286}"/>
                    </a:ext>
                  </a:extLst>
                </p:cNvPr>
                <p:cNvCxnSpPr>
                  <a:cxnSpLocks/>
                </p:cNvCxnSpPr>
                <p:nvPr/>
              </p:nvCxnSpPr>
              <p:spPr>
                <a:xfrm>
                  <a:off x="6059578" y="3474408"/>
                  <a:ext cx="477787" cy="275991"/>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666" name="Connettore diritto 665">
                <a:extLst>
                  <a:ext uri="{FF2B5EF4-FFF2-40B4-BE49-F238E27FC236}">
                    <a16:creationId xmlns:a16="http://schemas.microsoft.com/office/drawing/2014/main" id="{714335F3-6F12-4025-B2B4-7F7E7E3BAA36}"/>
                  </a:ext>
                </a:extLst>
              </p:cNvPr>
              <p:cNvCxnSpPr>
                <a:cxnSpLocks/>
              </p:cNvCxnSpPr>
              <p:nvPr/>
            </p:nvCxnSpPr>
            <p:spPr>
              <a:xfrm>
                <a:off x="6660425" y="3486936"/>
                <a:ext cx="324005" cy="18716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67" name="Connettore diritto 666">
                <a:extLst>
                  <a:ext uri="{FF2B5EF4-FFF2-40B4-BE49-F238E27FC236}">
                    <a16:creationId xmlns:a16="http://schemas.microsoft.com/office/drawing/2014/main" id="{D298A520-3A4C-4C92-B0AE-2C166536B58A}"/>
                  </a:ext>
                </a:extLst>
              </p:cNvPr>
              <p:cNvCxnSpPr>
                <a:cxnSpLocks/>
              </p:cNvCxnSpPr>
              <p:nvPr/>
            </p:nvCxnSpPr>
            <p:spPr>
              <a:xfrm>
                <a:off x="6972510" y="3330137"/>
                <a:ext cx="236839" cy="136809"/>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68" name="Connettore diritto 667">
                <a:extLst>
                  <a:ext uri="{FF2B5EF4-FFF2-40B4-BE49-F238E27FC236}">
                    <a16:creationId xmlns:a16="http://schemas.microsoft.com/office/drawing/2014/main" id="{76BBF775-FA3B-4C7E-8CAC-EFE661AEE5D5}"/>
                  </a:ext>
                </a:extLst>
              </p:cNvPr>
              <p:cNvCxnSpPr>
                <a:cxnSpLocks/>
              </p:cNvCxnSpPr>
              <p:nvPr/>
            </p:nvCxnSpPr>
            <p:spPr>
              <a:xfrm>
                <a:off x="6774583" y="3459836"/>
                <a:ext cx="283652" cy="16385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69" name="Connettore diritto 668">
                <a:extLst>
                  <a:ext uri="{FF2B5EF4-FFF2-40B4-BE49-F238E27FC236}">
                    <a16:creationId xmlns:a16="http://schemas.microsoft.com/office/drawing/2014/main" id="{71A18C1D-EB25-49BF-B1FE-C6B6AD81C14E}"/>
                  </a:ext>
                </a:extLst>
              </p:cNvPr>
              <p:cNvCxnSpPr>
                <a:cxnSpLocks/>
              </p:cNvCxnSpPr>
              <p:nvPr/>
            </p:nvCxnSpPr>
            <p:spPr>
              <a:xfrm>
                <a:off x="7022181" y="3255215"/>
                <a:ext cx="231051" cy="133465"/>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670" name="Gruppo 669">
              <a:extLst>
                <a:ext uri="{FF2B5EF4-FFF2-40B4-BE49-F238E27FC236}">
                  <a16:creationId xmlns:a16="http://schemas.microsoft.com/office/drawing/2014/main" id="{F32E961D-0629-4B0F-8615-FEAA989F9BAF}"/>
                </a:ext>
              </a:extLst>
            </p:cNvPr>
            <p:cNvGrpSpPr/>
            <p:nvPr/>
          </p:nvGrpSpPr>
          <p:grpSpPr>
            <a:xfrm rot="10800000">
              <a:off x="6053707" y="2404996"/>
              <a:ext cx="1301727" cy="915817"/>
              <a:chOff x="5907622" y="2750558"/>
              <a:chExt cx="1301727" cy="915817"/>
            </a:xfrm>
          </p:grpSpPr>
          <p:cxnSp>
            <p:nvCxnSpPr>
              <p:cNvPr id="671" name="Connettore diritto 670">
                <a:extLst>
                  <a:ext uri="{FF2B5EF4-FFF2-40B4-BE49-F238E27FC236}">
                    <a16:creationId xmlns:a16="http://schemas.microsoft.com/office/drawing/2014/main" id="{1FE49FE7-2958-4AEB-B5C8-E6307D1A6E7C}"/>
                  </a:ext>
                </a:extLst>
              </p:cNvPr>
              <p:cNvCxnSpPr>
                <a:cxnSpLocks/>
              </p:cNvCxnSpPr>
              <p:nvPr/>
            </p:nvCxnSpPr>
            <p:spPr>
              <a:xfrm>
                <a:off x="6888737" y="3406277"/>
                <a:ext cx="245950" cy="142072"/>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672" name="Gruppo 671">
                <a:extLst>
                  <a:ext uri="{FF2B5EF4-FFF2-40B4-BE49-F238E27FC236}">
                    <a16:creationId xmlns:a16="http://schemas.microsoft.com/office/drawing/2014/main" id="{8A1BBA34-AECA-4181-9E9E-A3ED932E4930}"/>
                  </a:ext>
                </a:extLst>
              </p:cNvPr>
              <p:cNvGrpSpPr/>
              <p:nvPr/>
            </p:nvGrpSpPr>
            <p:grpSpPr>
              <a:xfrm>
                <a:off x="5907622" y="2750558"/>
                <a:ext cx="327480" cy="488049"/>
                <a:chOff x="5907622" y="2750558"/>
                <a:chExt cx="327480" cy="488049"/>
              </a:xfrm>
            </p:grpSpPr>
            <p:cxnSp>
              <p:nvCxnSpPr>
                <p:cNvPr id="677" name="Connettore diritto 676">
                  <a:extLst>
                    <a:ext uri="{FF2B5EF4-FFF2-40B4-BE49-F238E27FC236}">
                      <a16:creationId xmlns:a16="http://schemas.microsoft.com/office/drawing/2014/main" id="{920F040E-A7BD-466F-BEC0-A11B6ED65C8B}"/>
                    </a:ext>
                  </a:extLst>
                </p:cNvPr>
                <p:cNvCxnSpPr>
                  <a:cxnSpLocks/>
                </p:cNvCxnSpPr>
                <p:nvPr/>
              </p:nvCxnSpPr>
              <p:spPr>
                <a:xfrm>
                  <a:off x="5966544" y="2750558"/>
                  <a:ext cx="235879" cy="136254"/>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79" name="Connettore diritto 678">
                  <a:extLst>
                    <a:ext uri="{FF2B5EF4-FFF2-40B4-BE49-F238E27FC236}">
                      <a16:creationId xmlns:a16="http://schemas.microsoft.com/office/drawing/2014/main" id="{3453B005-F677-4F82-B067-017E07EE785E}"/>
                    </a:ext>
                  </a:extLst>
                </p:cNvPr>
                <p:cNvCxnSpPr>
                  <a:cxnSpLocks/>
                </p:cNvCxnSpPr>
                <p:nvPr/>
              </p:nvCxnSpPr>
              <p:spPr>
                <a:xfrm>
                  <a:off x="5930917" y="2853699"/>
                  <a:ext cx="256526" cy="148181"/>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80" name="Connettore diritto 679">
                  <a:extLst>
                    <a:ext uri="{FF2B5EF4-FFF2-40B4-BE49-F238E27FC236}">
                      <a16:creationId xmlns:a16="http://schemas.microsoft.com/office/drawing/2014/main" id="{0BF401E8-5193-4828-8B92-A6F2543D4419}"/>
                    </a:ext>
                  </a:extLst>
                </p:cNvPr>
                <p:cNvCxnSpPr>
                  <a:cxnSpLocks/>
                </p:cNvCxnSpPr>
                <p:nvPr/>
              </p:nvCxnSpPr>
              <p:spPr>
                <a:xfrm rot="10800000" flipH="1" flipV="1">
                  <a:off x="5916908" y="2964395"/>
                  <a:ext cx="277643" cy="160379"/>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85" name="Connettore diritto 684">
                  <a:extLst>
                    <a:ext uri="{FF2B5EF4-FFF2-40B4-BE49-F238E27FC236}">
                      <a16:creationId xmlns:a16="http://schemas.microsoft.com/office/drawing/2014/main" id="{1D9A0D92-7B4D-4A7A-BA6C-A2EA53D47D8F}"/>
                    </a:ext>
                  </a:extLst>
                </p:cNvPr>
                <p:cNvCxnSpPr>
                  <a:cxnSpLocks/>
                </p:cNvCxnSpPr>
                <p:nvPr/>
              </p:nvCxnSpPr>
              <p:spPr>
                <a:xfrm>
                  <a:off x="5907622" y="3049440"/>
                  <a:ext cx="327480" cy="189167"/>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673" name="Connettore diritto 672">
                <a:extLst>
                  <a:ext uri="{FF2B5EF4-FFF2-40B4-BE49-F238E27FC236}">
                    <a16:creationId xmlns:a16="http://schemas.microsoft.com/office/drawing/2014/main" id="{B47E3090-6993-43FF-8D59-ADA2E0353BA1}"/>
                  </a:ext>
                </a:extLst>
              </p:cNvPr>
              <p:cNvCxnSpPr>
                <a:cxnSpLocks/>
              </p:cNvCxnSpPr>
              <p:nvPr/>
            </p:nvCxnSpPr>
            <p:spPr>
              <a:xfrm rot="10800000" flipH="1" flipV="1">
                <a:off x="6660424" y="3486936"/>
                <a:ext cx="310640" cy="179439"/>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74" name="Connettore diritto 673">
                <a:extLst>
                  <a:ext uri="{FF2B5EF4-FFF2-40B4-BE49-F238E27FC236}">
                    <a16:creationId xmlns:a16="http://schemas.microsoft.com/office/drawing/2014/main" id="{2019B68B-E65B-445D-86F6-CAF1A4094E76}"/>
                  </a:ext>
                </a:extLst>
              </p:cNvPr>
              <p:cNvCxnSpPr>
                <a:cxnSpLocks/>
              </p:cNvCxnSpPr>
              <p:nvPr/>
            </p:nvCxnSpPr>
            <p:spPr>
              <a:xfrm>
                <a:off x="6972510" y="3330137"/>
                <a:ext cx="236839" cy="136809"/>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75" name="Connettore diritto 674">
                <a:extLst>
                  <a:ext uri="{FF2B5EF4-FFF2-40B4-BE49-F238E27FC236}">
                    <a16:creationId xmlns:a16="http://schemas.microsoft.com/office/drawing/2014/main" id="{3C860022-81FF-45D1-B6E9-E3339469F18E}"/>
                  </a:ext>
                </a:extLst>
              </p:cNvPr>
              <p:cNvCxnSpPr>
                <a:cxnSpLocks/>
              </p:cNvCxnSpPr>
              <p:nvPr/>
            </p:nvCxnSpPr>
            <p:spPr>
              <a:xfrm rot="10800000" flipH="1" flipV="1">
                <a:off x="6774446" y="3459757"/>
                <a:ext cx="283788" cy="163929"/>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grpSp>
      </p:grpSp>
      <p:cxnSp>
        <p:nvCxnSpPr>
          <p:cNvPr id="640" name="Connettore diritto 639">
            <a:extLst>
              <a:ext uri="{FF2B5EF4-FFF2-40B4-BE49-F238E27FC236}">
                <a16:creationId xmlns:a16="http://schemas.microsoft.com/office/drawing/2014/main" id="{405D467B-BAF4-4ECC-BECB-31159162513A}"/>
              </a:ext>
            </a:extLst>
          </p:cNvPr>
          <p:cNvCxnSpPr>
            <a:cxnSpLocks/>
          </p:cNvCxnSpPr>
          <p:nvPr/>
        </p:nvCxnSpPr>
        <p:spPr>
          <a:xfrm>
            <a:off x="4873204" y="3577993"/>
            <a:ext cx="4593699" cy="265352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44" name="Connettore diritto 643">
            <a:extLst>
              <a:ext uri="{FF2B5EF4-FFF2-40B4-BE49-F238E27FC236}">
                <a16:creationId xmlns:a16="http://schemas.microsoft.com/office/drawing/2014/main" id="{03F66397-E605-4E7F-B76C-04AB7C71E113}"/>
              </a:ext>
            </a:extLst>
          </p:cNvPr>
          <p:cNvCxnSpPr>
            <a:cxnSpLocks/>
          </p:cNvCxnSpPr>
          <p:nvPr/>
        </p:nvCxnSpPr>
        <p:spPr>
          <a:xfrm>
            <a:off x="5790219" y="2025102"/>
            <a:ext cx="4588537" cy="2650546"/>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47" name="Connettore diritto 646">
            <a:extLst>
              <a:ext uri="{FF2B5EF4-FFF2-40B4-BE49-F238E27FC236}">
                <a16:creationId xmlns:a16="http://schemas.microsoft.com/office/drawing/2014/main" id="{668375AA-0CF6-4F89-92D4-8E672DFA78CB}"/>
              </a:ext>
            </a:extLst>
          </p:cNvPr>
          <p:cNvCxnSpPr>
            <a:cxnSpLocks/>
          </p:cNvCxnSpPr>
          <p:nvPr/>
        </p:nvCxnSpPr>
        <p:spPr>
          <a:xfrm flipV="1">
            <a:off x="4884319" y="2027695"/>
            <a:ext cx="895900" cy="1551742"/>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49" name="Connettore diritto 648">
            <a:extLst>
              <a:ext uri="{FF2B5EF4-FFF2-40B4-BE49-F238E27FC236}">
                <a16:creationId xmlns:a16="http://schemas.microsoft.com/office/drawing/2014/main" id="{C3D24414-2810-464E-A91C-A7F1492B3D32}"/>
              </a:ext>
            </a:extLst>
          </p:cNvPr>
          <p:cNvCxnSpPr>
            <a:cxnSpLocks/>
          </p:cNvCxnSpPr>
          <p:nvPr/>
        </p:nvCxnSpPr>
        <p:spPr>
          <a:xfrm>
            <a:off x="7195061" y="4601415"/>
            <a:ext cx="2425016" cy="1400798"/>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51" name="Connettore diritto 650">
            <a:extLst>
              <a:ext uri="{FF2B5EF4-FFF2-40B4-BE49-F238E27FC236}">
                <a16:creationId xmlns:a16="http://schemas.microsoft.com/office/drawing/2014/main" id="{16F26A45-C8EF-4452-9EA8-1E849776027B}"/>
              </a:ext>
            </a:extLst>
          </p:cNvPr>
          <p:cNvCxnSpPr>
            <a:cxnSpLocks/>
          </p:cNvCxnSpPr>
          <p:nvPr/>
        </p:nvCxnSpPr>
        <p:spPr>
          <a:xfrm>
            <a:off x="5025987" y="3348303"/>
            <a:ext cx="2178704" cy="1258517"/>
          </a:xfrm>
          <a:prstGeom prst="line">
            <a:avLst/>
          </a:prstGeom>
          <a:ln w="3175">
            <a:solidFill>
              <a:srgbClr val="00B050"/>
            </a:solidFill>
            <a:prstDash val="lgDash"/>
          </a:ln>
        </p:spPr>
        <p:style>
          <a:lnRef idx="1">
            <a:schemeClr val="accent1"/>
          </a:lnRef>
          <a:fillRef idx="0">
            <a:schemeClr val="accent1"/>
          </a:fillRef>
          <a:effectRef idx="0">
            <a:schemeClr val="accent1"/>
          </a:effectRef>
          <a:fontRef idx="minor">
            <a:schemeClr val="tx1"/>
          </a:fontRef>
        </p:style>
      </p:cxnSp>
      <p:cxnSp>
        <p:nvCxnSpPr>
          <p:cNvPr id="655" name="Connettore diritto 654">
            <a:extLst>
              <a:ext uri="{FF2B5EF4-FFF2-40B4-BE49-F238E27FC236}">
                <a16:creationId xmlns:a16="http://schemas.microsoft.com/office/drawing/2014/main" id="{2EEE11B4-1F16-42E3-A477-4D89F8AF5CAA}"/>
              </a:ext>
            </a:extLst>
          </p:cNvPr>
          <p:cNvCxnSpPr>
            <a:cxnSpLocks/>
          </p:cNvCxnSpPr>
          <p:nvPr/>
        </p:nvCxnSpPr>
        <p:spPr>
          <a:xfrm>
            <a:off x="5649376" y="2254581"/>
            <a:ext cx="2178704" cy="1258517"/>
          </a:xfrm>
          <a:prstGeom prst="line">
            <a:avLst/>
          </a:prstGeom>
          <a:ln w="3175">
            <a:solidFill>
              <a:srgbClr val="00B050"/>
            </a:solidFill>
            <a:prstDash val="lgDash"/>
          </a:ln>
        </p:spPr>
        <p:style>
          <a:lnRef idx="1">
            <a:schemeClr val="accent1"/>
          </a:lnRef>
          <a:fillRef idx="0">
            <a:schemeClr val="accent1"/>
          </a:fillRef>
          <a:effectRef idx="0">
            <a:schemeClr val="accent1"/>
          </a:effectRef>
          <a:fontRef idx="minor">
            <a:schemeClr val="tx1"/>
          </a:fontRef>
        </p:style>
      </p:cxnSp>
      <p:cxnSp>
        <p:nvCxnSpPr>
          <p:cNvPr id="665" name="Connettore diritto 664">
            <a:extLst>
              <a:ext uri="{FF2B5EF4-FFF2-40B4-BE49-F238E27FC236}">
                <a16:creationId xmlns:a16="http://schemas.microsoft.com/office/drawing/2014/main" id="{54EE2715-5EFC-47DF-AB72-D92197604D76}"/>
              </a:ext>
            </a:extLst>
          </p:cNvPr>
          <p:cNvCxnSpPr>
            <a:cxnSpLocks/>
          </p:cNvCxnSpPr>
          <p:nvPr/>
        </p:nvCxnSpPr>
        <p:spPr>
          <a:xfrm>
            <a:off x="6377330" y="2363629"/>
            <a:ext cx="4575406" cy="2642961"/>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grpSp>
        <p:nvGrpSpPr>
          <p:cNvPr id="676" name="Gruppo 675">
            <a:extLst>
              <a:ext uri="{FF2B5EF4-FFF2-40B4-BE49-F238E27FC236}">
                <a16:creationId xmlns:a16="http://schemas.microsoft.com/office/drawing/2014/main" id="{9BA12FB4-3C40-4F44-B32B-19240B1815DF}"/>
              </a:ext>
            </a:extLst>
          </p:cNvPr>
          <p:cNvGrpSpPr/>
          <p:nvPr/>
        </p:nvGrpSpPr>
        <p:grpSpPr>
          <a:xfrm>
            <a:off x="11038716" y="1599628"/>
            <a:ext cx="449001" cy="860605"/>
            <a:chOff x="6079592" y="1601302"/>
            <a:chExt cx="583916" cy="860605"/>
          </a:xfrm>
        </p:grpSpPr>
        <p:cxnSp>
          <p:nvCxnSpPr>
            <p:cNvPr id="681" name="Connettore diritto 680">
              <a:extLst>
                <a:ext uri="{FF2B5EF4-FFF2-40B4-BE49-F238E27FC236}">
                  <a16:creationId xmlns:a16="http://schemas.microsoft.com/office/drawing/2014/main" id="{F330C8F7-987C-4603-A1DE-87BB0A14D7DA}"/>
                </a:ext>
              </a:extLst>
            </p:cNvPr>
            <p:cNvCxnSpPr>
              <a:cxnSpLocks/>
            </p:cNvCxnSpPr>
            <p:nvPr/>
          </p:nvCxnSpPr>
          <p:spPr>
            <a:xfrm>
              <a:off x="6091874" y="2031766"/>
              <a:ext cx="57117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nvGrpSpPr>
            <p:cNvPr id="682" name="Gruppo 681">
              <a:extLst>
                <a:ext uri="{FF2B5EF4-FFF2-40B4-BE49-F238E27FC236}">
                  <a16:creationId xmlns:a16="http://schemas.microsoft.com/office/drawing/2014/main" id="{D60A160D-3E63-4EFB-8B3B-68E59B2C4B82}"/>
                </a:ext>
              </a:extLst>
            </p:cNvPr>
            <p:cNvGrpSpPr/>
            <p:nvPr/>
          </p:nvGrpSpPr>
          <p:grpSpPr>
            <a:xfrm>
              <a:off x="6092339" y="1601302"/>
              <a:ext cx="571169" cy="356524"/>
              <a:chOff x="6092339" y="1601302"/>
              <a:chExt cx="571169" cy="356524"/>
            </a:xfrm>
          </p:grpSpPr>
          <p:cxnSp>
            <p:nvCxnSpPr>
              <p:cNvPr id="744" name="Connettore diritto 743">
                <a:extLst>
                  <a:ext uri="{FF2B5EF4-FFF2-40B4-BE49-F238E27FC236}">
                    <a16:creationId xmlns:a16="http://schemas.microsoft.com/office/drawing/2014/main" id="{BFAD803D-1E11-4D3F-9D9B-0968973F0648}"/>
                  </a:ext>
                </a:extLst>
              </p:cNvPr>
              <p:cNvCxnSpPr>
                <a:cxnSpLocks/>
              </p:cNvCxnSpPr>
              <p:nvPr/>
            </p:nvCxnSpPr>
            <p:spPr>
              <a:xfrm>
                <a:off x="6172503" y="1716957"/>
                <a:ext cx="411991"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745" name="Connettore diritto 744">
                <a:extLst>
                  <a:ext uri="{FF2B5EF4-FFF2-40B4-BE49-F238E27FC236}">
                    <a16:creationId xmlns:a16="http://schemas.microsoft.com/office/drawing/2014/main" id="{0421A800-1DB3-46C0-8535-3A8643A05AB7}"/>
                  </a:ext>
                </a:extLst>
              </p:cNvPr>
              <p:cNvCxnSpPr/>
              <p:nvPr/>
            </p:nvCxnSpPr>
            <p:spPr>
              <a:xfrm>
                <a:off x="6129438" y="1800298"/>
                <a:ext cx="496261"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746" name="Connettore diritto 745">
                <a:extLst>
                  <a:ext uri="{FF2B5EF4-FFF2-40B4-BE49-F238E27FC236}">
                    <a16:creationId xmlns:a16="http://schemas.microsoft.com/office/drawing/2014/main" id="{BD8D1E05-44EF-4AA0-B297-F52E4C1E9637}"/>
                  </a:ext>
                </a:extLst>
              </p:cNvPr>
              <p:cNvCxnSpPr>
                <a:cxnSpLocks/>
              </p:cNvCxnSpPr>
              <p:nvPr/>
            </p:nvCxnSpPr>
            <p:spPr>
              <a:xfrm>
                <a:off x="6100115" y="1897178"/>
                <a:ext cx="552442"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747" name="Connettore diritto 746">
                <a:extLst>
                  <a:ext uri="{FF2B5EF4-FFF2-40B4-BE49-F238E27FC236}">
                    <a16:creationId xmlns:a16="http://schemas.microsoft.com/office/drawing/2014/main" id="{ECB12529-D192-4616-BE0D-27F4F12E1DCB}"/>
                  </a:ext>
                </a:extLst>
              </p:cNvPr>
              <p:cNvCxnSpPr>
                <a:cxnSpLocks/>
              </p:cNvCxnSpPr>
              <p:nvPr/>
            </p:nvCxnSpPr>
            <p:spPr>
              <a:xfrm>
                <a:off x="6192369" y="1679948"/>
                <a:ext cx="365174"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748" name="Connettore diritto 747">
                <a:extLst>
                  <a:ext uri="{FF2B5EF4-FFF2-40B4-BE49-F238E27FC236}">
                    <a16:creationId xmlns:a16="http://schemas.microsoft.com/office/drawing/2014/main" id="{B4047CAF-D134-4723-8FEB-BBF373BA5A6B}"/>
                  </a:ext>
                </a:extLst>
              </p:cNvPr>
              <p:cNvCxnSpPr>
                <a:cxnSpLocks/>
              </p:cNvCxnSpPr>
              <p:nvPr/>
            </p:nvCxnSpPr>
            <p:spPr>
              <a:xfrm>
                <a:off x="6257476" y="1623822"/>
                <a:ext cx="234086"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749" name="Connettore diritto 748">
                <a:extLst>
                  <a:ext uri="{FF2B5EF4-FFF2-40B4-BE49-F238E27FC236}">
                    <a16:creationId xmlns:a16="http://schemas.microsoft.com/office/drawing/2014/main" id="{FF826E9D-274F-4EC3-84AF-089DB632FFD3}"/>
                  </a:ext>
                </a:extLst>
              </p:cNvPr>
              <p:cNvCxnSpPr>
                <a:cxnSpLocks/>
              </p:cNvCxnSpPr>
              <p:nvPr/>
            </p:nvCxnSpPr>
            <p:spPr>
              <a:xfrm>
                <a:off x="6294913" y="1601302"/>
                <a:ext cx="154497"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750" name="Connettore diritto 749">
                <a:extLst>
                  <a:ext uri="{FF2B5EF4-FFF2-40B4-BE49-F238E27FC236}">
                    <a16:creationId xmlns:a16="http://schemas.microsoft.com/office/drawing/2014/main" id="{92C7E91B-614C-49ED-AD6A-C59CA892DDFC}"/>
                  </a:ext>
                </a:extLst>
              </p:cNvPr>
              <p:cNvCxnSpPr>
                <a:cxnSpLocks/>
              </p:cNvCxnSpPr>
              <p:nvPr/>
            </p:nvCxnSpPr>
            <p:spPr>
              <a:xfrm>
                <a:off x="6225821" y="1647632"/>
                <a:ext cx="29963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751" name="Connettore diritto 750">
                <a:extLst>
                  <a:ext uri="{FF2B5EF4-FFF2-40B4-BE49-F238E27FC236}">
                    <a16:creationId xmlns:a16="http://schemas.microsoft.com/office/drawing/2014/main" id="{7E9C28EE-926A-4F4E-B6F5-B529DA9CBE24}"/>
                  </a:ext>
                </a:extLst>
              </p:cNvPr>
              <p:cNvCxnSpPr>
                <a:cxnSpLocks/>
              </p:cNvCxnSpPr>
              <p:nvPr/>
            </p:nvCxnSpPr>
            <p:spPr>
              <a:xfrm>
                <a:off x="6092339" y="1957826"/>
                <a:ext cx="571169"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752" name="Connettore diritto 751">
                <a:extLst>
                  <a:ext uri="{FF2B5EF4-FFF2-40B4-BE49-F238E27FC236}">
                    <a16:creationId xmlns:a16="http://schemas.microsoft.com/office/drawing/2014/main" id="{54D72143-A432-4C45-936B-01B2C7FEDC4E}"/>
                  </a:ext>
                </a:extLst>
              </p:cNvPr>
              <p:cNvCxnSpPr>
                <a:cxnSpLocks/>
              </p:cNvCxnSpPr>
              <p:nvPr/>
            </p:nvCxnSpPr>
            <p:spPr>
              <a:xfrm>
                <a:off x="6115210" y="1846524"/>
                <a:ext cx="524352"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753" name="Connettore diritto 752">
                <a:extLst>
                  <a:ext uri="{FF2B5EF4-FFF2-40B4-BE49-F238E27FC236}">
                    <a16:creationId xmlns:a16="http://schemas.microsoft.com/office/drawing/2014/main" id="{9857CB48-C950-4EC6-ACC3-15F2D9231946}"/>
                  </a:ext>
                </a:extLst>
              </p:cNvPr>
              <p:cNvCxnSpPr>
                <a:cxnSpLocks/>
              </p:cNvCxnSpPr>
              <p:nvPr/>
            </p:nvCxnSpPr>
            <p:spPr>
              <a:xfrm>
                <a:off x="6144372" y="1758546"/>
                <a:ext cx="458808"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grpSp>
          <p:nvGrpSpPr>
            <p:cNvPr id="683" name="Gruppo 682">
              <a:extLst>
                <a:ext uri="{FF2B5EF4-FFF2-40B4-BE49-F238E27FC236}">
                  <a16:creationId xmlns:a16="http://schemas.microsoft.com/office/drawing/2014/main" id="{190687D7-5949-476E-B6DA-C4EC8C32E023}"/>
                </a:ext>
              </a:extLst>
            </p:cNvPr>
            <p:cNvGrpSpPr/>
            <p:nvPr/>
          </p:nvGrpSpPr>
          <p:grpSpPr>
            <a:xfrm flipV="1">
              <a:off x="6079592" y="2105383"/>
              <a:ext cx="580533" cy="356524"/>
              <a:chOff x="6064543" y="1601302"/>
              <a:chExt cx="580533" cy="356524"/>
            </a:xfrm>
          </p:grpSpPr>
          <p:cxnSp>
            <p:nvCxnSpPr>
              <p:cNvPr id="684" name="Connettore diritto 683">
                <a:extLst>
                  <a:ext uri="{FF2B5EF4-FFF2-40B4-BE49-F238E27FC236}">
                    <a16:creationId xmlns:a16="http://schemas.microsoft.com/office/drawing/2014/main" id="{ED587DCD-982F-4658-BBC3-66A3CF8AD7D3}"/>
                  </a:ext>
                </a:extLst>
              </p:cNvPr>
              <p:cNvCxnSpPr>
                <a:cxnSpLocks/>
              </p:cNvCxnSpPr>
              <p:nvPr/>
            </p:nvCxnSpPr>
            <p:spPr>
              <a:xfrm>
                <a:off x="6152013" y="1716957"/>
                <a:ext cx="411991"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86" name="Connettore diritto 685">
                <a:extLst>
                  <a:ext uri="{FF2B5EF4-FFF2-40B4-BE49-F238E27FC236}">
                    <a16:creationId xmlns:a16="http://schemas.microsoft.com/office/drawing/2014/main" id="{10497750-859A-4F1D-9D7F-70DC8288B873}"/>
                  </a:ext>
                </a:extLst>
              </p:cNvPr>
              <p:cNvCxnSpPr/>
              <p:nvPr/>
            </p:nvCxnSpPr>
            <p:spPr>
              <a:xfrm>
                <a:off x="6111495" y="1800298"/>
                <a:ext cx="496262"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87" name="Connettore diritto 686">
                <a:extLst>
                  <a:ext uri="{FF2B5EF4-FFF2-40B4-BE49-F238E27FC236}">
                    <a16:creationId xmlns:a16="http://schemas.microsoft.com/office/drawing/2014/main" id="{85F1C919-C473-4A0B-B775-A4638134CFB1}"/>
                  </a:ext>
                </a:extLst>
              </p:cNvPr>
              <p:cNvCxnSpPr>
                <a:cxnSpLocks/>
              </p:cNvCxnSpPr>
              <p:nvPr/>
            </p:nvCxnSpPr>
            <p:spPr>
              <a:xfrm>
                <a:off x="6084191" y="1897178"/>
                <a:ext cx="552443"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88" name="Connettore diritto 687">
                <a:extLst>
                  <a:ext uri="{FF2B5EF4-FFF2-40B4-BE49-F238E27FC236}">
                    <a16:creationId xmlns:a16="http://schemas.microsoft.com/office/drawing/2014/main" id="{53BEB9EB-862A-441E-A6EF-49D7CA6A95EB}"/>
                  </a:ext>
                </a:extLst>
              </p:cNvPr>
              <p:cNvCxnSpPr>
                <a:cxnSpLocks/>
              </p:cNvCxnSpPr>
              <p:nvPr/>
            </p:nvCxnSpPr>
            <p:spPr>
              <a:xfrm>
                <a:off x="6180296" y="1679948"/>
                <a:ext cx="360492"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89" name="Connettore diritto 688">
                <a:extLst>
                  <a:ext uri="{FF2B5EF4-FFF2-40B4-BE49-F238E27FC236}">
                    <a16:creationId xmlns:a16="http://schemas.microsoft.com/office/drawing/2014/main" id="{72D62D6B-10E0-47D2-A501-91079D68F826}"/>
                  </a:ext>
                </a:extLst>
              </p:cNvPr>
              <p:cNvCxnSpPr>
                <a:cxnSpLocks/>
              </p:cNvCxnSpPr>
              <p:nvPr/>
            </p:nvCxnSpPr>
            <p:spPr>
              <a:xfrm>
                <a:off x="6238561" y="1623822"/>
                <a:ext cx="243449"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90" name="Connettore diritto 689">
                <a:extLst>
                  <a:ext uri="{FF2B5EF4-FFF2-40B4-BE49-F238E27FC236}">
                    <a16:creationId xmlns:a16="http://schemas.microsoft.com/office/drawing/2014/main" id="{426A06E4-94A7-4547-9F71-554C17E5DB65}"/>
                  </a:ext>
                </a:extLst>
              </p:cNvPr>
              <p:cNvCxnSpPr>
                <a:cxnSpLocks/>
              </p:cNvCxnSpPr>
              <p:nvPr/>
            </p:nvCxnSpPr>
            <p:spPr>
              <a:xfrm>
                <a:off x="6275718" y="1601302"/>
                <a:ext cx="16386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706" name="Connettore diritto 705">
                <a:extLst>
                  <a:ext uri="{FF2B5EF4-FFF2-40B4-BE49-F238E27FC236}">
                    <a16:creationId xmlns:a16="http://schemas.microsoft.com/office/drawing/2014/main" id="{25379A90-25DA-4991-9D52-FBDD1EC5AFDB}"/>
                  </a:ext>
                </a:extLst>
              </p:cNvPr>
              <p:cNvCxnSpPr>
                <a:cxnSpLocks/>
              </p:cNvCxnSpPr>
              <p:nvPr/>
            </p:nvCxnSpPr>
            <p:spPr>
              <a:xfrm>
                <a:off x="6205948" y="1647632"/>
                <a:ext cx="304312"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718" name="Connettore diritto 717">
                <a:extLst>
                  <a:ext uri="{FF2B5EF4-FFF2-40B4-BE49-F238E27FC236}">
                    <a16:creationId xmlns:a16="http://schemas.microsoft.com/office/drawing/2014/main" id="{9626E14B-0C41-44EF-BF41-F225C0F1A148}"/>
                  </a:ext>
                </a:extLst>
              </p:cNvPr>
              <p:cNvCxnSpPr>
                <a:cxnSpLocks/>
              </p:cNvCxnSpPr>
              <p:nvPr/>
            </p:nvCxnSpPr>
            <p:spPr>
              <a:xfrm>
                <a:off x="6064543" y="1957826"/>
                <a:ext cx="580533"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731" name="Connettore diritto 730">
                <a:extLst>
                  <a:ext uri="{FF2B5EF4-FFF2-40B4-BE49-F238E27FC236}">
                    <a16:creationId xmlns:a16="http://schemas.microsoft.com/office/drawing/2014/main" id="{0630BC42-935C-47FD-BA35-A92DFB606B19}"/>
                  </a:ext>
                </a:extLst>
              </p:cNvPr>
              <p:cNvCxnSpPr>
                <a:cxnSpLocks/>
              </p:cNvCxnSpPr>
              <p:nvPr/>
            </p:nvCxnSpPr>
            <p:spPr>
              <a:xfrm>
                <a:off x="6096779" y="1846524"/>
                <a:ext cx="524353"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743" name="Connettore diritto 742">
                <a:extLst>
                  <a:ext uri="{FF2B5EF4-FFF2-40B4-BE49-F238E27FC236}">
                    <a16:creationId xmlns:a16="http://schemas.microsoft.com/office/drawing/2014/main" id="{F5E2F546-0784-46BD-AE24-1CF92ACE8A6B}"/>
                  </a:ext>
                </a:extLst>
              </p:cNvPr>
              <p:cNvCxnSpPr>
                <a:cxnSpLocks/>
              </p:cNvCxnSpPr>
              <p:nvPr/>
            </p:nvCxnSpPr>
            <p:spPr>
              <a:xfrm>
                <a:off x="6130397" y="1758546"/>
                <a:ext cx="458808"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grpSp>
      <p:cxnSp>
        <p:nvCxnSpPr>
          <p:cNvPr id="754" name="Connettore diritto 753">
            <a:extLst>
              <a:ext uri="{FF2B5EF4-FFF2-40B4-BE49-F238E27FC236}">
                <a16:creationId xmlns:a16="http://schemas.microsoft.com/office/drawing/2014/main" id="{3B587F4F-DF43-4C09-837F-D79084F0E72B}"/>
              </a:ext>
            </a:extLst>
          </p:cNvPr>
          <p:cNvCxnSpPr>
            <a:cxnSpLocks/>
          </p:cNvCxnSpPr>
          <p:nvPr/>
        </p:nvCxnSpPr>
        <p:spPr>
          <a:xfrm>
            <a:off x="9033826" y="2751720"/>
            <a:ext cx="1794320" cy="0"/>
          </a:xfrm>
          <a:prstGeom prst="line">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cxnSp>
      <p:cxnSp>
        <p:nvCxnSpPr>
          <p:cNvPr id="755" name="Connettore diritto 754">
            <a:extLst>
              <a:ext uri="{FF2B5EF4-FFF2-40B4-BE49-F238E27FC236}">
                <a16:creationId xmlns:a16="http://schemas.microsoft.com/office/drawing/2014/main" id="{F97DC2F2-47A0-46CD-80FF-227D783D0267}"/>
              </a:ext>
            </a:extLst>
          </p:cNvPr>
          <p:cNvCxnSpPr>
            <a:cxnSpLocks/>
          </p:cNvCxnSpPr>
          <p:nvPr/>
        </p:nvCxnSpPr>
        <p:spPr>
          <a:xfrm>
            <a:off x="10827364" y="1307417"/>
            <a:ext cx="437864"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756" name="Connettore diritto 755">
            <a:extLst>
              <a:ext uri="{FF2B5EF4-FFF2-40B4-BE49-F238E27FC236}">
                <a16:creationId xmlns:a16="http://schemas.microsoft.com/office/drawing/2014/main" id="{14EF71F8-DD53-44B0-BAD4-EED67A83F45D}"/>
              </a:ext>
            </a:extLst>
          </p:cNvPr>
          <p:cNvCxnSpPr>
            <a:cxnSpLocks/>
          </p:cNvCxnSpPr>
          <p:nvPr/>
        </p:nvCxnSpPr>
        <p:spPr>
          <a:xfrm>
            <a:off x="10823554" y="2748918"/>
            <a:ext cx="437864"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nvGrpSpPr>
          <p:cNvPr id="49" name="Gruppo 48">
            <a:extLst>
              <a:ext uri="{FF2B5EF4-FFF2-40B4-BE49-F238E27FC236}">
                <a16:creationId xmlns:a16="http://schemas.microsoft.com/office/drawing/2014/main" id="{2D7B4C94-43D6-42C7-BE27-6FFDD92BA6A1}"/>
              </a:ext>
            </a:extLst>
          </p:cNvPr>
          <p:cNvGrpSpPr/>
          <p:nvPr/>
        </p:nvGrpSpPr>
        <p:grpSpPr>
          <a:xfrm>
            <a:off x="10473398" y="1319384"/>
            <a:ext cx="81757" cy="1161708"/>
            <a:chOff x="10473398" y="1319384"/>
            <a:chExt cx="81757" cy="1161708"/>
          </a:xfrm>
        </p:grpSpPr>
        <p:sp>
          <p:nvSpPr>
            <p:cNvPr id="414" name="Figura a mano libera: forma 413">
              <a:extLst>
                <a:ext uri="{FF2B5EF4-FFF2-40B4-BE49-F238E27FC236}">
                  <a16:creationId xmlns:a16="http://schemas.microsoft.com/office/drawing/2014/main" id="{1EFB9419-90BA-4C60-A570-DEEFBF284E85}"/>
                </a:ext>
              </a:extLst>
            </p:cNvPr>
            <p:cNvSpPr/>
            <p:nvPr/>
          </p:nvSpPr>
          <p:spPr>
            <a:xfrm>
              <a:off x="10473398" y="1584563"/>
              <a:ext cx="81757" cy="896529"/>
            </a:xfrm>
            <a:custGeom>
              <a:avLst/>
              <a:gdLst>
                <a:gd name="connsiteX0" fmla="*/ 75401 w 81757"/>
                <a:gd name="connsiteY0" fmla="*/ 0 h 896529"/>
                <a:gd name="connsiteX1" fmla="*/ 72423 w 81757"/>
                <a:gd name="connsiteY1" fmla="*/ 68505 h 896529"/>
                <a:gd name="connsiteX2" fmla="*/ 57530 w 81757"/>
                <a:gd name="connsiteY2" fmla="*/ 119140 h 896529"/>
                <a:gd name="connsiteX3" fmla="*/ 48595 w 81757"/>
                <a:gd name="connsiteY3" fmla="*/ 169774 h 896529"/>
                <a:gd name="connsiteX4" fmla="*/ 33702 w 81757"/>
                <a:gd name="connsiteY4" fmla="*/ 238280 h 896529"/>
                <a:gd name="connsiteX5" fmla="*/ 18810 w 81757"/>
                <a:gd name="connsiteY5" fmla="*/ 303807 h 896529"/>
                <a:gd name="connsiteX6" fmla="*/ 6896 w 81757"/>
                <a:gd name="connsiteY6" fmla="*/ 354442 h 896529"/>
                <a:gd name="connsiteX7" fmla="*/ 939 w 81757"/>
                <a:gd name="connsiteY7" fmla="*/ 408055 h 896529"/>
                <a:gd name="connsiteX8" fmla="*/ 939 w 81757"/>
                <a:gd name="connsiteY8" fmla="*/ 479539 h 896529"/>
                <a:gd name="connsiteX9" fmla="*/ 9874 w 81757"/>
                <a:gd name="connsiteY9" fmla="*/ 545066 h 896529"/>
                <a:gd name="connsiteX10" fmla="*/ 30724 w 81757"/>
                <a:gd name="connsiteY10" fmla="*/ 658249 h 896529"/>
                <a:gd name="connsiteX11" fmla="*/ 45616 w 81757"/>
                <a:gd name="connsiteY11" fmla="*/ 735690 h 896529"/>
                <a:gd name="connsiteX12" fmla="*/ 60509 w 81757"/>
                <a:gd name="connsiteY12" fmla="*/ 801217 h 896529"/>
                <a:gd name="connsiteX13" fmla="*/ 69444 w 81757"/>
                <a:gd name="connsiteY13" fmla="*/ 848873 h 896529"/>
                <a:gd name="connsiteX14" fmla="*/ 75401 w 81757"/>
                <a:gd name="connsiteY14" fmla="*/ 869722 h 896529"/>
                <a:gd name="connsiteX15" fmla="*/ 81358 w 81757"/>
                <a:gd name="connsiteY15" fmla="*/ 890572 h 896529"/>
                <a:gd name="connsiteX16" fmla="*/ 63487 w 81757"/>
                <a:gd name="connsiteY16" fmla="*/ 896529 h 896529"/>
                <a:gd name="connsiteX0" fmla="*/ 75401 w 81757"/>
                <a:gd name="connsiteY0" fmla="*/ 0 h 896529"/>
                <a:gd name="connsiteX1" fmla="*/ 72423 w 81757"/>
                <a:gd name="connsiteY1" fmla="*/ 68505 h 896529"/>
                <a:gd name="connsiteX2" fmla="*/ 61744 w 81757"/>
                <a:gd name="connsiteY2" fmla="*/ 119140 h 896529"/>
                <a:gd name="connsiteX3" fmla="*/ 48595 w 81757"/>
                <a:gd name="connsiteY3" fmla="*/ 169774 h 896529"/>
                <a:gd name="connsiteX4" fmla="*/ 33702 w 81757"/>
                <a:gd name="connsiteY4" fmla="*/ 238280 h 896529"/>
                <a:gd name="connsiteX5" fmla="*/ 18810 w 81757"/>
                <a:gd name="connsiteY5" fmla="*/ 303807 h 896529"/>
                <a:gd name="connsiteX6" fmla="*/ 6896 w 81757"/>
                <a:gd name="connsiteY6" fmla="*/ 354442 h 896529"/>
                <a:gd name="connsiteX7" fmla="*/ 939 w 81757"/>
                <a:gd name="connsiteY7" fmla="*/ 408055 h 896529"/>
                <a:gd name="connsiteX8" fmla="*/ 939 w 81757"/>
                <a:gd name="connsiteY8" fmla="*/ 479539 h 896529"/>
                <a:gd name="connsiteX9" fmla="*/ 9874 w 81757"/>
                <a:gd name="connsiteY9" fmla="*/ 545066 h 896529"/>
                <a:gd name="connsiteX10" fmla="*/ 30724 w 81757"/>
                <a:gd name="connsiteY10" fmla="*/ 658249 h 896529"/>
                <a:gd name="connsiteX11" fmla="*/ 45616 w 81757"/>
                <a:gd name="connsiteY11" fmla="*/ 735690 h 896529"/>
                <a:gd name="connsiteX12" fmla="*/ 60509 w 81757"/>
                <a:gd name="connsiteY12" fmla="*/ 801217 h 896529"/>
                <a:gd name="connsiteX13" fmla="*/ 69444 w 81757"/>
                <a:gd name="connsiteY13" fmla="*/ 848873 h 896529"/>
                <a:gd name="connsiteX14" fmla="*/ 75401 w 81757"/>
                <a:gd name="connsiteY14" fmla="*/ 869722 h 896529"/>
                <a:gd name="connsiteX15" fmla="*/ 81358 w 81757"/>
                <a:gd name="connsiteY15" fmla="*/ 890572 h 896529"/>
                <a:gd name="connsiteX16" fmla="*/ 63487 w 81757"/>
                <a:gd name="connsiteY16" fmla="*/ 896529 h 8965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1757" h="896529">
                  <a:moveTo>
                    <a:pt x="75401" y="0"/>
                  </a:moveTo>
                  <a:cubicBezTo>
                    <a:pt x="75401" y="24324"/>
                    <a:pt x="74699" y="48648"/>
                    <a:pt x="72423" y="68505"/>
                  </a:cubicBezTo>
                  <a:cubicBezTo>
                    <a:pt x="70147" y="88362"/>
                    <a:pt x="65715" y="102262"/>
                    <a:pt x="61744" y="119140"/>
                  </a:cubicBezTo>
                  <a:cubicBezTo>
                    <a:pt x="57773" y="136018"/>
                    <a:pt x="53269" y="149917"/>
                    <a:pt x="48595" y="169774"/>
                  </a:cubicBezTo>
                  <a:cubicBezTo>
                    <a:pt x="43921" y="189631"/>
                    <a:pt x="38666" y="215941"/>
                    <a:pt x="33702" y="238280"/>
                  </a:cubicBezTo>
                  <a:cubicBezTo>
                    <a:pt x="28738" y="260619"/>
                    <a:pt x="23278" y="284447"/>
                    <a:pt x="18810" y="303807"/>
                  </a:cubicBezTo>
                  <a:cubicBezTo>
                    <a:pt x="14342" y="323167"/>
                    <a:pt x="9874" y="337067"/>
                    <a:pt x="6896" y="354442"/>
                  </a:cubicBezTo>
                  <a:cubicBezTo>
                    <a:pt x="3917" y="371817"/>
                    <a:pt x="1932" y="387206"/>
                    <a:pt x="939" y="408055"/>
                  </a:cubicBezTo>
                  <a:cubicBezTo>
                    <a:pt x="-54" y="428905"/>
                    <a:pt x="-550" y="456704"/>
                    <a:pt x="939" y="479539"/>
                  </a:cubicBezTo>
                  <a:cubicBezTo>
                    <a:pt x="2428" y="502374"/>
                    <a:pt x="4910" y="515281"/>
                    <a:pt x="9874" y="545066"/>
                  </a:cubicBezTo>
                  <a:cubicBezTo>
                    <a:pt x="14838" y="574851"/>
                    <a:pt x="24767" y="626478"/>
                    <a:pt x="30724" y="658249"/>
                  </a:cubicBezTo>
                  <a:cubicBezTo>
                    <a:pt x="36681" y="690020"/>
                    <a:pt x="40652" y="711862"/>
                    <a:pt x="45616" y="735690"/>
                  </a:cubicBezTo>
                  <a:cubicBezTo>
                    <a:pt x="50580" y="759518"/>
                    <a:pt x="56538" y="782353"/>
                    <a:pt x="60509" y="801217"/>
                  </a:cubicBezTo>
                  <a:cubicBezTo>
                    <a:pt x="64480" y="820081"/>
                    <a:pt x="66962" y="837456"/>
                    <a:pt x="69444" y="848873"/>
                  </a:cubicBezTo>
                  <a:cubicBezTo>
                    <a:pt x="71926" y="860290"/>
                    <a:pt x="75401" y="869722"/>
                    <a:pt x="75401" y="869722"/>
                  </a:cubicBezTo>
                  <a:cubicBezTo>
                    <a:pt x="77387" y="876672"/>
                    <a:pt x="83344" y="886104"/>
                    <a:pt x="81358" y="890572"/>
                  </a:cubicBezTo>
                  <a:cubicBezTo>
                    <a:pt x="79372" y="895040"/>
                    <a:pt x="71429" y="895784"/>
                    <a:pt x="63487" y="896529"/>
                  </a:cubicBezTo>
                </a:path>
              </a:pathLst>
            </a:cu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757" name="Connettore diritto 756">
              <a:extLst>
                <a:ext uri="{FF2B5EF4-FFF2-40B4-BE49-F238E27FC236}">
                  <a16:creationId xmlns:a16="http://schemas.microsoft.com/office/drawing/2014/main" id="{3A28FBCD-01D6-4628-A5DF-5C5500CDB4AC}"/>
                </a:ext>
              </a:extLst>
            </p:cNvPr>
            <p:cNvCxnSpPr>
              <a:cxnSpLocks/>
            </p:cNvCxnSpPr>
            <p:nvPr/>
          </p:nvCxnSpPr>
          <p:spPr>
            <a:xfrm>
              <a:off x="10546778" y="1319384"/>
              <a:ext cx="0" cy="265047"/>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795" name="Figura a mano libera: forma 794">
            <a:extLst>
              <a:ext uri="{FF2B5EF4-FFF2-40B4-BE49-F238E27FC236}">
                <a16:creationId xmlns:a16="http://schemas.microsoft.com/office/drawing/2014/main" id="{B9C86838-E07F-4C7E-9CB4-05BEFDA93EFC}"/>
              </a:ext>
            </a:extLst>
          </p:cNvPr>
          <p:cNvSpPr/>
          <p:nvPr/>
        </p:nvSpPr>
        <p:spPr>
          <a:xfrm>
            <a:off x="10527194" y="1299624"/>
            <a:ext cx="289491" cy="1449658"/>
          </a:xfrm>
          <a:custGeom>
            <a:avLst/>
            <a:gdLst>
              <a:gd name="connsiteX0" fmla="*/ 285436 w 289491"/>
              <a:gd name="connsiteY0" fmla="*/ 0 h 1449658"/>
              <a:gd name="connsiteX1" fmla="*/ 252996 w 289491"/>
              <a:gd name="connsiteY1" fmla="*/ 46632 h 1449658"/>
              <a:gd name="connsiteX2" fmla="*/ 198254 w 289491"/>
              <a:gd name="connsiteY2" fmla="*/ 125705 h 1449658"/>
              <a:gd name="connsiteX3" fmla="*/ 149594 w 289491"/>
              <a:gd name="connsiteY3" fmla="*/ 198694 h 1449658"/>
              <a:gd name="connsiteX4" fmla="*/ 96879 w 289491"/>
              <a:gd name="connsiteY4" fmla="*/ 285877 h 1449658"/>
              <a:gd name="connsiteX5" fmla="*/ 48219 w 289491"/>
              <a:gd name="connsiteY5" fmla="*/ 411581 h 1449658"/>
              <a:gd name="connsiteX6" fmla="*/ 21862 w 289491"/>
              <a:gd name="connsiteY6" fmla="*/ 523094 h 1449658"/>
              <a:gd name="connsiteX7" fmla="*/ 1587 w 289491"/>
              <a:gd name="connsiteY7" fmla="*/ 636633 h 1449658"/>
              <a:gd name="connsiteX8" fmla="*/ 3614 w 289491"/>
              <a:gd name="connsiteY8" fmla="*/ 817080 h 1449658"/>
              <a:gd name="connsiteX9" fmla="*/ 21862 w 289491"/>
              <a:gd name="connsiteY9" fmla="*/ 924537 h 1449658"/>
              <a:gd name="connsiteX10" fmla="*/ 62412 w 289491"/>
              <a:gd name="connsiteY10" fmla="*/ 1074572 h 1449658"/>
              <a:gd name="connsiteX11" fmla="*/ 98906 w 289491"/>
              <a:gd name="connsiteY11" fmla="*/ 1177974 h 1449658"/>
              <a:gd name="connsiteX12" fmla="*/ 165814 w 289491"/>
              <a:gd name="connsiteY12" fmla="*/ 1297596 h 1449658"/>
              <a:gd name="connsiteX13" fmla="*/ 234749 w 289491"/>
              <a:gd name="connsiteY13" fmla="*/ 1378696 h 1449658"/>
              <a:gd name="connsiteX14" fmla="*/ 289491 w 289491"/>
              <a:gd name="connsiteY14" fmla="*/ 1449658 h 14496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89491" h="1449658">
                <a:moveTo>
                  <a:pt x="285436" y="0"/>
                </a:moveTo>
                <a:lnTo>
                  <a:pt x="252996" y="46632"/>
                </a:lnTo>
                <a:cubicBezTo>
                  <a:pt x="238466" y="67583"/>
                  <a:pt x="215488" y="100361"/>
                  <a:pt x="198254" y="125705"/>
                </a:cubicBezTo>
                <a:cubicBezTo>
                  <a:pt x="181020" y="151049"/>
                  <a:pt x="166490" y="171999"/>
                  <a:pt x="149594" y="198694"/>
                </a:cubicBezTo>
                <a:cubicBezTo>
                  <a:pt x="132698" y="225389"/>
                  <a:pt x="113775" y="250396"/>
                  <a:pt x="96879" y="285877"/>
                </a:cubicBezTo>
                <a:cubicBezTo>
                  <a:pt x="79983" y="321358"/>
                  <a:pt x="60722" y="372045"/>
                  <a:pt x="48219" y="411581"/>
                </a:cubicBezTo>
                <a:cubicBezTo>
                  <a:pt x="35716" y="451117"/>
                  <a:pt x="29634" y="485585"/>
                  <a:pt x="21862" y="523094"/>
                </a:cubicBezTo>
                <a:cubicBezTo>
                  <a:pt x="14090" y="560603"/>
                  <a:pt x="4628" y="587635"/>
                  <a:pt x="1587" y="636633"/>
                </a:cubicBezTo>
                <a:cubicBezTo>
                  <a:pt x="-1454" y="685631"/>
                  <a:pt x="235" y="769096"/>
                  <a:pt x="3614" y="817080"/>
                </a:cubicBezTo>
                <a:cubicBezTo>
                  <a:pt x="6993" y="865064"/>
                  <a:pt x="12062" y="881622"/>
                  <a:pt x="21862" y="924537"/>
                </a:cubicBezTo>
                <a:cubicBezTo>
                  <a:pt x="31662" y="967452"/>
                  <a:pt x="49571" y="1032333"/>
                  <a:pt x="62412" y="1074572"/>
                </a:cubicBezTo>
                <a:cubicBezTo>
                  <a:pt x="75253" y="1116812"/>
                  <a:pt x="81672" y="1140803"/>
                  <a:pt x="98906" y="1177974"/>
                </a:cubicBezTo>
                <a:cubicBezTo>
                  <a:pt x="116140" y="1215145"/>
                  <a:pt x="143174" y="1264142"/>
                  <a:pt x="165814" y="1297596"/>
                </a:cubicBezTo>
                <a:cubicBezTo>
                  <a:pt x="188454" y="1331050"/>
                  <a:pt x="214136" y="1353352"/>
                  <a:pt x="234749" y="1378696"/>
                </a:cubicBezTo>
                <a:cubicBezTo>
                  <a:pt x="255362" y="1404040"/>
                  <a:pt x="272426" y="1426849"/>
                  <a:pt x="289491" y="1449658"/>
                </a:cubicBezTo>
              </a:path>
            </a:pathLst>
          </a:cu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87" name="Gruppo 86">
            <a:extLst>
              <a:ext uri="{FF2B5EF4-FFF2-40B4-BE49-F238E27FC236}">
                <a16:creationId xmlns:a16="http://schemas.microsoft.com/office/drawing/2014/main" id="{B705FD3B-9DA1-4200-BA61-3944C6250726}"/>
              </a:ext>
            </a:extLst>
          </p:cNvPr>
          <p:cNvGrpSpPr/>
          <p:nvPr/>
        </p:nvGrpSpPr>
        <p:grpSpPr>
          <a:xfrm>
            <a:off x="9023221" y="763499"/>
            <a:ext cx="1800854" cy="4667902"/>
            <a:chOff x="9023221" y="763499"/>
            <a:chExt cx="1800854" cy="4667902"/>
          </a:xfrm>
        </p:grpSpPr>
        <p:grpSp>
          <p:nvGrpSpPr>
            <p:cNvPr id="82" name="Gruppo 81">
              <a:extLst>
                <a:ext uri="{FF2B5EF4-FFF2-40B4-BE49-F238E27FC236}">
                  <a16:creationId xmlns:a16="http://schemas.microsoft.com/office/drawing/2014/main" id="{DD099A35-4218-4735-9C32-122C2D0CE9B7}"/>
                </a:ext>
              </a:extLst>
            </p:cNvPr>
            <p:cNvGrpSpPr/>
            <p:nvPr/>
          </p:nvGrpSpPr>
          <p:grpSpPr>
            <a:xfrm>
              <a:off x="9023221" y="763499"/>
              <a:ext cx="1800000" cy="4667902"/>
              <a:chOff x="9023221" y="763499"/>
              <a:chExt cx="1800000" cy="4667902"/>
            </a:xfrm>
          </p:grpSpPr>
          <p:grpSp>
            <p:nvGrpSpPr>
              <p:cNvPr id="24" name="Gruppo 23">
                <a:extLst>
                  <a:ext uri="{FF2B5EF4-FFF2-40B4-BE49-F238E27FC236}">
                    <a16:creationId xmlns:a16="http://schemas.microsoft.com/office/drawing/2014/main" id="{7C7407B4-8354-4493-B08D-A74F267E83F7}"/>
                  </a:ext>
                </a:extLst>
              </p:cNvPr>
              <p:cNvGrpSpPr/>
              <p:nvPr/>
            </p:nvGrpSpPr>
            <p:grpSpPr>
              <a:xfrm>
                <a:off x="9023221" y="763499"/>
                <a:ext cx="1800000" cy="4667902"/>
                <a:chOff x="9023904" y="763499"/>
                <a:chExt cx="1800000" cy="4667902"/>
              </a:xfrm>
            </p:grpSpPr>
            <p:cxnSp>
              <p:nvCxnSpPr>
                <p:cNvPr id="29" name="Connettore diritto 28">
                  <a:extLst>
                    <a:ext uri="{FF2B5EF4-FFF2-40B4-BE49-F238E27FC236}">
                      <a16:creationId xmlns:a16="http://schemas.microsoft.com/office/drawing/2014/main" id="{CF39933B-3B55-474D-9919-14C6E94D3E71}"/>
                    </a:ext>
                  </a:extLst>
                </p:cNvPr>
                <p:cNvCxnSpPr>
                  <a:cxnSpLocks/>
                </p:cNvCxnSpPr>
                <p:nvPr/>
              </p:nvCxnSpPr>
              <p:spPr>
                <a:xfrm flipV="1">
                  <a:off x="9929156" y="781228"/>
                  <a:ext cx="0" cy="465017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grpSp>
              <p:nvGrpSpPr>
                <p:cNvPr id="23" name="Gruppo 22">
                  <a:extLst>
                    <a:ext uri="{FF2B5EF4-FFF2-40B4-BE49-F238E27FC236}">
                      <a16:creationId xmlns:a16="http://schemas.microsoft.com/office/drawing/2014/main" id="{89600477-3131-4362-9EC2-56FDD5580646}"/>
                    </a:ext>
                  </a:extLst>
                </p:cNvPr>
                <p:cNvGrpSpPr/>
                <p:nvPr/>
              </p:nvGrpSpPr>
              <p:grpSpPr>
                <a:xfrm>
                  <a:off x="9023904" y="763499"/>
                  <a:ext cx="1800000" cy="2522876"/>
                  <a:chOff x="9023904" y="763499"/>
                  <a:chExt cx="1800000" cy="2522876"/>
                </a:xfrm>
              </p:grpSpPr>
              <p:cxnSp>
                <p:nvCxnSpPr>
                  <p:cNvPr id="14" name="Connettore diritto 13">
                    <a:extLst>
                      <a:ext uri="{FF2B5EF4-FFF2-40B4-BE49-F238E27FC236}">
                        <a16:creationId xmlns:a16="http://schemas.microsoft.com/office/drawing/2014/main" id="{A0828B03-3249-45D1-978F-6211EC0E7F5E}"/>
                      </a:ext>
                    </a:extLst>
                  </p:cNvPr>
                  <p:cNvCxnSpPr/>
                  <p:nvPr/>
                </p:nvCxnSpPr>
                <p:spPr>
                  <a:xfrm>
                    <a:off x="9023904" y="769068"/>
                    <a:ext cx="1800000" cy="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grpSp>
                <p:nvGrpSpPr>
                  <p:cNvPr id="22" name="Gruppo 21">
                    <a:extLst>
                      <a:ext uri="{FF2B5EF4-FFF2-40B4-BE49-F238E27FC236}">
                        <a16:creationId xmlns:a16="http://schemas.microsoft.com/office/drawing/2014/main" id="{15225E33-32C2-49A5-8E13-C8B19110E384}"/>
                      </a:ext>
                    </a:extLst>
                  </p:cNvPr>
                  <p:cNvGrpSpPr/>
                  <p:nvPr/>
                </p:nvGrpSpPr>
                <p:grpSpPr>
                  <a:xfrm>
                    <a:off x="9024296" y="763499"/>
                    <a:ext cx="1798504" cy="2522876"/>
                    <a:chOff x="9024296" y="763499"/>
                    <a:chExt cx="1798504" cy="2522876"/>
                  </a:xfrm>
                </p:grpSpPr>
                <p:grpSp>
                  <p:nvGrpSpPr>
                    <p:cNvPr id="284" name="Gruppo 283">
                      <a:extLst>
                        <a:ext uri="{FF2B5EF4-FFF2-40B4-BE49-F238E27FC236}">
                          <a16:creationId xmlns:a16="http://schemas.microsoft.com/office/drawing/2014/main" id="{DCC90D91-A95E-4393-8A2D-14B8F5DFB9C3}"/>
                        </a:ext>
                      </a:extLst>
                    </p:cNvPr>
                    <p:cNvGrpSpPr/>
                    <p:nvPr/>
                  </p:nvGrpSpPr>
                  <p:grpSpPr>
                    <a:xfrm>
                      <a:off x="9038960" y="763499"/>
                      <a:ext cx="1769434" cy="2521225"/>
                      <a:chOff x="5830092" y="775505"/>
                      <a:chExt cx="1769434" cy="2521225"/>
                    </a:xfrm>
                  </p:grpSpPr>
                  <p:grpSp>
                    <p:nvGrpSpPr>
                      <p:cNvPr id="286" name="Gruppo 285">
                        <a:extLst>
                          <a:ext uri="{FF2B5EF4-FFF2-40B4-BE49-F238E27FC236}">
                            <a16:creationId xmlns:a16="http://schemas.microsoft.com/office/drawing/2014/main" id="{060B70EC-A21A-4141-9B17-764D70317AD3}"/>
                          </a:ext>
                        </a:extLst>
                      </p:cNvPr>
                      <p:cNvGrpSpPr/>
                      <p:nvPr/>
                    </p:nvGrpSpPr>
                    <p:grpSpPr>
                      <a:xfrm>
                        <a:off x="5830092" y="776350"/>
                        <a:ext cx="890492" cy="2520380"/>
                        <a:chOff x="5830092" y="776350"/>
                        <a:chExt cx="890492" cy="2520380"/>
                      </a:xfrm>
                    </p:grpSpPr>
                    <p:cxnSp>
                      <p:nvCxnSpPr>
                        <p:cNvPr id="300" name="Connettore diritto 299">
                          <a:extLst>
                            <a:ext uri="{FF2B5EF4-FFF2-40B4-BE49-F238E27FC236}">
                              <a16:creationId xmlns:a16="http://schemas.microsoft.com/office/drawing/2014/main" id="{D1625B0F-3EC9-4479-B66E-E5B4DE51F749}"/>
                            </a:ext>
                          </a:extLst>
                        </p:cNvPr>
                        <p:cNvCxnSpPr>
                          <a:cxnSpLocks/>
                        </p:cNvCxnSpPr>
                        <p:nvPr/>
                      </p:nvCxnSpPr>
                      <p:spPr>
                        <a:xfrm>
                          <a:off x="5851988" y="783708"/>
                          <a:ext cx="0" cy="2513022"/>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01" name="Connettore diritto 300">
                          <a:extLst>
                            <a:ext uri="{FF2B5EF4-FFF2-40B4-BE49-F238E27FC236}">
                              <a16:creationId xmlns:a16="http://schemas.microsoft.com/office/drawing/2014/main" id="{1D8440A8-FEF4-43C9-804C-EB9D76DF168C}"/>
                            </a:ext>
                          </a:extLst>
                        </p:cNvPr>
                        <p:cNvCxnSpPr>
                          <a:cxnSpLocks/>
                        </p:cNvCxnSpPr>
                        <p:nvPr/>
                      </p:nvCxnSpPr>
                      <p:spPr>
                        <a:xfrm>
                          <a:off x="5884698" y="782863"/>
                          <a:ext cx="0" cy="251386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02" name="Connettore diritto 301">
                          <a:extLst>
                            <a:ext uri="{FF2B5EF4-FFF2-40B4-BE49-F238E27FC236}">
                              <a16:creationId xmlns:a16="http://schemas.microsoft.com/office/drawing/2014/main" id="{B79E8F40-3CDD-42C2-AEBE-0CC13443BDAE}"/>
                            </a:ext>
                          </a:extLst>
                        </p:cNvPr>
                        <p:cNvCxnSpPr>
                          <a:cxnSpLocks/>
                        </p:cNvCxnSpPr>
                        <p:nvPr/>
                      </p:nvCxnSpPr>
                      <p:spPr>
                        <a:xfrm>
                          <a:off x="6111394" y="789424"/>
                          <a:ext cx="0" cy="250514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10" name="Connettore diritto 309">
                          <a:extLst>
                            <a:ext uri="{FF2B5EF4-FFF2-40B4-BE49-F238E27FC236}">
                              <a16:creationId xmlns:a16="http://schemas.microsoft.com/office/drawing/2014/main" id="{4ED4CF93-5AF3-4071-86A9-CC3BBBAAA6C8}"/>
                            </a:ext>
                          </a:extLst>
                        </p:cNvPr>
                        <p:cNvCxnSpPr>
                          <a:cxnSpLocks/>
                        </p:cNvCxnSpPr>
                        <p:nvPr/>
                      </p:nvCxnSpPr>
                      <p:spPr>
                        <a:xfrm>
                          <a:off x="6172955" y="779885"/>
                          <a:ext cx="0" cy="251684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11" name="Connettore diritto 310">
                          <a:extLst>
                            <a:ext uri="{FF2B5EF4-FFF2-40B4-BE49-F238E27FC236}">
                              <a16:creationId xmlns:a16="http://schemas.microsoft.com/office/drawing/2014/main" id="{FE2D4CE7-86E5-4B3A-B680-BB91DDF19B8E}"/>
                            </a:ext>
                          </a:extLst>
                        </p:cNvPr>
                        <p:cNvCxnSpPr>
                          <a:cxnSpLocks/>
                        </p:cNvCxnSpPr>
                        <p:nvPr/>
                      </p:nvCxnSpPr>
                      <p:spPr>
                        <a:xfrm>
                          <a:off x="6244731" y="783709"/>
                          <a:ext cx="0" cy="2513021"/>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12" name="Connettore diritto 311">
                          <a:extLst>
                            <a:ext uri="{FF2B5EF4-FFF2-40B4-BE49-F238E27FC236}">
                              <a16:creationId xmlns:a16="http://schemas.microsoft.com/office/drawing/2014/main" id="{9445F0B2-A104-44A5-8EAF-43966C996152}"/>
                            </a:ext>
                          </a:extLst>
                        </p:cNvPr>
                        <p:cNvCxnSpPr>
                          <a:cxnSpLocks/>
                        </p:cNvCxnSpPr>
                        <p:nvPr/>
                      </p:nvCxnSpPr>
                      <p:spPr>
                        <a:xfrm>
                          <a:off x="5929619" y="778603"/>
                          <a:ext cx="0" cy="251812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13" name="Connettore diritto 312">
                          <a:extLst>
                            <a:ext uri="{FF2B5EF4-FFF2-40B4-BE49-F238E27FC236}">
                              <a16:creationId xmlns:a16="http://schemas.microsoft.com/office/drawing/2014/main" id="{B3329255-A0C3-4D5A-850E-0050F90D088B}"/>
                            </a:ext>
                          </a:extLst>
                        </p:cNvPr>
                        <p:cNvCxnSpPr>
                          <a:cxnSpLocks/>
                        </p:cNvCxnSpPr>
                        <p:nvPr/>
                      </p:nvCxnSpPr>
                      <p:spPr>
                        <a:xfrm>
                          <a:off x="5987890" y="789424"/>
                          <a:ext cx="0" cy="250514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14" name="Connettore diritto 313">
                          <a:extLst>
                            <a:ext uri="{FF2B5EF4-FFF2-40B4-BE49-F238E27FC236}">
                              <a16:creationId xmlns:a16="http://schemas.microsoft.com/office/drawing/2014/main" id="{B51A6204-7A9A-4E3D-AD98-1B57E607D249}"/>
                            </a:ext>
                          </a:extLst>
                        </p:cNvPr>
                        <p:cNvCxnSpPr>
                          <a:cxnSpLocks/>
                        </p:cNvCxnSpPr>
                        <p:nvPr/>
                      </p:nvCxnSpPr>
                      <p:spPr>
                        <a:xfrm>
                          <a:off x="6048401" y="789424"/>
                          <a:ext cx="0" cy="250514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15" name="Connettore diritto 314">
                          <a:extLst>
                            <a:ext uri="{FF2B5EF4-FFF2-40B4-BE49-F238E27FC236}">
                              <a16:creationId xmlns:a16="http://schemas.microsoft.com/office/drawing/2014/main" id="{913FF072-6519-4387-A0E1-8B3469A3102A}"/>
                            </a:ext>
                          </a:extLst>
                        </p:cNvPr>
                        <p:cNvCxnSpPr>
                          <a:cxnSpLocks/>
                        </p:cNvCxnSpPr>
                        <p:nvPr/>
                      </p:nvCxnSpPr>
                      <p:spPr>
                        <a:xfrm>
                          <a:off x="6720584" y="783709"/>
                          <a:ext cx="0" cy="2513021"/>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16" name="Connettore diritto 315">
                          <a:extLst>
                            <a:ext uri="{FF2B5EF4-FFF2-40B4-BE49-F238E27FC236}">
                              <a16:creationId xmlns:a16="http://schemas.microsoft.com/office/drawing/2014/main" id="{4B0273D7-2309-4DDD-9453-CD23A64F929A}"/>
                            </a:ext>
                          </a:extLst>
                        </p:cNvPr>
                        <p:cNvCxnSpPr>
                          <a:cxnSpLocks/>
                        </p:cNvCxnSpPr>
                        <p:nvPr/>
                      </p:nvCxnSpPr>
                      <p:spPr>
                        <a:xfrm>
                          <a:off x="6560937" y="783709"/>
                          <a:ext cx="0" cy="2513021"/>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17" name="Connettore diritto 316">
                          <a:extLst>
                            <a:ext uri="{FF2B5EF4-FFF2-40B4-BE49-F238E27FC236}">
                              <a16:creationId xmlns:a16="http://schemas.microsoft.com/office/drawing/2014/main" id="{63AC06F9-5325-4B13-8296-6A49566239D5}"/>
                            </a:ext>
                          </a:extLst>
                        </p:cNvPr>
                        <p:cNvCxnSpPr>
                          <a:cxnSpLocks/>
                        </p:cNvCxnSpPr>
                        <p:nvPr/>
                      </p:nvCxnSpPr>
                      <p:spPr>
                        <a:xfrm>
                          <a:off x="6332738" y="782863"/>
                          <a:ext cx="0" cy="251386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18" name="Connettore diritto 317">
                          <a:extLst>
                            <a:ext uri="{FF2B5EF4-FFF2-40B4-BE49-F238E27FC236}">
                              <a16:creationId xmlns:a16="http://schemas.microsoft.com/office/drawing/2014/main" id="{ED467FA2-EACE-4A5B-9E73-B56E85E7B1C8}"/>
                            </a:ext>
                          </a:extLst>
                        </p:cNvPr>
                        <p:cNvCxnSpPr>
                          <a:cxnSpLocks/>
                        </p:cNvCxnSpPr>
                        <p:nvPr/>
                      </p:nvCxnSpPr>
                      <p:spPr>
                        <a:xfrm>
                          <a:off x="6434458" y="776350"/>
                          <a:ext cx="0" cy="252038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19" name="Connettore diritto 318">
                          <a:extLst>
                            <a:ext uri="{FF2B5EF4-FFF2-40B4-BE49-F238E27FC236}">
                              <a16:creationId xmlns:a16="http://schemas.microsoft.com/office/drawing/2014/main" id="{32275ED4-2DFE-4F67-8AA9-543571C2FE85}"/>
                            </a:ext>
                          </a:extLst>
                        </p:cNvPr>
                        <p:cNvCxnSpPr>
                          <a:cxnSpLocks/>
                        </p:cNvCxnSpPr>
                        <p:nvPr/>
                      </p:nvCxnSpPr>
                      <p:spPr>
                        <a:xfrm>
                          <a:off x="5830092" y="786160"/>
                          <a:ext cx="0" cy="2508411"/>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grpSp>
                  <p:grpSp>
                    <p:nvGrpSpPr>
                      <p:cNvPr id="287" name="Gruppo 286">
                        <a:extLst>
                          <a:ext uri="{FF2B5EF4-FFF2-40B4-BE49-F238E27FC236}">
                            <a16:creationId xmlns:a16="http://schemas.microsoft.com/office/drawing/2014/main" id="{4F9A9C2A-C448-482A-9BC5-49E8EE83D5A0}"/>
                          </a:ext>
                        </a:extLst>
                      </p:cNvPr>
                      <p:cNvGrpSpPr/>
                      <p:nvPr/>
                    </p:nvGrpSpPr>
                    <p:grpSpPr>
                      <a:xfrm flipH="1">
                        <a:off x="6868681" y="775505"/>
                        <a:ext cx="730845" cy="2521225"/>
                        <a:chOff x="5830092" y="774526"/>
                        <a:chExt cx="730845" cy="2521225"/>
                      </a:xfrm>
                    </p:grpSpPr>
                    <p:cxnSp>
                      <p:nvCxnSpPr>
                        <p:cNvPr id="288" name="Connettore diritto 287">
                          <a:extLst>
                            <a:ext uri="{FF2B5EF4-FFF2-40B4-BE49-F238E27FC236}">
                              <a16:creationId xmlns:a16="http://schemas.microsoft.com/office/drawing/2014/main" id="{4063DA83-2C74-4096-A6B9-623B8AA77D11}"/>
                            </a:ext>
                          </a:extLst>
                        </p:cNvPr>
                        <p:cNvCxnSpPr>
                          <a:cxnSpLocks/>
                        </p:cNvCxnSpPr>
                        <p:nvPr/>
                      </p:nvCxnSpPr>
                      <p:spPr>
                        <a:xfrm flipH="1">
                          <a:off x="5851988" y="783708"/>
                          <a:ext cx="0" cy="563309"/>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89" name="Connettore diritto 288">
                          <a:extLst>
                            <a:ext uri="{FF2B5EF4-FFF2-40B4-BE49-F238E27FC236}">
                              <a16:creationId xmlns:a16="http://schemas.microsoft.com/office/drawing/2014/main" id="{D55B4588-3620-49A3-A781-5AFF0EA1CABF}"/>
                            </a:ext>
                          </a:extLst>
                        </p:cNvPr>
                        <p:cNvCxnSpPr>
                          <a:cxnSpLocks/>
                        </p:cNvCxnSpPr>
                        <p:nvPr/>
                      </p:nvCxnSpPr>
                      <p:spPr>
                        <a:xfrm flipH="1">
                          <a:off x="5884698" y="775425"/>
                          <a:ext cx="0" cy="615124"/>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90" name="Connettore diritto 289">
                          <a:extLst>
                            <a:ext uri="{FF2B5EF4-FFF2-40B4-BE49-F238E27FC236}">
                              <a16:creationId xmlns:a16="http://schemas.microsoft.com/office/drawing/2014/main" id="{8CF07B66-B1D5-4BA9-8035-7DA45BA143B8}"/>
                            </a:ext>
                          </a:extLst>
                        </p:cNvPr>
                        <p:cNvCxnSpPr>
                          <a:cxnSpLocks/>
                        </p:cNvCxnSpPr>
                        <p:nvPr/>
                      </p:nvCxnSpPr>
                      <p:spPr>
                        <a:xfrm flipH="1">
                          <a:off x="6111394" y="781804"/>
                          <a:ext cx="0" cy="251394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91" name="Connettore diritto 290">
                          <a:extLst>
                            <a:ext uri="{FF2B5EF4-FFF2-40B4-BE49-F238E27FC236}">
                              <a16:creationId xmlns:a16="http://schemas.microsoft.com/office/drawing/2014/main" id="{93ED2AF9-25B9-498F-90B2-38B9F3F9459C}"/>
                            </a:ext>
                          </a:extLst>
                        </p:cNvPr>
                        <p:cNvCxnSpPr>
                          <a:cxnSpLocks/>
                        </p:cNvCxnSpPr>
                        <p:nvPr/>
                      </p:nvCxnSpPr>
                      <p:spPr>
                        <a:xfrm flipH="1">
                          <a:off x="6172955" y="785600"/>
                          <a:ext cx="0" cy="2507992"/>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92" name="Connettore diritto 291">
                          <a:extLst>
                            <a:ext uri="{FF2B5EF4-FFF2-40B4-BE49-F238E27FC236}">
                              <a16:creationId xmlns:a16="http://schemas.microsoft.com/office/drawing/2014/main" id="{9EFE41C5-C77D-48E4-87F5-97AAA30AD748}"/>
                            </a:ext>
                          </a:extLst>
                        </p:cNvPr>
                        <p:cNvCxnSpPr>
                          <a:cxnSpLocks/>
                        </p:cNvCxnSpPr>
                        <p:nvPr/>
                      </p:nvCxnSpPr>
                      <p:spPr>
                        <a:xfrm flipH="1">
                          <a:off x="6244731" y="785614"/>
                          <a:ext cx="0" cy="2507978"/>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93" name="Connettore diritto 292">
                          <a:extLst>
                            <a:ext uri="{FF2B5EF4-FFF2-40B4-BE49-F238E27FC236}">
                              <a16:creationId xmlns:a16="http://schemas.microsoft.com/office/drawing/2014/main" id="{6A427C28-0308-4823-88B9-ED26DD4B2F5F}"/>
                            </a:ext>
                          </a:extLst>
                        </p:cNvPr>
                        <p:cNvCxnSpPr>
                          <a:cxnSpLocks/>
                        </p:cNvCxnSpPr>
                        <p:nvPr/>
                      </p:nvCxnSpPr>
                      <p:spPr>
                        <a:xfrm flipH="1">
                          <a:off x="5929619" y="778602"/>
                          <a:ext cx="0" cy="67776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94" name="Connettore diritto 293">
                          <a:extLst>
                            <a:ext uri="{FF2B5EF4-FFF2-40B4-BE49-F238E27FC236}">
                              <a16:creationId xmlns:a16="http://schemas.microsoft.com/office/drawing/2014/main" id="{0A8B4ACA-546A-4151-9F18-9013AD75ED12}"/>
                            </a:ext>
                          </a:extLst>
                        </p:cNvPr>
                        <p:cNvCxnSpPr>
                          <a:cxnSpLocks/>
                        </p:cNvCxnSpPr>
                        <p:nvPr/>
                      </p:nvCxnSpPr>
                      <p:spPr>
                        <a:xfrm flipH="1">
                          <a:off x="5987890" y="783709"/>
                          <a:ext cx="0" cy="770546"/>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95" name="Connettore diritto 294">
                          <a:extLst>
                            <a:ext uri="{FF2B5EF4-FFF2-40B4-BE49-F238E27FC236}">
                              <a16:creationId xmlns:a16="http://schemas.microsoft.com/office/drawing/2014/main" id="{70673CB4-6666-44D6-8FF6-2696C74B1C10}"/>
                            </a:ext>
                          </a:extLst>
                        </p:cNvPr>
                        <p:cNvCxnSpPr>
                          <a:cxnSpLocks/>
                        </p:cNvCxnSpPr>
                        <p:nvPr/>
                      </p:nvCxnSpPr>
                      <p:spPr>
                        <a:xfrm flipH="1">
                          <a:off x="6048401" y="783709"/>
                          <a:ext cx="0" cy="899719"/>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96" name="Connettore diritto 295">
                          <a:extLst>
                            <a:ext uri="{FF2B5EF4-FFF2-40B4-BE49-F238E27FC236}">
                              <a16:creationId xmlns:a16="http://schemas.microsoft.com/office/drawing/2014/main" id="{62917FF4-BAF7-4ACA-8D47-D4436F2BEC71}"/>
                            </a:ext>
                          </a:extLst>
                        </p:cNvPr>
                        <p:cNvCxnSpPr>
                          <a:cxnSpLocks/>
                        </p:cNvCxnSpPr>
                        <p:nvPr/>
                      </p:nvCxnSpPr>
                      <p:spPr>
                        <a:xfrm flipH="1">
                          <a:off x="6560937" y="789424"/>
                          <a:ext cx="0" cy="2504168"/>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97" name="Connettore diritto 296">
                          <a:extLst>
                            <a:ext uri="{FF2B5EF4-FFF2-40B4-BE49-F238E27FC236}">
                              <a16:creationId xmlns:a16="http://schemas.microsoft.com/office/drawing/2014/main" id="{503C3A02-4384-4AD4-BC76-041C1AAB77A0}"/>
                            </a:ext>
                          </a:extLst>
                        </p:cNvPr>
                        <p:cNvCxnSpPr>
                          <a:cxnSpLocks/>
                        </p:cNvCxnSpPr>
                        <p:nvPr/>
                      </p:nvCxnSpPr>
                      <p:spPr>
                        <a:xfrm flipH="1">
                          <a:off x="6332738" y="774526"/>
                          <a:ext cx="0" cy="25212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98" name="Connettore diritto 297">
                          <a:extLst>
                            <a:ext uri="{FF2B5EF4-FFF2-40B4-BE49-F238E27FC236}">
                              <a16:creationId xmlns:a16="http://schemas.microsoft.com/office/drawing/2014/main" id="{949B9B8A-CF30-4CD0-94CB-2888188CF7B8}"/>
                            </a:ext>
                          </a:extLst>
                        </p:cNvPr>
                        <p:cNvCxnSpPr>
                          <a:cxnSpLocks/>
                        </p:cNvCxnSpPr>
                        <p:nvPr/>
                      </p:nvCxnSpPr>
                      <p:spPr>
                        <a:xfrm flipH="1">
                          <a:off x="6434458" y="782065"/>
                          <a:ext cx="0" cy="251152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99" name="Connettore diritto 298">
                          <a:extLst>
                            <a:ext uri="{FF2B5EF4-FFF2-40B4-BE49-F238E27FC236}">
                              <a16:creationId xmlns:a16="http://schemas.microsoft.com/office/drawing/2014/main" id="{383A61FC-A037-4696-BED4-373A4B8317AB}"/>
                            </a:ext>
                          </a:extLst>
                        </p:cNvPr>
                        <p:cNvCxnSpPr>
                          <a:cxnSpLocks/>
                        </p:cNvCxnSpPr>
                        <p:nvPr/>
                      </p:nvCxnSpPr>
                      <p:spPr>
                        <a:xfrm flipH="1">
                          <a:off x="5830092" y="782350"/>
                          <a:ext cx="0" cy="53294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grpSp>
                </p:grpSp>
                <p:cxnSp>
                  <p:nvCxnSpPr>
                    <p:cNvPr id="344" name="Connettore diritto 343">
                      <a:extLst>
                        <a:ext uri="{FF2B5EF4-FFF2-40B4-BE49-F238E27FC236}">
                          <a16:creationId xmlns:a16="http://schemas.microsoft.com/office/drawing/2014/main" id="{9BE10F13-2FD4-4A83-87E1-5F75A41FAF60}"/>
                        </a:ext>
                      </a:extLst>
                    </p:cNvPr>
                    <p:cNvCxnSpPr>
                      <a:cxnSpLocks/>
                    </p:cNvCxnSpPr>
                    <p:nvPr/>
                  </p:nvCxnSpPr>
                  <p:spPr>
                    <a:xfrm flipV="1">
                      <a:off x="9024296" y="770777"/>
                      <a:ext cx="0" cy="2515598"/>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45" name="Connettore diritto 344">
                      <a:extLst>
                        <a:ext uri="{FF2B5EF4-FFF2-40B4-BE49-F238E27FC236}">
                          <a16:creationId xmlns:a16="http://schemas.microsoft.com/office/drawing/2014/main" id="{BEA8E3D8-A0FE-4C39-8729-5B07CAE039C6}"/>
                        </a:ext>
                      </a:extLst>
                    </p:cNvPr>
                    <p:cNvCxnSpPr>
                      <a:cxnSpLocks/>
                    </p:cNvCxnSpPr>
                    <p:nvPr/>
                  </p:nvCxnSpPr>
                  <p:spPr>
                    <a:xfrm flipV="1">
                      <a:off x="10822800" y="770777"/>
                      <a:ext cx="0" cy="533491"/>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grpSp>
            </p:grpSp>
          </p:grpSp>
          <p:cxnSp>
            <p:nvCxnSpPr>
              <p:cNvPr id="517" name="Connettore diritto 516">
                <a:extLst>
                  <a:ext uri="{FF2B5EF4-FFF2-40B4-BE49-F238E27FC236}">
                    <a16:creationId xmlns:a16="http://schemas.microsoft.com/office/drawing/2014/main" id="{B857D1D2-9BBC-4B45-B74F-737ED9DFB243}"/>
                  </a:ext>
                </a:extLst>
              </p:cNvPr>
              <p:cNvCxnSpPr>
                <a:cxnSpLocks/>
              </p:cNvCxnSpPr>
              <p:nvPr/>
            </p:nvCxnSpPr>
            <p:spPr>
              <a:xfrm>
                <a:off x="10588372" y="2388849"/>
                <a:ext cx="0" cy="900978"/>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19" name="Connettore diritto 518">
                <a:extLst>
                  <a:ext uri="{FF2B5EF4-FFF2-40B4-BE49-F238E27FC236}">
                    <a16:creationId xmlns:a16="http://schemas.microsoft.com/office/drawing/2014/main" id="{AA51A2E1-138B-4B2E-AA31-61117EC8191B}"/>
                  </a:ext>
                </a:extLst>
              </p:cNvPr>
              <p:cNvCxnSpPr>
                <a:cxnSpLocks/>
              </p:cNvCxnSpPr>
              <p:nvPr/>
            </p:nvCxnSpPr>
            <p:spPr>
              <a:xfrm>
                <a:off x="10651448" y="2544972"/>
                <a:ext cx="0" cy="74485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20" name="Connettore diritto 519">
                <a:extLst>
                  <a:ext uri="{FF2B5EF4-FFF2-40B4-BE49-F238E27FC236}">
                    <a16:creationId xmlns:a16="http://schemas.microsoft.com/office/drawing/2014/main" id="{AD5848C7-E950-4089-BBB4-E2D4904164C9}"/>
                  </a:ext>
                </a:extLst>
              </p:cNvPr>
              <p:cNvCxnSpPr>
                <a:cxnSpLocks/>
              </p:cNvCxnSpPr>
              <p:nvPr/>
            </p:nvCxnSpPr>
            <p:spPr>
              <a:xfrm>
                <a:off x="10707303" y="2615971"/>
                <a:ext cx="0" cy="673856"/>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21" name="Connettore diritto 520">
                <a:extLst>
                  <a:ext uri="{FF2B5EF4-FFF2-40B4-BE49-F238E27FC236}">
                    <a16:creationId xmlns:a16="http://schemas.microsoft.com/office/drawing/2014/main" id="{BD910B19-F33E-4EB0-A5CC-0D0546C5F641}"/>
                  </a:ext>
                </a:extLst>
              </p:cNvPr>
              <p:cNvCxnSpPr>
                <a:cxnSpLocks/>
              </p:cNvCxnSpPr>
              <p:nvPr/>
            </p:nvCxnSpPr>
            <p:spPr>
              <a:xfrm>
                <a:off x="10753105" y="2661836"/>
                <a:ext cx="0" cy="620729"/>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22" name="Connettore diritto 521">
                <a:extLst>
                  <a:ext uri="{FF2B5EF4-FFF2-40B4-BE49-F238E27FC236}">
                    <a16:creationId xmlns:a16="http://schemas.microsoft.com/office/drawing/2014/main" id="{560391A2-67C6-4FBC-874B-DE00F164AA72}"/>
                  </a:ext>
                </a:extLst>
              </p:cNvPr>
              <p:cNvCxnSpPr>
                <a:cxnSpLocks/>
              </p:cNvCxnSpPr>
              <p:nvPr/>
            </p:nvCxnSpPr>
            <p:spPr>
              <a:xfrm>
                <a:off x="10785815" y="2706673"/>
                <a:ext cx="0" cy="575892"/>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23" name="Connettore diritto 522">
                <a:extLst>
                  <a:ext uri="{FF2B5EF4-FFF2-40B4-BE49-F238E27FC236}">
                    <a16:creationId xmlns:a16="http://schemas.microsoft.com/office/drawing/2014/main" id="{A8A52EED-F317-4B22-85FF-F6DFD08CD943}"/>
                  </a:ext>
                </a:extLst>
              </p:cNvPr>
              <p:cNvCxnSpPr>
                <a:cxnSpLocks/>
              </p:cNvCxnSpPr>
              <p:nvPr/>
            </p:nvCxnSpPr>
            <p:spPr>
              <a:xfrm>
                <a:off x="10807780" y="2733409"/>
                <a:ext cx="0" cy="549156"/>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grpSp>
        <p:cxnSp>
          <p:nvCxnSpPr>
            <p:cNvPr id="796" name="Connettore diritto 795">
              <a:extLst>
                <a:ext uri="{FF2B5EF4-FFF2-40B4-BE49-F238E27FC236}">
                  <a16:creationId xmlns:a16="http://schemas.microsoft.com/office/drawing/2014/main" id="{7A1F9229-E7AA-4B73-B66C-6E8F56B3A055}"/>
                </a:ext>
              </a:extLst>
            </p:cNvPr>
            <p:cNvCxnSpPr>
              <a:cxnSpLocks/>
            </p:cNvCxnSpPr>
            <p:nvPr/>
          </p:nvCxnSpPr>
          <p:spPr>
            <a:xfrm flipV="1">
              <a:off x="10824075" y="2749074"/>
              <a:ext cx="0" cy="533491"/>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grpSp>
      <p:cxnSp>
        <p:nvCxnSpPr>
          <p:cNvPr id="797" name="Connettore diritto 796">
            <a:extLst>
              <a:ext uri="{FF2B5EF4-FFF2-40B4-BE49-F238E27FC236}">
                <a16:creationId xmlns:a16="http://schemas.microsoft.com/office/drawing/2014/main" id="{0AA754A3-0BFA-48CC-A741-4A73DEB3DB58}"/>
              </a:ext>
            </a:extLst>
          </p:cNvPr>
          <p:cNvCxnSpPr>
            <a:cxnSpLocks/>
          </p:cNvCxnSpPr>
          <p:nvPr/>
        </p:nvCxnSpPr>
        <p:spPr>
          <a:xfrm flipV="1">
            <a:off x="10820786" y="1288836"/>
            <a:ext cx="0" cy="1465797"/>
          </a:xfrm>
          <a:prstGeom prst="line">
            <a:avLst/>
          </a:prstGeom>
          <a:ln w="3175">
            <a:solidFill>
              <a:srgbClr val="00B050"/>
            </a:solidFill>
            <a:prstDash val="lgDash"/>
          </a:ln>
        </p:spPr>
        <p:style>
          <a:lnRef idx="1">
            <a:schemeClr val="accent1"/>
          </a:lnRef>
          <a:fillRef idx="0">
            <a:schemeClr val="accent1"/>
          </a:fillRef>
          <a:effectRef idx="0">
            <a:schemeClr val="accent1"/>
          </a:effectRef>
          <a:fontRef idx="minor">
            <a:schemeClr val="tx1"/>
          </a:fontRef>
        </p:style>
      </p:cxnSp>
      <p:grpSp>
        <p:nvGrpSpPr>
          <p:cNvPr id="88" name="Gruppo 87">
            <a:extLst>
              <a:ext uri="{FF2B5EF4-FFF2-40B4-BE49-F238E27FC236}">
                <a16:creationId xmlns:a16="http://schemas.microsoft.com/office/drawing/2014/main" id="{A1476619-96D7-4DAA-9804-96B81AAE3BEC}"/>
              </a:ext>
            </a:extLst>
          </p:cNvPr>
          <p:cNvGrpSpPr/>
          <p:nvPr/>
        </p:nvGrpSpPr>
        <p:grpSpPr>
          <a:xfrm>
            <a:off x="9323468" y="1580422"/>
            <a:ext cx="1497157" cy="898824"/>
            <a:chOff x="3588165" y="1580422"/>
            <a:chExt cx="1497157" cy="898824"/>
          </a:xfrm>
        </p:grpSpPr>
        <p:grpSp>
          <p:nvGrpSpPr>
            <p:cNvPr id="817" name="Gruppo 816">
              <a:extLst>
                <a:ext uri="{FF2B5EF4-FFF2-40B4-BE49-F238E27FC236}">
                  <a16:creationId xmlns:a16="http://schemas.microsoft.com/office/drawing/2014/main" id="{37A19BC7-406A-4F2F-91DB-443C4B029220}"/>
                </a:ext>
              </a:extLst>
            </p:cNvPr>
            <p:cNvGrpSpPr/>
            <p:nvPr/>
          </p:nvGrpSpPr>
          <p:grpSpPr>
            <a:xfrm>
              <a:off x="3588165" y="1581735"/>
              <a:ext cx="1153255" cy="897511"/>
              <a:chOff x="9329775" y="1585121"/>
              <a:chExt cx="1153255" cy="897511"/>
            </a:xfrm>
          </p:grpSpPr>
          <p:sp>
            <p:nvSpPr>
              <p:cNvPr id="821" name="Figura a mano libera: forma 820">
                <a:extLst>
                  <a:ext uri="{FF2B5EF4-FFF2-40B4-BE49-F238E27FC236}">
                    <a16:creationId xmlns:a16="http://schemas.microsoft.com/office/drawing/2014/main" id="{6C7B306E-D7C3-4582-B06F-34A4242BFF58}"/>
                  </a:ext>
                </a:extLst>
              </p:cNvPr>
              <p:cNvSpPr/>
              <p:nvPr/>
            </p:nvSpPr>
            <p:spPr>
              <a:xfrm>
                <a:off x="9329775" y="1585121"/>
                <a:ext cx="1153255" cy="442143"/>
              </a:xfrm>
              <a:custGeom>
                <a:avLst/>
                <a:gdLst>
                  <a:gd name="connsiteX0" fmla="*/ 0 w 1148429"/>
                  <a:gd name="connsiteY0" fmla="*/ 24126 h 442143"/>
                  <a:gd name="connsiteX1" fmla="*/ 53079 w 1148429"/>
                  <a:gd name="connsiteY1" fmla="*/ 4825 h 442143"/>
                  <a:gd name="connsiteX2" fmla="*/ 144760 w 1148429"/>
                  <a:gd name="connsiteY2" fmla="*/ 0 h 442143"/>
                  <a:gd name="connsiteX3" fmla="*/ 238854 w 1148429"/>
                  <a:gd name="connsiteY3" fmla="*/ 4825 h 442143"/>
                  <a:gd name="connsiteX4" fmla="*/ 335361 w 1148429"/>
                  <a:gd name="connsiteY4" fmla="*/ 28952 h 442143"/>
                  <a:gd name="connsiteX5" fmla="*/ 455994 w 1148429"/>
                  <a:gd name="connsiteY5" fmla="*/ 72380 h 442143"/>
                  <a:gd name="connsiteX6" fmla="*/ 535612 w 1148429"/>
                  <a:gd name="connsiteY6" fmla="*/ 115808 h 442143"/>
                  <a:gd name="connsiteX7" fmla="*/ 600754 w 1148429"/>
                  <a:gd name="connsiteY7" fmla="*/ 164061 h 442143"/>
                  <a:gd name="connsiteX8" fmla="*/ 740688 w 1148429"/>
                  <a:gd name="connsiteY8" fmla="*/ 272631 h 442143"/>
                  <a:gd name="connsiteX9" fmla="*/ 793767 w 1148429"/>
                  <a:gd name="connsiteY9" fmla="*/ 318472 h 442143"/>
                  <a:gd name="connsiteX10" fmla="*/ 844433 w 1148429"/>
                  <a:gd name="connsiteY10" fmla="*/ 354662 h 442143"/>
                  <a:gd name="connsiteX11" fmla="*/ 887861 w 1148429"/>
                  <a:gd name="connsiteY11" fmla="*/ 381201 h 442143"/>
                  <a:gd name="connsiteX12" fmla="*/ 926464 w 1148429"/>
                  <a:gd name="connsiteY12" fmla="*/ 405328 h 442143"/>
                  <a:gd name="connsiteX13" fmla="*/ 957828 w 1148429"/>
                  <a:gd name="connsiteY13" fmla="*/ 417391 h 442143"/>
                  <a:gd name="connsiteX14" fmla="*/ 994018 w 1148429"/>
                  <a:gd name="connsiteY14" fmla="*/ 431867 h 442143"/>
                  <a:gd name="connsiteX15" fmla="*/ 1027795 w 1148429"/>
                  <a:gd name="connsiteY15" fmla="*/ 441518 h 442143"/>
                  <a:gd name="connsiteX16" fmla="*/ 1068811 w 1148429"/>
                  <a:gd name="connsiteY16" fmla="*/ 439105 h 442143"/>
                  <a:gd name="connsiteX17" fmla="*/ 1100175 w 1148429"/>
                  <a:gd name="connsiteY17" fmla="*/ 422216 h 442143"/>
                  <a:gd name="connsiteX18" fmla="*/ 1119477 w 1148429"/>
                  <a:gd name="connsiteY18" fmla="*/ 414978 h 442143"/>
                  <a:gd name="connsiteX19" fmla="*/ 1148429 w 1148429"/>
                  <a:gd name="connsiteY19" fmla="*/ 400502 h 442143"/>
                  <a:gd name="connsiteX0" fmla="*/ 0 w 1153255"/>
                  <a:gd name="connsiteY0" fmla="*/ 24126 h 442143"/>
                  <a:gd name="connsiteX1" fmla="*/ 53079 w 1153255"/>
                  <a:gd name="connsiteY1" fmla="*/ 4825 h 442143"/>
                  <a:gd name="connsiteX2" fmla="*/ 144760 w 1153255"/>
                  <a:gd name="connsiteY2" fmla="*/ 0 h 442143"/>
                  <a:gd name="connsiteX3" fmla="*/ 238854 w 1153255"/>
                  <a:gd name="connsiteY3" fmla="*/ 4825 h 442143"/>
                  <a:gd name="connsiteX4" fmla="*/ 335361 w 1153255"/>
                  <a:gd name="connsiteY4" fmla="*/ 28952 h 442143"/>
                  <a:gd name="connsiteX5" fmla="*/ 455994 w 1153255"/>
                  <a:gd name="connsiteY5" fmla="*/ 72380 h 442143"/>
                  <a:gd name="connsiteX6" fmla="*/ 535612 w 1153255"/>
                  <a:gd name="connsiteY6" fmla="*/ 115808 h 442143"/>
                  <a:gd name="connsiteX7" fmla="*/ 600754 w 1153255"/>
                  <a:gd name="connsiteY7" fmla="*/ 164061 h 442143"/>
                  <a:gd name="connsiteX8" fmla="*/ 740688 w 1153255"/>
                  <a:gd name="connsiteY8" fmla="*/ 272631 h 442143"/>
                  <a:gd name="connsiteX9" fmla="*/ 793767 w 1153255"/>
                  <a:gd name="connsiteY9" fmla="*/ 318472 h 442143"/>
                  <a:gd name="connsiteX10" fmla="*/ 844433 w 1153255"/>
                  <a:gd name="connsiteY10" fmla="*/ 354662 h 442143"/>
                  <a:gd name="connsiteX11" fmla="*/ 887861 w 1153255"/>
                  <a:gd name="connsiteY11" fmla="*/ 381201 h 442143"/>
                  <a:gd name="connsiteX12" fmla="*/ 926464 w 1153255"/>
                  <a:gd name="connsiteY12" fmla="*/ 405328 h 442143"/>
                  <a:gd name="connsiteX13" fmla="*/ 957828 w 1153255"/>
                  <a:gd name="connsiteY13" fmla="*/ 417391 h 442143"/>
                  <a:gd name="connsiteX14" fmla="*/ 994018 w 1153255"/>
                  <a:gd name="connsiteY14" fmla="*/ 431867 h 442143"/>
                  <a:gd name="connsiteX15" fmla="*/ 1027795 w 1153255"/>
                  <a:gd name="connsiteY15" fmla="*/ 441518 h 442143"/>
                  <a:gd name="connsiteX16" fmla="*/ 1068811 w 1153255"/>
                  <a:gd name="connsiteY16" fmla="*/ 439105 h 442143"/>
                  <a:gd name="connsiteX17" fmla="*/ 1100175 w 1153255"/>
                  <a:gd name="connsiteY17" fmla="*/ 422216 h 442143"/>
                  <a:gd name="connsiteX18" fmla="*/ 1119477 w 1153255"/>
                  <a:gd name="connsiteY18" fmla="*/ 414978 h 442143"/>
                  <a:gd name="connsiteX19" fmla="*/ 1153255 w 1153255"/>
                  <a:gd name="connsiteY19" fmla="*/ 400502 h 4421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153255" h="442143">
                    <a:moveTo>
                      <a:pt x="0" y="24126"/>
                    </a:moveTo>
                    <a:cubicBezTo>
                      <a:pt x="14476" y="16486"/>
                      <a:pt x="28952" y="8846"/>
                      <a:pt x="53079" y="4825"/>
                    </a:cubicBezTo>
                    <a:cubicBezTo>
                      <a:pt x="77206" y="804"/>
                      <a:pt x="113798" y="0"/>
                      <a:pt x="144760" y="0"/>
                    </a:cubicBezTo>
                    <a:cubicBezTo>
                      <a:pt x="175722" y="0"/>
                      <a:pt x="207087" y="0"/>
                      <a:pt x="238854" y="4825"/>
                    </a:cubicBezTo>
                    <a:cubicBezTo>
                      <a:pt x="270621" y="9650"/>
                      <a:pt x="299171" y="17693"/>
                      <a:pt x="335361" y="28952"/>
                    </a:cubicBezTo>
                    <a:cubicBezTo>
                      <a:pt x="371551" y="40211"/>
                      <a:pt x="422619" y="57904"/>
                      <a:pt x="455994" y="72380"/>
                    </a:cubicBezTo>
                    <a:cubicBezTo>
                      <a:pt x="489369" y="86856"/>
                      <a:pt x="511485" y="100528"/>
                      <a:pt x="535612" y="115808"/>
                    </a:cubicBezTo>
                    <a:cubicBezTo>
                      <a:pt x="559739" y="131088"/>
                      <a:pt x="566575" y="137924"/>
                      <a:pt x="600754" y="164061"/>
                    </a:cubicBezTo>
                    <a:cubicBezTo>
                      <a:pt x="634933" y="190198"/>
                      <a:pt x="708519" y="246896"/>
                      <a:pt x="740688" y="272631"/>
                    </a:cubicBezTo>
                    <a:cubicBezTo>
                      <a:pt x="772857" y="298366"/>
                      <a:pt x="776476" y="304800"/>
                      <a:pt x="793767" y="318472"/>
                    </a:cubicBezTo>
                    <a:cubicBezTo>
                      <a:pt x="811058" y="332144"/>
                      <a:pt x="828751" y="344207"/>
                      <a:pt x="844433" y="354662"/>
                    </a:cubicBezTo>
                    <a:cubicBezTo>
                      <a:pt x="860115" y="365117"/>
                      <a:pt x="874189" y="372757"/>
                      <a:pt x="887861" y="381201"/>
                    </a:cubicBezTo>
                    <a:cubicBezTo>
                      <a:pt x="901533" y="389645"/>
                      <a:pt x="914803" y="399296"/>
                      <a:pt x="926464" y="405328"/>
                    </a:cubicBezTo>
                    <a:cubicBezTo>
                      <a:pt x="938125" y="411360"/>
                      <a:pt x="946569" y="412968"/>
                      <a:pt x="957828" y="417391"/>
                    </a:cubicBezTo>
                    <a:cubicBezTo>
                      <a:pt x="969087" y="421814"/>
                      <a:pt x="982357" y="427846"/>
                      <a:pt x="994018" y="431867"/>
                    </a:cubicBezTo>
                    <a:cubicBezTo>
                      <a:pt x="1005679" y="435888"/>
                      <a:pt x="1015330" y="440312"/>
                      <a:pt x="1027795" y="441518"/>
                    </a:cubicBezTo>
                    <a:cubicBezTo>
                      <a:pt x="1040261" y="442724"/>
                      <a:pt x="1056748" y="442322"/>
                      <a:pt x="1068811" y="439105"/>
                    </a:cubicBezTo>
                    <a:cubicBezTo>
                      <a:pt x="1080874" y="435888"/>
                      <a:pt x="1091731" y="426237"/>
                      <a:pt x="1100175" y="422216"/>
                    </a:cubicBezTo>
                    <a:cubicBezTo>
                      <a:pt x="1108619" y="418195"/>
                      <a:pt x="1111435" y="418597"/>
                      <a:pt x="1119477" y="414978"/>
                    </a:cubicBezTo>
                    <a:cubicBezTo>
                      <a:pt x="1127519" y="411359"/>
                      <a:pt x="1142800" y="405930"/>
                      <a:pt x="1153255" y="400502"/>
                    </a:cubicBezTo>
                  </a:path>
                </a:pathLst>
              </a:custGeom>
              <a:noFill/>
              <a:ln w="3175">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22" name="Figura a mano libera: forma 821">
                <a:extLst>
                  <a:ext uri="{FF2B5EF4-FFF2-40B4-BE49-F238E27FC236}">
                    <a16:creationId xmlns:a16="http://schemas.microsoft.com/office/drawing/2014/main" id="{A48ED8A7-99BE-44CF-9765-BCEB612596D0}"/>
                  </a:ext>
                </a:extLst>
              </p:cNvPr>
              <p:cNvSpPr/>
              <p:nvPr/>
            </p:nvSpPr>
            <p:spPr>
              <a:xfrm>
                <a:off x="9332188" y="2026639"/>
                <a:ext cx="1146016" cy="455993"/>
              </a:xfrm>
              <a:custGeom>
                <a:avLst/>
                <a:gdLst>
                  <a:gd name="connsiteX0" fmla="*/ 0 w 1146016"/>
                  <a:gd name="connsiteY0" fmla="*/ 429454 h 455993"/>
                  <a:gd name="connsiteX1" fmla="*/ 82030 w 1146016"/>
                  <a:gd name="connsiteY1" fmla="*/ 451168 h 455993"/>
                  <a:gd name="connsiteX2" fmla="*/ 144760 w 1146016"/>
                  <a:gd name="connsiteY2" fmla="*/ 455993 h 455993"/>
                  <a:gd name="connsiteX3" fmla="*/ 217140 w 1146016"/>
                  <a:gd name="connsiteY3" fmla="*/ 451168 h 455993"/>
                  <a:gd name="connsiteX4" fmla="*/ 311234 w 1146016"/>
                  <a:gd name="connsiteY4" fmla="*/ 431867 h 455993"/>
                  <a:gd name="connsiteX5" fmla="*/ 393264 w 1146016"/>
                  <a:gd name="connsiteY5" fmla="*/ 405327 h 455993"/>
                  <a:gd name="connsiteX6" fmla="*/ 441518 w 1146016"/>
                  <a:gd name="connsiteY6" fmla="*/ 386026 h 455993"/>
                  <a:gd name="connsiteX7" fmla="*/ 506659 w 1146016"/>
                  <a:gd name="connsiteY7" fmla="*/ 352249 h 455993"/>
                  <a:gd name="connsiteX8" fmla="*/ 545262 w 1146016"/>
                  <a:gd name="connsiteY8" fmla="*/ 323297 h 455993"/>
                  <a:gd name="connsiteX9" fmla="*/ 593515 w 1146016"/>
                  <a:gd name="connsiteY9" fmla="*/ 284694 h 455993"/>
                  <a:gd name="connsiteX10" fmla="*/ 641769 w 1146016"/>
                  <a:gd name="connsiteY10" fmla="*/ 250917 h 455993"/>
                  <a:gd name="connsiteX11" fmla="*/ 709323 w 1146016"/>
                  <a:gd name="connsiteY11" fmla="*/ 193013 h 455993"/>
                  <a:gd name="connsiteX12" fmla="*/ 767227 w 1146016"/>
                  <a:gd name="connsiteY12" fmla="*/ 151997 h 455993"/>
                  <a:gd name="connsiteX13" fmla="*/ 817893 w 1146016"/>
                  <a:gd name="connsiteY13" fmla="*/ 110982 h 455993"/>
                  <a:gd name="connsiteX14" fmla="*/ 875797 w 1146016"/>
                  <a:gd name="connsiteY14" fmla="*/ 67554 h 455993"/>
                  <a:gd name="connsiteX15" fmla="*/ 948177 w 1146016"/>
                  <a:gd name="connsiteY15" fmla="*/ 24126 h 455993"/>
                  <a:gd name="connsiteX16" fmla="*/ 989192 w 1146016"/>
                  <a:gd name="connsiteY16" fmla="*/ 9650 h 455993"/>
                  <a:gd name="connsiteX17" fmla="*/ 1039858 w 1146016"/>
                  <a:gd name="connsiteY17" fmla="*/ 0 h 455993"/>
                  <a:gd name="connsiteX18" fmla="*/ 1090524 w 1146016"/>
                  <a:gd name="connsiteY18" fmla="*/ 9650 h 455993"/>
                  <a:gd name="connsiteX19" fmla="*/ 1114651 w 1146016"/>
                  <a:gd name="connsiteY19" fmla="*/ 19301 h 455993"/>
                  <a:gd name="connsiteX20" fmla="*/ 1146016 w 1146016"/>
                  <a:gd name="connsiteY20" fmla="*/ 41015 h 4559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46016" h="455993">
                    <a:moveTo>
                      <a:pt x="0" y="429454"/>
                    </a:moveTo>
                    <a:cubicBezTo>
                      <a:pt x="28951" y="438099"/>
                      <a:pt x="57903" y="446745"/>
                      <a:pt x="82030" y="451168"/>
                    </a:cubicBezTo>
                    <a:cubicBezTo>
                      <a:pt x="106157" y="455591"/>
                      <a:pt x="122242" y="455993"/>
                      <a:pt x="144760" y="455993"/>
                    </a:cubicBezTo>
                    <a:cubicBezTo>
                      <a:pt x="167278" y="455993"/>
                      <a:pt x="189394" y="455189"/>
                      <a:pt x="217140" y="451168"/>
                    </a:cubicBezTo>
                    <a:cubicBezTo>
                      <a:pt x="244886" y="447147"/>
                      <a:pt x="281880" y="439507"/>
                      <a:pt x="311234" y="431867"/>
                    </a:cubicBezTo>
                    <a:cubicBezTo>
                      <a:pt x="340588" y="424227"/>
                      <a:pt x="371550" y="412967"/>
                      <a:pt x="393264" y="405327"/>
                    </a:cubicBezTo>
                    <a:cubicBezTo>
                      <a:pt x="414978" y="397687"/>
                      <a:pt x="422619" y="394872"/>
                      <a:pt x="441518" y="386026"/>
                    </a:cubicBezTo>
                    <a:cubicBezTo>
                      <a:pt x="460417" y="377180"/>
                      <a:pt x="489368" y="362704"/>
                      <a:pt x="506659" y="352249"/>
                    </a:cubicBezTo>
                    <a:cubicBezTo>
                      <a:pt x="523950" y="341794"/>
                      <a:pt x="530786" y="334556"/>
                      <a:pt x="545262" y="323297"/>
                    </a:cubicBezTo>
                    <a:cubicBezTo>
                      <a:pt x="559738" y="312038"/>
                      <a:pt x="577430" y="296757"/>
                      <a:pt x="593515" y="284694"/>
                    </a:cubicBezTo>
                    <a:cubicBezTo>
                      <a:pt x="609600" y="272631"/>
                      <a:pt x="622468" y="266197"/>
                      <a:pt x="641769" y="250917"/>
                    </a:cubicBezTo>
                    <a:cubicBezTo>
                      <a:pt x="661070" y="235637"/>
                      <a:pt x="688413" y="209500"/>
                      <a:pt x="709323" y="193013"/>
                    </a:cubicBezTo>
                    <a:cubicBezTo>
                      <a:pt x="730233" y="176526"/>
                      <a:pt x="749132" y="165669"/>
                      <a:pt x="767227" y="151997"/>
                    </a:cubicBezTo>
                    <a:cubicBezTo>
                      <a:pt x="785322" y="138325"/>
                      <a:pt x="799798" y="125056"/>
                      <a:pt x="817893" y="110982"/>
                    </a:cubicBezTo>
                    <a:cubicBezTo>
                      <a:pt x="835988" y="96908"/>
                      <a:pt x="854083" y="82030"/>
                      <a:pt x="875797" y="67554"/>
                    </a:cubicBezTo>
                    <a:cubicBezTo>
                      <a:pt x="897511" y="53078"/>
                      <a:pt x="929278" y="33777"/>
                      <a:pt x="948177" y="24126"/>
                    </a:cubicBezTo>
                    <a:cubicBezTo>
                      <a:pt x="967076" y="14475"/>
                      <a:pt x="973912" y="13671"/>
                      <a:pt x="989192" y="9650"/>
                    </a:cubicBezTo>
                    <a:cubicBezTo>
                      <a:pt x="1004472" y="5629"/>
                      <a:pt x="1022969" y="0"/>
                      <a:pt x="1039858" y="0"/>
                    </a:cubicBezTo>
                    <a:cubicBezTo>
                      <a:pt x="1056747" y="0"/>
                      <a:pt x="1078059" y="6433"/>
                      <a:pt x="1090524" y="9650"/>
                    </a:cubicBezTo>
                    <a:cubicBezTo>
                      <a:pt x="1102990" y="12867"/>
                      <a:pt x="1105402" y="14074"/>
                      <a:pt x="1114651" y="19301"/>
                    </a:cubicBezTo>
                    <a:cubicBezTo>
                      <a:pt x="1123900" y="24528"/>
                      <a:pt x="1141593" y="37798"/>
                      <a:pt x="1146016" y="41015"/>
                    </a:cubicBezTo>
                  </a:path>
                </a:pathLst>
              </a:custGeom>
              <a:noFill/>
              <a:ln w="3175">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
          <p:nvSpPr>
            <p:cNvPr id="818" name="Figura a mano libera: forma 817">
              <a:extLst>
                <a:ext uri="{FF2B5EF4-FFF2-40B4-BE49-F238E27FC236}">
                  <a16:creationId xmlns:a16="http://schemas.microsoft.com/office/drawing/2014/main" id="{404AD24E-DF1A-4DAF-8D78-CBB36EEF475E}"/>
                </a:ext>
              </a:extLst>
            </p:cNvPr>
            <p:cNvSpPr/>
            <p:nvPr/>
          </p:nvSpPr>
          <p:spPr>
            <a:xfrm>
              <a:off x="4794498" y="1580422"/>
              <a:ext cx="290824" cy="897262"/>
            </a:xfrm>
            <a:custGeom>
              <a:avLst/>
              <a:gdLst>
                <a:gd name="connsiteX0" fmla="*/ 0 w 290824"/>
                <a:gd name="connsiteY0" fmla="*/ 348737 h 897262"/>
                <a:gd name="connsiteX1" fmla="*/ 65142 w 290824"/>
                <a:gd name="connsiteY1" fmla="*/ 281182 h 897262"/>
                <a:gd name="connsiteX2" fmla="*/ 123046 w 290824"/>
                <a:gd name="connsiteY2" fmla="*/ 196739 h 897262"/>
                <a:gd name="connsiteX3" fmla="*/ 166474 w 290824"/>
                <a:gd name="connsiteY3" fmla="*/ 141247 h 897262"/>
                <a:gd name="connsiteX4" fmla="*/ 209901 w 290824"/>
                <a:gd name="connsiteY4" fmla="*/ 85756 h 897262"/>
                <a:gd name="connsiteX5" fmla="*/ 248504 w 290824"/>
                <a:gd name="connsiteY5" fmla="*/ 51979 h 897262"/>
                <a:gd name="connsiteX6" fmla="*/ 282281 w 290824"/>
                <a:gd name="connsiteY6" fmla="*/ 1313 h 897262"/>
                <a:gd name="connsiteX7" fmla="*/ 234028 w 290824"/>
                <a:gd name="connsiteY7" fmla="*/ 109883 h 897262"/>
                <a:gd name="connsiteX8" fmla="*/ 214727 w 290824"/>
                <a:gd name="connsiteY8" fmla="*/ 170199 h 897262"/>
                <a:gd name="connsiteX9" fmla="*/ 195426 w 290824"/>
                <a:gd name="connsiteY9" fmla="*/ 242579 h 897262"/>
                <a:gd name="connsiteX10" fmla="*/ 183362 w 290824"/>
                <a:gd name="connsiteY10" fmla="*/ 305309 h 897262"/>
                <a:gd name="connsiteX11" fmla="*/ 168886 w 290824"/>
                <a:gd name="connsiteY11" fmla="*/ 363213 h 897262"/>
                <a:gd name="connsiteX12" fmla="*/ 166474 w 290824"/>
                <a:gd name="connsiteY12" fmla="*/ 423529 h 897262"/>
                <a:gd name="connsiteX13" fmla="*/ 178537 w 290824"/>
                <a:gd name="connsiteY13" fmla="*/ 527274 h 897262"/>
                <a:gd name="connsiteX14" fmla="*/ 188188 w 290824"/>
                <a:gd name="connsiteY14" fmla="*/ 592416 h 897262"/>
                <a:gd name="connsiteX15" fmla="*/ 207489 w 290824"/>
                <a:gd name="connsiteY15" fmla="*/ 674446 h 897262"/>
                <a:gd name="connsiteX16" fmla="*/ 226790 w 290824"/>
                <a:gd name="connsiteY16" fmla="*/ 727525 h 897262"/>
                <a:gd name="connsiteX17" fmla="*/ 243679 w 290824"/>
                <a:gd name="connsiteY17" fmla="*/ 790254 h 897262"/>
                <a:gd name="connsiteX18" fmla="*/ 250917 w 290824"/>
                <a:gd name="connsiteY18" fmla="*/ 816794 h 897262"/>
                <a:gd name="connsiteX19" fmla="*/ 265393 w 290824"/>
                <a:gd name="connsiteY19" fmla="*/ 857809 h 897262"/>
                <a:gd name="connsiteX20" fmla="*/ 289519 w 290824"/>
                <a:gd name="connsiteY20" fmla="*/ 896412 h 897262"/>
                <a:gd name="connsiteX21" fmla="*/ 221965 w 290824"/>
                <a:gd name="connsiteY21" fmla="*/ 819206 h 897262"/>
                <a:gd name="connsiteX22" fmla="*/ 185775 w 290824"/>
                <a:gd name="connsiteY22" fmla="*/ 770953 h 897262"/>
                <a:gd name="connsiteX23" fmla="*/ 137522 w 290824"/>
                <a:gd name="connsiteY23" fmla="*/ 710636 h 897262"/>
                <a:gd name="connsiteX24" fmla="*/ 101332 w 290824"/>
                <a:gd name="connsiteY24" fmla="*/ 657558 h 897262"/>
                <a:gd name="connsiteX25" fmla="*/ 74792 w 290824"/>
                <a:gd name="connsiteY25" fmla="*/ 618955 h 897262"/>
                <a:gd name="connsiteX26" fmla="*/ 48253 w 290824"/>
                <a:gd name="connsiteY26" fmla="*/ 590003 h 897262"/>
                <a:gd name="connsiteX27" fmla="*/ 2412 w 290824"/>
                <a:gd name="connsiteY27" fmla="*/ 536924 h 897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90824" h="897262">
                  <a:moveTo>
                    <a:pt x="0" y="348737"/>
                  </a:moveTo>
                  <a:cubicBezTo>
                    <a:pt x="22317" y="327626"/>
                    <a:pt x="44634" y="306515"/>
                    <a:pt x="65142" y="281182"/>
                  </a:cubicBezTo>
                  <a:cubicBezTo>
                    <a:pt x="85650" y="255849"/>
                    <a:pt x="106157" y="220061"/>
                    <a:pt x="123046" y="196739"/>
                  </a:cubicBezTo>
                  <a:cubicBezTo>
                    <a:pt x="139935" y="173417"/>
                    <a:pt x="151998" y="159744"/>
                    <a:pt x="166474" y="141247"/>
                  </a:cubicBezTo>
                  <a:cubicBezTo>
                    <a:pt x="180950" y="122750"/>
                    <a:pt x="196229" y="100634"/>
                    <a:pt x="209901" y="85756"/>
                  </a:cubicBezTo>
                  <a:cubicBezTo>
                    <a:pt x="223573" y="70878"/>
                    <a:pt x="236441" y="66053"/>
                    <a:pt x="248504" y="51979"/>
                  </a:cubicBezTo>
                  <a:cubicBezTo>
                    <a:pt x="260567" y="37905"/>
                    <a:pt x="284694" y="-8338"/>
                    <a:pt x="282281" y="1313"/>
                  </a:cubicBezTo>
                  <a:cubicBezTo>
                    <a:pt x="279868" y="10964"/>
                    <a:pt x="245287" y="81735"/>
                    <a:pt x="234028" y="109883"/>
                  </a:cubicBezTo>
                  <a:cubicBezTo>
                    <a:pt x="222769" y="138031"/>
                    <a:pt x="221161" y="148083"/>
                    <a:pt x="214727" y="170199"/>
                  </a:cubicBezTo>
                  <a:cubicBezTo>
                    <a:pt x="208293" y="192315"/>
                    <a:pt x="200653" y="220061"/>
                    <a:pt x="195426" y="242579"/>
                  </a:cubicBezTo>
                  <a:cubicBezTo>
                    <a:pt x="190199" y="265097"/>
                    <a:pt x="187785" y="285203"/>
                    <a:pt x="183362" y="305309"/>
                  </a:cubicBezTo>
                  <a:cubicBezTo>
                    <a:pt x="178939" y="325415"/>
                    <a:pt x="171701" y="343510"/>
                    <a:pt x="168886" y="363213"/>
                  </a:cubicBezTo>
                  <a:cubicBezTo>
                    <a:pt x="166071" y="382916"/>
                    <a:pt x="164866" y="396186"/>
                    <a:pt x="166474" y="423529"/>
                  </a:cubicBezTo>
                  <a:cubicBezTo>
                    <a:pt x="168083" y="450873"/>
                    <a:pt x="174918" y="499126"/>
                    <a:pt x="178537" y="527274"/>
                  </a:cubicBezTo>
                  <a:cubicBezTo>
                    <a:pt x="182156" y="555422"/>
                    <a:pt x="183363" y="567887"/>
                    <a:pt x="188188" y="592416"/>
                  </a:cubicBezTo>
                  <a:cubicBezTo>
                    <a:pt x="193013" y="616945"/>
                    <a:pt x="201055" y="651928"/>
                    <a:pt x="207489" y="674446"/>
                  </a:cubicBezTo>
                  <a:cubicBezTo>
                    <a:pt x="213923" y="696964"/>
                    <a:pt x="220758" y="708224"/>
                    <a:pt x="226790" y="727525"/>
                  </a:cubicBezTo>
                  <a:cubicBezTo>
                    <a:pt x="232822" y="746826"/>
                    <a:pt x="239658" y="775376"/>
                    <a:pt x="243679" y="790254"/>
                  </a:cubicBezTo>
                  <a:cubicBezTo>
                    <a:pt x="247700" y="805132"/>
                    <a:pt x="247298" y="805535"/>
                    <a:pt x="250917" y="816794"/>
                  </a:cubicBezTo>
                  <a:cubicBezTo>
                    <a:pt x="254536" y="828053"/>
                    <a:pt x="258959" y="844539"/>
                    <a:pt x="265393" y="857809"/>
                  </a:cubicBezTo>
                  <a:cubicBezTo>
                    <a:pt x="271827" y="871079"/>
                    <a:pt x="296757" y="902846"/>
                    <a:pt x="289519" y="896412"/>
                  </a:cubicBezTo>
                  <a:cubicBezTo>
                    <a:pt x="282281" y="889978"/>
                    <a:pt x="239256" y="840116"/>
                    <a:pt x="221965" y="819206"/>
                  </a:cubicBezTo>
                  <a:cubicBezTo>
                    <a:pt x="204674" y="798296"/>
                    <a:pt x="185775" y="770953"/>
                    <a:pt x="185775" y="770953"/>
                  </a:cubicBezTo>
                  <a:cubicBezTo>
                    <a:pt x="171701" y="752858"/>
                    <a:pt x="151596" y="729535"/>
                    <a:pt x="137522" y="710636"/>
                  </a:cubicBezTo>
                  <a:cubicBezTo>
                    <a:pt x="123448" y="691737"/>
                    <a:pt x="101332" y="657558"/>
                    <a:pt x="101332" y="657558"/>
                  </a:cubicBezTo>
                  <a:cubicBezTo>
                    <a:pt x="90877" y="642278"/>
                    <a:pt x="83639" y="630214"/>
                    <a:pt x="74792" y="618955"/>
                  </a:cubicBezTo>
                  <a:cubicBezTo>
                    <a:pt x="65946" y="607696"/>
                    <a:pt x="60316" y="603675"/>
                    <a:pt x="48253" y="590003"/>
                  </a:cubicBezTo>
                  <a:cubicBezTo>
                    <a:pt x="36190" y="576331"/>
                    <a:pt x="19301" y="556627"/>
                    <a:pt x="2412" y="536924"/>
                  </a:cubicBezTo>
                </a:path>
              </a:pathLst>
            </a:custGeom>
            <a:noFill/>
            <a:ln w="3175">
              <a:solidFill>
                <a:srgbClr val="00B0F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grpSp>
        <p:nvGrpSpPr>
          <p:cNvPr id="495" name="Gruppo 494">
            <a:extLst>
              <a:ext uri="{FF2B5EF4-FFF2-40B4-BE49-F238E27FC236}">
                <a16:creationId xmlns:a16="http://schemas.microsoft.com/office/drawing/2014/main" id="{D3BCB4B1-47C9-4F2D-9974-70D4D9168CA4}"/>
              </a:ext>
            </a:extLst>
          </p:cNvPr>
          <p:cNvGrpSpPr/>
          <p:nvPr/>
        </p:nvGrpSpPr>
        <p:grpSpPr>
          <a:xfrm>
            <a:off x="6607183" y="3013719"/>
            <a:ext cx="59417" cy="53169"/>
            <a:chOff x="6603373" y="3006099"/>
            <a:chExt cx="59417" cy="53169"/>
          </a:xfrm>
        </p:grpSpPr>
        <p:cxnSp>
          <p:nvCxnSpPr>
            <p:cNvPr id="496" name="Connettore diritto 495">
              <a:extLst>
                <a:ext uri="{FF2B5EF4-FFF2-40B4-BE49-F238E27FC236}">
                  <a16:creationId xmlns:a16="http://schemas.microsoft.com/office/drawing/2014/main" id="{921B33AA-BA14-42E8-BC54-2818F5A81E76}"/>
                </a:ext>
              </a:extLst>
            </p:cNvPr>
            <p:cNvCxnSpPr>
              <a:cxnSpLocks/>
            </p:cNvCxnSpPr>
            <p:nvPr/>
          </p:nvCxnSpPr>
          <p:spPr>
            <a:xfrm>
              <a:off x="6603373" y="3014467"/>
              <a:ext cx="59417" cy="34305"/>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97" name="Connettore diritto 496">
              <a:extLst>
                <a:ext uri="{FF2B5EF4-FFF2-40B4-BE49-F238E27FC236}">
                  <a16:creationId xmlns:a16="http://schemas.microsoft.com/office/drawing/2014/main" id="{0029AC8C-73E5-4EE5-B3D2-E1DDA591DE21}"/>
                </a:ext>
              </a:extLst>
            </p:cNvPr>
            <p:cNvCxnSpPr>
              <a:cxnSpLocks/>
            </p:cNvCxnSpPr>
            <p:nvPr/>
          </p:nvCxnSpPr>
          <p:spPr>
            <a:xfrm flipH="1">
              <a:off x="6612204" y="3006099"/>
              <a:ext cx="30697" cy="53169"/>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15" name="CasellaDiTesto 14">
            <a:extLst>
              <a:ext uri="{FF2B5EF4-FFF2-40B4-BE49-F238E27FC236}">
                <a16:creationId xmlns:a16="http://schemas.microsoft.com/office/drawing/2014/main" id="{7B2AAAB1-1B80-4E3A-8D89-7FC72E1A943C}"/>
              </a:ext>
            </a:extLst>
          </p:cNvPr>
          <p:cNvSpPr txBox="1"/>
          <p:nvPr/>
        </p:nvSpPr>
        <p:spPr>
          <a:xfrm>
            <a:off x="0" y="2625953"/>
            <a:ext cx="4303024" cy="1477328"/>
          </a:xfrm>
          <a:prstGeom prst="rect">
            <a:avLst/>
          </a:prstGeom>
          <a:noFill/>
        </p:spPr>
        <p:txBody>
          <a:bodyPr wrap="square" rtlCol="0">
            <a:spAutoFit/>
          </a:bodyPr>
          <a:lstStyle/>
          <a:p>
            <a:r>
              <a:rPr lang="it-IT" dirty="0">
                <a:solidFill>
                  <a:srgbClr val="00B050"/>
                </a:solidFill>
              </a:rPr>
              <a:t>Se immaginiamo di eliminare il cilindro cavo di colore verde restano le due parti del cilindro blu tagliate dalla corona circolare del cilindro di colore verde</a:t>
            </a:r>
          </a:p>
        </p:txBody>
      </p:sp>
      <p:sp>
        <p:nvSpPr>
          <p:cNvPr id="16" name="CasellaDiTesto 15">
            <a:extLst>
              <a:ext uri="{FF2B5EF4-FFF2-40B4-BE49-F238E27FC236}">
                <a16:creationId xmlns:a16="http://schemas.microsoft.com/office/drawing/2014/main" id="{94013A7A-0994-431C-A11D-4A2843445CA8}"/>
              </a:ext>
            </a:extLst>
          </p:cNvPr>
          <p:cNvSpPr txBox="1"/>
          <p:nvPr/>
        </p:nvSpPr>
        <p:spPr>
          <a:xfrm>
            <a:off x="0" y="4311689"/>
            <a:ext cx="4640516" cy="1754326"/>
          </a:xfrm>
          <a:prstGeom prst="rect">
            <a:avLst/>
          </a:prstGeom>
          <a:noFill/>
        </p:spPr>
        <p:txBody>
          <a:bodyPr wrap="square" rtlCol="0">
            <a:spAutoFit/>
          </a:bodyPr>
          <a:lstStyle/>
          <a:p>
            <a:r>
              <a:rPr lang="it-IT" dirty="0">
                <a:solidFill>
                  <a:srgbClr val="00B0F0"/>
                </a:solidFill>
              </a:rPr>
              <a:t>Se immaginiamo di eliminare la parte di cilindro blu compresa dentro la corona circolare del cilindro verde resta evidenziata la sezione del cilindro di colore blu sia nella corona circolare che nella parte cava</a:t>
            </a:r>
          </a:p>
        </p:txBody>
      </p:sp>
      <p:sp>
        <p:nvSpPr>
          <p:cNvPr id="18" name="CasellaDiTesto 17">
            <a:extLst>
              <a:ext uri="{FF2B5EF4-FFF2-40B4-BE49-F238E27FC236}">
                <a16:creationId xmlns:a16="http://schemas.microsoft.com/office/drawing/2014/main" id="{34B39B20-4129-4E27-8B7B-F48109798E1C}"/>
              </a:ext>
            </a:extLst>
          </p:cNvPr>
          <p:cNvSpPr txBox="1"/>
          <p:nvPr/>
        </p:nvSpPr>
        <p:spPr>
          <a:xfrm>
            <a:off x="5210326" y="435153"/>
            <a:ext cx="2988000" cy="738664"/>
          </a:xfrm>
          <a:prstGeom prst="rect">
            <a:avLst/>
          </a:prstGeom>
          <a:noFill/>
          <a:ln w="3175">
            <a:solidFill>
              <a:srgbClr val="FF0000"/>
            </a:solidFill>
          </a:ln>
        </p:spPr>
        <p:txBody>
          <a:bodyPr wrap="square" rtlCol="0">
            <a:spAutoFit/>
          </a:bodyPr>
          <a:lstStyle/>
          <a:p>
            <a:pPr algn="ctr"/>
            <a:r>
              <a:rPr lang="it-IT" sz="1400" dirty="0">
                <a:solidFill>
                  <a:srgbClr val="FF0000"/>
                </a:solidFill>
              </a:rPr>
              <a:t>Corona circolare del cilindro blu sezionata dalla superficie laterale esterna del cilindro verde</a:t>
            </a:r>
          </a:p>
        </p:txBody>
      </p:sp>
      <p:cxnSp>
        <p:nvCxnSpPr>
          <p:cNvPr id="21" name="Connettore 2 20">
            <a:extLst>
              <a:ext uri="{FF2B5EF4-FFF2-40B4-BE49-F238E27FC236}">
                <a16:creationId xmlns:a16="http://schemas.microsoft.com/office/drawing/2014/main" id="{5AA1FD03-A4A9-438F-A3CA-C021D4FD7F97}"/>
              </a:ext>
            </a:extLst>
          </p:cNvPr>
          <p:cNvCxnSpPr>
            <a:stCxn id="18" idx="2"/>
          </p:cNvCxnSpPr>
          <p:nvPr/>
        </p:nvCxnSpPr>
        <p:spPr>
          <a:xfrm flipH="1">
            <a:off x="6071362" y="1173817"/>
            <a:ext cx="632964" cy="1845405"/>
          </a:xfrm>
          <a:prstGeom prst="straightConnector1">
            <a:avLst/>
          </a:prstGeom>
          <a:ln w="3175">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0" name="Connettore 2 29">
            <a:extLst>
              <a:ext uri="{FF2B5EF4-FFF2-40B4-BE49-F238E27FC236}">
                <a16:creationId xmlns:a16="http://schemas.microsoft.com/office/drawing/2014/main" id="{7C744BC1-A3A6-4C4A-A82E-DF7A8B47BE0B}"/>
              </a:ext>
            </a:extLst>
          </p:cNvPr>
          <p:cNvCxnSpPr>
            <a:stCxn id="18" idx="2"/>
          </p:cNvCxnSpPr>
          <p:nvPr/>
        </p:nvCxnSpPr>
        <p:spPr>
          <a:xfrm>
            <a:off x="6704326" y="1173817"/>
            <a:ext cx="2880979" cy="271525"/>
          </a:xfrm>
          <a:prstGeom prst="straightConnector1">
            <a:avLst/>
          </a:prstGeom>
          <a:ln w="3175">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487" name="Pulsante di azione: vuoto 486">
            <a:hlinkClick r:id="rId3" action="ppaction://hlinksldjump" highlightClick="1"/>
            <a:extLst>
              <a:ext uri="{FF2B5EF4-FFF2-40B4-BE49-F238E27FC236}">
                <a16:creationId xmlns:a16="http://schemas.microsoft.com/office/drawing/2014/main" id="{750DD55A-17CE-4C73-A9A6-360B68ACC355}"/>
              </a:ext>
            </a:extLst>
          </p:cNvPr>
          <p:cNvSpPr/>
          <p:nvPr/>
        </p:nvSpPr>
        <p:spPr>
          <a:xfrm>
            <a:off x="10812000" y="20667"/>
            <a:ext cx="1368000" cy="360000"/>
          </a:xfrm>
          <a:prstGeom prst="actionButtonBlank">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white"/>
                </a:solidFill>
                <a:effectLst/>
                <a:uLnTx/>
                <a:uFillTx/>
                <a:latin typeface="Comic Sans MS"/>
                <a:ea typeface="+mn-ea"/>
                <a:cs typeface="+mn-cs"/>
              </a:rPr>
              <a:t>Torna a indice</a:t>
            </a:r>
          </a:p>
        </p:txBody>
      </p:sp>
    </p:spTree>
    <p:extLst>
      <p:ext uri="{BB962C8B-B14F-4D97-AF65-F5344CB8AC3E}">
        <p14:creationId xmlns:p14="http://schemas.microsoft.com/office/powerpoint/2010/main" val="874204859"/>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6"/>
                                        </p:tgtEl>
                                      </p:cBhvr>
                                    </p:animEffect>
                                    <p:set>
                                      <p:cBhvr>
                                        <p:cTn id="19" dur="1" fill="hold">
                                          <p:stCondLst>
                                            <p:cond delay="499"/>
                                          </p:stCondLst>
                                        </p:cTn>
                                        <p:tgtEl>
                                          <p:spTgt spid="6"/>
                                        </p:tgtEl>
                                        <p:attrNameLst>
                                          <p:attrName>style.visibility</p:attrName>
                                        </p:attrNameLst>
                                      </p:cBhvr>
                                      <p:to>
                                        <p:strVal val="hidden"/>
                                      </p:to>
                                    </p:set>
                                  </p:childTnLst>
                                </p:cTn>
                              </p:par>
                              <p:par>
                                <p:cTn id="20" presetID="10" presetClass="exit" presetSubtype="0" fill="hold" grpId="0" nodeType="withEffect">
                                  <p:stCondLst>
                                    <p:cond delay="0"/>
                                  </p:stCondLst>
                                  <p:childTnLst>
                                    <p:animEffect transition="out" filter="fade">
                                      <p:cBhvr>
                                        <p:cTn id="21" dur="500"/>
                                        <p:tgtEl>
                                          <p:spTgt spid="95"/>
                                        </p:tgtEl>
                                      </p:cBhvr>
                                    </p:animEffect>
                                    <p:set>
                                      <p:cBhvr>
                                        <p:cTn id="22" dur="1" fill="hold">
                                          <p:stCondLst>
                                            <p:cond delay="499"/>
                                          </p:stCondLst>
                                        </p:cTn>
                                        <p:tgtEl>
                                          <p:spTgt spid="95"/>
                                        </p:tgtEl>
                                        <p:attrNameLst>
                                          <p:attrName>style.visibility</p:attrName>
                                        </p:attrNameLst>
                                      </p:cBhvr>
                                      <p:to>
                                        <p:strVal val="hidden"/>
                                      </p:to>
                                    </p:set>
                                  </p:childTnLst>
                                </p:cTn>
                              </p:par>
                              <p:par>
                                <p:cTn id="23" presetID="10" presetClass="exit" presetSubtype="0" fill="hold" nodeType="withEffect">
                                  <p:stCondLst>
                                    <p:cond delay="0"/>
                                  </p:stCondLst>
                                  <p:childTnLst>
                                    <p:animEffect transition="out" filter="fade">
                                      <p:cBhvr>
                                        <p:cTn id="24" dur="500"/>
                                        <p:tgtEl>
                                          <p:spTgt spid="350"/>
                                        </p:tgtEl>
                                      </p:cBhvr>
                                    </p:animEffect>
                                    <p:set>
                                      <p:cBhvr>
                                        <p:cTn id="25" dur="1" fill="hold">
                                          <p:stCondLst>
                                            <p:cond delay="499"/>
                                          </p:stCondLst>
                                        </p:cTn>
                                        <p:tgtEl>
                                          <p:spTgt spid="350"/>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353"/>
                                        </p:tgtEl>
                                      </p:cBhvr>
                                    </p:animEffect>
                                    <p:set>
                                      <p:cBhvr>
                                        <p:cTn id="28" dur="1" fill="hold">
                                          <p:stCondLst>
                                            <p:cond delay="499"/>
                                          </p:stCondLst>
                                        </p:cTn>
                                        <p:tgtEl>
                                          <p:spTgt spid="353"/>
                                        </p:tgtEl>
                                        <p:attrNameLst>
                                          <p:attrName>style.visibility</p:attrName>
                                        </p:attrNameLst>
                                      </p:cBhvr>
                                      <p:to>
                                        <p:strVal val="hidden"/>
                                      </p:to>
                                    </p:set>
                                  </p:childTnLst>
                                </p:cTn>
                              </p:par>
                              <p:par>
                                <p:cTn id="29" presetID="10" presetClass="exit" presetSubtype="0" fill="hold" nodeType="withEffect">
                                  <p:stCondLst>
                                    <p:cond delay="0"/>
                                  </p:stCondLst>
                                  <p:childTnLst>
                                    <p:animEffect transition="out" filter="fade">
                                      <p:cBhvr>
                                        <p:cTn id="30" dur="500"/>
                                        <p:tgtEl>
                                          <p:spTgt spid="351"/>
                                        </p:tgtEl>
                                      </p:cBhvr>
                                    </p:animEffect>
                                    <p:set>
                                      <p:cBhvr>
                                        <p:cTn id="31" dur="1" fill="hold">
                                          <p:stCondLst>
                                            <p:cond delay="499"/>
                                          </p:stCondLst>
                                        </p:cTn>
                                        <p:tgtEl>
                                          <p:spTgt spid="351"/>
                                        </p:tgtEl>
                                        <p:attrNameLst>
                                          <p:attrName>style.visibility</p:attrName>
                                        </p:attrNameLst>
                                      </p:cBhvr>
                                      <p:to>
                                        <p:strVal val="hidden"/>
                                      </p:to>
                                    </p:set>
                                  </p:childTnLst>
                                </p:cTn>
                              </p:par>
                              <p:par>
                                <p:cTn id="32" presetID="10" presetClass="exit" presetSubtype="0" fill="hold" nodeType="withEffect">
                                  <p:stCondLst>
                                    <p:cond delay="0"/>
                                  </p:stCondLst>
                                  <p:childTnLst>
                                    <p:animEffect transition="out" filter="fade">
                                      <p:cBhvr>
                                        <p:cTn id="33" dur="500"/>
                                        <p:tgtEl>
                                          <p:spTgt spid="358"/>
                                        </p:tgtEl>
                                      </p:cBhvr>
                                    </p:animEffect>
                                    <p:set>
                                      <p:cBhvr>
                                        <p:cTn id="34" dur="1" fill="hold">
                                          <p:stCondLst>
                                            <p:cond delay="499"/>
                                          </p:stCondLst>
                                        </p:cTn>
                                        <p:tgtEl>
                                          <p:spTgt spid="358"/>
                                        </p:tgtEl>
                                        <p:attrNameLst>
                                          <p:attrName>style.visibility</p:attrName>
                                        </p:attrNameLst>
                                      </p:cBhvr>
                                      <p:to>
                                        <p:strVal val="hidden"/>
                                      </p:to>
                                    </p:set>
                                  </p:childTnLst>
                                </p:cTn>
                              </p:par>
                              <p:par>
                                <p:cTn id="35" presetID="10" presetClass="exit" presetSubtype="0" fill="hold" nodeType="withEffect">
                                  <p:stCondLst>
                                    <p:cond delay="0"/>
                                  </p:stCondLst>
                                  <p:childTnLst>
                                    <p:animEffect transition="out" filter="fade">
                                      <p:cBhvr>
                                        <p:cTn id="36" dur="500"/>
                                        <p:tgtEl>
                                          <p:spTgt spid="12"/>
                                        </p:tgtEl>
                                      </p:cBhvr>
                                    </p:animEffect>
                                    <p:set>
                                      <p:cBhvr>
                                        <p:cTn id="37" dur="1" fill="hold">
                                          <p:stCondLst>
                                            <p:cond delay="499"/>
                                          </p:stCondLst>
                                        </p:cTn>
                                        <p:tgtEl>
                                          <p:spTgt spid="12"/>
                                        </p:tgtEl>
                                        <p:attrNameLst>
                                          <p:attrName>style.visibility</p:attrName>
                                        </p:attrNameLst>
                                      </p:cBhvr>
                                      <p:to>
                                        <p:strVal val="hidden"/>
                                      </p:to>
                                    </p:set>
                                  </p:childTnLst>
                                </p:cTn>
                              </p:par>
                              <p:par>
                                <p:cTn id="38" presetID="10" presetClass="exit" presetSubtype="0" fill="hold" nodeType="withEffect">
                                  <p:stCondLst>
                                    <p:cond delay="0"/>
                                  </p:stCondLst>
                                  <p:childTnLst>
                                    <p:animEffect transition="out" filter="fade">
                                      <p:cBhvr>
                                        <p:cTn id="39" dur="500"/>
                                        <p:tgtEl>
                                          <p:spTgt spid="575"/>
                                        </p:tgtEl>
                                      </p:cBhvr>
                                    </p:animEffect>
                                    <p:set>
                                      <p:cBhvr>
                                        <p:cTn id="40" dur="1" fill="hold">
                                          <p:stCondLst>
                                            <p:cond delay="499"/>
                                          </p:stCondLst>
                                        </p:cTn>
                                        <p:tgtEl>
                                          <p:spTgt spid="575"/>
                                        </p:tgtEl>
                                        <p:attrNameLst>
                                          <p:attrName>style.visibility</p:attrName>
                                        </p:attrNameLst>
                                      </p:cBhvr>
                                      <p:to>
                                        <p:strVal val="hidden"/>
                                      </p:to>
                                    </p:set>
                                  </p:childTnLst>
                                </p:cTn>
                              </p:par>
                              <p:par>
                                <p:cTn id="41" presetID="10" presetClass="exit" presetSubtype="0" fill="hold" nodeType="withEffect">
                                  <p:stCondLst>
                                    <p:cond delay="0"/>
                                  </p:stCondLst>
                                  <p:childTnLst>
                                    <p:animEffect transition="out" filter="fade">
                                      <p:cBhvr>
                                        <p:cTn id="42" dur="500"/>
                                        <p:tgtEl>
                                          <p:spTgt spid="87"/>
                                        </p:tgtEl>
                                      </p:cBhvr>
                                    </p:animEffect>
                                    <p:set>
                                      <p:cBhvr>
                                        <p:cTn id="43" dur="1" fill="hold">
                                          <p:stCondLst>
                                            <p:cond delay="499"/>
                                          </p:stCondLst>
                                        </p:cTn>
                                        <p:tgtEl>
                                          <p:spTgt spid="87"/>
                                        </p:tgtEl>
                                        <p:attrNameLst>
                                          <p:attrName>style.visibility</p:attrName>
                                        </p:attrNameLst>
                                      </p:cBhvr>
                                      <p:to>
                                        <p:strVal val="hidden"/>
                                      </p:to>
                                    </p:set>
                                  </p:childTnLst>
                                </p:cTn>
                              </p:par>
                              <p:par>
                                <p:cTn id="44" presetID="10" presetClass="exit" presetSubtype="0" fill="hold" nodeType="withEffect">
                                  <p:stCondLst>
                                    <p:cond delay="0"/>
                                  </p:stCondLst>
                                  <p:childTnLst>
                                    <p:animEffect transition="out" filter="fade">
                                      <p:cBhvr>
                                        <p:cTn id="45" dur="500"/>
                                        <p:tgtEl>
                                          <p:spTgt spid="797"/>
                                        </p:tgtEl>
                                      </p:cBhvr>
                                    </p:animEffect>
                                    <p:set>
                                      <p:cBhvr>
                                        <p:cTn id="46" dur="1" fill="hold">
                                          <p:stCondLst>
                                            <p:cond delay="499"/>
                                          </p:stCondLst>
                                        </p:cTn>
                                        <p:tgtEl>
                                          <p:spTgt spid="797"/>
                                        </p:tgtEl>
                                        <p:attrNameLst>
                                          <p:attrName>style.visibility</p:attrName>
                                        </p:attrNameLst>
                                      </p:cBhvr>
                                      <p:to>
                                        <p:strVal val="hidden"/>
                                      </p:to>
                                    </p:set>
                                  </p:childTnLst>
                                </p:cTn>
                              </p:par>
                              <p:par>
                                <p:cTn id="47" presetID="10" presetClass="entr" presetSubtype="0" fill="hold" nodeType="withEffect">
                                  <p:stCondLst>
                                    <p:cond delay="0"/>
                                  </p:stCondLst>
                                  <p:childTnLst>
                                    <p:set>
                                      <p:cBhvr>
                                        <p:cTn id="48" dur="1" fill="hold">
                                          <p:stCondLst>
                                            <p:cond delay="0"/>
                                          </p:stCondLst>
                                        </p:cTn>
                                        <p:tgtEl>
                                          <p:spTgt spid="2"/>
                                        </p:tgtEl>
                                        <p:attrNameLst>
                                          <p:attrName>style.visibility</p:attrName>
                                        </p:attrNameLst>
                                      </p:cBhvr>
                                      <p:to>
                                        <p:strVal val="visible"/>
                                      </p:to>
                                    </p:set>
                                    <p:animEffect transition="in" filter="fade">
                                      <p:cBhvr>
                                        <p:cTn id="49" dur="500"/>
                                        <p:tgtEl>
                                          <p:spTgt spid="2"/>
                                        </p:tgtEl>
                                      </p:cBhvr>
                                    </p:animEffect>
                                  </p:childTnLst>
                                </p:cTn>
                              </p:par>
                              <p:par>
                                <p:cTn id="50" presetID="10" presetClass="entr" presetSubtype="0" fill="hold" nodeType="withEffect">
                                  <p:stCondLst>
                                    <p:cond delay="0"/>
                                  </p:stCondLst>
                                  <p:childTnLst>
                                    <p:set>
                                      <p:cBhvr>
                                        <p:cTn id="51" dur="1" fill="hold">
                                          <p:stCondLst>
                                            <p:cond delay="0"/>
                                          </p:stCondLst>
                                        </p:cTn>
                                        <p:tgtEl>
                                          <p:spTgt spid="8"/>
                                        </p:tgtEl>
                                        <p:attrNameLst>
                                          <p:attrName>style.visibility</p:attrName>
                                        </p:attrNameLst>
                                      </p:cBhvr>
                                      <p:to>
                                        <p:strVal val="visible"/>
                                      </p:to>
                                    </p:set>
                                    <p:animEffect transition="in" filter="fade">
                                      <p:cBhvr>
                                        <p:cTn id="52" dur="500"/>
                                        <p:tgtEl>
                                          <p:spTgt spid="8"/>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258"/>
                                        </p:tgtEl>
                                        <p:attrNameLst>
                                          <p:attrName>style.visibility</p:attrName>
                                        </p:attrNameLst>
                                      </p:cBhvr>
                                      <p:to>
                                        <p:strVal val="visible"/>
                                      </p:to>
                                    </p:set>
                                    <p:animEffect transition="in" filter="fade">
                                      <p:cBhvr>
                                        <p:cTn id="55" dur="500"/>
                                        <p:tgtEl>
                                          <p:spTgt spid="258"/>
                                        </p:tgtEl>
                                      </p:cBhvr>
                                    </p:animEffect>
                                  </p:childTnLst>
                                </p:cTn>
                              </p:par>
                              <p:par>
                                <p:cTn id="56" presetID="10" presetClass="entr" presetSubtype="0" fill="hold" nodeType="withEffect">
                                  <p:stCondLst>
                                    <p:cond delay="0"/>
                                  </p:stCondLst>
                                  <p:childTnLst>
                                    <p:set>
                                      <p:cBhvr>
                                        <p:cTn id="57" dur="1" fill="hold">
                                          <p:stCondLst>
                                            <p:cond delay="0"/>
                                          </p:stCondLst>
                                        </p:cTn>
                                        <p:tgtEl>
                                          <p:spTgt spid="97"/>
                                        </p:tgtEl>
                                        <p:attrNameLst>
                                          <p:attrName>style.visibility</p:attrName>
                                        </p:attrNameLst>
                                      </p:cBhvr>
                                      <p:to>
                                        <p:strVal val="visible"/>
                                      </p:to>
                                    </p:set>
                                    <p:animEffect transition="in" filter="fade">
                                      <p:cBhvr>
                                        <p:cTn id="58" dur="500"/>
                                        <p:tgtEl>
                                          <p:spTgt spid="97"/>
                                        </p:tgtEl>
                                      </p:cBhvr>
                                    </p:animEffect>
                                  </p:childTnLst>
                                </p:cTn>
                              </p:par>
                              <p:par>
                                <p:cTn id="59" presetID="10" presetClass="entr" presetSubtype="0" fill="hold" nodeType="withEffect">
                                  <p:stCondLst>
                                    <p:cond delay="0"/>
                                  </p:stCondLst>
                                  <p:childTnLst>
                                    <p:set>
                                      <p:cBhvr>
                                        <p:cTn id="60" dur="1" fill="hold">
                                          <p:stCondLst>
                                            <p:cond delay="0"/>
                                          </p:stCondLst>
                                        </p:cTn>
                                        <p:tgtEl>
                                          <p:spTgt spid="363"/>
                                        </p:tgtEl>
                                        <p:attrNameLst>
                                          <p:attrName>style.visibility</p:attrName>
                                        </p:attrNameLst>
                                      </p:cBhvr>
                                      <p:to>
                                        <p:strVal val="visible"/>
                                      </p:to>
                                    </p:set>
                                    <p:animEffect transition="in" filter="fade">
                                      <p:cBhvr>
                                        <p:cTn id="61" dur="500"/>
                                        <p:tgtEl>
                                          <p:spTgt spid="363"/>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413"/>
                                        </p:tgtEl>
                                        <p:attrNameLst>
                                          <p:attrName>style.visibility</p:attrName>
                                        </p:attrNameLst>
                                      </p:cBhvr>
                                      <p:to>
                                        <p:strVal val="visible"/>
                                      </p:to>
                                    </p:set>
                                    <p:animEffect transition="in" filter="fade">
                                      <p:cBhvr>
                                        <p:cTn id="64" dur="500"/>
                                        <p:tgtEl>
                                          <p:spTgt spid="413"/>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415"/>
                                        </p:tgtEl>
                                        <p:attrNameLst>
                                          <p:attrName>style.visibility</p:attrName>
                                        </p:attrNameLst>
                                      </p:cBhvr>
                                      <p:to>
                                        <p:strVal val="visible"/>
                                      </p:to>
                                    </p:set>
                                    <p:animEffect transition="in" filter="fade">
                                      <p:cBhvr>
                                        <p:cTn id="67" dur="500"/>
                                        <p:tgtEl>
                                          <p:spTgt spid="415"/>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409"/>
                                        </p:tgtEl>
                                        <p:attrNameLst>
                                          <p:attrName>style.visibility</p:attrName>
                                        </p:attrNameLst>
                                      </p:cBhvr>
                                      <p:to>
                                        <p:strVal val="visible"/>
                                      </p:to>
                                    </p:set>
                                    <p:animEffect transition="in" filter="fade">
                                      <p:cBhvr>
                                        <p:cTn id="70" dur="500"/>
                                        <p:tgtEl>
                                          <p:spTgt spid="409"/>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410"/>
                                        </p:tgtEl>
                                        <p:attrNameLst>
                                          <p:attrName>style.visibility</p:attrName>
                                        </p:attrNameLst>
                                      </p:cBhvr>
                                      <p:to>
                                        <p:strVal val="visible"/>
                                      </p:to>
                                    </p:set>
                                    <p:animEffect transition="in" filter="fade">
                                      <p:cBhvr>
                                        <p:cTn id="73" dur="500"/>
                                        <p:tgtEl>
                                          <p:spTgt spid="410"/>
                                        </p:tgtEl>
                                      </p:cBhvr>
                                    </p:animEffect>
                                  </p:childTnLst>
                                </p:cTn>
                              </p:par>
                              <p:par>
                                <p:cTn id="74" presetID="10" presetClass="entr" presetSubtype="0" fill="hold" nodeType="withEffect">
                                  <p:stCondLst>
                                    <p:cond delay="0"/>
                                  </p:stCondLst>
                                  <p:childTnLst>
                                    <p:set>
                                      <p:cBhvr>
                                        <p:cTn id="75" dur="1" fill="hold">
                                          <p:stCondLst>
                                            <p:cond delay="0"/>
                                          </p:stCondLst>
                                        </p:cTn>
                                        <p:tgtEl>
                                          <p:spTgt spid="434"/>
                                        </p:tgtEl>
                                        <p:attrNameLst>
                                          <p:attrName>style.visibility</p:attrName>
                                        </p:attrNameLst>
                                      </p:cBhvr>
                                      <p:to>
                                        <p:strVal val="visible"/>
                                      </p:to>
                                    </p:set>
                                    <p:animEffect transition="in" filter="fade">
                                      <p:cBhvr>
                                        <p:cTn id="76" dur="500"/>
                                        <p:tgtEl>
                                          <p:spTgt spid="434"/>
                                        </p:tgtEl>
                                      </p:cBhvr>
                                    </p:animEffect>
                                  </p:childTnLst>
                                </p:cTn>
                              </p:par>
                              <p:par>
                                <p:cTn id="77" presetID="10" presetClass="exit" presetSubtype="0" fill="hold" nodeType="withEffect">
                                  <p:stCondLst>
                                    <p:cond delay="0"/>
                                  </p:stCondLst>
                                  <p:childTnLst>
                                    <p:animEffect transition="out" filter="fade">
                                      <p:cBhvr>
                                        <p:cTn id="78" dur="500"/>
                                        <p:tgtEl>
                                          <p:spTgt spid="360"/>
                                        </p:tgtEl>
                                      </p:cBhvr>
                                    </p:animEffect>
                                    <p:set>
                                      <p:cBhvr>
                                        <p:cTn id="79" dur="1" fill="hold">
                                          <p:stCondLst>
                                            <p:cond delay="499"/>
                                          </p:stCondLst>
                                        </p:cTn>
                                        <p:tgtEl>
                                          <p:spTgt spid="360"/>
                                        </p:tgtEl>
                                        <p:attrNameLst>
                                          <p:attrName>style.visibility</p:attrName>
                                        </p:attrNameLst>
                                      </p:cBhvr>
                                      <p:to>
                                        <p:strVal val="hidden"/>
                                      </p:to>
                                    </p:set>
                                  </p:childTnLst>
                                </p:cTn>
                              </p:par>
                              <p:par>
                                <p:cTn id="80" presetID="10" presetClass="exit" presetSubtype="0" fill="hold" nodeType="withEffect">
                                  <p:stCondLst>
                                    <p:cond delay="0"/>
                                  </p:stCondLst>
                                  <p:childTnLst>
                                    <p:animEffect transition="out" filter="fade">
                                      <p:cBhvr>
                                        <p:cTn id="81" dur="500"/>
                                        <p:tgtEl>
                                          <p:spTgt spid="754"/>
                                        </p:tgtEl>
                                      </p:cBhvr>
                                    </p:animEffect>
                                    <p:set>
                                      <p:cBhvr>
                                        <p:cTn id="82" dur="1" fill="hold">
                                          <p:stCondLst>
                                            <p:cond delay="499"/>
                                          </p:stCondLst>
                                        </p:cTn>
                                        <p:tgtEl>
                                          <p:spTgt spid="754"/>
                                        </p:tgtEl>
                                        <p:attrNameLst>
                                          <p:attrName>style.visibility</p:attrName>
                                        </p:attrNameLst>
                                      </p:cBhvr>
                                      <p:to>
                                        <p:strVal val="hidden"/>
                                      </p:to>
                                    </p:set>
                                  </p:childTnLst>
                                </p:cTn>
                              </p:par>
                              <p:par>
                                <p:cTn id="83" presetID="10" presetClass="entr" presetSubtype="0" fill="hold" nodeType="withEffect">
                                  <p:stCondLst>
                                    <p:cond delay="0"/>
                                  </p:stCondLst>
                                  <p:childTnLst>
                                    <p:set>
                                      <p:cBhvr>
                                        <p:cTn id="84" dur="1" fill="hold">
                                          <p:stCondLst>
                                            <p:cond delay="0"/>
                                          </p:stCondLst>
                                        </p:cTn>
                                        <p:tgtEl>
                                          <p:spTgt spid="49"/>
                                        </p:tgtEl>
                                        <p:attrNameLst>
                                          <p:attrName>style.visibility</p:attrName>
                                        </p:attrNameLst>
                                      </p:cBhvr>
                                      <p:to>
                                        <p:strVal val="visible"/>
                                      </p:to>
                                    </p:set>
                                    <p:animEffect transition="in" filter="fade">
                                      <p:cBhvr>
                                        <p:cTn id="85" dur="500"/>
                                        <p:tgtEl>
                                          <p:spTgt spid="49"/>
                                        </p:tgtEl>
                                      </p:cBhvr>
                                    </p:animEffect>
                                  </p:childTnLst>
                                </p:cTn>
                              </p:par>
                              <p:par>
                                <p:cTn id="86" presetID="10" presetClass="exit" presetSubtype="0" fill="hold" nodeType="withEffect">
                                  <p:stCondLst>
                                    <p:cond delay="0"/>
                                  </p:stCondLst>
                                  <p:childTnLst>
                                    <p:animEffect transition="out" filter="fade">
                                      <p:cBhvr>
                                        <p:cTn id="87" dur="500"/>
                                        <p:tgtEl>
                                          <p:spTgt spid="649"/>
                                        </p:tgtEl>
                                      </p:cBhvr>
                                    </p:animEffect>
                                    <p:set>
                                      <p:cBhvr>
                                        <p:cTn id="88" dur="1" fill="hold">
                                          <p:stCondLst>
                                            <p:cond delay="499"/>
                                          </p:stCondLst>
                                        </p:cTn>
                                        <p:tgtEl>
                                          <p:spTgt spid="649"/>
                                        </p:tgtEl>
                                        <p:attrNameLst>
                                          <p:attrName>style.visibility</p:attrName>
                                        </p:attrNameLst>
                                      </p:cBhvr>
                                      <p:to>
                                        <p:strVal val="hidden"/>
                                      </p:to>
                                    </p:set>
                                  </p:childTnLst>
                                </p:cTn>
                              </p:par>
                              <p:par>
                                <p:cTn id="89" presetID="10" presetClass="exit" presetSubtype="0" fill="hold" nodeType="withEffect">
                                  <p:stCondLst>
                                    <p:cond delay="0"/>
                                  </p:stCondLst>
                                  <p:childTnLst>
                                    <p:animEffect transition="out" filter="fade">
                                      <p:cBhvr>
                                        <p:cTn id="90" dur="500"/>
                                        <p:tgtEl>
                                          <p:spTgt spid="651"/>
                                        </p:tgtEl>
                                      </p:cBhvr>
                                    </p:animEffect>
                                    <p:set>
                                      <p:cBhvr>
                                        <p:cTn id="91" dur="1" fill="hold">
                                          <p:stCondLst>
                                            <p:cond delay="499"/>
                                          </p:stCondLst>
                                        </p:cTn>
                                        <p:tgtEl>
                                          <p:spTgt spid="651"/>
                                        </p:tgtEl>
                                        <p:attrNameLst>
                                          <p:attrName>style.visibility</p:attrName>
                                        </p:attrNameLst>
                                      </p:cBhvr>
                                      <p:to>
                                        <p:strVal val="hidden"/>
                                      </p:to>
                                    </p:set>
                                  </p:childTnLst>
                                </p:cTn>
                              </p:par>
                              <p:par>
                                <p:cTn id="92" presetID="10" presetClass="exit" presetSubtype="0" fill="hold" nodeType="withEffect">
                                  <p:stCondLst>
                                    <p:cond delay="0"/>
                                  </p:stCondLst>
                                  <p:childTnLst>
                                    <p:animEffect transition="out" filter="fade">
                                      <p:cBhvr>
                                        <p:cTn id="93" dur="500"/>
                                        <p:tgtEl>
                                          <p:spTgt spid="640"/>
                                        </p:tgtEl>
                                      </p:cBhvr>
                                    </p:animEffect>
                                    <p:set>
                                      <p:cBhvr>
                                        <p:cTn id="94" dur="1" fill="hold">
                                          <p:stCondLst>
                                            <p:cond delay="499"/>
                                          </p:stCondLst>
                                        </p:cTn>
                                        <p:tgtEl>
                                          <p:spTgt spid="640"/>
                                        </p:tgtEl>
                                        <p:attrNameLst>
                                          <p:attrName>style.visibility</p:attrName>
                                        </p:attrNameLst>
                                      </p:cBhvr>
                                      <p:to>
                                        <p:strVal val="hidden"/>
                                      </p:to>
                                    </p:set>
                                  </p:childTnLst>
                                </p:cTn>
                              </p:par>
                              <p:par>
                                <p:cTn id="95" presetID="10" presetClass="exit" presetSubtype="0" fill="hold" nodeType="withEffect">
                                  <p:stCondLst>
                                    <p:cond delay="0"/>
                                  </p:stCondLst>
                                  <p:childTnLst>
                                    <p:animEffect transition="out" filter="fade">
                                      <p:cBhvr>
                                        <p:cTn id="96" dur="500"/>
                                        <p:tgtEl>
                                          <p:spTgt spid="647"/>
                                        </p:tgtEl>
                                      </p:cBhvr>
                                    </p:animEffect>
                                    <p:set>
                                      <p:cBhvr>
                                        <p:cTn id="97" dur="1" fill="hold">
                                          <p:stCondLst>
                                            <p:cond delay="499"/>
                                          </p:stCondLst>
                                        </p:cTn>
                                        <p:tgtEl>
                                          <p:spTgt spid="647"/>
                                        </p:tgtEl>
                                        <p:attrNameLst>
                                          <p:attrName>style.visibility</p:attrName>
                                        </p:attrNameLst>
                                      </p:cBhvr>
                                      <p:to>
                                        <p:strVal val="hidden"/>
                                      </p:to>
                                    </p:set>
                                  </p:childTnLst>
                                </p:cTn>
                              </p:par>
                            </p:childTnLst>
                          </p:cTn>
                        </p:par>
                      </p:childTnLst>
                    </p:cTn>
                  </p:par>
                  <p:par>
                    <p:cTn id="98" fill="hold">
                      <p:stCondLst>
                        <p:cond delay="indefinite"/>
                      </p:stCondLst>
                      <p:childTnLst>
                        <p:par>
                          <p:cTn id="99" fill="hold">
                            <p:stCondLst>
                              <p:cond delay="0"/>
                            </p:stCondLst>
                            <p:childTnLst>
                              <p:par>
                                <p:cTn id="100" presetID="2" presetClass="entr" presetSubtype="4" fill="hold" grpId="0" nodeType="clickEffect">
                                  <p:stCondLst>
                                    <p:cond delay="0"/>
                                  </p:stCondLst>
                                  <p:childTnLst>
                                    <p:set>
                                      <p:cBhvr>
                                        <p:cTn id="101" dur="1" fill="hold">
                                          <p:stCondLst>
                                            <p:cond delay="0"/>
                                          </p:stCondLst>
                                        </p:cTn>
                                        <p:tgtEl>
                                          <p:spTgt spid="16"/>
                                        </p:tgtEl>
                                        <p:attrNameLst>
                                          <p:attrName>style.visibility</p:attrName>
                                        </p:attrNameLst>
                                      </p:cBhvr>
                                      <p:to>
                                        <p:strVal val="visible"/>
                                      </p:to>
                                    </p:set>
                                    <p:anim calcmode="lin" valueType="num">
                                      <p:cBhvr additive="base">
                                        <p:cTn id="102" dur="500" fill="hold"/>
                                        <p:tgtEl>
                                          <p:spTgt spid="16"/>
                                        </p:tgtEl>
                                        <p:attrNameLst>
                                          <p:attrName>ppt_x</p:attrName>
                                        </p:attrNameLst>
                                      </p:cBhvr>
                                      <p:tavLst>
                                        <p:tav tm="0">
                                          <p:val>
                                            <p:strVal val="#ppt_x"/>
                                          </p:val>
                                        </p:tav>
                                        <p:tav tm="100000">
                                          <p:val>
                                            <p:strVal val="#ppt_x"/>
                                          </p:val>
                                        </p:tav>
                                      </p:tavLst>
                                    </p:anim>
                                    <p:anim calcmode="lin" valueType="num">
                                      <p:cBhvr additive="base">
                                        <p:cTn id="103"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04" fill="hold">
                      <p:stCondLst>
                        <p:cond delay="indefinite"/>
                      </p:stCondLst>
                      <p:childTnLst>
                        <p:par>
                          <p:cTn id="105" fill="hold">
                            <p:stCondLst>
                              <p:cond delay="0"/>
                            </p:stCondLst>
                            <p:childTnLst>
                              <p:par>
                                <p:cTn id="106" presetID="1" presetClass="exit" presetSubtype="0" fill="hold" nodeType="clickEffect">
                                  <p:stCondLst>
                                    <p:cond delay="0"/>
                                  </p:stCondLst>
                                  <p:childTnLst>
                                    <p:set>
                                      <p:cBhvr>
                                        <p:cTn id="107" dur="1" fill="hold">
                                          <p:stCondLst>
                                            <p:cond delay="0"/>
                                          </p:stCondLst>
                                        </p:cTn>
                                        <p:tgtEl>
                                          <p:spTgt spid="49"/>
                                        </p:tgtEl>
                                        <p:attrNameLst>
                                          <p:attrName>style.visibility</p:attrName>
                                        </p:attrNameLst>
                                      </p:cBhvr>
                                      <p:to>
                                        <p:strVal val="hidden"/>
                                      </p:to>
                                    </p:set>
                                  </p:childTnLst>
                                </p:cTn>
                              </p:par>
                              <p:par>
                                <p:cTn id="108" presetID="10" presetClass="entr" presetSubtype="0" fill="hold" grpId="0" nodeType="withEffect">
                                  <p:stCondLst>
                                    <p:cond delay="0"/>
                                  </p:stCondLst>
                                  <p:childTnLst>
                                    <p:set>
                                      <p:cBhvr>
                                        <p:cTn id="109" dur="1" fill="hold">
                                          <p:stCondLst>
                                            <p:cond delay="0"/>
                                          </p:stCondLst>
                                        </p:cTn>
                                        <p:tgtEl>
                                          <p:spTgt spid="439"/>
                                        </p:tgtEl>
                                        <p:attrNameLst>
                                          <p:attrName>style.visibility</p:attrName>
                                        </p:attrNameLst>
                                      </p:cBhvr>
                                      <p:to>
                                        <p:strVal val="visible"/>
                                      </p:to>
                                    </p:set>
                                    <p:animEffect transition="in" filter="fade">
                                      <p:cBhvr>
                                        <p:cTn id="110" dur="500"/>
                                        <p:tgtEl>
                                          <p:spTgt spid="439"/>
                                        </p:tgtEl>
                                      </p:cBhvr>
                                    </p:animEffect>
                                  </p:childTnLst>
                                </p:cTn>
                              </p:par>
                              <p:par>
                                <p:cTn id="111" presetID="1" presetClass="exit" presetSubtype="0" fill="hold" nodeType="withEffect">
                                  <p:stCondLst>
                                    <p:cond delay="0"/>
                                  </p:stCondLst>
                                  <p:childTnLst>
                                    <p:set>
                                      <p:cBhvr>
                                        <p:cTn id="112" dur="1" fill="hold">
                                          <p:stCondLst>
                                            <p:cond delay="0"/>
                                          </p:stCondLst>
                                        </p:cTn>
                                        <p:tgtEl>
                                          <p:spTgt spid="8"/>
                                        </p:tgtEl>
                                        <p:attrNameLst>
                                          <p:attrName>style.visibility</p:attrName>
                                        </p:attrNameLst>
                                      </p:cBhvr>
                                      <p:to>
                                        <p:strVal val="hidden"/>
                                      </p:to>
                                    </p:set>
                                  </p:childTnLst>
                                </p:cTn>
                              </p:par>
                              <p:par>
                                <p:cTn id="113" presetID="1" presetClass="exit" presetSubtype="0" fill="hold" grpId="1" nodeType="withEffect">
                                  <p:stCondLst>
                                    <p:cond delay="0"/>
                                  </p:stCondLst>
                                  <p:childTnLst>
                                    <p:set>
                                      <p:cBhvr>
                                        <p:cTn id="114" dur="1" fill="hold">
                                          <p:stCondLst>
                                            <p:cond delay="0"/>
                                          </p:stCondLst>
                                        </p:cTn>
                                        <p:tgtEl>
                                          <p:spTgt spid="258"/>
                                        </p:tgtEl>
                                        <p:attrNameLst>
                                          <p:attrName>style.visibility</p:attrName>
                                        </p:attrNameLst>
                                      </p:cBhvr>
                                      <p:to>
                                        <p:strVal val="hidden"/>
                                      </p:to>
                                    </p:set>
                                  </p:childTnLst>
                                </p:cTn>
                              </p:par>
                              <p:par>
                                <p:cTn id="115" presetID="1" presetClass="exit" presetSubtype="0" fill="hold" nodeType="withEffect">
                                  <p:stCondLst>
                                    <p:cond delay="0"/>
                                  </p:stCondLst>
                                  <p:childTnLst>
                                    <p:set>
                                      <p:cBhvr>
                                        <p:cTn id="116" dur="1" fill="hold">
                                          <p:stCondLst>
                                            <p:cond delay="0"/>
                                          </p:stCondLst>
                                        </p:cTn>
                                        <p:tgtEl>
                                          <p:spTgt spid="363"/>
                                        </p:tgtEl>
                                        <p:attrNameLst>
                                          <p:attrName>style.visibility</p:attrName>
                                        </p:attrNameLst>
                                      </p:cBhvr>
                                      <p:to>
                                        <p:strVal val="hidden"/>
                                      </p:to>
                                    </p:set>
                                  </p:childTnLst>
                                </p:cTn>
                              </p:par>
                              <p:par>
                                <p:cTn id="117" presetID="1" presetClass="exit" presetSubtype="0" fill="hold" nodeType="withEffect">
                                  <p:stCondLst>
                                    <p:cond delay="0"/>
                                  </p:stCondLst>
                                  <p:childTnLst>
                                    <p:set>
                                      <p:cBhvr>
                                        <p:cTn id="118" dur="1" fill="hold">
                                          <p:stCondLst>
                                            <p:cond delay="0"/>
                                          </p:stCondLst>
                                        </p:cTn>
                                        <p:tgtEl>
                                          <p:spTgt spid="40"/>
                                        </p:tgtEl>
                                        <p:attrNameLst>
                                          <p:attrName>style.visibility</p:attrName>
                                        </p:attrNameLst>
                                      </p:cBhvr>
                                      <p:to>
                                        <p:strVal val="hidden"/>
                                      </p:to>
                                    </p:set>
                                  </p:childTnLst>
                                </p:cTn>
                              </p:par>
                              <p:par>
                                <p:cTn id="119" presetID="1" presetClass="exit" presetSubtype="0" fill="hold" nodeType="withEffect">
                                  <p:stCondLst>
                                    <p:cond delay="0"/>
                                  </p:stCondLst>
                                  <p:childTnLst>
                                    <p:set>
                                      <p:cBhvr>
                                        <p:cTn id="120" dur="1" fill="hold">
                                          <p:stCondLst>
                                            <p:cond delay="0"/>
                                          </p:stCondLst>
                                        </p:cTn>
                                        <p:tgtEl>
                                          <p:spTgt spid="650"/>
                                        </p:tgtEl>
                                        <p:attrNameLst>
                                          <p:attrName>style.visibility</p:attrName>
                                        </p:attrNameLst>
                                      </p:cBhvr>
                                      <p:to>
                                        <p:strVal val="hidden"/>
                                      </p:to>
                                    </p:set>
                                  </p:childTnLst>
                                </p:cTn>
                              </p:par>
                              <p:par>
                                <p:cTn id="121" presetID="1" presetClass="exit" presetSubtype="0" fill="hold" nodeType="withEffect">
                                  <p:stCondLst>
                                    <p:cond delay="0"/>
                                  </p:stCondLst>
                                  <p:childTnLst>
                                    <p:set>
                                      <p:cBhvr>
                                        <p:cTn id="122" dur="1" fill="hold">
                                          <p:stCondLst>
                                            <p:cond delay="0"/>
                                          </p:stCondLst>
                                        </p:cTn>
                                        <p:tgtEl>
                                          <p:spTgt spid="655"/>
                                        </p:tgtEl>
                                        <p:attrNameLst>
                                          <p:attrName>style.visibility</p:attrName>
                                        </p:attrNameLst>
                                      </p:cBhvr>
                                      <p:to>
                                        <p:strVal val="hidden"/>
                                      </p:to>
                                    </p:set>
                                  </p:childTnLst>
                                </p:cTn>
                              </p:par>
                              <p:par>
                                <p:cTn id="123" presetID="1" presetClass="exit" presetSubtype="0" fill="hold" nodeType="withEffect">
                                  <p:stCondLst>
                                    <p:cond delay="0"/>
                                  </p:stCondLst>
                                  <p:childTnLst>
                                    <p:set>
                                      <p:cBhvr>
                                        <p:cTn id="124" dur="1" fill="hold">
                                          <p:stCondLst>
                                            <p:cond delay="0"/>
                                          </p:stCondLst>
                                        </p:cTn>
                                        <p:tgtEl>
                                          <p:spTgt spid="644"/>
                                        </p:tgtEl>
                                        <p:attrNameLst>
                                          <p:attrName>style.visibility</p:attrName>
                                        </p:attrNameLst>
                                      </p:cBhvr>
                                      <p:to>
                                        <p:strVal val="hidden"/>
                                      </p:to>
                                    </p:set>
                                  </p:childTnLst>
                                </p:cTn>
                              </p:par>
                              <p:par>
                                <p:cTn id="125" presetID="10" presetClass="entr" presetSubtype="0" fill="hold" nodeType="withEffect">
                                  <p:stCondLst>
                                    <p:cond delay="0"/>
                                  </p:stCondLst>
                                  <p:childTnLst>
                                    <p:set>
                                      <p:cBhvr>
                                        <p:cTn id="126" dur="1" fill="hold">
                                          <p:stCondLst>
                                            <p:cond delay="0"/>
                                          </p:stCondLst>
                                        </p:cTn>
                                        <p:tgtEl>
                                          <p:spTgt spid="691"/>
                                        </p:tgtEl>
                                        <p:attrNameLst>
                                          <p:attrName>style.visibility</p:attrName>
                                        </p:attrNameLst>
                                      </p:cBhvr>
                                      <p:to>
                                        <p:strVal val="visible"/>
                                      </p:to>
                                    </p:set>
                                    <p:animEffect transition="in" filter="fade">
                                      <p:cBhvr>
                                        <p:cTn id="127" dur="500"/>
                                        <p:tgtEl>
                                          <p:spTgt spid="691"/>
                                        </p:tgtEl>
                                      </p:cBhvr>
                                    </p:animEffect>
                                  </p:childTnLst>
                                </p:cTn>
                              </p:par>
                              <p:par>
                                <p:cTn id="128" presetID="10" presetClass="entr" presetSubtype="0" fill="hold" nodeType="withEffect">
                                  <p:stCondLst>
                                    <p:cond delay="0"/>
                                  </p:stCondLst>
                                  <p:childTnLst>
                                    <p:set>
                                      <p:cBhvr>
                                        <p:cTn id="129" dur="1" fill="hold">
                                          <p:stCondLst>
                                            <p:cond delay="0"/>
                                          </p:stCondLst>
                                        </p:cTn>
                                        <p:tgtEl>
                                          <p:spTgt spid="84"/>
                                        </p:tgtEl>
                                        <p:attrNameLst>
                                          <p:attrName>style.visibility</p:attrName>
                                        </p:attrNameLst>
                                      </p:cBhvr>
                                      <p:to>
                                        <p:strVal val="visible"/>
                                      </p:to>
                                    </p:set>
                                    <p:animEffect transition="in" filter="fade">
                                      <p:cBhvr>
                                        <p:cTn id="130" dur="500"/>
                                        <p:tgtEl>
                                          <p:spTgt spid="84"/>
                                        </p:tgtEl>
                                      </p:cBhvr>
                                    </p:animEffect>
                                  </p:childTnLst>
                                </p:cTn>
                              </p:par>
                              <p:par>
                                <p:cTn id="131" presetID="10" presetClass="entr" presetSubtype="0" fill="hold" nodeType="withEffect">
                                  <p:stCondLst>
                                    <p:cond delay="0"/>
                                  </p:stCondLst>
                                  <p:childTnLst>
                                    <p:set>
                                      <p:cBhvr>
                                        <p:cTn id="132" dur="1" fill="hold">
                                          <p:stCondLst>
                                            <p:cond delay="0"/>
                                          </p:stCondLst>
                                        </p:cTn>
                                        <p:tgtEl>
                                          <p:spTgt spid="88"/>
                                        </p:tgtEl>
                                        <p:attrNameLst>
                                          <p:attrName>style.visibility</p:attrName>
                                        </p:attrNameLst>
                                      </p:cBhvr>
                                      <p:to>
                                        <p:strVal val="visible"/>
                                      </p:to>
                                    </p:set>
                                    <p:animEffect transition="in" filter="fade">
                                      <p:cBhvr>
                                        <p:cTn id="133" dur="500"/>
                                        <p:tgtEl>
                                          <p:spTgt spid="88"/>
                                        </p:tgtEl>
                                      </p:cBhvr>
                                    </p:animEffect>
                                  </p:childTnLst>
                                </p:cTn>
                              </p:par>
                            </p:childTnLst>
                          </p:cTn>
                        </p:par>
                      </p:childTnLst>
                    </p:cTn>
                  </p:par>
                  <p:par>
                    <p:cTn id="134" fill="hold">
                      <p:stCondLst>
                        <p:cond delay="indefinite"/>
                      </p:stCondLst>
                      <p:childTnLst>
                        <p:par>
                          <p:cTn id="135" fill="hold">
                            <p:stCondLst>
                              <p:cond delay="0"/>
                            </p:stCondLst>
                            <p:childTnLst>
                              <p:par>
                                <p:cTn id="136" presetID="10" presetClass="entr" presetSubtype="0" fill="hold" nodeType="clickEffect">
                                  <p:stCondLst>
                                    <p:cond delay="0"/>
                                  </p:stCondLst>
                                  <p:childTnLst>
                                    <p:set>
                                      <p:cBhvr>
                                        <p:cTn id="137" dur="1" fill="hold">
                                          <p:stCondLst>
                                            <p:cond delay="0"/>
                                          </p:stCondLst>
                                        </p:cTn>
                                        <p:tgtEl>
                                          <p:spTgt spid="41"/>
                                        </p:tgtEl>
                                        <p:attrNameLst>
                                          <p:attrName>style.visibility</p:attrName>
                                        </p:attrNameLst>
                                      </p:cBhvr>
                                      <p:to>
                                        <p:strVal val="visible"/>
                                      </p:to>
                                    </p:set>
                                    <p:animEffect transition="in" filter="fade">
                                      <p:cBhvr>
                                        <p:cTn id="138" dur="500"/>
                                        <p:tgtEl>
                                          <p:spTgt spid="41"/>
                                        </p:tgtEl>
                                      </p:cBhvr>
                                    </p:animEffect>
                                  </p:childTnLst>
                                </p:cTn>
                              </p:par>
                              <p:par>
                                <p:cTn id="139" presetID="10" presetClass="entr" presetSubtype="0" fill="hold" nodeType="withEffect">
                                  <p:stCondLst>
                                    <p:cond delay="0"/>
                                  </p:stCondLst>
                                  <p:childTnLst>
                                    <p:set>
                                      <p:cBhvr>
                                        <p:cTn id="140" dur="1" fill="hold">
                                          <p:stCondLst>
                                            <p:cond delay="0"/>
                                          </p:stCondLst>
                                        </p:cTn>
                                        <p:tgtEl>
                                          <p:spTgt spid="676"/>
                                        </p:tgtEl>
                                        <p:attrNameLst>
                                          <p:attrName>style.visibility</p:attrName>
                                        </p:attrNameLst>
                                      </p:cBhvr>
                                      <p:to>
                                        <p:strVal val="visible"/>
                                      </p:to>
                                    </p:set>
                                    <p:animEffect transition="in" filter="fade">
                                      <p:cBhvr>
                                        <p:cTn id="141" dur="500"/>
                                        <p:tgtEl>
                                          <p:spTgt spid="676"/>
                                        </p:tgtEl>
                                      </p:cBhvr>
                                    </p:animEffect>
                                  </p:childTnLst>
                                </p:cTn>
                              </p:par>
                              <p:par>
                                <p:cTn id="142" presetID="10" presetClass="entr" presetSubtype="0" fill="hold" nodeType="withEffect">
                                  <p:stCondLst>
                                    <p:cond delay="0"/>
                                  </p:stCondLst>
                                  <p:childTnLst>
                                    <p:set>
                                      <p:cBhvr>
                                        <p:cTn id="143" dur="1" fill="hold">
                                          <p:stCondLst>
                                            <p:cond delay="0"/>
                                          </p:stCondLst>
                                        </p:cTn>
                                        <p:tgtEl>
                                          <p:spTgt spid="360"/>
                                        </p:tgtEl>
                                        <p:attrNameLst>
                                          <p:attrName>style.visibility</p:attrName>
                                        </p:attrNameLst>
                                      </p:cBhvr>
                                      <p:to>
                                        <p:strVal val="visible"/>
                                      </p:to>
                                    </p:set>
                                    <p:animEffect transition="in" filter="fade">
                                      <p:cBhvr>
                                        <p:cTn id="144" dur="500"/>
                                        <p:tgtEl>
                                          <p:spTgt spid="360"/>
                                        </p:tgtEl>
                                      </p:cBhvr>
                                    </p:animEffect>
                                  </p:childTnLst>
                                </p:cTn>
                              </p:par>
                              <p:par>
                                <p:cTn id="145" presetID="10" presetClass="entr" presetSubtype="0" fill="hold" nodeType="withEffect">
                                  <p:stCondLst>
                                    <p:cond delay="0"/>
                                  </p:stCondLst>
                                  <p:childTnLst>
                                    <p:set>
                                      <p:cBhvr>
                                        <p:cTn id="146" dur="1" fill="hold">
                                          <p:stCondLst>
                                            <p:cond delay="0"/>
                                          </p:stCondLst>
                                        </p:cTn>
                                        <p:tgtEl>
                                          <p:spTgt spid="754"/>
                                        </p:tgtEl>
                                        <p:attrNameLst>
                                          <p:attrName>style.visibility</p:attrName>
                                        </p:attrNameLst>
                                      </p:cBhvr>
                                      <p:to>
                                        <p:strVal val="visible"/>
                                      </p:to>
                                    </p:set>
                                    <p:animEffect transition="in" filter="fade">
                                      <p:cBhvr>
                                        <p:cTn id="147" dur="500"/>
                                        <p:tgtEl>
                                          <p:spTgt spid="754"/>
                                        </p:tgtEl>
                                      </p:cBhvr>
                                    </p:animEffect>
                                  </p:childTnLst>
                                </p:cTn>
                              </p:par>
                              <p:par>
                                <p:cTn id="148" presetID="2" presetClass="entr" presetSubtype="1" fill="hold" grpId="0" nodeType="withEffect">
                                  <p:stCondLst>
                                    <p:cond delay="0"/>
                                  </p:stCondLst>
                                  <p:childTnLst>
                                    <p:set>
                                      <p:cBhvr>
                                        <p:cTn id="149" dur="1" fill="hold">
                                          <p:stCondLst>
                                            <p:cond delay="0"/>
                                          </p:stCondLst>
                                        </p:cTn>
                                        <p:tgtEl>
                                          <p:spTgt spid="18"/>
                                        </p:tgtEl>
                                        <p:attrNameLst>
                                          <p:attrName>style.visibility</p:attrName>
                                        </p:attrNameLst>
                                      </p:cBhvr>
                                      <p:to>
                                        <p:strVal val="visible"/>
                                      </p:to>
                                    </p:set>
                                    <p:anim calcmode="lin" valueType="num">
                                      <p:cBhvr additive="base">
                                        <p:cTn id="150" dur="500" fill="hold"/>
                                        <p:tgtEl>
                                          <p:spTgt spid="18"/>
                                        </p:tgtEl>
                                        <p:attrNameLst>
                                          <p:attrName>ppt_x</p:attrName>
                                        </p:attrNameLst>
                                      </p:cBhvr>
                                      <p:tavLst>
                                        <p:tav tm="0">
                                          <p:val>
                                            <p:strVal val="#ppt_x"/>
                                          </p:val>
                                        </p:tav>
                                        <p:tav tm="100000">
                                          <p:val>
                                            <p:strVal val="#ppt_x"/>
                                          </p:val>
                                        </p:tav>
                                      </p:tavLst>
                                    </p:anim>
                                    <p:anim calcmode="lin" valueType="num">
                                      <p:cBhvr additive="base">
                                        <p:cTn id="151" dur="500" fill="hold"/>
                                        <p:tgtEl>
                                          <p:spTgt spid="18"/>
                                        </p:tgtEl>
                                        <p:attrNameLst>
                                          <p:attrName>ppt_y</p:attrName>
                                        </p:attrNameLst>
                                      </p:cBhvr>
                                      <p:tavLst>
                                        <p:tav tm="0">
                                          <p:val>
                                            <p:strVal val="0-#ppt_h/2"/>
                                          </p:val>
                                        </p:tav>
                                        <p:tav tm="100000">
                                          <p:val>
                                            <p:strVal val="#ppt_y"/>
                                          </p:val>
                                        </p:tav>
                                      </p:tavLst>
                                    </p:anim>
                                  </p:childTnLst>
                                </p:cTn>
                              </p:par>
                              <p:par>
                                <p:cTn id="152" presetID="2" presetClass="entr" presetSubtype="1" fill="hold" nodeType="withEffect">
                                  <p:stCondLst>
                                    <p:cond delay="0"/>
                                  </p:stCondLst>
                                  <p:childTnLst>
                                    <p:set>
                                      <p:cBhvr>
                                        <p:cTn id="153" dur="1" fill="hold">
                                          <p:stCondLst>
                                            <p:cond delay="0"/>
                                          </p:stCondLst>
                                        </p:cTn>
                                        <p:tgtEl>
                                          <p:spTgt spid="21"/>
                                        </p:tgtEl>
                                        <p:attrNameLst>
                                          <p:attrName>style.visibility</p:attrName>
                                        </p:attrNameLst>
                                      </p:cBhvr>
                                      <p:to>
                                        <p:strVal val="visible"/>
                                      </p:to>
                                    </p:set>
                                    <p:anim calcmode="lin" valueType="num">
                                      <p:cBhvr additive="base">
                                        <p:cTn id="154" dur="500" fill="hold"/>
                                        <p:tgtEl>
                                          <p:spTgt spid="21"/>
                                        </p:tgtEl>
                                        <p:attrNameLst>
                                          <p:attrName>ppt_x</p:attrName>
                                        </p:attrNameLst>
                                      </p:cBhvr>
                                      <p:tavLst>
                                        <p:tav tm="0">
                                          <p:val>
                                            <p:strVal val="#ppt_x"/>
                                          </p:val>
                                        </p:tav>
                                        <p:tav tm="100000">
                                          <p:val>
                                            <p:strVal val="#ppt_x"/>
                                          </p:val>
                                        </p:tav>
                                      </p:tavLst>
                                    </p:anim>
                                    <p:anim calcmode="lin" valueType="num">
                                      <p:cBhvr additive="base">
                                        <p:cTn id="155" dur="500" fill="hold"/>
                                        <p:tgtEl>
                                          <p:spTgt spid="21"/>
                                        </p:tgtEl>
                                        <p:attrNameLst>
                                          <p:attrName>ppt_y</p:attrName>
                                        </p:attrNameLst>
                                      </p:cBhvr>
                                      <p:tavLst>
                                        <p:tav tm="0">
                                          <p:val>
                                            <p:strVal val="0-#ppt_h/2"/>
                                          </p:val>
                                        </p:tav>
                                        <p:tav tm="100000">
                                          <p:val>
                                            <p:strVal val="#ppt_y"/>
                                          </p:val>
                                        </p:tav>
                                      </p:tavLst>
                                    </p:anim>
                                  </p:childTnLst>
                                </p:cTn>
                              </p:par>
                              <p:par>
                                <p:cTn id="156" presetID="2" presetClass="entr" presetSubtype="1" fill="hold" nodeType="withEffect">
                                  <p:stCondLst>
                                    <p:cond delay="0"/>
                                  </p:stCondLst>
                                  <p:childTnLst>
                                    <p:set>
                                      <p:cBhvr>
                                        <p:cTn id="157" dur="1" fill="hold">
                                          <p:stCondLst>
                                            <p:cond delay="0"/>
                                          </p:stCondLst>
                                        </p:cTn>
                                        <p:tgtEl>
                                          <p:spTgt spid="30"/>
                                        </p:tgtEl>
                                        <p:attrNameLst>
                                          <p:attrName>style.visibility</p:attrName>
                                        </p:attrNameLst>
                                      </p:cBhvr>
                                      <p:to>
                                        <p:strVal val="visible"/>
                                      </p:to>
                                    </p:set>
                                    <p:anim calcmode="lin" valueType="num">
                                      <p:cBhvr additive="base">
                                        <p:cTn id="158" dur="500" fill="hold"/>
                                        <p:tgtEl>
                                          <p:spTgt spid="30"/>
                                        </p:tgtEl>
                                        <p:attrNameLst>
                                          <p:attrName>ppt_x</p:attrName>
                                        </p:attrNameLst>
                                      </p:cBhvr>
                                      <p:tavLst>
                                        <p:tav tm="0">
                                          <p:val>
                                            <p:strVal val="#ppt_x"/>
                                          </p:val>
                                        </p:tav>
                                        <p:tav tm="100000">
                                          <p:val>
                                            <p:strVal val="#ppt_x"/>
                                          </p:val>
                                        </p:tav>
                                      </p:tavLst>
                                    </p:anim>
                                    <p:anim calcmode="lin" valueType="num">
                                      <p:cBhvr additive="base">
                                        <p:cTn id="159" dur="500" fill="hold"/>
                                        <p:tgtEl>
                                          <p:spTgt spid="30"/>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58" grpId="0" animBg="1"/>
      <p:bldP spid="258" grpId="1" animBg="1"/>
      <p:bldP spid="7" grpId="0"/>
      <p:bldP spid="95" grpId="0" animBg="1"/>
      <p:bldP spid="413" grpId="0" animBg="1"/>
      <p:bldP spid="409" grpId="0" animBg="1"/>
      <p:bldP spid="410" grpId="0" animBg="1"/>
      <p:bldP spid="415" grpId="0" animBg="1"/>
      <p:bldP spid="439" grpId="0" animBg="1"/>
      <p:bldP spid="15" grpId="0"/>
      <p:bldP spid="16" grpId="0"/>
      <p:bldP spid="1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63D926A7-4B13-4A61-A6AA-7B5FCB91E59F}"/>
              </a:ext>
            </a:extLst>
          </p:cNvPr>
          <p:cNvSpPr>
            <a:spLocks noChangeArrowheads="1"/>
          </p:cNvSpPr>
          <p:nvPr/>
        </p:nvSpPr>
        <p:spPr bwMode="auto">
          <a:xfrm>
            <a:off x="12000" y="2819400"/>
            <a:ext cx="12168000" cy="1263872"/>
          </a:xfrm>
          <a:prstGeom prst="rect">
            <a:avLst/>
          </a:prstGeom>
          <a:noFill/>
          <a:ln w="31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it-IT" altLang="it-IT" sz="2100" b="0" i="0" u="none" strike="noStrike" kern="0" cap="none" spc="0" normalizeH="0" baseline="0" noProof="0" dirty="0">
                <a:ln>
                  <a:noFill/>
                </a:ln>
                <a:solidFill>
                  <a:srgbClr val="0070C0"/>
                </a:solidFill>
                <a:effectLst/>
                <a:uLnTx/>
                <a:uFillTx/>
                <a:latin typeface="Comic Sans MS" panose="030F0702030302020204" pitchFamily="66" charset="0"/>
                <a:ea typeface="+mn-ea"/>
                <a:cs typeface="Arial" panose="020B0604020202020204" pitchFamily="34" charset="0"/>
              </a:rPr>
              <a:t>Per maggiore completezza ed approfondimento degli argomenti si può consultare il seguente sito</a:t>
            </a:r>
          </a:p>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it-IT" altLang="it-IT" sz="2100" b="0" i="0" u="none" strike="noStrike" kern="0" cap="none" spc="0" normalizeH="0" baseline="0" noProof="0" dirty="0">
              <a:ln>
                <a:noFill/>
              </a:ln>
              <a:solidFill>
                <a:srgbClr val="0070C0"/>
              </a:solidFill>
              <a:effectLst/>
              <a:uLnTx/>
              <a:uFillTx/>
              <a:latin typeface="Comic Sans MS" panose="030F0702030302020204" pitchFamily="66" charset="0"/>
              <a:ea typeface="+mn-ea"/>
              <a:cs typeface="Arial" panose="020B0604020202020204" pitchFamily="34" charset="0"/>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0" lang="it-IT" sz="2400" b="0" i="0" u="none" strike="noStrike" kern="1200" cap="none" spc="0" normalizeH="0" baseline="0" noProof="0" dirty="0">
                <a:ln>
                  <a:noFill/>
                </a:ln>
                <a:solidFill>
                  <a:srgbClr val="0070C0"/>
                </a:solidFill>
                <a:effectLst/>
                <a:uLnTx/>
                <a:uFillTx/>
                <a:latin typeface="Comic Sans MS" panose="030F0702030302020204" pitchFamily="66" charset="0"/>
                <a:ea typeface="+mn-ea"/>
                <a:cs typeface="Arial" panose="020B0604020202020204" pitchFamily="34" charset="0"/>
                <a:hlinkClick r:id="rId2">
                  <a:extLst>
                    <a:ext uri="{A12FA001-AC4F-418D-AE19-62706E023703}">
                      <ahyp:hlinkClr xmlns:ahyp="http://schemas.microsoft.com/office/drawing/2018/hyperlinkcolor" val="tx"/>
                    </a:ext>
                  </a:extLst>
                </a:hlinkClick>
              </a:rPr>
              <a:t>https://www.eliofragassi.it/</a:t>
            </a:r>
            <a:endParaRPr kumimoji="0" lang="it-IT" altLang="it-IT" sz="2400" b="0" i="0" u="none" strike="noStrike" kern="0" cap="none" spc="0" normalizeH="0" baseline="0" noProof="0" dirty="0">
              <a:ln>
                <a:noFill/>
              </a:ln>
              <a:solidFill>
                <a:srgbClr val="0070C0"/>
              </a:solidFill>
              <a:effectLst/>
              <a:uLnTx/>
              <a:uFillTx/>
              <a:latin typeface="Comic Sans MS" panose="030F0702030302020204" pitchFamily="66" charset="0"/>
              <a:ea typeface="+mn-ea"/>
              <a:cs typeface="Arial" panose="020B0604020202020204" pitchFamily="34" charset="0"/>
            </a:endParaRPr>
          </a:p>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it-IT" altLang="it-IT" sz="1013" b="0" i="0" u="none" strike="noStrike" kern="0" cap="none" spc="0" normalizeH="0" baseline="0" noProof="0" dirty="0">
              <a:ln>
                <a:noFill/>
              </a:ln>
              <a:solidFill>
                <a:srgbClr val="0070C0"/>
              </a:solidFill>
              <a:effectLst/>
              <a:uLnTx/>
              <a:uFillTx/>
              <a:latin typeface="Comic Sans MS" panose="030F0702030302020204" pitchFamily="66" charset="0"/>
              <a:ea typeface="+mn-ea"/>
              <a:cs typeface="Arial" panose="020B0604020202020204" pitchFamily="34" charset="0"/>
            </a:endParaRPr>
          </a:p>
        </p:txBody>
      </p:sp>
      <p:cxnSp>
        <p:nvCxnSpPr>
          <p:cNvPr id="3" name="Connettore diritto 2">
            <a:extLst>
              <a:ext uri="{FF2B5EF4-FFF2-40B4-BE49-F238E27FC236}">
                <a16:creationId xmlns:a16="http://schemas.microsoft.com/office/drawing/2014/main" id="{D6F130E4-790C-4268-A1B7-F08CF68ACA44}"/>
              </a:ext>
            </a:extLst>
          </p:cNvPr>
          <p:cNvCxnSpPr>
            <a:cxnSpLocks/>
          </p:cNvCxnSpPr>
          <p:nvPr/>
        </p:nvCxnSpPr>
        <p:spPr>
          <a:xfrm>
            <a:off x="0" y="6873934"/>
            <a:ext cx="12192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4" name="Pulsante di azione: vuoto 3">
            <a:hlinkClick r:id="rId3" action="ppaction://hlinksldjump" highlightClick="1"/>
            <a:extLst>
              <a:ext uri="{FF2B5EF4-FFF2-40B4-BE49-F238E27FC236}">
                <a16:creationId xmlns:a16="http://schemas.microsoft.com/office/drawing/2014/main" id="{D648E477-D426-48F2-90E9-55B271C2F355}"/>
              </a:ext>
            </a:extLst>
          </p:cNvPr>
          <p:cNvSpPr/>
          <p:nvPr/>
        </p:nvSpPr>
        <p:spPr>
          <a:xfrm>
            <a:off x="10812000" y="20667"/>
            <a:ext cx="1368000" cy="324000"/>
          </a:xfrm>
          <a:prstGeom prst="actionButtonBlank">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white"/>
                </a:solidFill>
                <a:effectLst/>
                <a:uLnTx/>
                <a:uFillTx/>
                <a:latin typeface="Comic Sans MS"/>
                <a:ea typeface="+mn-ea"/>
                <a:cs typeface="+mn-cs"/>
              </a:rPr>
              <a:t>Torna a indice</a:t>
            </a:r>
          </a:p>
        </p:txBody>
      </p:sp>
    </p:spTree>
    <p:extLst>
      <p:ext uri="{BB962C8B-B14F-4D97-AF65-F5344CB8AC3E}">
        <p14:creationId xmlns:p14="http://schemas.microsoft.com/office/powerpoint/2010/main" val="1304108694"/>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3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nettore diritto 2">
            <a:extLst>
              <a:ext uri="{FF2B5EF4-FFF2-40B4-BE49-F238E27FC236}">
                <a16:creationId xmlns:a16="http://schemas.microsoft.com/office/drawing/2014/main" id="{D6F130E4-790C-4268-A1B7-F08CF68ACA44}"/>
              </a:ext>
            </a:extLst>
          </p:cNvPr>
          <p:cNvCxnSpPr>
            <a:cxnSpLocks/>
          </p:cNvCxnSpPr>
          <p:nvPr/>
        </p:nvCxnSpPr>
        <p:spPr>
          <a:xfrm>
            <a:off x="0" y="6873934"/>
            <a:ext cx="12192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5" name="Connettore diritto 4">
            <a:extLst>
              <a:ext uri="{FF2B5EF4-FFF2-40B4-BE49-F238E27FC236}">
                <a16:creationId xmlns:a16="http://schemas.microsoft.com/office/drawing/2014/main" id="{895DA4C7-78DD-4F9B-80E2-EC0E97B60C0B}"/>
              </a:ext>
            </a:extLst>
          </p:cNvPr>
          <p:cNvCxnSpPr>
            <a:cxnSpLocks/>
          </p:cNvCxnSpPr>
          <p:nvPr/>
        </p:nvCxnSpPr>
        <p:spPr>
          <a:xfrm>
            <a:off x="4907280" y="3284724"/>
            <a:ext cx="7059819"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6" name="Ovale 5">
            <a:extLst>
              <a:ext uri="{FF2B5EF4-FFF2-40B4-BE49-F238E27FC236}">
                <a16:creationId xmlns:a16="http://schemas.microsoft.com/office/drawing/2014/main" id="{6EA32605-BFB1-44B2-BA3A-18479BE9078F}"/>
              </a:ext>
            </a:extLst>
          </p:cNvPr>
          <p:cNvSpPr/>
          <p:nvPr/>
        </p:nvSpPr>
        <p:spPr>
          <a:xfrm>
            <a:off x="9023904" y="4553708"/>
            <a:ext cx="1800000" cy="1800000"/>
          </a:xfrm>
          <a:prstGeom prst="ellipse">
            <a:avLst/>
          </a:prstGeom>
          <a:noFill/>
          <a:ln w="31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8" name="Rettangolo 7">
            <a:extLst>
              <a:ext uri="{FF2B5EF4-FFF2-40B4-BE49-F238E27FC236}">
                <a16:creationId xmlns:a16="http://schemas.microsoft.com/office/drawing/2014/main" id="{609FDF47-3E10-4BB7-B177-FAF69EE18E5B}"/>
              </a:ext>
            </a:extLst>
          </p:cNvPr>
          <p:cNvSpPr/>
          <p:nvPr/>
        </p:nvSpPr>
        <p:spPr>
          <a:xfrm rot="1800000">
            <a:off x="8572341" y="4265236"/>
            <a:ext cx="2887200" cy="1440000"/>
          </a:xfrm>
          <a:prstGeom prst="rect">
            <a:avLst/>
          </a:pr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omic Sans MS"/>
              <a:ea typeface="+mn-ea"/>
              <a:cs typeface="+mn-cs"/>
            </a:endParaRPr>
          </a:p>
        </p:txBody>
      </p:sp>
      <p:cxnSp>
        <p:nvCxnSpPr>
          <p:cNvPr id="10" name="Connettore diritto 9">
            <a:extLst>
              <a:ext uri="{FF2B5EF4-FFF2-40B4-BE49-F238E27FC236}">
                <a16:creationId xmlns:a16="http://schemas.microsoft.com/office/drawing/2014/main" id="{B72EB73F-3501-4158-B09C-ACE703F8E15C}"/>
              </a:ext>
            </a:extLst>
          </p:cNvPr>
          <p:cNvCxnSpPr>
            <a:cxnSpLocks/>
            <a:stCxn id="6" idx="6"/>
          </p:cNvCxnSpPr>
          <p:nvPr/>
        </p:nvCxnSpPr>
        <p:spPr>
          <a:xfrm flipV="1">
            <a:off x="10823904" y="778434"/>
            <a:ext cx="0" cy="4675274"/>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 name="Connettore diritto 13">
            <a:extLst>
              <a:ext uri="{FF2B5EF4-FFF2-40B4-BE49-F238E27FC236}">
                <a16:creationId xmlns:a16="http://schemas.microsoft.com/office/drawing/2014/main" id="{A0828B03-3249-45D1-978F-6211EC0E7F5E}"/>
              </a:ext>
            </a:extLst>
          </p:cNvPr>
          <p:cNvCxnSpPr/>
          <p:nvPr/>
        </p:nvCxnSpPr>
        <p:spPr>
          <a:xfrm>
            <a:off x="9023904" y="769068"/>
            <a:ext cx="1800000" cy="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7" name="Connettore diritto 16">
            <a:extLst>
              <a:ext uri="{FF2B5EF4-FFF2-40B4-BE49-F238E27FC236}">
                <a16:creationId xmlns:a16="http://schemas.microsoft.com/office/drawing/2014/main" id="{B9A0CD85-0B20-4EFF-8541-C1ABA3E62373}"/>
              </a:ext>
            </a:extLst>
          </p:cNvPr>
          <p:cNvCxnSpPr>
            <a:cxnSpLocks/>
          </p:cNvCxnSpPr>
          <p:nvPr/>
        </p:nvCxnSpPr>
        <p:spPr>
          <a:xfrm>
            <a:off x="8405666" y="2748072"/>
            <a:ext cx="3215729"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7" name="Connettore diritto 26">
            <a:extLst>
              <a:ext uri="{FF2B5EF4-FFF2-40B4-BE49-F238E27FC236}">
                <a16:creationId xmlns:a16="http://schemas.microsoft.com/office/drawing/2014/main" id="{661F5286-8335-486A-9F77-608116BC371B}"/>
              </a:ext>
            </a:extLst>
          </p:cNvPr>
          <p:cNvCxnSpPr>
            <a:cxnSpLocks/>
          </p:cNvCxnSpPr>
          <p:nvPr/>
        </p:nvCxnSpPr>
        <p:spPr>
          <a:xfrm flipH="1">
            <a:off x="8405666" y="1306827"/>
            <a:ext cx="3215729"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7" name="Connettore diritto 36">
            <a:extLst>
              <a:ext uri="{FF2B5EF4-FFF2-40B4-BE49-F238E27FC236}">
                <a16:creationId xmlns:a16="http://schemas.microsoft.com/office/drawing/2014/main" id="{E725874E-CF08-4E40-A356-042C6B394602}"/>
              </a:ext>
            </a:extLst>
          </p:cNvPr>
          <p:cNvCxnSpPr>
            <a:cxnSpLocks/>
          </p:cNvCxnSpPr>
          <p:nvPr/>
        </p:nvCxnSpPr>
        <p:spPr>
          <a:xfrm>
            <a:off x="8763430" y="2027349"/>
            <a:ext cx="2501798"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3" name="Connettore diritto 42">
            <a:extLst>
              <a:ext uri="{FF2B5EF4-FFF2-40B4-BE49-F238E27FC236}">
                <a16:creationId xmlns:a16="http://schemas.microsoft.com/office/drawing/2014/main" id="{355DE3E0-7087-4C63-8D2C-2DC4D331A47F}"/>
              </a:ext>
            </a:extLst>
          </p:cNvPr>
          <p:cNvCxnSpPr>
            <a:cxnSpLocks/>
          </p:cNvCxnSpPr>
          <p:nvPr/>
        </p:nvCxnSpPr>
        <p:spPr>
          <a:xfrm flipV="1">
            <a:off x="8405752" y="1301448"/>
            <a:ext cx="0" cy="3584859"/>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72" name="Connettore diritto 71">
            <a:extLst>
              <a:ext uri="{FF2B5EF4-FFF2-40B4-BE49-F238E27FC236}">
                <a16:creationId xmlns:a16="http://schemas.microsoft.com/office/drawing/2014/main" id="{2AD96835-71E6-470C-B397-74BC0DAF3EA4}"/>
              </a:ext>
            </a:extLst>
          </p:cNvPr>
          <p:cNvCxnSpPr>
            <a:cxnSpLocks/>
          </p:cNvCxnSpPr>
          <p:nvPr/>
        </p:nvCxnSpPr>
        <p:spPr>
          <a:xfrm flipV="1">
            <a:off x="11624763" y="1301448"/>
            <a:ext cx="0" cy="3782122"/>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05" name="Connettore diritto 104">
            <a:extLst>
              <a:ext uri="{FF2B5EF4-FFF2-40B4-BE49-F238E27FC236}">
                <a16:creationId xmlns:a16="http://schemas.microsoft.com/office/drawing/2014/main" id="{70048E3A-5E18-49A2-9F60-572E09FD8E87}"/>
              </a:ext>
            </a:extLst>
          </p:cNvPr>
          <p:cNvCxnSpPr>
            <a:cxnSpLocks/>
          </p:cNvCxnSpPr>
          <p:nvPr/>
        </p:nvCxnSpPr>
        <p:spPr>
          <a:xfrm flipV="1">
            <a:off x="9125417" y="1301448"/>
            <a:ext cx="0" cy="2340356"/>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06" name="Connettore diritto 105">
            <a:extLst>
              <a:ext uri="{FF2B5EF4-FFF2-40B4-BE49-F238E27FC236}">
                <a16:creationId xmlns:a16="http://schemas.microsoft.com/office/drawing/2014/main" id="{34A3F6B3-79C6-40FE-9AC7-2D4810016015}"/>
              </a:ext>
            </a:extLst>
          </p:cNvPr>
          <p:cNvCxnSpPr>
            <a:cxnSpLocks/>
          </p:cNvCxnSpPr>
          <p:nvPr/>
        </p:nvCxnSpPr>
        <p:spPr>
          <a:xfrm flipV="1">
            <a:off x="10908121" y="1308029"/>
            <a:ext cx="0" cy="5020851"/>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31" name="Connettore diritto 130">
            <a:extLst>
              <a:ext uri="{FF2B5EF4-FFF2-40B4-BE49-F238E27FC236}">
                <a16:creationId xmlns:a16="http://schemas.microsoft.com/office/drawing/2014/main" id="{0F8E1B57-F618-45C9-852A-48B0B6FCDBB5}"/>
              </a:ext>
            </a:extLst>
          </p:cNvPr>
          <p:cNvCxnSpPr>
            <a:cxnSpLocks/>
          </p:cNvCxnSpPr>
          <p:nvPr/>
        </p:nvCxnSpPr>
        <p:spPr>
          <a:xfrm flipV="1">
            <a:off x="11266550" y="1308029"/>
            <a:ext cx="0" cy="4398314"/>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sp>
        <p:nvSpPr>
          <p:cNvPr id="133" name="Ovale 132">
            <a:extLst>
              <a:ext uri="{FF2B5EF4-FFF2-40B4-BE49-F238E27FC236}">
                <a16:creationId xmlns:a16="http://schemas.microsoft.com/office/drawing/2014/main" id="{386ABB6C-9F21-4C91-9C38-0D4A8261254B}"/>
              </a:ext>
            </a:extLst>
          </p:cNvPr>
          <p:cNvSpPr/>
          <p:nvPr/>
        </p:nvSpPr>
        <p:spPr>
          <a:xfrm>
            <a:off x="10910799" y="1306546"/>
            <a:ext cx="710596" cy="1440000"/>
          </a:xfrm>
          <a:prstGeom prst="ellipse">
            <a:avLst/>
          </a:pr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omic Sans MS"/>
              <a:ea typeface="+mn-ea"/>
              <a:cs typeface="+mn-cs"/>
            </a:endParaRPr>
          </a:p>
        </p:txBody>
      </p:sp>
      <p:cxnSp>
        <p:nvCxnSpPr>
          <p:cNvPr id="237" name="Connettore diritto 236">
            <a:extLst>
              <a:ext uri="{FF2B5EF4-FFF2-40B4-BE49-F238E27FC236}">
                <a16:creationId xmlns:a16="http://schemas.microsoft.com/office/drawing/2014/main" id="{34379937-7974-4034-8DA7-89D43FB460A5}"/>
              </a:ext>
            </a:extLst>
          </p:cNvPr>
          <p:cNvCxnSpPr>
            <a:cxnSpLocks/>
          </p:cNvCxnSpPr>
          <p:nvPr/>
        </p:nvCxnSpPr>
        <p:spPr>
          <a:xfrm>
            <a:off x="8765498" y="1301448"/>
            <a:ext cx="0" cy="2969342"/>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nvGrpSpPr>
          <p:cNvPr id="54" name="Gruppo 53">
            <a:extLst>
              <a:ext uri="{FF2B5EF4-FFF2-40B4-BE49-F238E27FC236}">
                <a16:creationId xmlns:a16="http://schemas.microsoft.com/office/drawing/2014/main" id="{A57809FB-C177-49A9-99A0-77BAC01DE521}"/>
              </a:ext>
            </a:extLst>
          </p:cNvPr>
          <p:cNvGrpSpPr/>
          <p:nvPr/>
        </p:nvGrpSpPr>
        <p:grpSpPr>
          <a:xfrm>
            <a:off x="8406765" y="1306682"/>
            <a:ext cx="720446" cy="1440000"/>
            <a:chOff x="3952448" y="1439212"/>
            <a:chExt cx="720446" cy="1454337"/>
          </a:xfrm>
        </p:grpSpPr>
        <p:sp>
          <p:nvSpPr>
            <p:cNvPr id="52" name="Arco 51">
              <a:extLst>
                <a:ext uri="{FF2B5EF4-FFF2-40B4-BE49-F238E27FC236}">
                  <a16:creationId xmlns:a16="http://schemas.microsoft.com/office/drawing/2014/main" id="{26665A8D-7601-493E-BFFD-A2DF153C54EE}"/>
                </a:ext>
              </a:extLst>
            </p:cNvPr>
            <p:cNvSpPr/>
            <p:nvPr/>
          </p:nvSpPr>
          <p:spPr>
            <a:xfrm>
              <a:off x="3952448" y="1439212"/>
              <a:ext cx="720000" cy="1451507"/>
            </a:xfrm>
            <a:prstGeom prst="arc">
              <a:avLst>
                <a:gd name="adj1" fmla="val 16200000"/>
                <a:gd name="adj2" fmla="val 5398461"/>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omic Sans MS"/>
                <a:ea typeface="+mn-ea"/>
                <a:cs typeface="+mn-cs"/>
              </a:endParaRPr>
            </a:p>
          </p:txBody>
        </p:sp>
        <p:sp>
          <p:nvSpPr>
            <p:cNvPr id="128" name="Arco 127">
              <a:extLst>
                <a:ext uri="{FF2B5EF4-FFF2-40B4-BE49-F238E27FC236}">
                  <a16:creationId xmlns:a16="http://schemas.microsoft.com/office/drawing/2014/main" id="{C15B09B7-3A47-4BAC-A4E1-FE749D5F4F31}"/>
                </a:ext>
              </a:extLst>
            </p:cNvPr>
            <p:cNvSpPr/>
            <p:nvPr/>
          </p:nvSpPr>
          <p:spPr>
            <a:xfrm flipH="1">
              <a:off x="3952894" y="1442042"/>
              <a:ext cx="720000" cy="1451507"/>
            </a:xfrm>
            <a:prstGeom prst="arc">
              <a:avLst>
                <a:gd name="adj1" fmla="val 16200000"/>
                <a:gd name="adj2" fmla="val 5398461"/>
              </a:avLst>
            </a:prstGeom>
            <a:ln w="3175">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omic Sans MS"/>
                <a:ea typeface="+mn-ea"/>
                <a:cs typeface="+mn-cs"/>
              </a:endParaRPr>
            </a:p>
          </p:txBody>
        </p:sp>
      </p:grpSp>
      <p:cxnSp>
        <p:nvCxnSpPr>
          <p:cNvPr id="13" name="Connettore diritto 12">
            <a:extLst>
              <a:ext uri="{FF2B5EF4-FFF2-40B4-BE49-F238E27FC236}">
                <a16:creationId xmlns:a16="http://schemas.microsoft.com/office/drawing/2014/main" id="{4224F02F-1875-464F-996C-F9606FC4B0DA}"/>
              </a:ext>
            </a:extLst>
          </p:cNvPr>
          <p:cNvCxnSpPr>
            <a:cxnSpLocks/>
          </p:cNvCxnSpPr>
          <p:nvPr/>
        </p:nvCxnSpPr>
        <p:spPr>
          <a:xfrm>
            <a:off x="6625681" y="3025675"/>
            <a:ext cx="2139816" cy="1235424"/>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1" name="Connettore diritto 30">
            <a:extLst>
              <a:ext uri="{FF2B5EF4-FFF2-40B4-BE49-F238E27FC236}">
                <a16:creationId xmlns:a16="http://schemas.microsoft.com/office/drawing/2014/main" id="{9ECA3396-44F2-455B-80D9-225C685CE51C}"/>
              </a:ext>
            </a:extLst>
          </p:cNvPr>
          <p:cNvCxnSpPr/>
          <p:nvPr/>
        </p:nvCxnSpPr>
        <p:spPr>
          <a:xfrm>
            <a:off x="8405666" y="1301448"/>
            <a:ext cx="719663" cy="1443528"/>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8" name="Connettore diritto 37">
            <a:extLst>
              <a:ext uri="{FF2B5EF4-FFF2-40B4-BE49-F238E27FC236}">
                <a16:creationId xmlns:a16="http://schemas.microsoft.com/office/drawing/2014/main" id="{ADAD96B9-85F5-4C4B-8FD2-9047602365EC}"/>
              </a:ext>
            </a:extLst>
          </p:cNvPr>
          <p:cNvCxnSpPr>
            <a:cxnSpLocks/>
          </p:cNvCxnSpPr>
          <p:nvPr/>
        </p:nvCxnSpPr>
        <p:spPr>
          <a:xfrm flipH="1">
            <a:off x="8405886" y="1310998"/>
            <a:ext cx="720384" cy="143834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08" name="Connettore diritto 107">
            <a:extLst>
              <a:ext uri="{FF2B5EF4-FFF2-40B4-BE49-F238E27FC236}">
                <a16:creationId xmlns:a16="http://schemas.microsoft.com/office/drawing/2014/main" id="{09EF8DF3-652B-4EF2-A820-47628A48D023}"/>
              </a:ext>
            </a:extLst>
          </p:cNvPr>
          <p:cNvCxnSpPr>
            <a:cxnSpLocks/>
          </p:cNvCxnSpPr>
          <p:nvPr/>
        </p:nvCxnSpPr>
        <p:spPr>
          <a:xfrm>
            <a:off x="10909061" y="1308029"/>
            <a:ext cx="712334" cy="1436947"/>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14" name="Connettore diritto 113">
            <a:extLst>
              <a:ext uri="{FF2B5EF4-FFF2-40B4-BE49-F238E27FC236}">
                <a16:creationId xmlns:a16="http://schemas.microsoft.com/office/drawing/2014/main" id="{C1ECE589-F359-4632-BE2E-2AEB9086D7CB}"/>
              </a:ext>
            </a:extLst>
          </p:cNvPr>
          <p:cNvCxnSpPr>
            <a:cxnSpLocks/>
          </p:cNvCxnSpPr>
          <p:nvPr/>
        </p:nvCxnSpPr>
        <p:spPr>
          <a:xfrm flipH="1">
            <a:off x="10909063" y="1308029"/>
            <a:ext cx="713373" cy="144080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sp>
        <p:nvSpPr>
          <p:cNvPr id="4" name="Titolo 3">
            <a:extLst>
              <a:ext uri="{FF2B5EF4-FFF2-40B4-BE49-F238E27FC236}">
                <a16:creationId xmlns:a16="http://schemas.microsoft.com/office/drawing/2014/main" id="{539EACE9-AB97-491D-B38A-D03501B8D20D}"/>
              </a:ext>
            </a:extLst>
          </p:cNvPr>
          <p:cNvSpPr>
            <a:spLocks noGrp="1"/>
          </p:cNvSpPr>
          <p:nvPr>
            <p:ph type="title"/>
          </p:nvPr>
        </p:nvSpPr>
        <p:spPr>
          <a:xfrm>
            <a:off x="12000" y="12439"/>
            <a:ext cx="12168000" cy="360000"/>
          </a:xfrm>
          <a:ln>
            <a:solidFill>
              <a:schemeClr val="accent1"/>
            </a:solidFill>
          </a:ln>
        </p:spPr>
        <p:txBody>
          <a:bodyPr anchor="ctr">
            <a:normAutofit/>
          </a:bodyPr>
          <a:lstStyle/>
          <a:p>
            <a:r>
              <a:rPr lang="it-IT" sz="1700" dirty="0">
                <a:solidFill>
                  <a:srgbClr val="0066FF"/>
                </a:solidFill>
                <a:latin typeface="Comic Sans MS" panose="030F0702030302020204" pitchFamily="66" charset="0"/>
              </a:rPr>
              <a:t>GEOMETRIA DESCRITTIVA DINAMICA–COMPENETRAZIONE DI SOLIDI DI ROTAZIONE (Dati)</a:t>
            </a:r>
            <a:endParaRPr lang="it-IT" sz="1700" dirty="0"/>
          </a:p>
        </p:txBody>
      </p:sp>
      <p:cxnSp>
        <p:nvCxnSpPr>
          <p:cNvPr id="29" name="Connettore diritto 28">
            <a:extLst>
              <a:ext uri="{FF2B5EF4-FFF2-40B4-BE49-F238E27FC236}">
                <a16:creationId xmlns:a16="http://schemas.microsoft.com/office/drawing/2014/main" id="{CF39933B-3B55-474D-9919-14C6E94D3E71}"/>
              </a:ext>
            </a:extLst>
          </p:cNvPr>
          <p:cNvCxnSpPr>
            <a:cxnSpLocks/>
          </p:cNvCxnSpPr>
          <p:nvPr/>
        </p:nvCxnSpPr>
        <p:spPr>
          <a:xfrm flipV="1">
            <a:off x="9929156" y="778434"/>
            <a:ext cx="0" cy="4680092"/>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grpSp>
        <p:nvGrpSpPr>
          <p:cNvPr id="44" name="Gruppo 43">
            <a:extLst>
              <a:ext uri="{FF2B5EF4-FFF2-40B4-BE49-F238E27FC236}">
                <a16:creationId xmlns:a16="http://schemas.microsoft.com/office/drawing/2014/main" id="{FBEC73D1-CF13-4530-9609-D5364B02C374}"/>
              </a:ext>
            </a:extLst>
          </p:cNvPr>
          <p:cNvGrpSpPr/>
          <p:nvPr/>
        </p:nvGrpSpPr>
        <p:grpSpPr>
          <a:xfrm>
            <a:off x="9891189" y="5422526"/>
            <a:ext cx="70338" cy="72000"/>
            <a:chOff x="6682154" y="4566140"/>
            <a:chExt cx="70338" cy="72000"/>
          </a:xfrm>
        </p:grpSpPr>
        <p:cxnSp>
          <p:nvCxnSpPr>
            <p:cNvPr id="26" name="Connettore diritto 25">
              <a:extLst>
                <a:ext uri="{FF2B5EF4-FFF2-40B4-BE49-F238E27FC236}">
                  <a16:creationId xmlns:a16="http://schemas.microsoft.com/office/drawing/2014/main" id="{55744110-EF3C-4266-A17C-1D6FB08AE0F1}"/>
                </a:ext>
              </a:extLst>
            </p:cNvPr>
            <p:cNvCxnSpPr>
              <a:cxnSpLocks/>
            </p:cNvCxnSpPr>
            <p:nvPr/>
          </p:nvCxnSpPr>
          <p:spPr>
            <a:xfrm>
              <a:off x="6682154" y="4596167"/>
              <a:ext cx="70338" cy="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2" name="Connettore diritto 41">
              <a:extLst>
                <a:ext uri="{FF2B5EF4-FFF2-40B4-BE49-F238E27FC236}">
                  <a16:creationId xmlns:a16="http://schemas.microsoft.com/office/drawing/2014/main" id="{DA9C4032-F96C-4AB1-87AF-FC0FABB405B5}"/>
                </a:ext>
              </a:extLst>
            </p:cNvPr>
            <p:cNvCxnSpPr/>
            <p:nvPr/>
          </p:nvCxnSpPr>
          <p:spPr>
            <a:xfrm>
              <a:off x="6721001" y="4566140"/>
              <a:ext cx="0" cy="720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grpSp>
      <p:cxnSp>
        <p:nvCxnSpPr>
          <p:cNvPr id="93" name="Connettore diritto 92">
            <a:extLst>
              <a:ext uri="{FF2B5EF4-FFF2-40B4-BE49-F238E27FC236}">
                <a16:creationId xmlns:a16="http://schemas.microsoft.com/office/drawing/2014/main" id="{32B33B56-D8F4-4D05-A7F1-8562974191A6}"/>
              </a:ext>
            </a:extLst>
          </p:cNvPr>
          <p:cNvCxnSpPr>
            <a:cxnSpLocks/>
          </p:cNvCxnSpPr>
          <p:nvPr/>
        </p:nvCxnSpPr>
        <p:spPr>
          <a:xfrm>
            <a:off x="0" y="6852598"/>
            <a:ext cx="12192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95" name="Ovale 94">
            <a:extLst>
              <a:ext uri="{FF2B5EF4-FFF2-40B4-BE49-F238E27FC236}">
                <a16:creationId xmlns:a16="http://schemas.microsoft.com/office/drawing/2014/main" id="{8DEBDB02-BD1E-41CE-9511-B553507E90C0}"/>
              </a:ext>
            </a:extLst>
          </p:cNvPr>
          <p:cNvSpPr/>
          <p:nvPr/>
        </p:nvSpPr>
        <p:spPr>
          <a:xfrm>
            <a:off x="9299704" y="4824538"/>
            <a:ext cx="1260000" cy="1260000"/>
          </a:xfrm>
          <a:prstGeom prst="ellipse">
            <a:avLst/>
          </a:prstGeom>
          <a:noFill/>
          <a:ln w="31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omic Sans MS"/>
              <a:ea typeface="+mn-ea"/>
              <a:cs typeface="+mn-cs"/>
            </a:endParaRPr>
          </a:p>
        </p:txBody>
      </p:sp>
      <p:grpSp>
        <p:nvGrpSpPr>
          <p:cNvPr id="61" name="Gruppo 60">
            <a:extLst>
              <a:ext uri="{FF2B5EF4-FFF2-40B4-BE49-F238E27FC236}">
                <a16:creationId xmlns:a16="http://schemas.microsoft.com/office/drawing/2014/main" id="{4950C37F-D19E-48CD-9363-7B6998A0BED5}"/>
              </a:ext>
            </a:extLst>
          </p:cNvPr>
          <p:cNvGrpSpPr/>
          <p:nvPr/>
        </p:nvGrpSpPr>
        <p:grpSpPr>
          <a:xfrm>
            <a:off x="5912738" y="2311421"/>
            <a:ext cx="1440000" cy="1440000"/>
            <a:chOff x="5916410" y="2313326"/>
            <a:chExt cx="1440000" cy="1440000"/>
          </a:xfrm>
        </p:grpSpPr>
        <p:grpSp>
          <p:nvGrpSpPr>
            <p:cNvPr id="59" name="Gruppo 58">
              <a:extLst>
                <a:ext uri="{FF2B5EF4-FFF2-40B4-BE49-F238E27FC236}">
                  <a16:creationId xmlns:a16="http://schemas.microsoft.com/office/drawing/2014/main" id="{ABE30D6B-D681-41B8-AB40-0701DBAC3AE2}"/>
                </a:ext>
              </a:extLst>
            </p:cNvPr>
            <p:cNvGrpSpPr/>
            <p:nvPr/>
          </p:nvGrpSpPr>
          <p:grpSpPr>
            <a:xfrm>
              <a:off x="5916410" y="2313326"/>
              <a:ext cx="1440000" cy="1440000"/>
              <a:chOff x="5916410" y="2313326"/>
              <a:chExt cx="1440000" cy="1440000"/>
            </a:xfrm>
          </p:grpSpPr>
          <p:grpSp>
            <p:nvGrpSpPr>
              <p:cNvPr id="36" name="Gruppo 35">
                <a:extLst>
                  <a:ext uri="{FF2B5EF4-FFF2-40B4-BE49-F238E27FC236}">
                    <a16:creationId xmlns:a16="http://schemas.microsoft.com/office/drawing/2014/main" id="{89956015-19D2-46A5-AF90-072E2DEB601A}"/>
                  </a:ext>
                </a:extLst>
              </p:cNvPr>
              <p:cNvGrpSpPr/>
              <p:nvPr/>
            </p:nvGrpSpPr>
            <p:grpSpPr>
              <a:xfrm>
                <a:off x="5916410" y="2313326"/>
                <a:ext cx="1440000" cy="1440000"/>
                <a:chOff x="4152113" y="3864192"/>
                <a:chExt cx="1440000" cy="1440000"/>
              </a:xfrm>
            </p:grpSpPr>
            <p:sp>
              <p:nvSpPr>
                <p:cNvPr id="30" name="Ovale 29">
                  <a:extLst>
                    <a:ext uri="{FF2B5EF4-FFF2-40B4-BE49-F238E27FC236}">
                      <a16:creationId xmlns:a16="http://schemas.microsoft.com/office/drawing/2014/main" id="{07A0BC03-1102-4413-83D2-01D801B7BF8D}"/>
                    </a:ext>
                  </a:extLst>
                </p:cNvPr>
                <p:cNvSpPr/>
                <p:nvPr/>
              </p:nvSpPr>
              <p:spPr>
                <a:xfrm rot="1800000">
                  <a:off x="4152113" y="3864192"/>
                  <a:ext cx="1440000" cy="1440000"/>
                </a:xfrm>
                <a:prstGeom prst="ellipse">
                  <a:avLst/>
                </a:pr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35" name="Connettore diritto 34">
                  <a:extLst>
                    <a:ext uri="{FF2B5EF4-FFF2-40B4-BE49-F238E27FC236}">
                      <a16:creationId xmlns:a16="http://schemas.microsoft.com/office/drawing/2014/main" id="{94DBFD8C-3129-4DBD-8894-12B204F040B4}"/>
                    </a:ext>
                  </a:extLst>
                </p:cNvPr>
                <p:cNvCxnSpPr>
                  <a:cxnSpLocks/>
                </p:cNvCxnSpPr>
                <p:nvPr/>
              </p:nvCxnSpPr>
              <p:spPr>
                <a:xfrm>
                  <a:off x="4842748" y="4567238"/>
                  <a:ext cx="59417" cy="34305"/>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100" name="Ovale 99">
                <a:extLst>
                  <a:ext uri="{FF2B5EF4-FFF2-40B4-BE49-F238E27FC236}">
                    <a16:creationId xmlns:a16="http://schemas.microsoft.com/office/drawing/2014/main" id="{566E48CB-36D2-452F-81C2-F02267750373}"/>
                  </a:ext>
                </a:extLst>
              </p:cNvPr>
              <p:cNvSpPr/>
              <p:nvPr/>
            </p:nvSpPr>
            <p:spPr>
              <a:xfrm rot="1800000">
                <a:off x="6181021" y="2584941"/>
                <a:ext cx="900000" cy="900000"/>
              </a:xfrm>
              <a:prstGeom prst="ellipse">
                <a:avLst/>
              </a:pr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cxnSp>
          <p:nvCxnSpPr>
            <p:cNvPr id="98" name="Connettore diritto 97">
              <a:extLst>
                <a:ext uri="{FF2B5EF4-FFF2-40B4-BE49-F238E27FC236}">
                  <a16:creationId xmlns:a16="http://schemas.microsoft.com/office/drawing/2014/main" id="{727C1C32-AAD0-457C-80DE-5EC144581367}"/>
                </a:ext>
              </a:extLst>
            </p:cNvPr>
            <p:cNvCxnSpPr>
              <a:cxnSpLocks/>
            </p:cNvCxnSpPr>
            <p:nvPr/>
          </p:nvCxnSpPr>
          <p:spPr>
            <a:xfrm flipH="1">
              <a:off x="6615876" y="3008004"/>
              <a:ext cx="30697" cy="53169"/>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cxnSp>
        <p:nvCxnSpPr>
          <p:cNvPr id="46" name="Connettore diritto 45">
            <a:extLst>
              <a:ext uri="{FF2B5EF4-FFF2-40B4-BE49-F238E27FC236}">
                <a16:creationId xmlns:a16="http://schemas.microsoft.com/office/drawing/2014/main" id="{4773FE91-7847-4401-A437-EE3FCEF22331}"/>
              </a:ext>
            </a:extLst>
          </p:cNvPr>
          <p:cNvCxnSpPr>
            <a:cxnSpLocks/>
          </p:cNvCxnSpPr>
          <p:nvPr/>
        </p:nvCxnSpPr>
        <p:spPr>
          <a:xfrm>
            <a:off x="8989683" y="3873833"/>
            <a:ext cx="2504981" cy="1446989"/>
          </a:xfrm>
          <a:prstGeom prst="line">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cxnSp>
      <p:cxnSp>
        <p:nvCxnSpPr>
          <p:cNvPr id="109" name="Connettore diritto 108">
            <a:extLst>
              <a:ext uri="{FF2B5EF4-FFF2-40B4-BE49-F238E27FC236}">
                <a16:creationId xmlns:a16="http://schemas.microsoft.com/office/drawing/2014/main" id="{5A08C83B-2464-431F-9F6B-D28810034BA7}"/>
              </a:ext>
            </a:extLst>
          </p:cNvPr>
          <p:cNvCxnSpPr>
            <a:cxnSpLocks/>
          </p:cNvCxnSpPr>
          <p:nvPr/>
        </p:nvCxnSpPr>
        <p:spPr>
          <a:xfrm>
            <a:off x="8533488" y="4655896"/>
            <a:ext cx="2504336" cy="1446617"/>
          </a:xfrm>
          <a:prstGeom prst="line">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cxnSp>
      <p:cxnSp>
        <p:nvCxnSpPr>
          <p:cNvPr id="51" name="Connettore diritto 50">
            <a:extLst>
              <a:ext uri="{FF2B5EF4-FFF2-40B4-BE49-F238E27FC236}">
                <a16:creationId xmlns:a16="http://schemas.microsoft.com/office/drawing/2014/main" id="{AAFCE72F-B4F3-4A7D-99E0-241FED456FF4}"/>
              </a:ext>
            </a:extLst>
          </p:cNvPr>
          <p:cNvCxnSpPr>
            <a:cxnSpLocks/>
          </p:cNvCxnSpPr>
          <p:nvPr/>
        </p:nvCxnSpPr>
        <p:spPr>
          <a:xfrm>
            <a:off x="8763430" y="2479246"/>
            <a:ext cx="2520000" cy="0"/>
          </a:xfrm>
          <a:prstGeom prst="line">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cxnSp>
      <p:cxnSp>
        <p:nvCxnSpPr>
          <p:cNvPr id="118" name="Connettore diritto 117">
            <a:extLst>
              <a:ext uri="{FF2B5EF4-FFF2-40B4-BE49-F238E27FC236}">
                <a16:creationId xmlns:a16="http://schemas.microsoft.com/office/drawing/2014/main" id="{6B4F95DA-5638-4708-8D34-70C1BAE53932}"/>
              </a:ext>
            </a:extLst>
          </p:cNvPr>
          <p:cNvCxnSpPr>
            <a:cxnSpLocks/>
          </p:cNvCxnSpPr>
          <p:nvPr/>
        </p:nvCxnSpPr>
        <p:spPr>
          <a:xfrm>
            <a:off x="8763430" y="1584510"/>
            <a:ext cx="2501798" cy="0"/>
          </a:xfrm>
          <a:prstGeom prst="line">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cxnSp>
      <p:sp>
        <p:nvSpPr>
          <p:cNvPr id="60" name="Ovale 59">
            <a:extLst>
              <a:ext uri="{FF2B5EF4-FFF2-40B4-BE49-F238E27FC236}">
                <a16:creationId xmlns:a16="http://schemas.microsoft.com/office/drawing/2014/main" id="{F7FFE740-E747-4991-ABA1-4D6BD36273DD}"/>
              </a:ext>
            </a:extLst>
          </p:cNvPr>
          <p:cNvSpPr/>
          <p:nvPr/>
        </p:nvSpPr>
        <p:spPr>
          <a:xfrm>
            <a:off x="11044227" y="1584509"/>
            <a:ext cx="444149" cy="892800"/>
          </a:xfrm>
          <a:prstGeom prst="ellipse">
            <a:avLst/>
          </a:pr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0" name="Ovale 129">
            <a:extLst>
              <a:ext uri="{FF2B5EF4-FFF2-40B4-BE49-F238E27FC236}">
                <a16:creationId xmlns:a16="http://schemas.microsoft.com/office/drawing/2014/main" id="{368C4E07-BCBE-4319-BD01-86D937AF4DFC}"/>
              </a:ext>
            </a:extLst>
          </p:cNvPr>
          <p:cNvSpPr/>
          <p:nvPr/>
        </p:nvSpPr>
        <p:spPr>
          <a:xfrm>
            <a:off x="8543928" y="1585170"/>
            <a:ext cx="444149" cy="892800"/>
          </a:xfrm>
          <a:prstGeom prst="ellipse">
            <a:avLst/>
          </a:prstGeom>
          <a:noFill/>
          <a:ln w="3175">
            <a:solidFill>
              <a:srgbClr val="00B0F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50" name="Connettore diritto 149">
            <a:extLst>
              <a:ext uri="{FF2B5EF4-FFF2-40B4-BE49-F238E27FC236}">
                <a16:creationId xmlns:a16="http://schemas.microsoft.com/office/drawing/2014/main" id="{A7615ABB-1120-41B6-BF9A-5FDD4C1889EE}"/>
              </a:ext>
            </a:extLst>
          </p:cNvPr>
          <p:cNvCxnSpPr>
            <a:cxnSpLocks/>
            <a:stCxn id="30" idx="4"/>
          </p:cNvCxnSpPr>
          <p:nvPr/>
        </p:nvCxnSpPr>
        <p:spPr>
          <a:xfrm>
            <a:off x="6272738" y="3654959"/>
            <a:ext cx="2127786" cy="1232099"/>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6" name="Connettore diritto 55">
            <a:extLst>
              <a:ext uri="{FF2B5EF4-FFF2-40B4-BE49-F238E27FC236}">
                <a16:creationId xmlns:a16="http://schemas.microsoft.com/office/drawing/2014/main" id="{9336BB06-F549-4C67-8322-50FDEE8C168E}"/>
              </a:ext>
            </a:extLst>
          </p:cNvPr>
          <p:cNvCxnSpPr>
            <a:cxnSpLocks/>
          </p:cNvCxnSpPr>
          <p:nvPr/>
        </p:nvCxnSpPr>
        <p:spPr>
          <a:xfrm flipV="1">
            <a:off x="6698374" y="2687945"/>
            <a:ext cx="1607752" cy="2784705"/>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63" name="Connettore diritto 362">
            <a:extLst>
              <a:ext uri="{FF2B5EF4-FFF2-40B4-BE49-F238E27FC236}">
                <a16:creationId xmlns:a16="http://schemas.microsoft.com/office/drawing/2014/main" id="{CE3644FE-17E2-4CDB-B940-9FACCEACD97B}"/>
              </a:ext>
            </a:extLst>
          </p:cNvPr>
          <p:cNvCxnSpPr>
            <a:cxnSpLocks/>
          </p:cNvCxnSpPr>
          <p:nvPr/>
        </p:nvCxnSpPr>
        <p:spPr>
          <a:xfrm>
            <a:off x="4882943" y="3583619"/>
            <a:ext cx="4583960" cy="2647901"/>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64" name="Connettore diritto 363">
            <a:extLst>
              <a:ext uri="{FF2B5EF4-FFF2-40B4-BE49-F238E27FC236}">
                <a16:creationId xmlns:a16="http://schemas.microsoft.com/office/drawing/2014/main" id="{31FB25F7-C44F-43AF-AD97-0708665A4DF5}"/>
              </a:ext>
            </a:extLst>
          </p:cNvPr>
          <p:cNvCxnSpPr>
            <a:cxnSpLocks/>
          </p:cNvCxnSpPr>
          <p:nvPr/>
        </p:nvCxnSpPr>
        <p:spPr>
          <a:xfrm>
            <a:off x="5787515" y="2025754"/>
            <a:ext cx="4588174" cy="2650336"/>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80" name="Connettore diritto 379">
            <a:extLst>
              <a:ext uri="{FF2B5EF4-FFF2-40B4-BE49-F238E27FC236}">
                <a16:creationId xmlns:a16="http://schemas.microsoft.com/office/drawing/2014/main" id="{7A7D57AA-6FF8-49B5-9745-60C20FC8F184}"/>
              </a:ext>
            </a:extLst>
          </p:cNvPr>
          <p:cNvCxnSpPr>
            <a:cxnSpLocks/>
          </p:cNvCxnSpPr>
          <p:nvPr/>
        </p:nvCxnSpPr>
        <p:spPr>
          <a:xfrm flipV="1">
            <a:off x="4882660" y="2025754"/>
            <a:ext cx="898680" cy="155655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81" name="Connettore diritto 380">
            <a:extLst>
              <a:ext uri="{FF2B5EF4-FFF2-40B4-BE49-F238E27FC236}">
                <a16:creationId xmlns:a16="http://schemas.microsoft.com/office/drawing/2014/main" id="{46F8CFC7-083F-4667-B095-4D5894DA221D}"/>
              </a:ext>
            </a:extLst>
          </p:cNvPr>
          <p:cNvCxnSpPr>
            <a:cxnSpLocks/>
          </p:cNvCxnSpPr>
          <p:nvPr/>
        </p:nvCxnSpPr>
        <p:spPr>
          <a:xfrm flipH="1" flipV="1">
            <a:off x="6996410" y="2411555"/>
            <a:ext cx="2304545" cy="1328166"/>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93" name="Connettore diritto 392">
            <a:extLst>
              <a:ext uri="{FF2B5EF4-FFF2-40B4-BE49-F238E27FC236}">
                <a16:creationId xmlns:a16="http://schemas.microsoft.com/office/drawing/2014/main" id="{7D2A3C81-F817-4513-A5E8-45D862634043}"/>
              </a:ext>
            </a:extLst>
          </p:cNvPr>
          <p:cNvCxnSpPr>
            <a:cxnSpLocks/>
          </p:cNvCxnSpPr>
          <p:nvPr/>
        </p:nvCxnSpPr>
        <p:spPr>
          <a:xfrm>
            <a:off x="7192789" y="4600102"/>
            <a:ext cx="2427288" cy="1402111"/>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94" name="Connettore diritto 393">
            <a:extLst>
              <a:ext uri="{FF2B5EF4-FFF2-40B4-BE49-F238E27FC236}">
                <a16:creationId xmlns:a16="http://schemas.microsoft.com/office/drawing/2014/main" id="{E00491DA-4E70-4DF0-A373-504D24BEF8D9}"/>
              </a:ext>
            </a:extLst>
          </p:cNvPr>
          <p:cNvCxnSpPr>
            <a:cxnSpLocks/>
          </p:cNvCxnSpPr>
          <p:nvPr/>
        </p:nvCxnSpPr>
        <p:spPr>
          <a:xfrm>
            <a:off x="7832310" y="3516075"/>
            <a:ext cx="2399146" cy="1385854"/>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84" name="Connettore diritto 283">
            <a:extLst>
              <a:ext uri="{FF2B5EF4-FFF2-40B4-BE49-F238E27FC236}">
                <a16:creationId xmlns:a16="http://schemas.microsoft.com/office/drawing/2014/main" id="{52B751CD-B86E-4EC4-B229-A172CD4C1048}"/>
              </a:ext>
            </a:extLst>
          </p:cNvPr>
          <p:cNvCxnSpPr>
            <a:cxnSpLocks/>
          </p:cNvCxnSpPr>
          <p:nvPr/>
        </p:nvCxnSpPr>
        <p:spPr>
          <a:xfrm>
            <a:off x="5017874" y="3343592"/>
            <a:ext cx="2179977" cy="1259253"/>
          </a:xfrm>
          <a:prstGeom prst="line">
            <a:avLst/>
          </a:prstGeom>
          <a:ln w="3175">
            <a:solidFill>
              <a:srgbClr val="00B050"/>
            </a:solidFill>
            <a:prstDash val="lgDash"/>
          </a:ln>
        </p:spPr>
        <p:style>
          <a:lnRef idx="1">
            <a:schemeClr val="accent1"/>
          </a:lnRef>
          <a:fillRef idx="0">
            <a:schemeClr val="accent1"/>
          </a:fillRef>
          <a:effectRef idx="0">
            <a:schemeClr val="accent1"/>
          </a:effectRef>
          <a:fontRef idx="minor">
            <a:schemeClr val="tx1"/>
          </a:fontRef>
        </p:style>
      </p:cxnSp>
      <p:cxnSp>
        <p:nvCxnSpPr>
          <p:cNvPr id="351" name="Connettore diritto 350">
            <a:extLst>
              <a:ext uri="{FF2B5EF4-FFF2-40B4-BE49-F238E27FC236}">
                <a16:creationId xmlns:a16="http://schemas.microsoft.com/office/drawing/2014/main" id="{6BC8F514-567E-48B1-B197-F3ED360B3A4B}"/>
              </a:ext>
            </a:extLst>
          </p:cNvPr>
          <p:cNvCxnSpPr>
            <a:cxnSpLocks/>
          </p:cNvCxnSpPr>
          <p:nvPr/>
        </p:nvCxnSpPr>
        <p:spPr>
          <a:xfrm>
            <a:off x="5647320" y="2254500"/>
            <a:ext cx="2186733" cy="1263155"/>
          </a:xfrm>
          <a:prstGeom prst="line">
            <a:avLst/>
          </a:prstGeom>
          <a:ln w="3175">
            <a:solidFill>
              <a:srgbClr val="00B050"/>
            </a:solidFill>
            <a:prstDash val="lgDash"/>
          </a:ln>
        </p:spPr>
        <p:style>
          <a:lnRef idx="1">
            <a:schemeClr val="accent1"/>
          </a:lnRef>
          <a:fillRef idx="0">
            <a:schemeClr val="accent1"/>
          </a:fillRef>
          <a:effectRef idx="0">
            <a:schemeClr val="accent1"/>
          </a:effectRef>
          <a:fontRef idx="minor">
            <a:schemeClr val="tx1"/>
          </a:fontRef>
        </p:style>
      </p:cxnSp>
      <p:cxnSp>
        <p:nvCxnSpPr>
          <p:cNvPr id="197" name="Connettore diritto 196">
            <a:extLst>
              <a:ext uri="{FF2B5EF4-FFF2-40B4-BE49-F238E27FC236}">
                <a16:creationId xmlns:a16="http://schemas.microsoft.com/office/drawing/2014/main" id="{93308B60-1D47-4C9F-B5C8-70445CC2C5C7}"/>
              </a:ext>
            </a:extLst>
          </p:cNvPr>
          <p:cNvCxnSpPr>
            <a:cxnSpLocks/>
          </p:cNvCxnSpPr>
          <p:nvPr/>
        </p:nvCxnSpPr>
        <p:spPr>
          <a:xfrm flipV="1">
            <a:off x="9023904" y="769068"/>
            <a:ext cx="0" cy="468464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sp>
        <p:nvSpPr>
          <p:cNvPr id="63" name="CasellaDiTesto 62">
            <a:extLst>
              <a:ext uri="{FF2B5EF4-FFF2-40B4-BE49-F238E27FC236}">
                <a16:creationId xmlns:a16="http://schemas.microsoft.com/office/drawing/2014/main" id="{46F85F62-9FD8-4D98-A3B5-863DD9F4E1E4}"/>
              </a:ext>
            </a:extLst>
          </p:cNvPr>
          <p:cNvSpPr txBox="1"/>
          <p:nvPr/>
        </p:nvSpPr>
        <p:spPr>
          <a:xfrm>
            <a:off x="11735471" y="2931255"/>
            <a:ext cx="398533" cy="369332"/>
          </a:xfrm>
          <a:prstGeom prst="rect">
            <a:avLst/>
          </a:prstGeom>
          <a:noFill/>
        </p:spPr>
        <p:txBody>
          <a:bodyPr wrap="square" rtlCol="0">
            <a:spAutoFit/>
          </a:bodyPr>
          <a:lstStyle/>
          <a:p>
            <a:r>
              <a:rPr lang="it-IT" dirty="0"/>
              <a:t>lt</a:t>
            </a:r>
          </a:p>
        </p:txBody>
      </p:sp>
      <p:sp>
        <p:nvSpPr>
          <p:cNvPr id="64" name="CasellaDiTesto 63">
            <a:extLst>
              <a:ext uri="{FF2B5EF4-FFF2-40B4-BE49-F238E27FC236}">
                <a16:creationId xmlns:a16="http://schemas.microsoft.com/office/drawing/2014/main" id="{42900272-5430-44FB-A18A-170A37D9D236}"/>
              </a:ext>
            </a:extLst>
          </p:cNvPr>
          <p:cNvSpPr txBox="1"/>
          <p:nvPr/>
        </p:nvSpPr>
        <p:spPr>
          <a:xfrm rot="-3540000">
            <a:off x="6455856" y="4983177"/>
            <a:ext cx="398533" cy="369332"/>
          </a:xfrm>
          <a:prstGeom prst="rect">
            <a:avLst/>
          </a:prstGeom>
          <a:noFill/>
        </p:spPr>
        <p:txBody>
          <a:bodyPr wrap="square" rtlCol="0">
            <a:spAutoFit/>
          </a:bodyPr>
          <a:lstStyle/>
          <a:p>
            <a:r>
              <a:rPr lang="it-IT" dirty="0"/>
              <a:t>lt</a:t>
            </a:r>
          </a:p>
        </p:txBody>
      </p:sp>
      <p:sp>
        <p:nvSpPr>
          <p:cNvPr id="2" name="CasellaDiTesto 1">
            <a:extLst>
              <a:ext uri="{FF2B5EF4-FFF2-40B4-BE49-F238E27FC236}">
                <a16:creationId xmlns:a16="http://schemas.microsoft.com/office/drawing/2014/main" id="{46959300-F9D1-4A7E-BFB3-93F4F3AFCE1A}"/>
              </a:ext>
            </a:extLst>
          </p:cNvPr>
          <p:cNvSpPr txBox="1"/>
          <p:nvPr/>
        </p:nvSpPr>
        <p:spPr>
          <a:xfrm>
            <a:off x="0" y="392145"/>
            <a:ext cx="7741234" cy="646331"/>
          </a:xfrm>
          <a:prstGeom prst="rect">
            <a:avLst/>
          </a:prstGeom>
          <a:noFill/>
        </p:spPr>
        <p:txBody>
          <a:bodyPr wrap="square" rtlCol="0">
            <a:spAutoFit/>
          </a:bodyPr>
          <a:lstStyle/>
          <a:p>
            <a:r>
              <a:rPr lang="it-IT" dirty="0"/>
              <a:t>La composizione è costituita da due cilindri cavi con gli assi ortogonali tra loro ma in posizione sghemba</a:t>
            </a:r>
          </a:p>
        </p:txBody>
      </p:sp>
      <p:sp>
        <p:nvSpPr>
          <p:cNvPr id="7" name="CasellaDiTesto 6">
            <a:extLst>
              <a:ext uri="{FF2B5EF4-FFF2-40B4-BE49-F238E27FC236}">
                <a16:creationId xmlns:a16="http://schemas.microsoft.com/office/drawing/2014/main" id="{22CF2373-21FD-44E3-86A7-4BBF4CF8A3B4}"/>
              </a:ext>
            </a:extLst>
          </p:cNvPr>
          <p:cNvSpPr txBox="1"/>
          <p:nvPr/>
        </p:nvSpPr>
        <p:spPr>
          <a:xfrm>
            <a:off x="0" y="1345396"/>
            <a:ext cx="4320000" cy="646331"/>
          </a:xfrm>
          <a:prstGeom prst="rect">
            <a:avLst/>
          </a:prstGeom>
          <a:noFill/>
        </p:spPr>
        <p:txBody>
          <a:bodyPr wrap="square" rtlCol="0">
            <a:spAutoFit/>
          </a:bodyPr>
          <a:lstStyle/>
          <a:p>
            <a:r>
              <a:rPr lang="it-IT" dirty="0">
                <a:solidFill>
                  <a:srgbClr val="00B050"/>
                </a:solidFill>
              </a:rPr>
              <a:t>Il cilindro di colore verde ha l’asse perpendicolare a </a:t>
            </a:r>
            <a:r>
              <a:rPr lang="it-IT" dirty="0">
                <a:solidFill>
                  <a:srgbClr val="00B050"/>
                </a:solidFill>
                <a:latin typeface="Symbol" panose="05050102010706020507" pitchFamily="18" charset="2"/>
              </a:rPr>
              <a:t>p</a:t>
            </a:r>
            <a:r>
              <a:rPr lang="it-IT" baseline="-25000" dirty="0">
                <a:solidFill>
                  <a:srgbClr val="00B050"/>
                </a:solidFill>
              </a:rPr>
              <a:t>1</a:t>
            </a:r>
            <a:r>
              <a:rPr lang="it-IT" dirty="0">
                <a:solidFill>
                  <a:srgbClr val="00B050"/>
                </a:solidFill>
              </a:rPr>
              <a:t> e parallelo a </a:t>
            </a:r>
            <a:r>
              <a:rPr lang="it-IT" dirty="0">
                <a:solidFill>
                  <a:srgbClr val="00B050"/>
                </a:solidFill>
                <a:latin typeface="Symbol" panose="05050102010706020507" pitchFamily="18" charset="2"/>
              </a:rPr>
              <a:t>p</a:t>
            </a:r>
            <a:r>
              <a:rPr lang="it-IT" baseline="-25000" dirty="0">
                <a:solidFill>
                  <a:srgbClr val="00B050"/>
                </a:solidFill>
              </a:rPr>
              <a:t>2</a:t>
            </a:r>
          </a:p>
        </p:txBody>
      </p:sp>
      <p:sp>
        <p:nvSpPr>
          <p:cNvPr id="9" name="CasellaDiTesto 8">
            <a:extLst>
              <a:ext uri="{FF2B5EF4-FFF2-40B4-BE49-F238E27FC236}">
                <a16:creationId xmlns:a16="http://schemas.microsoft.com/office/drawing/2014/main" id="{EA0718BF-1D7F-4D9B-96A2-D9C122567345}"/>
              </a:ext>
            </a:extLst>
          </p:cNvPr>
          <p:cNvSpPr txBox="1"/>
          <p:nvPr/>
        </p:nvSpPr>
        <p:spPr>
          <a:xfrm>
            <a:off x="0" y="2088389"/>
            <a:ext cx="4320000" cy="646331"/>
          </a:xfrm>
          <a:prstGeom prst="rect">
            <a:avLst/>
          </a:prstGeom>
          <a:noFill/>
        </p:spPr>
        <p:txBody>
          <a:bodyPr wrap="square" rtlCol="0">
            <a:spAutoFit/>
          </a:bodyPr>
          <a:lstStyle/>
          <a:p>
            <a:r>
              <a:rPr lang="it-IT" dirty="0">
                <a:solidFill>
                  <a:srgbClr val="00B0F0"/>
                </a:solidFill>
              </a:rPr>
              <a:t>Il cilindro di colore blu ha l’asse parallelo a </a:t>
            </a:r>
            <a:r>
              <a:rPr lang="it-IT" dirty="0">
                <a:solidFill>
                  <a:srgbClr val="00B0F0"/>
                </a:solidFill>
                <a:latin typeface="Symbol" panose="05050102010706020507" pitchFamily="18" charset="2"/>
              </a:rPr>
              <a:t>p</a:t>
            </a:r>
            <a:r>
              <a:rPr lang="it-IT" baseline="-25000" dirty="0">
                <a:solidFill>
                  <a:srgbClr val="00B0F0"/>
                </a:solidFill>
              </a:rPr>
              <a:t>1</a:t>
            </a:r>
            <a:r>
              <a:rPr lang="it-IT" dirty="0">
                <a:solidFill>
                  <a:srgbClr val="00B0F0"/>
                </a:solidFill>
              </a:rPr>
              <a:t> ed obliquo a </a:t>
            </a:r>
            <a:r>
              <a:rPr lang="it-IT" dirty="0">
                <a:solidFill>
                  <a:srgbClr val="00B0F0"/>
                </a:solidFill>
                <a:latin typeface="Symbol" panose="05050102010706020507" pitchFamily="18" charset="2"/>
              </a:rPr>
              <a:t>p</a:t>
            </a:r>
            <a:r>
              <a:rPr lang="it-IT" baseline="-25000" dirty="0">
                <a:solidFill>
                  <a:srgbClr val="00B0F0"/>
                </a:solidFill>
              </a:rPr>
              <a:t>2</a:t>
            </a:r>
          </a:p>
        </p:txBody>
      </p:sp>
      <p:sp>
        <p:nvSpPr>
          <p:cNvPr id="11" name="CasellaDiTesto 10">
            <a:extLst>
              <a:ext uri="{FF2B5EF4-FFF2-40B4-BE49-F238E27FC236}">
                <a16:creationId xmlns:a16="http://schemas.microsoft.com/office/drawing/2014/main" id="{FDB8299B-B8F0-4496-9227-A9678328A836}"/>
              </a:ext>
            </a:extLst>
          </p:cNvPr>
          <p:cNvSpPr txBox="1"/>
          <p:nvPr/>
        </p:nvSpPr>
        <p:spPr>
          <a:xfrm>
            <a:off x="0" y="3236716"/>
            <a:ext cx="4320000" cy="1200329"/>
          </a:xfrm>
          <a:prstGeom prst="rect">
            <a:avLst/>
          </a:prstGeom>
          <a:noFill/>
        </p:spPr>
        <p:txBody>
          <a:bodyPr wrap="square" rtlCol="0">
            <a:spAutoFit/>
          </a:bodyPr>
          <a:lstStyle/>
          <a:p>
            <a:r>
              <a:rPr lang="it-IT" dirty="0"/>
              <a:t>Il cilindro verde ha i raggi della corona circolare (circonferenze esterna ed interna) maggiori dei raggi del cilindro di colore blu</a:t>
            </a:r>
          </a:p>
        </p:txBody>
      </p:sp>
      <p:sp>
        <p:nvSpPr>
          <p:cNvPr id="12" name="CasellaDiTesto 11">
            <a:extLst>
              <a:ext uri="{FF2B5EF4-FFF2-40B4-BE49-F238E27FC236}">
                <a16:creationId xmlns:a16="http://schemas.microsoft.com/office/drawing/2014/main" id="{69015B5B-F733-4414-B884-8670BD7DE981}"/>
              </a:ext>
            </a:extLst>
          </p:cNvPr>
          <p:cNvSpPr txBox="1"/>
          <p:nvPr/>
        </p:nvSpPr>
        <p:spPr>
          <a:xfrm>
            <a:off x="0" y="5788213"/>
            <a:ext cx="5605168" cy="923330"/>
          </a:xfrm>
          <a:prstGeom prst="rect">
            <a:avLst/>
          </a:prstGeom>
          <a:noFill/>
        </p:spPr>
        <p:txBody>
          <a:bodyPr wrap="square" rtlCol="0">
            <a:spAutoFit/>
          </a:bodyPr>
          <a:lstStyle/>
          <a:p>
            <a:r>
              <a:rPr lang="it-IT" dirty="0"/>
              <a:t>Per evidenziare meglio le relative posizioni tra i due solidi si è eseguita una proiezione laterale secondo un piano ortogonale all’asse del cilindro blu</a:t>
            </a:r>
          </a:p>
        </p:txBody>
      </p:sp>
      <p:sp>
        <p:nvSpPr>
          <p:cNvPr id="15" name="CasellaDiTesto 14">
            <a:extLst>
              <a:ext uri="{FF2B5EF4-FFF2-40B4-BE49-F238E27FC236}">
                <a16:creationId xmlns:a16="http://schemas.microsoft.com/office/drawing/2014/main" id="{0AC79138-7ABD-4FE5-8EF1-80B3347FEF4F}"/>
              </a:ext>
            </a:extLst>
          </p:cNvPr>
          <p:cNvSpPr txBox="1"/>
          <p:nvPr/>
        </p:nvSpPr>
        <p:spPr>
          <a:xfrm>
            <a:off x="0" y="4569589"/>
            <a:ext cx="5268503" cy="923330"/>
          </a:xfrm>
          <a:prstGeom prst="rect">
            <a:avLst/>
          </a:prstGeom>
          <a:noFill/>
        </p:spPr>
        <p:txBody>
          <a:bodyPr wrap="square" rtlCol="0">
            <a:spAutoFit/>
          </a:bodyPr>
          <a:lstStyle/>
          <a:p>
            <a:r>
              <a:rPr lang="it-IT" dirty="0"/>
              <a:t>Si evidenzia come la superficie laterale esterna del cilindro verde sia tangente alla superficie laterale interna del cilindro di colore blu</a:t>
            </a:r>
          </a:p>
        </p:txBody>
      </p:sp>
      <p:cxnSp>
        <p:nvCxnSpPr>
          <p:cNvPr id="70" name="Connettore diritto 69">
            <a:extLst>
              <a:ext uri="{FF2B5EF4-FFF2-40B4-BE49-F238E27FC236}">
                <a16:creationId xmlns:a16="http://schemas.microsoft.com/office/drawing/2014/main" id="{72DE9164-1030-4E8D-8E83-DBE854D301FC}"/>
              </a:ext>
            </a:extLst>
          </p:cNvPr>
          <p:cNvCxnSpPr>
            <a:cxnSpLocks/>
          </p:cNvCxnSpPr>
          <p:nvPr/>
        </p:nvCxnSpPr>
        <p:spPr>
          <a:xfrm flipV="1">
            <a:off x="9299704" y="3284724"/>
            <a:ext cx="0" cy="2187926"/>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1" name="Connettore diritto 70">
            <a:extLst>
              <a:ext uri="{FF2B5EF4-FFF2-40B4-BE49-F238E27FC236}">
                <a16:creationId xmlns:a16="http://schemas.microsoft.com/office/drawing/2014/main" id="{7656B47D-EA68-4BA7-B0CB-5345C5A94B41}"/>
              </a:ext>
            </a:extLst>
          </p:cNvPr>
          <p:cNvCxnSpPr>
            <a:cxnSpLocks/>
          </p:cNvCxnSpPr>
          <p:nvPr/>
        </p:nvCxnSpPr>
        <p:spPr>
          <a:xfrm flipV="1">
            <a:off x="10559704" y="3284724"/>
            <a:ext cx="0" cy="220819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7" name="Connettore diritto 76">
            <a:extLst>
              <a:ext uri="{FF2B5EF4-FFF2-40B4-BE49-F238E27FC236}">
                <a16:creationId xmlns:a16="http://schemas.microsoft.com/office/drawing/2014/main" id="{1ECD876F-D30B-4210-B991-A18A84B6C2D9}"/>
              </a:ext>
            </a:extLst>
          </p:cNvPr>
          <p:cNvCxnSpPr>
            <a:cxnSpLocks/>
          </p:cNvCxnSpPr>
          <p:nvPr/>
        </p:nvCxnSpPr>
        <p:spPr>
          <a:xfrm flipV="1">
            <a:off x="9299704" y="769068"/>
            <a:ext cx="0" cy="2519455"/>
          </a:xfrm>
          <a:prstGeom prst="line">
            <a:avLst/>
          </a:prstGeom>
          <a:ln w="3175">
            <a:solidFill>
              <a:srgbClr val="00B050"/>
            </a:solidFill>
            <a:prstDash val="lgDash"/>
          </a:ln>
        </p:spPr>
        <p:style>
          <a:lnRef idx="1">
            <a:schemeClr val="accent1"/>
          </a:lnRef>
          <a:fillRef idx="0">
            <a:schemeClr val="accent1"/>
          </a:fillRef>
          <a:effectRef idx="0">
            <a:schemeClr val="accent1"/>
          </a:effectRef>
          <a:fontRef idx="minor">
            <a:schemeClr val="tx1"/>
          </a:fontRef>
        </p:style>
      </p:cxnSp>
      <p:cxnSp>
        <p:nvCxnSpPr>
          <p:cNvPr id="78" name="Connettore diritto 77">
            <a:extLst>
              <a:ext uri="{FF2B5EF4-FFF2-40B4-BE49-F238E27FC236}">
                <a16:creationId xmlns:a16="http://schemas.microsoft.com/office/drawing/2014/main" id="{AC77ED77-4811-44EB-81D2-C50014571B5E}"/>
              </a:ext>
            </a:extLst>
          </p:cNvPr>
          <p:cNvCxnSpPr>
            <a:cxnSpLocks/>
          </p:cNvCxnSpPr>
          <p:nvPr/>
        </p:nvCxnSpPr>
        <p:spPr>
          <a:xfrm flipV="1">
            <a:off x="10559704" y="769068"/>
            <a:ext cx="0" cy="2520414"/>
          </a:xfrm>
          <a:prstGeom prst="line">
            <a:avLst/>
          </a:prstGeom>
          <a:ln w="3175">
            <a:solidFill>
              <a:srgbClr val="00B050"/>
            </a:solidFill>
            <a:prstDash val="lgDash"/>
          </a:ln>
        </p:spPr>
        <p:style>
          <a:lnRef idx="1">
            <a:schemeClr val="accent1"/>
          </a:lnRef>
          <a:fillRef idx="0">
            <a:schemeClr val="accent1"/>
          </a:fillRef>
          <a:effectRef idx="0">
            <a:schemeClr val="accent1"/>
          </a:effectRef>
          <a:fontRef idx="minor">
            <a:schemeClr val="tx1"/>
          </a:fontRef>
        </p:style>
      </p:cxnSp>
      <p:cxnSp>
        <p:nvCxnSpPr>
          <p:cNvPr id="83" name="Connettore diritto 82">
            <a:extLst>
              <a:ext uri="{FF2B5EF4-FFF2-40B4-BE49-F238E27FC236}">
                <a16:creationId xmlns:a16="http://schemas.microsoft.com/office/drawing/2014/main" id="{060B1B87-F956-42C7-89C8-D939406429D8}"/>
              </a:ext>
            </a:extLst>
          </p:cNvPr>
          <p:cNvCxnSpPr>
            <a:cxnSpLocks/>
            <a:endCxn id="60" idx="2"/>
          </p:cNvCxnSpPr>
          <p:nvPr/>
        </p:nvCxnSpPr>
        <p:spPr>
          <a:xfrm flipV="1">
            <a:off x="11037582" y="2030909"/>
            <a:ext cx="6645" cy="4071604"/>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4" name="Connettore diritto 83">
            <a:extLst>
              <a:ext uri="{FF2B5EF4-FFF2-40B4-BE49-F238E27FC236}">
                <a16:creationId xmlns:a16="http://schemas.microsoft.com/office/drawing/2014/main" id="{C648D0D2-D4D5-4A0C-B65A-EB2B941E07C7}"/>
              </a:ext>
            </a:extLst>
          </p:cNvPr>
          <p:cNvCxnSpPr>
            <a:cxnSpLocks/>
            <a:endCxn id="60" idx="6"/>
          </p:cNvCxnSpPr>
          <p:nvPr/>
        </p:nvCxnSpPr>
        <p:spPr>
          <a:xfrm flipV="1">
            <a:off x="11488376" y="2030909"/>
            <a:ext cx="0" cy="3289913"/>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8" name="Connettore diritto 47">
            <a:extLst>
              <a:ext uri="{FF2B5EF4-FFF2-40B4-BE49-F238E27FC236}">
                <a16:creationId xmlns:a16="http://schemas.microsoft.com/office/drawing/2014/main" id="{8291B656-FD99-4B87-929A-6DB1C239D46E}"/>
              </a:ext>
            </a:extLst>
          </p:cNvPr>
          <p:cNvCxnSpPr>
            <a:stCxn id="8" idx="1"/>
            <a:endCxn id="8" idx="3"/>
          </p:cNvCxnSpPr>
          <p:nvPr/>
        </p:nvCxnSpPr>
        <p:spPr>
          <a:xfrm>
            <a:off x="8765747" y="4263436"/>
            <a:ext cx="2500388" cy="144360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sp>
        <p:nvSpPr>
          <p:cNvPr id="73" name="Pulsante di azione: vuoto 72">
            <a:hlinkClick r:id="rId3" action="ppaction://hlinksldjump" highlightClick="1"/>
            <a:extLst>
              <a:ext uri="{FF2B5EF4-FFF2-40B4-BE49-F238E27FC236}">
                <a16:creationId xmlns:a16="http://schemas.microsoft.com/office/drawing/2014/main" id="{F3724519-0B64-4B2A-B5D3-6A59188AC40D}"/>
              </a:ext>
            </a:extLst>
          </p:cNvPr>
          <p:cNvSpPr/>
          <p:nvPr/>
        </p:nvSpPr>
        <p:spPr>
          <a:xfrm>
            <a:off x="10812000" y="20667"/>
            <a:ext cx="1368000" cy="360000"/>
          </a:xfrm>
          <a:prstGeom prst="actionButtonBlank">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white"/>
                </a:solidFill>
                <a:effectLst/>
                <a:uLnTx/>
                <a:uFillTx/>
                <a:latin typeface="Comic Sans MS"/>
                <a:ea typeface="+mn-ea"/>
                <a:cs typeface="+mn-cs"/>
              </a:rPr>
              <a:t>Torna a indice</a:t>
            </a:r>
          </a:p>
        </p:txBody>
      </p:sp>
    </p:spTree>
    <p:extLst>
      <p:ext uri="{BB962C8B-B14F-4D97-AF65-F5344CB8AC3E}">
        <p14:creationId xmlns:p14="http://schemas.microsoft.com/office/powerpoint/2010/main" val="4112981083"/>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95"/>
                                        </p:tgtEl>
                                        <p:attrNameLst>
                                          <p:attrName>style.visibility</p:attrName>
                                        </p:attrNameLst>
                                      </p:cBhvr>
                                      <p:to>
                                        <p:strVal val="visible"/>
                                      </p:to>
                                    </p:set>
                                    <p:animEffect transition="in" filter="fade">
                                      <p:cBhvr>
                                        <p:cTn id="22" dur="500"/>
                                        <p:tgtEl>
                                          <p:spTgt spid="9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9"/>
                                        </p:tgtEl>
                                        <p:attrNameLst>
                                          <p:attrName>style.visibility</p:attrName>
                                        </p:attrNameLst>
                                      </p:cBhvr>
                                      <p:to>
                                        <p:strVal val="visible"/>
                                      </p:to>
                                    </p:set>
                                    <p:animEffect transition="in" filter="fade">
                                      <p:cBhvr>
                                        <p:cTn id="27" dur="500"/>
                                        <p:tgtEl>
                                          <p:spTgt spid="29"/>
                                        </p:tgtEl>
                                      </p:cBhvr>
                                    </p:animEffect>
                                  </p:childTnLst>
                                </p:cTn>
                              </p:par>
                              <p:par>
                                <p:cTn id="28" presetID="10" presetClass="entr" presetSubtype="0" fill="hold" nodeType="withEffect">
                                  <p:stCondLst>
                                    <p:cond delay="0"/>
                                  </p:stCondLst>
                                  <p:childTnLst>
                                    <p:set>
                                      <p:cBhvr>
                                        <p:cTn id="29" dur="1" fill="hold">
                                          <p:stCondLst>
                                            <p:cond delay="0"/>
                                          </p:stCondLst>
                                        </p:cTn>
                                        <p:tgtEl>
                                          <p:spTgt spid="197"/>
                                        </p:tgtEl>
                                        <p:attrNameLst>
                                          <p:attrName>style.visibility</p:attrName>
                                        </p:attrNameLst>
                                      </p:cBhvr>
                                      <p:to>
                                        <p:strVal val="visible"/>
                                      </p:to>
                                    </p:set>
                                    <p:animEffect transition="in" filter="fade">
                                      <p:cBhvr>
                                        <p:cTn id="30" dur="500"/>
                                        <p:tgtEl>
                                          <p:spTgt spid="197"/>
                                        </p:tgtEl>
                                      </p:cBhvr>
                                    </p:animEffect>
                                  </p:childTnLst>
                                </p:cTn>
                              </p:par>
                              <p:par>
                                <p:cTn id="31" presetID="10" presetClass="entr" presetSubtype="0" fill="hold" nodeType="with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fade">
                                      <p:cBhvr>
                                        <p:cTn id="33" dur="500"/>
                                        <p:tgtEl>
                                          <p:spTgt spid="14"/>
                                        </p:tgtEl>
                                      </p:cBhvr>
                                    </p:animEffect>
                                  </p:childTnLst>
                                </p:cTn>
                              </p:par>
                              <p:par>
                                <p:cTn id="34" presetID="10" presetClass="entr" presetSubtype="0" fill="hold" nodeType="with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fade">
                                      <p:cBhvr>
                                        <p:cTn id="36" dur="500"/>
                                        <p:tgtEl>
                                          <p:spTgt spid="10"/>
                                        </p:tgtEl>
                                      </p:cBhvr>
                                    </p:animEffect>
                                  </p:childTnLst>
                                </p:cTn>
                              </p:par>
                              <p:par>
                                <p:cTn id="37" presetID="10" presetClass="entr" presetSubtype="0" fill="hold" nodeType="withEffect">
                                  <p:stCondLst>
                                    <p:cond delay="0"/>
                                  </p:stCondLst>
                                  <p:childTnLst>
                                    <p:set>
                                      <p:cBhvr>
                                        <p:cTn id="38" dur="1" fill="hold">
                                          <p:stCondLst>
                                            <p:cond delay="0"/>
                                          </p:stCondLst>
                                        </p:cTn>
                                        <p:tgtEl>
                                          <p:spTgt spid="44"/>
                                        </p:tgtEl>
                                        <p:attrNameLst>
                                          <p:attrName>style.visibility</p:attrName>
                                        </p:attrNameLst>
                                      </p:cBhvr>
                                      <p:to>
                                        <p:strVal val="visible"/>
                                      </p:to>
                                    </p:set>
                                    <p:animEffect transition="in" filter="fade">
                                      <p:cBhvr>
                                        <p:cTn id="39" dur="500"/>
                                        <p:tgtEl>
                                          <p:spTgt spid="44"/>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nodeType="clickEffect">
                                  <p:stCondLst>
                                    <p:cond delay="0"/>
                                  </p:stCondLst>
                                  <p:childTnLst>
                                    <p:set>
                                      <p:cBhvr>
                                        <p:cTn id="43" dur="1" fill="hold">
                                          <p:stCondLst>
                                            <p:cond delay="0"/>
                                          </p:stCondLst>
                                        </p:cTn>
                                        <p:tgtEl>
                                          <p:spTgt spid="70"/>
                                        </p:tgtEl>
                                        <p:attrNameLst>
                                          <p:attrName>style.visibility</p:attrName>
                                        </p:attrNameLst>
                                      </p:cBhvr>
                                      <p:to>
                                        <p:strVal val="visible"/>
                                      </p:to>
                                    </p:set>
                                    <p:animEffect transition="in" filter="wipe(down)">
                                      <p:cBhvr>
                                        <p:cTn id="44" dur="500"/>
                                        <p:tgtEl>
                                          <p:spTgt spid="70"/>
                                        </p:tgtEl>
                                      </p:cBhvr>
                                    </p:animEffect>
                                  </p:childTnLst>
                                </p:cTn>
                              </p:par>
                              <p:par>
                                <p:cTn id="45" presetID="22" presetClass="entr" presetSubtype="4" fill="hold" nodeType="withEffect">
                                  <p:stCondLst>
                                    <p:cond delay="0"/>
                                  </p:stCondLst>
                                  <p:childTnLst>
                                    <p:set>
                                      <p:cBhvr>
                                        <p:cTn id="46" dur="1" fill="hold">
                                          <p:stCondLst>
                                            <p:cond delay="0"/>
                                          </p:stCondLst>
                                        </p:cTn>
                                        <p:tgtEl>
                                          <p:spTgt spid="71"/>
                                        </p:tgtEl>
                                        <p:attrNameLst>
                                          <p:attrName>style.visibility</p:attrName>
                                        </p:attrNameLst>
                                      </p:cBhvr>
                                      <p:to>
                                        <p:strVal val="visible"/>
                                      </p:to>
                                    </p:set>
                                    <p:animEffect transition="in" filter="wipe(down)">
                                      <p:cBhvr>
                                        <p:cTn id="47" dur="500"/>
                                        <p:tgtEl>
                                          <p:spTgt spid="71"/>
                                        </p:tgtEl>
                                      </p:cBhvr>
                                    </p:animEffect>
                                  </p:childTnLst>
                                </p:cTn>
                              </p:par>
                              <p:par>
                                <p:cTn id="48" presetID="22" presetClass="entr" presetSubtype="4" fill="hold" nodeType="withEffect">
                                  <p:stCondLst>
                                    <p:cond delay="0"/>
                                  </p:stCondLst>
                                  <p:childTnLst>
                                    <p:set>
                                      <p:cBhvr>
                                        <p:cTn id="49" dur="1" fill="hold">
                                          <p:stCondLst>
                                            <p:cond delay="0"/>
                                          </p:stCondLst>
                                        </p:cTn>
                                        <p:tgtEl>
                                          <p:spTgt spid="77"/>
                                        </p:tgtEl>
                                        <p:attrNameLst>
                                          <p:attrName>style.visibility</p:attrName>
                                        </p:attrNameLst>
                                      </p:cBhvr>
                                      <p:to>
                                        <p:strVal val="visible"/>
                                      </p:to>
                                    </p:set>
                                    <p:animEffect transition="in" filter="wipe(down)">
                                      <p:cBhvr>
                                        <p:cTn id="50" dur="500"/>
                                        <p:tgtEl>
                                          <p:spTgt spid="77"/>
                                        </p:tgtEl>
                                      </p:cBhvr>
                                    </p:animEffect>
                                  </p:childTnLst>
                                </p:cTn>
                              </p:par>
                              <p:par>
                                <p:cTn id="51" presetID="22" presetClass="entr" presetSubtype="4" fill="hold" nodeType="withEffect">
                                  <p:stCondLst>
                                    <p:cond delay="0"/>
                                  </p:stCondLst>
                                  <p:childTnLst>
                                    <p:set>
                                      <p:cBhvr>
                                        <p:cTn id="52" dur="1" fill="hold">
                                          <p:stCondLst>
                                            <p:cond delay="0"/>
                                          </p:stCondLst>
                                        </p:cTn>
                                        <p:tgtEl>
                                          <p:spTgt spid="78"/>
                                        </p:tgtEl>
                                        <p:attrNameLst>
                                          <p:attrName>style.visibility</p:attrName>
                                        </p:attrNameLst>
                                      </p:cBhvr>
                                      <p:to>
                                        <p:strVal val="visible"/>
                                      </p:to>
                                    </p:set>
                                    <p:animEffect transition="in" filter="wipe(down)">
                                      <p:cBhvr>
                                        <p:cTn id="53" dur="500"/>
                                        <p:tgtEl>
                                          <p:spTgt spid="78"/>
                                        </p:tgtEl>
                                      </p:cBhvr>
                                    </p:animEffect>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9"/>
                                        </p:tgtEl>
                                        <p:attrNameLst>
                                          <p:attrName>style.visibility</p:attrName>
                                        </p:attrNameLst>
                                      </p:cBhvr>
                                      <p:to>
                                        <p:strVal val="visible"/>
                                      </p:to>
                                    </p:set>
                                    <p:anim calcmode="lin" valueType="num">
                                      <p:cBhvr additive="base">
                                        <p:cTn id="58" dur="500" fill="hold"/>
                                        <p:tgtEl>
                                          <p:spTgt spid="9"/>
                                        </p:tgtEl>
                                        <p:attrNameLst>
                                          <p:attrName>ppt_x</p:attrName>
                                        </p:attrNameLst>
                                      </p:cBhvr>
                                      <p:tavLst>
                                        <p:tav tm="0">
                                          <p:val>
                                            <p:strVal val="#ppt_x"/>
                                          </p:val>
                                        </p:tav>
                                        <p:tav tm="100000">
                                          <p:val>
                                            <p:strVal val="#ppt_x"/>
                                          </p:val>
                                        </p:tav>
                                      </p:tavLst>
                                    </p:anim>
                                    <p:anim calcmode="lin" valueType="num">
                                      <p:cBhvr additive="base">
                                        <p:cTn id="59"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8"/>
                                        </p:tgtEl>
                                        <p:attrNameLst>
                                          <p:attrName>style.visibility</p:attrName>
                                        </p:attrNameLst>
                                      </p:cBhvr>
                                      <p:to>
                                        <p:strVal val="visible"/>
                                      </p:to>
                                    </p:set>
                                    <p:animEffect transition="in" filter="fade">
                                      <p:cBhvr>
                                        <p:cTn id="64" dur="500"/>
                                        <p:tgtEl>
                                          <p:spTgt spid="8"/>
                                        </p:tgtEl>
                                      </p:cBhvr>
                                    </p:animEffect>
                                  </p:childTnLst>
                                </p:cTn>
                              </p:par>
                              <p:par>
                                <p:cTn id="65" presetID="10" presetClass="entr" presetSubtype="0" fill="hold" nodeType="withEffect">
                                  <p:stCondLst>
                                    <p:cond delay="0"/>
                                  </p:stCondLst>
                                  <p:childTnLst>
                                    <p:set>
                                      <p:cBhvr>
                                        <p:cTn id="66" dur="1" fill="hold">
                                          <p:stCondLst>
                                            <p:cond delay="0"/>
                                          </p:stCondLst>
                                        </p:cTn>
                                        <p:tgtEl>
                                          <p:spTgt spid="109"/>
                                        </p:tgtEl>
                                        <p:attrNameLst>
                                          <p:attrName>style.visibility</p:attrName>
                                        </p:attrNameLst>
                                      </p:cBhvr>
                                      <p:to>
                                        <p:strVal val="visible"/>
                                      </p:to>
                                    </p:set>
                                    <p:animEffect transition="in" filter="fade">
                                      <p:cBhvr>
                                        <p:cTn id="67" dur="500"/>
                                        <p:tgtEl>
                                          <p:spTgt spid="109"/>
                                        </p:tgtEl>
                                      </p:cBhvr>
                                    </p:animEffect>
                                  </p:childTnLst>
                                </p:cTn>
                              </p:par>
                              <p:par>
                                <p:cTn id="68" presetID="10" presetClass="entr" presetSubtype="0" fill="hold" nodeType="withEffect">
                                  <p:stCondLst>
                                    <p:cond delay="0"/>
                                  </p:stCondLst>
                                  <p:childTnLst>
                                    <p:set>
                                      <p:cBhvr>
                                        <p:cTn id="69" dur="1" fill="hold">
                                          <p:stCondLst>
                                            <p:cond delay="0"/>
                                          </p:stCondLst>
                                        </p:cTn>
                                        <p:tgtEl>
                                          <p:spTgt spid="46"/>
                                        </p:tgtEl>
                                        <p:attrNameLst>
                                          <p:attrName>style.visibility</p:attrName>
                                        </p:attrNameLst>
                                      </p:cBhvr>
                                      <p:to>
                                        <p:strVal val="visible"/>
                                      </p:to>
                                    </p:set>
                                    <p:animEffect transition="in" filter="fade">
                                      <p:cBhvr>
                                        <p:cTn id="70" dur="500"/>
                                        <p:tgtEl>
                                          <p:spTgt spid="46"/>
                                        </p:tgtEl>
                                      </p:cBhvr>
                                    </p:animEffect>
                                  </p:childTnLst>
                                </p:cTn>
                              </p:par>
                              <p:par>
                                <p:cTn id="71" presetID="10" presetClass="entr" presetSubtype="0" fill="hold" nodeType="withEffect">
                                  <p:stCondLst>
                                    <p:cond delay="0"/>
                                  </p:stCondLst>
                                  <p:childTnLst>
                                    <p:set>
                                      <p:cBhvr>
                                        <p:cTn id="72" dur="1" fill="hold">
                                          <p:stCondLst>
                                            <p:cond delay="0"/>
                                          </p:stCondLst>
                                        </p:cTn>
                                        <p:tgtEl>
                                          <p:spTgt spid="48"/>
                                        </p:tgtEl>
                                        <p:attrNameLst>
                                          <p:attrName>style.visibility</p:attrName>
                                        </p:attrNameLst>
                                      </p:cBhvr>
                                      <p:to>
                                        <p:strVal val="visible"/>
                                      </p:to>
                                    </p:set>
                                    <p:animEffect transition="in" filter="fade">
                                      <p:cBhvr>
                                        <p:cTn id="73" dur="500"/>
                                        <p:tgtEl>
                                          <p:spTgt spid="48"/>
                                        </p:tgtEl>
                                      </p:cBhvr>
                                    </p:animEffect>
                                  </p:childTnLst>
                                </p:cTn>
                              </p:par>
                            </p:childTnLst>
                          </p:cTn>
                        </p:par>
                      </p:childTnLst>
                    </p:cTn>
                  </p:par>
                  <p:par>
                    <p:cTn id="74" fill="hold">
                      <p:stCondLst>
                        <p:cond delay="indefinite"/>
                      </p:stCondLst>
                      <p:childTnLst>
                        <p:par>
                          <p:cTn id="75" fill="hold">
                            <p:stCondLst>
                              <p:cond delay="0"/>
                            </p:stCondLst>
                            <p:childTnLst>
                              <p:par>
                                <p:cTn id="76" presetID="2" presetClass="entr" presetSubtype="4" fill="hold" nodeType="clickEffect">
                                  <p:stCondLst>
                                    <p:cond delay="0"/>
                                  </p:stCondLst>
                                  <p:childTnLst>
                                    <p:set>
                                      <p:cBhvr>
                                        <p:cTn id="77" dur="1" fill="hold">
                                          <p:stCondLst>
                                            <p:cond delay="0"/>
                                          </p:stCondLst>
                                        </p:cTn>
                                        <p:tgtEl>
                                          <p:spTgt spid="43"/>
                                        </p:tgtEl>
                                        <p:attrNameLst>
                                          <p:attrName>style.visibility</p:attrName>
                                        </p:attrNameLst>
                                      </p:cBhvr>
                                      <p:to>
                                        <p:strVal val="visible"/>
                                      </p:to>
                                    </p:set>
                                    <p:anim calcmode="lin" valueType="num">
                                      <p:cBhvr additive="base">
                                        <p:cTn id="78" dur="500" fill="hold"/>
                                        <p:tgtEl>
                                          <p:spTgt spid="43"/>
                                        </p:tgtEl>
                                        <p:attrNameLst>
                                          <p:attrName>ppt_x</p:attrName>
                                        </p:attrNameLst>
                                      </p:cBhvr>
                                      <p:tavLst>
                                        <p:tav tm="0">
                                          <p:val>
                                            <p:strVal val="#ppt_x"/>
                                          </p:val>
                                        </p:tav>
                                        <p:tav tm="100000">
                                          <p:val>
                                            <p:strVal val="#ppt_x"/>
                                          </p:val>
                                        </p:tav>
                                      </p:tavLst>
                                    </p:anim>
                                    <p:anim calcmode="lin" valueType="num">
                                      <p:cBhvr additive="base">
                                        <p:cTn id="79" dur="500" fill="hold"/>
                                        <p:tgtEl>
                                          <p:spTgt spid="43"/>
                                        </p:tgtEl>
                                        <p:attrNameLst>
                                          <p:attrName>ppt_y</p:attrName>
                                        </p:attrNameLst>
                                      </p:cBhvr>
                                      <p:tavLst>
                                        <p:tav tm="0">
                                          <p:val>
                                            <p:strVal val="1+#ppt_h/2"/>
                                          </p:val>
                                        </p:tav>
                                        <p:tav tm="100000">
                                          <p:val>
                                            <p:strVal val="#ppt_y"/>
                                          </p:val>
                                        </p:tav>
                                      </p:tavLst>
                                    </p:anim>
                                  </p:childTnLst>
                                </p:cTn>
                              </p:par>
                              <p:par>
                                <p:cTn id="80" presetID="2" presetClass="entr" presetSubtype="4" fill="hold" nodeType="withEffect">
                                  <p:stCondLst>
                                    <p:cond delay="0"/>
                                  </p:stCondLst>
                                  <p:childTnLst>
                                    <p:set>
                                      <p:cBhvr>
                                        <p:cTn id="81" dur="1" fill="hold">
                                          <p:stCondLst>
                                            <p:cond delay="0"/>
                                          </p:stCondLst>
                                        </p:cTn>
                                        <p:tgtEl>
                                          <p:spTgt spid="237"/>
                                        </p:tgtEl>
                                        <p:attrNameLst>
                                          <p:attrName>style.visibility</p:attrName>
                                        </p:attrNameLst>
                                      </p:cBhvr>
                                      <p:to>
                                        <p:strVal val="visible"/>
                                      </p:to>
                                    </p:set>
                                    <p:anim calcmode="lin" valueType="num">
                                      <p:cBhvr additive="base">
                                        <p:cTn id="82" dur="500" fill="hold"/>
                                        <p:tgtEl>
                                          <p:spTgt spid="237"/>
                                        </p:tgtEl>
                                        <p:attrNameLst>
                                          <p:attrName>ppt_x</p:attrName>
                                        </p:attrNameLst>
                                      </p:cBhvr>
                                      <p:tavLst>
                                        <p:tav tm="0">
                                          <p:val>
                                            <p:strVal val="#ppt_x"/>
                                          </p:val>
                                        </p:tav>
                                        <p:tav tm="100000">
                                          <p:val>
                                            <p:strVal val="#ppt_x"/>
                                          </p:val>
                                        </p:tav>
                                      </p:tavLst>
                                    </p:anim>
                                    <p:anim calcmode="lin" valueType="num">
                                      <p:cBhvr additive="base">
                                        <p:cTn id="83" dur="500" fill="hold"/>
                                        <p:tgtEl>
                                          <p:spTgt spid="237"/>
                                        </p:tgtEl>
                                        <p:attrNameLst>
                                          <p:attrName>ppt_y</p:attrName>
                                        </p:attrNameLst>
                                      </p:cBhvr>
                                      <p:tavLst>
                                        <p:tav tm="0">
                                          <p:val>
                                            <p:strVal val="1+#ppt_h/2"/>
                                          </p:val>
                                        </p:tav>
                                        <p:tav tm="100000">
                                          <p:val>
                                            <p:strVal val="#ppt_y"/>
                                          </p:val>
                                        </p:tav>
                                      </p:tavLst>
                                    </p:anim>
                                  </p:childTnLst>
                                </p:cTn>
                              </p:par>
                              <p:par>
                                <p:cTn id="84" presetID="2" presetClass="entr" presetSubtype="4" fill="hold" nodeType="withEffect">
                                  <p:stCondLst>
                                    <p:cond delay="0"/>
                                  </p:stCondLst>
                                  <p:childTnLst>
                                    <p:set>
                                      <p:cBhvr>
                                        <p:cTn id="85" dur="1" fill="hold">
                                          <p:stCondLst>
                                            <p:cond delay="0"/>
                                          </p:stCondLst>
                                        </p:cTn>
                                        <p:tgtEl>
                                          <p:spTgt spid="105"/>
                                        </p:tgtEl>
                                        <p:attrNameLst>
                                          <p:attrName>style.visibility</p:attrName>
                                        </p:attrNameLst>
                                      </p:cBhvr>
                                      <p:to>
                                        <p:strVal val="visible"/>
                                      </p:to>
                                    </p:set>
                                    <p:anim calcmode="lin" valueType="num">
                                      <p:cBhvr additive="base">
                                        <p:cTn id="86" dur="500" fill="hold"/>
                                        <p:tgtEl>
                                          <p:spTgt spid="105"/>
                                        </p:tgtEl>
                                        <p:attrNameLst>
                                          <p:attrName>ppt_x</p:attrName>
                                        </p:attrNameLst>
                                      </p:cBhvr>
                                      <p:tavLst>
                                        <p:tav tm="0">
                                          <p:val>
                                            <p:strVal val="#ppt_x"/>
                                          </p:val>
                                        </p:tav>
                                        <p:tav tm="100000">
                                          <p:val>
                                            <p:strVal val="#ppt_x"/>
                                          </p:val>
                                        </p:tav>
                                      </p:tavLst>
                                    </p:anim>
                                    <p:anim calcmode="lin" valueType="num">
                                      <p:cBhvr additive="base">
                                        <p:cTn id="87" dur="500" fill="hold"/>
                                        <p:tgtEl>
                                          <p:spTgt spid="105"/>
                                        </p:tgtEl>
                                        <p:attrNameLst>
                                          <p:attrName>ppt_y</p:attrName>
                                        </p:attrNameLst>
                                      </p:cBhvr>
                                      <p:tavLst>
                                        <p:tav tm="0">
                                          <p:val>
                                            <p:strVal val="1+#ppt_h/2"/>
                                          </p:val>
                                        </p:tav>
                                        <p:tav tm="100000">
                                          <p:val>
                                            <p:strVal val="#ppt_y"/>
                                          </p:val>
                                        </p:tav>
                                      </p:tavLst>
                                    </p:anim>
                                  </p:childTnLst>
                                </p:cTn>
                              </p:par>
                              <p:par>
                                <p:cTn id="88" presetID="2" presetClass="entr" presetSubtype="4" fill="hold" nodeType="withEffect">
                                  <p:stCondLst>
                                    <p:cond delay="0"/>
                                  </p:stCondLst>
                                  <p:childTnLst>
                                    <p:set>
                                      <p:cBhvr>
                                        <p:cTn id="89" dur="1" fill="hold">
                                          <p:stCondLst>
                                            <p:cond delay="0"/>
                                          </p:stCondLst>
                                        </p:cTn>
                                        <p:tgtEl>
                                          <p:spTgt spid="106"/>
                                        </p:tgtEl>
                                        <p:attrNameLst>
                                          <p:attrName>style.visibility</p:attrName>
                                        </p:attrNameLst>
                                      </p:cBhvr>
                                      <p:to>
                                        <p:strVal val="visible"/>
                                      </p:to>
                                    </p:set>
                                    <p:anim calcmode="lin" valueType="num">
                                      <p:cBhvr additive="base">
                                        <p:cTn id="90" dur="500" fill="hold"/>
                                        <p:tgtEl>
                                          <p:spTgt spid="106"/>
                                        </p:tgtEl>
                                        <p:attrNameLst>
                                          <p:attrName>ppt_x</p:attrName>
                                        </p:attrNameLst>
                                      </p:cBhvr>
                                      <p:tavLst>
                                        <p:tav tm="0">
                                          <p:val>
                                            <p:strVal val="#ppt_x"/>
                                          </p:val>
                                        </p:tav>
                                        <p:tav tm="100000">
                                          <p:val>
                                            <p:strVal val="#ppt_x"/>
                                          </p:val>
                                        </p:tav>
                                      </p:tavLst>
                                    </p:anim>
                                    <p:anim calcmode="lin" valueType="num">
                                      <p:cBhvr additive="base">
                                        <p:cTn id="91" dur="500" fill="hold"/>
                                        <p:tgtEl>
                                          <p:spTgt spid="106"/>
                                        </p:tgtEl>
                                        <p:attrNameLst>
                                          <p:attrName>ppt_y</p:attrName>
                                        </p:attrNameLst>
                                      </p:cBhvr>
                                      <p:tavLst>
                                        <p:tav tm="0">
                                          <p:val>
                                            <p:strVal val="1+#ppt_h/2"/>
                                          </p:val>
                                        </p:tav>
                                        <p:tav tm="100000">
                                          <p:val>
                                            <p:strVal val="#ppt_y"/>
                                          </p:val>
                                        </p:tav>
                                      </p:tavLst>
                                    </p:anim>
                                  </p:childTnLst>
                                </p:cTn>
                              </p:par>
                              <p:par>
                                <p:cTn id="92" presetID="2" presetClass="entr" presetSubtype="4" fill="hold" nodeType="withEffect">
                                  <p:stCondLst>
                                    <p:cond delay="0"/>
                                  </p:stCondLst>
                                  <p:childTnLst>
                                    <p:set>
                                      <p:cBhvr>
                                        <p:cTn id="93" dur="1" fill="hold">
                                          <p:stCondLst>
                                            <p:cond delay="0"/>
                                          </p:stCondLst>
                                        </p:cTn>
                                        <p:tgtEl>
                                          <p:spTgt spid="131"/>
                                        </p:tgtEl>
                                        <p:attrNameLst>
                                          <p:attrName>style.visibility</p:attrName>
                                        </p:attrNameLst>
                                      </p:cBhvr>
                                      <p:to>
                                        <p:strVal val="visible"/>
                                      </p:to>
                                    </p:set>
                                    <p:anim calcmode="lin" valueType="num">
                                      <p:cBhvr additive="base">
                                        <p:cTn id="94" dur="500" fill="hold"/>
                                        <p:tgtEl>
                                          <p:spTgt spid="131"/>
                                        </p:tgtEl>
                                        <p:attrNameLst>
                                          <p:attrName>ppt_x</p:attrName>
                                        </p:attrNameLst>
                                      </p:cBhvr>
                                      <p:tavLst>
                                        <p:tav tm="0">
                                          <p:val>
                                            <p:strVal val="#ppt_x"/>
                                          </p:val>
                                        </p:tav>
                                        <p:tav tm="100000">
                                          <p:val>
                                            <p:strVal val="#ppt_x"/>
                                          </p:val>
                                        </p:tav>
                                      </p:tavLst>
                                    </p:anim>
                                    <p:anim calcmode="lin" valueType="num">
                                      <p:cBhvr additive="base">
                                        <p:cTn id="95" dur="500" fill="hold"/>
                                        <p:tgtEl>
                                          <p:spTgt spid="131"/>
                                        </p:tgtEl>
                                        <p:attrNameLst>
                                          <p:attrName>ppt_y</p:attrName>
                                        </p:attrNameLst>
                                      </p:cBhvr>
                                      <p:tavLst>
                                        <p:tav tm="0">
                                          <p:val>
                                            <p:strVal val="1+#ppt_h/2"/>
                                          </p:val>
                                        </p:tav>
                                        <p:tav tm="100000">
                                          <p:val>
                                            <p:strVal val="#ppt_y"/>
                                          </p:val>
                                        </p:tav>
                                      </p:tavLst>
                                    </p:anim>
                                  </p:childTnLst>
                                </p:cTn>
                              </p:par>
                              <p:par>
                                <p:cTn id="96" presetID="2" presetClass="entr" presetSubtype="4" fill="hold" nodeType="withEffect">
                                  <p:stCondLst>
                                    <p:cond delay="0"/>
                                  </p:stCondLst>
                                  <p:childTnLst>
                                    <p:set>
                                      <p:cBhvr>
                                        <p:cTn id="97" dur="1" fill="hold">
                                          <p:stCondLst>
                                            <p:cond delay="0"/>
                                          </p:stCondLst>
                                        </p:cTn>
                                        <p:tgtEl>
                                          <p:spTgt spid="72"/>
                                        </p:tgtEl>
                                        <p:attrNameLst>
                                          <p:attrName>style.visibility</p:attrName>
                                        </p:attrNameLst>
                                      </p:cBhvr>
                                      <p:to>
                                        <p:strVal val="visible"/>
                                      </p:to>
                                    </p:set>
                                    <p:anim calcmode="lin" valueType="num">
                                      <p:cBhvr additive="base">
                                        <p:cTn id="98" dur="500" fill="hold"/>
                                        <p:tgtEl>
                                          <p:spTgt spid="72"/>
                                        </p:tgtEl>
                                        <p:attrNameLst>
                                          <p:attrName>ppt_x</p:attrName>
                                        </p:attrNameLst>
                                      </p:cBhvr>
                                      <p:tavLst>
                                        <p:tav tm="0">
                                          <p:val>
                                            <p:strVal val="#ppt_x"/>
                                          </p:val>
                                        </p:tav>
                                        <p:tav tm="100000">
                                          <p:val>
                                            <p:strVal val="#ppt_x"/>
                                          </p:val>
                                        </p:tav>
                                      </p:tavLst>
                                    </p:anim>
                                    <p:anim calcmode="lin" valueType="num">
                                      <p:cBhvr additive="base">
                                        <p:cTn id="99" dur="500" fill="hold"/>
                                        <p:tgtEl>
                                          <p:spTgt spid="72"/>
                                        </p:tgtEl>
                                        <p:attrNameLst>
                                          <p:attrName>ppt_y</p:attrName>
                                        </p:attrNameLst>
                                      </p:cBhvr>
                                      <p:tavLst>
                                        <p:tav tm="0">
                                          <p:val>
                                            <p:strVal val="1+#ppt_h/2"/>
                                          </p:val>
                                        </p:tav>
                                        <p:tav tm="100000">
                                          <p:val>
                                            <p:strVal val="#ppt_y"/>
                                          </p:val>
                                        </p:tav>
                                      </p:tavLst>
                                    </p:anim>
                                  </p:childTnLst>
                                </p:cTn>
                              </p:par>
                            </p:childTnLst>
                          </p:cTn>
                        </p:par>
                      </p:childTnLst>
                    </p:cTn>
                  </p:par>
                  <p:par>
                    <p:cTn id="100" fill="hold">
                      <p:stCondLst>
                        <p:cond delay="indefinite"/>
                      </p:stCondLst>
                      <p:childTnLst>
                        <p:par>
                          <p:cTn id="101" fill="hold">
                            <p:stCondLst>
                              <p:cond delay="0"/>
                            </p:stCondLst>
                            <p:childTnLst>
                              <p:par>
                                <p:cTn id="102" presetID="2" presetClass="entr" presetSubtype="8" fill="hold" nodeType="clickEffect">
                                  <p:stCondLst>
                                    <p:cond delay="0"/>
                                  </p:stCondLst>
                                  <p:childTnLst>
                                    <p:set>
                                      <p:cBhvr>
                                        <p:cTn id="103" dur="1" fill="hold">
                                          <p:stCondLst>
                                            <p:cond delay="0"/>
                                          </p:stCondLst>
                                        </p:cTn>
                                        <p:tgtEl>
                                          <p:spTgt spid="27"/>
                                        </p:tgtEl>
                                        <p:attrNameLst>
                                          <p:attrName>style.visibility</p:attrName>
                                        </p:attrNameLst>
                                      </p:cBhvr>
                                      <p:to>
                                        <p:strVal val="visible"/>
                                      </p:to>
                                    </p:set>
                                    <p:anim calcmode="lin" valueType="num">
                                      <p:cBhvr additive="base">
                                        <p:cTn id="104" dur="500" fill="hold"/>
                                        <p:tgtEl>
                                          <p:spTgt spid="27"/>
                                        </p:tgtEl>
                                        <p:attrNameLst>
                                          <p:attrName>ppt_x</p:attrName>
                                        </p:attrNameLst>
                                      </p:cBhvr>
                                      <p:tavLst>
                                        <p:tav tm="0">
                                          <p:val>
                                            <p:strVal val="0-#ppt_w/2"/>
                                          </p:val>
                                        </p:tav>
                                        <p:tav tm="100000">
                                          <p:val>
                                            <p:strVal val="#ppt_x"/>
                                          </p:val>
                                        </p:tav>
                                      </p:tavLst>
                                    </p:anim>
                                    <p:anim calcmode="lin" valueType="num">
                                      <p:cBhvr additive="base">
                                        <p:cTn id="105" dur="500" fill="hold"/>
                                        <p:tgtEl>
                                          <p:spTgt spid="27"/>
                                        </p:tgtEl>
                                        <p:attrNameLst>
                                          <p:attrName>ppt_y</p:attrName>
                                        </p:attrNameLst>
                                      </p:cBhvr>
                                      <p:tavLst>
                                        <p:tav tm="0">
                                          <p:val>
                                            <p:strVal val="#ppt_y"/>
                                          </p:val>
                                        </p:tav>
                                        <p:tav tm="100000">
                                          <p:val>
                                            <p:strVal val="#ppt_y"/>
                                          </p:val>
                                        </p:tav>
                                      </p:tavLst>
                                    </p:anim>
                                  </p:childTnLst>
                                </p:cTn>
                              </p:par>
                              <p:par>
                                <p:cTn id="106" presetID="2" presetClass="entr" presetSubtype="8" fill="hold" nodeType="withEffect">
                                  <p:stCondLst>
                                    <p:cond delay="0"/>
                                  </p:stCondLst>
                                  <p:childTnLst>
                                    <p:set>
                                      <p:cBhvr>
                                        <p:cTn id="107" dur="1" fill="hold">
                                          <p:stCondLst>
                                            <p:cond delay="0"/>
                                          </p:stCondLst>
                                        </p:cTn>
                                        <p:tgtEl>
                                          <p:spTgt spid="37"/>
                                        </p:tgtEl>
                                        <p:attrNameLst>
                                          <p:attrName>style.visibility</p:attrName>
                                        </p:attrNameLst>
                                      </p:cBhvr>
                                      <p:to>
                                        <p:strVal val="visible"/>
                                      </p:to>
                                    </p:set>
                                    <p:anim calcmode="lin" valueType="num">
                                      <p:cBhvr additive="base">
                                        <p:cTn id="108" dur="500" fill="hold"/>
                                        <p:tgtEl>
                                          <p:spTgt spid="37"/>
                                        </p:tgtEl>
                                        <p:attrNameLst>
                                          <p:attrName>ppt_x</p:attrName>
                                        </p:attrNameLst>
                                      </p:cBhvr>
                                      <p:tavLst>
                                        <p:tav tm="0">
                                          <p:val>
                                            <p:strVal val="0-#ppt_w/2"/>
                                          </p:val>
                                        </p:tav>
                                        <p:tav tm="100000">
                                          <p:val>
                                            <p:strVal val="#ppt_x"/>
                                          </p:val>
                                        </p:tav>
                                      </p:tavLst>
                                    </p:anim>
                                    <p:anim calcmode="lin" valueType="num">
                                      <p:cBhvr additive="base">
                                        <p:cTn id="109" dur="500" fill="hold"/>
                                        <p:tgtEl>
                                          <p:spTgt spid="37"/>
                                        </p:tgtEl>
                                        <p:attrNameLst>
                                          <p:attrName>ppt_y</p:attrName>
                                        </p:attrNameLst>
                                      </p:cBhvr>
                                      <p:tavLst>
                                        <p:tav tm="0">
                                          <p:val>
                                            <p:strVal val="#ppt_y"/>
                                          </p:val>
                                        </p:tav>
                                        <p:tav tm="100000">
                                          <p:val>
                                            <p:strVal val="#ppt_y"/>
                                          </p:val>
                                        </p:tav>
                                      </p:tavLst>
                                    </p:anim>
                                  </p:childTnLst>
                                </p:cTn>
                              </p:par>
                              <p:par>
                                <p:cTn id="110" presetID="2" presetClass="entr" presetSubtype="8" fill="hold" nodeType="withEffect">
                                  <p:stCondLst>
                                    <p:cond delay="0"/>
                                  </p:stCondLst>
                                  <p:childTnLst>
                                    <p:set>
                                      <p:cBhvr>
                                        <p:cTn id="111" dur="1" fill="hold">
                                          <p:stCondLst>
                                            <p:cond delay="0"/>
                                          </p:stCondLst>
                                        </p:cTn>
                                        <p:tgtEl>
                                          <p:spTgt spid="17"/>
                                        </p:tgtEl>
                                        <p:attrNameLst>
                                          <p:attrName>style.visibility</p:attrName>
                                        </p:attrNameLst>
                                      </p:cBhvr>
                                      <p:to>
                                        <p:strVal val="visible"/>
                                      </p:to>
                                    </p:set>
                                    <p:anim calcmode="lin" valueType="num">
                                      <p:cBhvr additive="base">
                                        <p:cTn id="112" dur="500" fill="hold"/>
                                        <p:tgtEl>
                                          <p:spTgt spid="17"/>
                                        </p:tgtEl>
                                        <p:attrNameLst>
                                          <p:attrName>ppt_x</p:attrName>
                                        </p:attrNameLst>
                                      </p:cBhvr>
                                      <p:tavLst>
                                        <p:tav tm="0">
                                          <p:val>
                                            <p:strVal val="0-#ppt_w/2"/>
                                          </p:val>
                                        </p:tav>
                                        <p:tav tm="100000">
                                          <p:val>
                                            <p:strVal val="#ppt_x"/>
                                          </p:val>
                                        </p:tav>
                                      </p:tavLst>
                                    </p:anim>
                                    <p:anim calcmode="lin" valueType="num">
                                      <p:cBhvr additive="base">
                                        <p:cTn id="113"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114" fill="hold">
                      <p:stCondLst>
                        <p:cond delay="indefinite"/>
                      </p:stCondLst>
                      <p:childTnLst>
                        <p:par>
                          <p:cTn id="115" fill="hold">
                            <p:stCondLst>
                              <p:cond delay="0"/>
                            </p:stCondLst>
                            <p:childTnLst>
                              <p:par>
                                <p:cTn id="116" presetID="10" presetClass="entr" presetSubtype="0" fill="hold" nodeType="clickEffect">
                                  <p:stCondLst>
                                    <p:cond delay="0"/>
                                  </p:stCondLst>
                                  <p:childTnLst>
                                    <p:set>
                                      <p:cBhvr>
                                        <p:cTn id="117" dur="1" fill="hold">
                                          <p:stCondLst>
                                            <p:cond delay="0"/>
                                          </p:stCondLst>
                                        </p:cTn>
                                        <p:tgtEl>
                                          <p:spTgt spid="31"/>
                                        </p:tgtEl>
                                        <p:attrNameLst>
                                          <p:attrName>style.visibility</p:attrName>
                                        </p:attrNameLst>
                                      </p:cBhvr>
                                      <p:to>
                                        <p:strVal val="visible"/>
                                      </p:to>
                                    </p:set>
                                    <p:animEffect transition="in" filter="fade">
                                      <p:cBhvr>
                                        <p:cTn id="118" dur="500"/>
                                        <p:tgtEl>
                                          <p:spTgt spid="31"/>
                                        </p:tgtEl>
                                      </p:cBhvr>
                                    </p:animEffect>
                                  </p:childTnLst>
                                </p:cTn>
                              </p:par>
                              <p:par>
                                <p:cTn id="119" presetID="10" presetClass="entr" presetSubtype="0" fill="hold" nodeType="withEffect">
                                  <p:stCondLst>
                                    <p:cond delay="0"/>
                                  </p:stCondLst>
                                  <p:childTnLst>
                                    <p:set>
                                      <p:cBhvr>
                                        <p:cTn id="120" dur="1" fill="hold">
                                          <p:stCondLst>
                                            <p:cond delay="0"/>
                                          </p:stCondLst>
                                        </p:cTn>
                                        <p:tgtEl>
                                          <p:spTgt spid="38"/>
                                        </p:tgtEl>
                                        <p:attrNameLst>
                                          <p:attrName>style.visibility</p:attrName>
                                        </p:attrNameLst>
                                      </p:cBhvr>
                                      <p:to>
                                        <p:strVal val="visible"/>
                                      </p:to>
                                    </p:set>
                                    <p:animEffect transition="in" filter="fade">
                                      <p:cBhvr>
                                        <p:cTn id="121" dur="500"/>
                                        <p:tgtEl>
                                          <p:spTgt spid="38"/>
                                        </p:tgtEl>
                                      </p:cBhvr>
                                    </p:animEffect>
                                  </p:childTnLst>
                                </p:cTn>
                              </p:par>
                              <p:par>
                                <p:cTn id="122" presetID="10" presetClass="entr" presetSubtype="0" fill="hold" nodeType="withEffect">
                                  <p:stCondLst>
                                    <p:cond delay="0"/>
                                  </p:stCondLst>
                                  <p:childTnLst>
                                    <p:set>
                                      <p:cBhvr>
                                        <p:cTn id="123" dur="1" fill="hold">
                                          <p:stCondLst>
                                            <p:cond delay="0"/>
                                          </p:stCondLst>
                                        </p:cTn>
                                        <p:tgtEl>
                                          <p:spTgt spid="114"/>
                                        </p:tgtEl>
                                        <p:attrNameLst>
                                          <p:attrName>style.visibility</p:attrName>
                                        </p:attrNameLst>
                                      </p:cBhvr>
                                      <p:to>
                                        <p:strVal val="visible"/>
                                      </p:to>
                                    </p:set>
                                    <p:animEffect transition="in" filter="fade">
                                      <p:cBhvr>
                                        <p:cTn id="124" dur="500"/>
                                        <p:tgtEl>
                                          <p:spTgt spid="114"/>
                                        </p:tgtEl>
                                      </p:cBhvr>
                                    </p:animEffect>
                                  </p:childTnLst>
                                </p:cTn>
                              </p:par>
                              <p:par>
                                <p:cTn id="125" presetID="10" presetClass="entr" presetSubtype="0" fill="hold" nodeType="withEffect">
                                  <p:stCondLst>
                                    <p:cond delay="0"/>
                                  </p:stCondLst>
                                  <p:childTnLst>
                                    <p:set>
                                      <p:cBhvr>
                                        <p:cTn id="126" dur="1" fill="hold">
                                          <p:stCondLst>
                                            <p:cond delay="0"/>
                                          </p:stCondLst>
                                        </p:cTn>
                                        <p:tgtEl>
                                          <p:spTgt spid="108"/>
                                        </p:tgtEl>
                                        <p:attrNameLst>
                                          <p:attrName>style.visibility</p:attrName>
                                        </p:attrNameLst>
                                      </p:cBhvr>
                                      <p:to>
                                        <p:strVal val="visible"/>
                                      </p:to>
                                    </p:set>
                                    <p:animEffect transition="in" filter="fade">
                                      <p:cBhvr>
                                        <p:cTn id="127" dur="500"/>
                                        <p:tgtEl>
                                          <p:spTgt spid="108"/>
                                        </p:tgtEl>
                                      </p:cBhvr>
                                    </p:animEffect>
                                  </p:childTnLst>
                                </p:cTn>
                              </p:par>
                            </p:childTnLst>
                          </p:cTn>
                        </p:par>
                      </p:childTnLst>
                    </p:cTn>
                  </p:par>
                  <p:par>
                    <p:cTn id="128" fill="hold">
                      <p:stCondLst>
                        <p:cond delay="indefinite"/>
                      </p:stCondLst>
                      <p:childTnLst>
                        <p:par>
                          <p:cTn id="129" fill="hold">
                            <p:stCondLst>
                              <p:cond delay="0"/>
                            </p:stCondLst>
                            <p:childTnLst>
                              <p:par>
                                <p:cTn id="130" presetID="10" presetClass="entr" presetSubtype="0" fill="hold" nodeType="clickEffect">
                                  <p:stCondLst>
                                    <p:cond delay="0"/>
                                  </p:stCondLst>
                                  <p:childTnLst>
                                    <p:set>
                                      <p:cBhvr>
                                        <p:cTn id="131" dur="1" fill="hold">
                                          <p:stCondLst>
                                            <p:cond delay="0"/>
                                          </p:stCondLst>
                                        </p:cTn>
                                        <p:tgtEl>
                                          <p:spTgt spid="54"/>
                                        </p:tgtEl>
                                        <p:attrNameLst>
                                          <p:attrName>style.visibility</p:attrName>
                                        </p:attrNameLst>
                                      </p:cBhvr>
                                      <p:to>
                                        <p:strVal val="visible"/>
                                      </p:to>
                                    </p:set>
                                    <p:animEffect transition="in" filter="fade">
                                      <p:cBhvr>
                                        <p:cTn id="132" dur="500"/>
                                        <p:tgtEl>
                                          <p:spTgt spid="54"/>
                                        </p:tgtEl>
                                      </p:cBhvr>
                                    </p:animEffect>
                                  </p:childTnLst>
                                </p:cTn>
                              </p:par>
                              <p:par>
                                <p:cTn id="133" presetID="10" presetClass="entr" presetSubtype="0" fill="hold" grpId="0" nodeType="withEffect">
                                  <p:stCondLst>
                                    <p:cond delay="0"/>
                                  </p:stCondLst>
                                  <p:childTnLst>
                                    <p:set>
                                      <p:cBhvr>
                                        <p:cTn id="134" dur="1" fill="hold">
                                          <p:stCondLst>
                                            <p:cond delay="0"/>
                                          </p:stCondLst>
                                        </p:cTn>
                                        <p:tgtEl>
                                          <p:spTgt spid="133"/>
                                        </p:tgtEl>
                                        <p:attrNameLst>
                                          <p:attrName>style.visibility</p:attrName>
                                        </p:attrNameLst>
                                      </p:cBhvr>
                                      <p:to>
                                        <p:strVal val="visible"/>
                                      </p:to>
                                    </p:set>
                                    <p:animEffect transition="in" filter="fade">
                                      <p:cBhvr>
                                        <p:cTn id="135" dur="500"/>
                                        <p:tgtEl>
                                          <p:spTgt spid="133"/>
                                        </p:tgtEl>
                                      </p:cBhvr>
                                    </p:animEffect>
                                  </p:childTnLst>
                                </p:cTn>
                              </p:par>
                              <p:par>
                                <p:cTn id="136" presetID="10" presetClass="entr" presetSubtype="0" fill="hold" grpId="0" nodeType="withEffect">
                                  <p:stCondLst>
                                    <p:cond delay="0"/>
                                  </p:stCondLst>
                                  <p:childTnLst>
                                    <p:set>
                                      <p:cBhvr>
                                        <p:cTn id="137" dur="1" fill="hold">
                                          <p:stCondLst>
                                            <p:cond delay="0"/>
                                          </p:stCondLst>
                                        </p:cTn>
                                        <p:tgtEl>
                                          <p:spTgt spid="130"/>
                                        </p:tgtEl>
                                        <p:attrNameLst>
                                          <p:attrName>style.visibility</p:attrName>
                                        </p:attrNameLst>
                                      </p:cBhvr>
                                      <p:to>
                                        <p:strVal val="visible"/>
                                      </p:to>
                                    </p:set>
                                    <p:animEffect transition="in" filter="fade">
                                      <p:cBhvr>
                                        <p:cTn id="138" dur="500"/>
                                        <p:tgtEl>
                                          <p:spTgt spid="130"/>
                                        </p:tgtEl>
                                      </p:cBhvr>
                                    </p:animEffect>
                                  </p:childTnLst>
                                </p:cTn>
                              </p:par>
                            </p:childTnLst>
                          </p:cTn>
                        </p:par>
                      </p:childTnLst>
                    </p:cTn>
                  </p:par>
                  <p:par>
                    <p:cTn id="139" fill="hold">
                      <p:stCondLst>
                        <p:cond delay="indefinite"/>
                      </p:stCondLst>
                      <p:childTnLst>
                        <p:par>
                          <p:cTn id="140" fill="hold">
                            <p:stCondLst>
                              <p:cond delay="0"/>
                            </p:stCondLst>
                            <p:childTnLst>
                              <p:par>
                                <p:cTn id="141" presetID="22" presetClass="entr" presetSubtype="4" fill="hold" nodeType="clickEffect">
                                  <p:stCondLst>
                                    <p:cond delay="0"/>
                                  </p:stCondLst>
                                  <p:childTnLst>
                                    <p:set>
                                      <p:cBhvr>
                                        <p:cTn id="142" dur="1" fill="hold">
                                          <p:stCondLst>
                                            <p:cond delay="0"/>
                                          </p:stCondLst>
                                        </p:cTn>
                                        <p:tgtEl>
                                          <p:spTgt spid="83"/>
                                        </p:tgtEl>
                                        <p:attrNameLst>
                                          <p:attrName>style.visibility</p:attrName>
                                        </p:attrNameLst>
                                      </p:cBhvr>
                                      <p:to>
                                        <p:strVal val="visible"/>
                                      </p:to>
                                    </p:set>
                                    <p:animEffect transition="in" filter="wipe(down)">
                                      <p:cBhvr>
                                        <p:cTn id="143" dur="500"/>
                                        <p:tgtEl>
                                          <p:spTgt spid="83"/>
                                        </p:tgtEl>
                                      </p:cBhvr>
                                    </p:animEffect>
                                  </p:childTnLst>
                                </p:cTn>
                              </p:par>
                              <p:par>
                                <p:cTn id="144" presetID="22" presetClass="entr" presetSubtype="4" fill="hold" nodeType="withEffect">
                                  <p:stCondLst>
                                    <p:cond delay="0"/>
                                  </p:stCondLst>
                                  <p:childTnLst>
                                    <p:set>
                                      <p:cBhvr>
                                        <p:cTn id="145" dur="1" fill="hold">
                                          <p:stCondLst>
                                            <p:cond delay="0"/>
                                          </p:stCondLst>
                                        </p:cTn>
                                        <p:tgtEl>
                                          <p:spTgt spid="84"/>
                                        </p:tgtEl>
                                        <p:attrNameLst>
                                          <p:attrName>style.visibility</p:attrName>
                                        </p:attrNameLst>
                                      </p:cBhvr>
                                      <p:to>
                                        <p:strVal val="visible"/>
                                      </p:to>
                                    </p:set>
                                    <p:animEffect transition="in" filter="wipe(down)">
                                      <p:cBhvr>
                                        <p:cTn id="146" dur="500"/>
                                        <p:tgtEl>
                                          <p:spTgt spid="84"/>
                                        </p:tgtEl>
                                      </p:cBhvr>
                                    </p:animEffect>
                                  </p:childTnLst>
                                </p:cTn>
                              </p:par>
                              <p:par>
                                <p:cTn id="147" presetID="10" presetClass="entr" presetSubtype="0" fill="hold" grpId="0" nodeType="withEffect">
                                  <p:stCondLst>
                                    <p:cond delay="0"/>
                                  </p:stCondLst>
                                  <p:childTnLst>
                                    <p:set>
                                      <p:cBhvr>
                                        <p:cTn id="148" dur="1" fill="hold">
                                          <p:stCondLst>
                                            <p:cond delay="0"/>
                                          </p:stCondLst>
                                        </p:cTn>
                                        <p:tgtEl>
                                          <p:spTgt spid="60"/>
                                        </p:tgtEl>
                                        <p:attrNameLst>
                                          <p:attrName>style.visibility</p:attrName>
                                        </p:attrNameLst>
                                      </p:cBhvr>
                                      <p:to>
                                        <p:strVal val="visible"/>
                                      </p:to>
                                    </p:set>
                                    <p:animEffect transition="in" filter="fade">
                                      <p:cBhvr>
                                        <p:cTn id="149" dur="500"/>
                                        <p:tgtEl>
                                          <p:spTgt spid="60"/>
                                        </p:tgtEl>
                                      </p:cBhvr>
                                    </p:animEffect>
                                  </p:childTnLst>
                                </p:cTn>
                              </p:par>
                              <p:par>
                                <p:cTn id="150" presetID="10" presetClass="entr" presetSubtype="0" fill="hold" nodeType="withEffect">
                                  <p:stCondLst>
                                    <p:cond delay="0"/>
                                  </p:stCondLst>
                                  <p:childTnLst>
                                    <p:set>
                                      <p:cBhvr>
                                        <p:cTn id="151" dur="1" fill="hold">
                                          <p:stCondLst>
                                            <p:cond delay="0"/>
                                          </p:stCondLst>
                                        </p:cTn>
                                        <p:tgtEl>
                                          <p:spTgt spid="118"/>
                                        </p:tgtEl>
                                        <p:attrNameLst>
                                          <p:attrName>style.visibility</p:attrName>
                                        </p:attrNameLst>
                                      </p:cBhvr>
                                      <p:to>
                                        <p:strVal val="visible"/>
                                      </p:to>
                                    </p:set>
                                    <p:animEffect transition="in" filter="fade">
                                      <p:cBhvr>
                                        <p:cTn id="152" dur="500"/>
                                        <p:tgtEl>
                                          <p:spTgt spid="118"/>
                                        </p:tgtEl>
                                      </p:cBhvr>
                                    </p:animEffect>
                                  </p:childTnLst>
                                </p:cTn>
                              </p:par>
                              <p:par>
                                <p:cTn id="153" presetID="10" presetClass="entr" presetSubtype="0" fill="hold" nodeType="withEffect">
                                  <p:stCondLst>
                                    <p:cond delay="0"/>
                                  </p:stCondLst>
                                  <p:childTnLst>
                                    <p:set>
                                      <p:cBhvr>
                                        <p:cTn id="154" dur="1" fill="hold">
                                          <p:stCondLst>
                                            <p:cond delay="0"/>
                                          </p:stCondLst>
                                        </p:cTn>
                                        <p:tgtEl>
                                          <p:spTgt spid="51"/>
                                        </p:tgtEl>
                                        <p:attrNameLst>
                                          <p:attrName>style.visibility</p:attrName>
                                        </p:attrNameLst>
                                      </p:cBhvr>
                                      <p:to>
                                        <p:strVal val="visible"/>
                                      </p:to>
                                    </p:set>
                                    <p:animEffect transition="in" filter="fade">
                                      <p:cBhvr>
                                        <p:cTn id="155" dur="500"/>
                                        <p:tgtEl>
                                          <p:spTgt spid="51"/>
                                        </p:tgtEl>
                                      </p:cBhvr>
                                    </p:animEffect>
                                  </p:childTnLst>
                                </p:cTn>
                              </p:par>
                            </p:childTnLst>
                          </p:cTn>
                        </p:par>
                      </p:childTnLst>
                    </p:cTn>
                  </p:par>
                  <p:par>
                    <p:cTn id="156" fill="hold">
                      <p:stCondLst>
                        <p:cond delay="indefinite"/>
                      </p:stCondLst>
                      <p:childTnLst>
                        <p:par>
                          <p:cTn id="157" fill="hold">
                            <p:stCondLst>
                              <p:cond delay="0"/>
                            </p:stCondLst>
                            <p:childTnLst>
                              <p:par>
                                <p:cTn id="158" presetID="2" presetClass="entr" presetSubtype="4" fill="hold" grpId="0" nodeType="clickEffect">
                                  <p:stCondLst>
                                    <p:cond delay="0"/>
                                  </p:stCondLst>
                                  <p:childTnLst>
                                    <p:set>
                                      <p:cBhvr>
                                        <p:cTn id="159" dur="1" fill="hold">
                                          <p:stCondLst>
                                            <p:cond delay="0"/>
                                          </p:stCondLst>
                                        </p:cTn>
                                        <p:tgtEl>
                                          <p:spTgt spid="11"/>
                                        </p:tgtEl>
                                        <p:attrNameLst>
                                          <p:attrName>style.visibility</p:attrName>
                                        </p:attrNameLst>
                                      </p:cBhvr>
                                      <p:to>
                                        <p:strVal val="visible"/>
                                      </p:to>
                                    </p:set>
                                    <p:anim calcmode="lin" valueType="num">
                                      <p:cBhvr additive="base">
                                        <p:cTn id="160" dur="500" fill="hold"/>
                                        <p:tgtEl>
                                          <p:spTgt spid="11"/>
                                        </p:tgtEl>
                                        <p:attrNameLst>
                                          <p:attrName>ppt_x</p:attrName>
                                        </p:attrNameLst>
                                      </p:cBhvr>
                                      <p:tavLst>
                                        <p:tav tm="0">
                                          <p:val>
                                            <p:strVal val="#ppt_x"/>
                                          </p:val>
                                        </p:tav>
                                        <p:tav tm="100000">
                                          <p:val>
                                            <p:strVal val="#ppt_x"/>
                                          </p:val>
                                        </p:tav>
                                      </p:tavLst>
                                    </p:anim>
                                    <p:anim calcmode="lin" valueType="num">
                                      <p:cBhvr additive="base">
                                        <p:cTn id="161"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62" fill="hold">
                      <p:stCondLst>
                        <p:cond delay="indefinite"/>
                      </p:stCondLst>
                      <p:childTnLst>
                        <p:par>
                          <p:cTn id="163" fill="hold">
                            <p:stCondLst>
                              <p:cond delay="0"/>
                            </p:stCondLst>
                            <p:childTnLst>
                              <p:par>
                                <p:cTn id="164" presetID="2" presetClass="entr" presetSubtype="4" fill="hold" grpId="0" nodeType="clickEffect">
                                  <p:stCondLst>
                                    <p:cond delay="0"/>
                                  </p:stCondLst>
                                  <p:childTnLst>
                                    <p:set>
                                      <p:cBhvr>
                                        <p:cTn id="165" dur="1" fill="hold">
                                          <p:stCondLst>
                                            <p:cond delay="0"/>
                                          </p:stCondLst>
                                        </p:cTn>
                                        <p:tgtEl>
                                          <p:spTgt spid="15"/>
                                        </p:tgtEl>
                                        <p:attrNameLst>
                                          <p:attrName>style.visibility</p:attrName>
                                        </p:attrNameLst>
                                      </p:cBhvr>
                                      <p:to>
                                        <p:strVal val="visible"/>
                                      </p:to>
                                    </p:set>
                                    <p:anim calcmode="lin" valueType="num">
                                      <p:cBhvr additive="base">
                                        <p:cTn id="166" dur="500" fill="hold"/>
                                        <p:tgtEl>
                                          <p:spTgt spid="15"/>
                                        </p:tgtEl>
                                        <p:attrNameLst>
                                          <p:attrName>ppt_x</p:attrName>
                                        </p:attrNameLst>
                                      </p:cBhvr>
                                      <p:tavLst>
                                        <p:tav tm="0">
                                          <p:val>
                                            <p:strVal val="#ppt_x"/>
                                          </p:val>
                                        </p:tav>
                                        <p:tav tm="100000">
                                          <p:val>
                                            <p:strVal val="#ppt_x"/>
                                          </p:val>
                                        </p:tav>
                                      </p:tavLst>
                                    </p:anim>
                                    <p:anim calcmode="lin" valueType="num">
                                      <p:cBhvr additive="base">
                                        <p:cTn id="167"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68" fill="hold">
                      <p:stCondLst>
                        <p:cond delay="indefinite"/>
                      </p:stCondLst>
                      <p:childTnLst>
                        <p:par>
                          <p:cTn id="169" fill="hold">
                            <p:stCondLst>
                              <p:cond delay="0"/>
                            </p:stCondLst>
                            <p:childTnLst>
                              <p:par>
                                <p:cTn id="170" presetID="2" presetClass="entr" presetSubtype="4" fill="hold" grpId="0" nodeType="clickEffect">
                                  <p:stCondLst>
                                    <p:cond delay="0"/>
                                  </p:stCondLst>
                                  <p:childTnLst>
                                    <p:set>
                                      <p:cBhvr>
                                        <p:cTn id="171" dur="1" fill="hold">
                                          <p:stCondLst>
                                            <p:cond delay="0"/>
                                          </p:stCondLst>
                                        </p:cTn>
                                        <p:tgtEl>
                                          <p:spTgt spid="12"/>
                                        </p:tgtEl>
                                        <p:attrNameLst>
                                          <p:attrName>style.visibility</p:attrName>
                                        </p:attrNameLst>
                                      </p:cBhvr>
                                      <p:to>
                                        <p:strVal val="visible"/>
                                      </p:to>
                                    </p:set>
                                    <p:anim calcmode="lin" valueType="num">
                                      <p:cBhvr additive="base">
                                        <p:cTn id="172" dur="500" fill="hold"/>
                                        <p:tgtEl>
                                          <p:spTgt spid="12"/>
                                        </p:tgtEl>
                                        <p:attrNameLst>
                                          <p:attrName>ppt_x</p:attrName>
                                        </p:attrNameLst>
                                      </p:cBhvr>
                                      <p:tavLst>
                                        <p:tav tm="0">
                                          <p:val>
                                            <p:strVal val="#ppt_x"/>
                                          </p:val>
                                        </p:tav>
                                        <p:tav tm="100000">
                                          <p:val>
                                            <p:strVal val="#ppt_x"/>
                                          </p:val>
                                        </p:tav>
                                      </p:tavLst>
                                    </p:anim>
                                    <p:anim calcmode="lin" valueType="num">
                                      <p:cBhvr additive="base">
                                        <p:cTn id="173"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74" fill="hold">
                      <p:stCondLst>
                        <p:cond delay="indefinite"/>
                      </p:stCondLst>
                      <p:childTnLst>
                        <p:par>
                          <p:cTn id="175" fill="hold">
                            <p:stCondLst>
                              <p:cond delay="0"/>
                            </p:stCondLst>
                            <p:childTnLst>
                              <p:par>
                                <p:cTn id="176" presetID="42" presetClass="entr" presetSubtype="0" fill="hold" nodeType="clickEffect">
                                  <p:stCondLst>
                                    <p:cond delay="0"/>
                                  </p:stCondLst>
                                  <p:childTnLst>
                                    <p:set>
                                      <p:cBhvr>
                                        <p:cTn id="177" dur="1" fill="hold">
                                          <p:stCondLst>
                                            <p:cond delay="0"/>
                                          </p:stCondLst>
                                        </p:cTn>
                                        <p:tgtEl>
                                          <p:spTgt spid="56"/>
                                        </p:tgtEl>
                                        <p:attrNameLst>
                                          <p:attrName>style.visibility</p:attrName>
                                        </p:attrNameLst>
                                      </p:cBhvr>
                                      <p:to>
                                        <p:strVal val="visible"/>
                                      </p:to>
                                    </p:set>
                                    <p:animEffect transition="in" filter="fade">
                                      <p:cBhvr>
                                        <p:cTn id="178" dur="1000"/>
                                        <p:tgtEl>
                                          <p:spTgt spid="56"/>
                                        </p:tgtEl>
                                      </p:cBhvr>
                                    </p:animEffect>
                                    <p:anim calcmode="lin" valueType="num">
                                      <p:cBhvr>
                                        <p:cTn id="179" dur="1000" fill="hold"/>
                                        <p:tgtEl>
                                          <p:spTgt spid="56"/>
                                        </p:tgtEl>
                                        <p:attrNameLst>
                                          <p:attrName>ppt_x</p:attrName>
                                        </p:attrNameLst>
                                      </p:cBhvr>
                                      <p:tavLst>
                                        <p:tav tm="0">
                                          <p:val>
                                            <p:strVal val="#ppt_x"/>
                                          </p:val>
                                        </p:tav>
                                        <p:tav tm="100000">
                                          <p:val>
                                            <p:strVal val="#ppt_x"/>
                                          </p:val>
                                        </p:tav>
                                      </p:tavLst>
                                    </p:anim>
                                    <p:anim calcmode="lin" valueType="num">
                                      <p:cBhvr>
                                        <p:cTn id="180" dur="1000" fill="hold"/>
                                        <p:tgtEl>
                                          <p:spTgt spid="56"/>
                                        </p:tgtEl>
                                        <p:attrNameLst>
                                          <p:attrName>ppt_y</p:attrName>
                                        </p:attrNameLst>
                                      </p:cBhvr>
                                      <p:tavLst>
                                        <p:tav tm="0">
                                          <p:val>
                                            <p:strVal val="#ppt_y+.1"/>
                                          </p:val>
                                        </p:tav>
                                        <p:tav tm="100000">
                                          <p:val>
                                            <p:strVal val="#ppt_y"/>
                                          </p:val>
                                        </p:tav>
                                      </p:tavLst>
                                    </p:anim>
                                  </p:childTnLst>
                                </p:cTn>
                              </p:par>
                              <p:par>
                                <p:cTn id="181" presetID="42" presetClass="entr" presetSubtype="0" fill="hold" grpId="0" nodeType="withEffect">
                                  <p:stCondLst>
                                    <p:cond delay="0"/>
                                  </p:stCondLst>
                                  <p:childTnLst>
                                    <p:set>
                                      <p:cBhvr>
                                        <p:cTn id="182" dur="1" fill="hold">
                                          <p:stCondLst>
                                            <p:cond delay="0"/>
                                          </p:stCondLst>
                                        </p:cTn>
                                        <p:tgtEl>
                                          <p:spTgt spid="64"/>
                                        </p:tgtEl>
                                        <p:attrNameLst>
                                          <p:attrName>style.visibility</p:attrName>
                                        </p:attrNameLst>
                                      </p:cBhvr>
                                      <p:to>
                                        <p:strVal val="visible"/>
                                      </p:to>
                                    </p:set>
                                    <p:animEffect transition="in" filter="fade">
                                      <p:cBhvr>
                                        <p:cTn id="183" dur="1000"/>
                                        <p:tgtEl>
                                          <p:spTgt spid="64"/>
                                        </p:tgtEl>
                                      </p:cBhvr>
                                    </p:animEffect>
                                    <p:anim calcmode="lin" valueType="num">
                                      <p:cBhvr>
                                        <p:cTn id="184" dur="1000" fill="hold"/>
                                        <p:tgtEl>
                                          <p:spTgt spid="64"/>
                                        </p:tgtEl>
                                        <p:attrNameLst>
                                          <p:attrName>ppt_x</p:attrName>
                                        </p:attrNameLst>
                                      </p:cBhvr>
                                      <p:tavLst>
                                        <p:tav tm="0">
                                          <p:val>
                                            <p:strVal val="#ppt_x"/>
                                          </p:val>
                                        </p:tav>
                                        <p:tav tm="100000">
                                          <p:val>
                                            <p:strVal val="#ppt_x"/>
                                          </p:val>
                                        </p:tav>
                                      </p:tavLst>
                                    </p:anim>
                                    <p:anim calcmode="lin" valueType="num">
                                      <p:cBhvr>
                                        <p:cTn id="185" dur="1000" fill="hold"/>
                                        <p:tgtEl>
                                          <p:spTgt spid="64"/>
                                        </p:tgtEl>
                                        <p:attrNameLst>
                                          <p:attrName>ppt_y</p:attrName>
                                        </p:attrNameLst>
                                      </p:cBhvr>
                                      <p:tavLst>
                                        <p:tav tm="0">
                                          <p:val>
                                            <p:strVal val="#ppt_y+.1"/>
                                          </p:val>
                                        </p:tav>
                                        <p:tav tm="100000">
                                          <p:val>
                                            <p:strVal val="#ppt_y"/>
                                          </p:val>
                                        </p:tav>
                                      </p:tavLst>
                                    </p:anim>
                                  </p:childTnLst>
                                </p:cTn>
                              </p:par>
                            </p:childTnLst>
                          </p:cTn>
                        </p:par>
                      </p:childTnLst>
                    </p:cTn>
                  </p:par>
                  <p:par>
                    <p:cTn id="186" fill="hold">
                      <p:stCondLst>
                        <p:cond delay="indefinite"/>
                      </p:stCondLst>
                      <p:childTnLst>
                        <p:par>
                          <p:cTn id="187" fill="hold">
                            <p:stCondLst>
                              <p:cond delay="0"/>
                            </p:stCondLst>
                            <p:childTnLst>
                              <p:par>
                                <p:cTn id="188" presetID="22" presetClass="entr" presetSubtype="4" fill="hold" nodeType="clickEffect">
                                  <p:stCondLst>
                                    <p:cond delay="0"/>
                                  </p:stCondLst>
                                  <p:childTnLst>
                                    <p:set>
                                      <p:cBhvr>
                                        <p:cTn id="189" dur="1" fill="hold">
                                          <p:stCondLst>
                                            <p:cond delay="0"/>
                                          </p:stCondLst>
                                        </p:cTn>
                                        <p:tgtEl>
                                          <p:spTgt spid="363"/>
                                        </p:tgtEl>
                                        <p:attrNameLst>
                                          <p:attrName>style.visibility</p:attrName>
                                        </p:attrNameLst>
                                      </p:cBhvr>
                                      <p:to>
                                        <p:strVal val="visible"/>
                                      </p:to>
                                    </p:set>
                                    <p:animEffect transition="in" filter="wipe(down)">
                                      <p:cBhvr>
                                        <p:cTn id="190" dur="500"/>
                                        <p:tgtEl>
                                          <p:spTgt spid="363"/>
                                        </p:tgtEl>
                                      </p:cBhvr>
                                    </p:animEffect>
                                  </p:childTnLst>
                                </p:cTn>
                              </p:par>
                              <p:par>
                                <p:cTn id="191" presetID="22" presetClass="entr" presetSubtype="4" fill="hold" nodeType="withEffect">
                                  <p:stCondLst>
                                    <p:cond delay="0"/>
                                  </p:stCondLst>
                                  <p:childTnLst>
                                    <p:set>
                                      <p:cBhvr>
                                        <p:cTn id="192" dur="1" fill="hold">
                                          <p:stCondLst>
                                            <p:cond delay="0"/>
                                          </p:stCondLst>
                                        </p:cTn>
                                        <p:tgtEl>
                                          <p:spTgt spid="393"/>
                                        </p:tgtEl>
                                        <p:attrNameLst>
                                          <p:attrName>style.visibility</p:attrName>
                                        </p:attrNameLst>
                                      </p:cBhvr>
                                      <p:to>
                                        <p:strVal val="visible"/>
                                      </p:to>
                                    </p:set>
                                    <p:animEffect transition="in" filter="wipe(down)">
                                      <p:cBhvr>
                                        <p:cTn id="193" dur="500"/>
                                        <p:tgtEl>
                                          <p:spTgt spid="393"/>
                                        </p:tgtEl>
                                      </p:cBhvr>
                                    </p:animEffect>
                                  </p:childTnLst>
                                </p:cTn>
                              </p:par>
                              <p:par>
                                <p:cTn id="194" presetID="22" presetClass="entr" presetSubtype="4" fill="hold" nodeType="withEffect">
                                  <p:stCondLst>
                                    <p:cond delay="0"/>
                                  </p:stCondLst>
                                  <p:childTnLst>
                                    <p:set>
                                      <p:cBhvr>
                                        <p:cTn id="195" dur="1" fill="hold">
                                          <p:stCondLst>
                                            <p:cond delay="0"/>
                                          </p:stCondLst>
                                        </p:cTn>
                                        <p:tgtEl>
                                          <p:spTgt spid="284"/>
                                        </p:tgtEl>
                                        <p:attrNameLst>
                                          <p:attrName>style.visibility</p:attrName>
                                        </p:attrNameLst>
                                      </p:cBhvr>
                                      <p:to>
                                        <p:strVal val="visible"/>
                                      </p:to>
                                    </p:set>
                                    <p:animEffect transition="in" filter="wipe(down)">
                                      <p:cBhvr>
                                        <p:cTn id="196" dur="500"/>
                                        <p:tgtEl>
                                          <p:spTgt spid="284"/>
                                        </p:tgtEl>
                                      </p:cBhvr>
                                    </p:animEffect>
                                  </p:childTnLst>
                                </p:cTn>
                              </p:par>
                              <p:par>
                                <p:cTn id="197" presetID="22" presetClass="entr" presetSubtype="4" fill="hold" nodeType="withEffect">
                                  <p:stCondLst>
                                    <p:cond delay="0"/>
                                  </p:stCondLst>
                                  <p:childTnLst>
                                    <p:set>
                                      <p:cBhvr>
                                        <p:cTn id="198" dur="1" fill="hold">
                                          <p:stCondLst>
                                            <p:cond delay="0"/>
                                          </p:stCondLst>
                                        </p:cTn>
                                        <p:tgtEl>
                                          <p:spTgt spid="351"/>
                                        </p:tgtEl>
                                        <p:attrNameLst>
                                          <p:attrName>style.visibility</p:attrName>
                                        </p:attrNameLst>
                                      </p:cBhvr>
                                      <p:to>
                                        <p:strVal val="visible"/>
                                      </p:to>
                                    </p:set>
                                    <p:animEffect transition="in" filter="wipe(down)">
                                      <p:cBhvr>
                                        <p:cTn id="199" dur="500"/>
                                        <p:tgtEl>
                                          <p:spTgt spid="351"/>
                                        </p:tgtEl>
                                      </p:cBhvr>
                                    </p:animEffect>
                                  </p:childTnLst>
                                </p:cTn>
                              </p:par>
                              <p:par>
                                <p:cTn id="200" presetID="22" presetClass="entr" presetSubtype="4" fill="hold" nodeType="withEffect">
                                  <p:stCondLst>
                                    <p:cond delay="0"/>
                                  </p:stCondLst>
                                  <p:childTnLst>
                                    <p:set>
                                      <p:cBhvr>
                                        <p:cTn id="201" dur="1" fill="hold">
                                          <p:stCondLst>
                                            <p:cond delay="0"/>
                                          </p:stCondLst>
                                        </p:cTn>
                                        <p:tgtEl>
                                          <p:spTgt spid="364"/>
                                        </p:tgtEl>
                                        <p:attrNameLst>
                                          <p:attrName>style.visibility</p:attrName>
                                        </p:attrNameLst>
                                      </p:cBhvr>
                                      <p:to>
                                        <p:strVal val="visible"/>
                                      </p:to>
                                    </p:set>
                                    <p:animEffect transition="in" filter="wipe(down)">
                                      <p:cBhvr>
                                        <p:cTn id="202" dur="500"/>
                                        <p:tgtEl>
                                          <p:spTgt spid="364"/>
                                        </p:tgtEl>
                                      </p:cBhvr>
                                    </p:animEffect>
                                  </p:childTnLst>
                                </p:cTn>
                              </p:par>
                              <p:par>
                                <p:cTn id="203" presetID="10" presetClass="entr" presetSubtype="0" fill="hold" nodeType="withEffect">
                                  <p:stCondLst>
                                    <p:cond delay="0"/>
                                  </p:stCondLst>
                                  <p:childTnLst>
                                    <p:set>
                                      <p:cBhvr>
                                        <p:cTn id="204" dur="1" fill="hold">
                                          <p:stCondLst>
                                            <p:cond delay="0"/>
                                          </p:stCondLst>
                                        </p:cTn>
                                        <p:tgtEl>
                                          <p:spTgt spid="380"/>
                                        </p:tgtEl>
                                        <p:attrNameLst>
                                          <p:attrName>style.visibility</p:attrName>
                                        </p:attrNameLst>
                                      </p:cBhvr>
                                      <p:to>
                                        <p:strVal val="visible"/>
                                      </p:to>
                                    </p:set>
                                    <p:animEffect transition="in" filter="fade">
                                      <p:cBhvr>
                                        <p:cTn id="205" dur="500"/>
                                        <p:tgtEl>
                                          <p:spTgt spid="380"/>
                                        </p:tgtEl>
                                      </p:cBhvr>
                                    </p:animEffect>
                                  </p:childTnLst>
                                </p:cTn>
                              </p:par>
                              <p:par>
                                <p:cTn id="206" presetID="22" presetClass="entr" presetSubtype="4" fill="hold" nodeType="withEffect">
                                  <p:stCondLst>
                                    <p:cond delay="0"/>
                                  </p:stCondLst>
                                  <p:childTnLst>
                                    <p:set>
                                      <p:cBhvr>
                                        <p:cTn id="207" dur="1" fill="hold">
                                          <p:stCondLst>
                                            <p:cond delay="0"/>
                                          </p:stCondLst>
                                        </p:cTn>
                                        <p:tgtEl>
                                          <p:spTgt spid="394"/>
                                        </p:tgtEl>
                                        <p:attrNameLst>
                                          <p:attrName>style.visibility</p:attrName>
                                        </p:attrNameLst>
                                      </p:cBhvr>
                                      <p:to>
                                        <p:strVal val="visible"/>
                                      </p:to>
                                    </p:set>
                                    <p:animEffect transition="in" filter="wipe(down)">
                                      <p:cBhvr>
                                        <p:cTn id="208" dur="500"/>
                                        <p:tgtEl>
                                          <p:spTgt spid="394"/>
                                        </p:tgtEl>
                                      </p:cBhvr>
                                    </p:animEffect>
                                  </p:childTnLst>
                                </p:cTn>
                              </p:par>
                            </p:childTnLst>
                          </p:cTn>
                        </p:par>
                      </p:childTnLst>
                    </p:cTn>
                  </p:par>
                  <p:par>
                    <p:cTn id="209" fill="hold">
                      <p:stCondLst>
                        <p:cond delay="indefinite"/>
                      </p:stCondLst>
                      <p:childTnLst>
                        <p:par>
                          <p:cTn id="210" fill="hold">
                            <p:stCondLst>
                              <p:cond delay="0"/>
                            </p:stCondLst>
                            <p:childTnLst>
                              <p:par>
                                <p:cTn id="211" presetID="22" presetClass="entr" presetSubtype="4" fill="hold" nodeType="clickEffect">
                                  <p:stCondLst>
                                    <p:cond delay="0"/>
                                  </p:stCondLst>
                                  <p:childTnLst>
                                    <p:set>
                                      <p:cBhvr>
                                        <p:cTn id="212" dur="1" fill="hold">
                                          <p:stCondLst>
                                            <p:cond delay="0"/>
                                          </p:stCondLst>
                                        </p:cTn>
                                        <p:tgtEl>
                                          <p:spTgt spid="150"/>
                                        </p:tgtEl>
                                        <p:attrNameLst>
                                          <p:attrName>style.visibility</p:attrName>
                                        </p:attrNameLst>
                                      </p:cBhvr>
                                      <p:to>
                                        <p:strVal val="visible"/>
                                      </p:to>
                                    </p:set>
                                    <p:animEffect transition="in" filter="wipe(down)">
                                      <p:cBhvr>
                                        <p:cTn id="213" dur="500"/>
                                        <p:tgtEl>
                                          <p:spTgt spid="150"/>
                                        </p:tgtEl>
                                      </p:cBhvr>
                                    </p:animEffect>
                                  </p:childTnLst>
                                </p:cTn>
                              </p:par>
                              <p:par>
                                <p:cTn id="214" presetID="22" presetClass="entr" presetSubtype="4" fill="hold" nodeType="withEffect">
                                  <p:stCondLst>
                                    <p:cond delay="0"/>
                                  </p:stCondLst>
                                  <p:childTnLst>
                                    <p:set>
                                      <p:cBhvr>
                                        <p:cTn id="215" dur="1" fill="hold">
                                          <p:stCondLst>
                                            <p:cond delay="0"/>
                                          </p:stCondLst>
                                        </p:cTn>
                                        <p:tgtEl>
                                          <p:spTgt spid="13"/>
                                        </p:tgtEl>
                                        <p:attrNameLst>
                                          <p:attrName>style.visibility</p:attrName>
                                        </p:attrNameLst>
                                      </p:cBhvr>
                                      <p:to>
                                        <p:strVal val="visible"/>
                                      </p:to>
                                    </p:set>
                                    <p:animEffect transition="in" filter="wipe(down)">
                                      <p:cBhvr>
                                        <p:cTn id="216" dur="500"/>
                                        <p:tgtEl>
                                          <p:spTgt spid="13"/>
                                        </p:tgtEl>
                                      </p:cBhvr>
                                    </p:animEffect>
                                  </p:childTnLst>
                                </p:cTn>
                              </p:par>
                              <p:par>
                                <p:cTn id="217" presetID="22" presetClass="entr" presetSubtype="4" fill="hold" nodeType="withEffect">
                                  <p:stCondLst>
                                    <p:cond delay="0"/>
                                  </p:stCondLst>
                                  <p:childTnLst>
                                    <p:set>
                                      <p:cBhvr>
                                        <p:cTn id="218" dur="1" fill="hold">
                                          <p:stCondLst>
                                            <p:cond delay="0"/>
                                          </p:stCondLst>
                                        </p:cTn>
                                        <p:tgtEl>
                                          <p:spTgt spid="381"/>
                                        </p:tgtEl>
                                        <p:attrNameLst>
                                          <p:attrName>style.visibility</p:attrName>
                                        </p:attrNameLst>
                                      </p:cBhvr>
                                      <p:to>
                                        <p:strVal val="visible"/>
                                      </p:to>
                                    </p:set>
                                    <p:animEffect transition="in" filter="wipe(down)">
                                      <p:cBhvr>
                                        <p:cTn id="219" dur="500"/>
                                        <p:tgtEl>
                                          <p:spTgt spid="381"/>
                                        </p:tgtEl>
                                      </p:cBhvr>
                                    </p:animEffect>
                                  </p:childTnLst>
                                </p:cTn>
                              </p:par>
                            </p:childTnLst>
                          </p:cTn>
                        </p:par>
                        <p:par>
                          <p:cTn id="220" fill="hold">
                            <p:stCondLst>
                              <p:cond delay="500"/>
                            </p:stCondLst>
                            <p:childTnLst>
                              <p:par>
                                <p:cTn id="221" presetID="10" presetClass="entr" presetSubtype="0" fill="hold" nodeType="afterEffect">
                                  <p:stCondLst>
                                    <p:cond delay="0"/>
                                  </p:stCondLst>
                                  <p:childTnLst>
                                    <p:set>
                                      <p:cBhvr>
                                        <p:cTn id="222" dur="1" fill="hold">
                                          <p:stCondLst>
                                            <p:cond delay="0"/>
                                          </p:stCondLst>
                                        </p:cTn>
                                        <p:tgtEl>
                                          <p:spTgt spid="61"/>
                                        </p:tgtEl>
                                        <p:attrNameLst>
                                          <p:attrName>style.visibility</p:attrName>
                                        </p:attrNameLst>
                                      </p:cBhvr>
                                      <p:to>
                                        <p:strVal val="visible"/>
                                      </p:to>
                                    </p:set>
                                    <p:animEffect transition="in" filter="fade">
                                      <p:cBhvr>
                                        <p:cTn id="223"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133" grpId="0" animBg="1"/>
      <p:bldP spid="95" grpId="0" animBg="1"/>
      <p:bldP spid="60" grpId="0" animBg="1"/>
      <p:bldP spid="130" grpId="0" animBg="1"/>
      <p:bldP spid="64" grpId="0"/>
      <p:bldP spid="2" grpId="0"/>
      <p:bldP spid="7" grpId="0"/>
      <p:bldP spid="9" grpId="0"/>
      <p:bldP spid="11" grpId="0"/>
      <p:bldP spid="12" grpId="0"/>
      <p:bldP spid="1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nettore diritto 2">
            <a:extLst>
              <a:ext uri="{FF2B5EF4-FFF2-40B4-BE49-F238E27FC236}">
                <a16:creationId xmlns:a16="http://schemas.microsoft.com/office/drawing/2014/main" id="{D6F130E4-790C-4268-A1B7-F08CF68ACA44}"/>
              </a:ext>
            </a:extLst>
          </p:cNvPr>
          <p:cNvCxnSpPr>
            <a:cxnSpLocks/>
          </p:cNvCxnSpPr>
          <p:nvPr/>
        </p:nvCxnSpPr>
        <p:spPr>
          <a:xfrm>
            <a:off x="0" y="6873934"/>
            <a:ext cx="12192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5" name="Connettore diritto 4">
            <a:extLst>
              <a:ext uri="{FF2B5EF4-FFF2-40B4-BE49-F238E27FC236}">
                <a16:creationId xmlns:a16="http://schemas.microsoft.com/office/drawing/2014/main" id="{895DA4C7-78DD-4F9B-80E2-EC0E97B60C0B}"/>
              </a:ext>
            </a:extLst>
          </p:cNvPr>
          <p:cNvCxnSpPr>
            <a:cxnSpLocks/>
          </p:cNvCxnSpPr>
          <p:nvPr/>
        </p:nvCxnSpPr>
        <p:spPr>
          <a:xfrm>
            <a:off x="4907280" y="3284724"/>
            <a:ext cx="7059819"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6" name="Ovale 5">
            <a:extLst>
              <a:ext uri="{FF2B5EF4-FFF2-40B4-BE49-F238E27FC236}">
                <a16:creationId xmlns:a16="http://schemas.microsoft.com/office/drawing/2014/main" id="{6EA32605-BFB1-44B2-BA3A-18479BE9078F}"/>
              </a:ext>
            </a:extLst>
          </p:cNvPr>
          <p:cNvSpPr/>
          <p:nvPr/>
        </p:nvSpPr>
        <p:spPr>
          <a:xfrm>
            <a:off x="9023904" y="4553708"/>
            <a:ext cx="1800000" cy="1800000"/>
          </a:xfrm>
          <a:prstGeom prst="ellipse">
            <a:avLst/>
          </a:prstGeom>
          <a:noFill/>
          <a:ln w="31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8" name="Rettangolo 7">
            <a:extLst>
              <a:ext uri="{FF2B5EF4-FFF2-40B4-BE49-F238E27FC236}">
                <a16:creationId xmlns:a16="http://schemas.microsoft.com/office/drawing/2014/main" id="{609FDF47-3E10-4BB7-B177-FAF69EE18E5B}"/>
              </a:ext>
            </a:extLst>
          </p:cNvPr>
          <p:cNvSpPr/>
          <p:nvPr/>
        </p:nvSpPr>
        <p:spPr>
          <a:xfrm rot="1800000">
            <a:off x="8572341" y="4267141"/>
            <a:ext cx="2887200" cy="1440000"/>
          </a:xfrm>
          <a:prstGeom prst="rect">
            <a:avLst/>
          </a:pr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omic Sans MS"/>
              <a:ea typeface="+mn-ea"/>
              <a:cs typeface="+mn-cs"/>
            </a:endParaRPr>
          </a:p>
        </p:txBody>
      </p:sp>
      <p:cxnSp>
        <p:nvCxnSpPr>
          <p:cNvPr id="10" name="Connettore diritto 9">
            <a:extLst>
              <a:ext uri="{FF2B5EF4-FFF2-40B4-BE49-F238E27FC236}">
                <a16:creationId xmlns:a16="http://schemas.microsoft.com/office/drawing/2014/main" id="{B72EB73F-3501-4158-B09C-ACE703F8E15C}"/>
              </a:ext>
            </a:extLst>
          </p:cNvPr>
          <p:cNvCxnSpPr>
            <a:cxnSpLocks/>
            <a:stCxn id="6" idx="6"/>
          </p:cNvCxnSpPr>
          <p:nvPr/>
        </p:nvCxnSpPr>
        <p:spPr>
          <a:xfrm flipV="1">
            <a:off x="10823904" y="778434"/>
            <a:ext cx="0" cy="4675274"/>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 name="Connettore diritto 11">
            <a:extLst>
              <a:ext uri="{FF2B5EF4-FFF2-40B4-BE49-F238E27FC236}">
                <a16:creationId xmlns:a16="http://schemas.microsoft.com/office/drawing/2014/main" id="{4BC36E24-814D-4413-AF93-FE20BBCDCD69}"/>
              </a:ext>
            </a:extLst>
          </p:cNvPr>
          <p:cNvCxnSpPr>
            <a:cxnSpLocks/>
            <a:stCxn id="6" idx="2"/>
          </p:cNvCxnSpPr>
          <p:nvPr/>
        </p:nvCxnSpPr>
        <p:spPr>
          <a:xfrm flipV="1">
            <a:off x="9023904" y="769068"/>
            <a:ext cx="0" cy="468464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 name="Connettore diritto 13">
            <a:extLst>
              <a:ext uri="{FF2B5EF4-FFF2-40B4-BE49-F238E27FC236}">
                <a16:creationId xmlns:a16="http://schemas.microsoft.com/office/drawing/2014/main" id="{A0828B03-3249-45D1-978F-6211EC0E7F5E}"/>
              </a:ext>
            </a:extLst>
          </p:cNvPr>
          <p:cNvCxnSpPr/>
          <p:nvPr/>
        </p:nvCxnSpPr>
        <p:spPr>
          <a:xfrm>
            <a:off x="9023904" y="769068"/>
            <a:ext cx="1800000" cy="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7" name="Connettore diritto 16">
            <a:extLst>
              <a:ext uri="{FF2B5EF4-FFF2-40B4-BE49-F238E27FC236}">
                <a16:creationId xmlns:a16="http://schemas.microsoft.com/office/drawing/2014/main" id="{B9A0CD85-0B20-4EFF-8541-C1ABA3E62373}"/>
              </a:ext>
            </a:extLst>
          </p:cNvPr>
          <p:cNvCxnSpPr>
            <a:cxnSpLocks/>
          </p:cNvCxnSpPr>
          <p:nvPr/>
        </p:nvCxnSpPr>
        <p:spPr>
          <a:xfrm>
            <a:off x="8405666" y="2748072"/>
            <a:ext cx="3215729"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7" name="Connettore diritto 26">
            <a:extLst>
              <a:ext uri="{FF2B5EF4-FFF2-40B4-BE49-F238E27FC236}">
                <a16:creationId xmlns:a16="http://schemas.microsoft.com/office/drawing/2014/main" id="{661F5286-8335-486A-9F77-608116BC371B}"/>
              </a:ext>
            </a:extLst>
          </p:cNvPr>
          <p:cNvCxnSpPr>
            <a:cxnSpLocks/>
          </p:cNvCxnSpPr>
          <p:nvPr/>
        </p:nvCxnSpPr>
        <p:spPr>
          <a:xfrm flipH="1">
            <a:off x="8405666" y="1306827"/>
            <a:ext cx="3215729"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7" name="Connettore diritto 36">
            <a:extLst>
              <a:ext uri="{FF2B5EF4-FFF2-40B4-BE49-F238E27FC236}">
                <a16:creationId xmlns:a16="http://schemas.microsoft.com/office/drawing/2014/main" id="{E725874E-CF08-4E40-A356-042C6B394602}"/>
              </a:ext>
            </a:extLst>
          </p:cNvPr>
          <p:cNvCxnSpPr>
            <a:cxnSpLocks/>
          </p:cNvCxnSpPr>
          <p:nvPr/>
        </p:nvCxnSpPr>
        <p:spPr>
          <a:xfrm>
            <a:off x="8763430" y="2027349"/>
            <a:ext cx="2501798"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3" name="Connettore diritto 42">
            <a:extLst>
              <a:ext uri="{FF2B5EF4-FFF2-40B4-BE49-F238E27FC236}">
                <a16:creationId xmlns:a16="http://schemas.microsoft.com/office/drawing/2014/main" id="{355DE3E0-7087-4C63-8D2C-2DC4D331A47F}"/>
              </a:ext>
            </a:extLst>
          </p:cNvPr>
          <p:cNvCxnSpPr>
            <a:cxnSpLocks/>
          </p:cNvCxnSpPr>
          <p:nvPr/>
        </p:nvCxnSpPr>
        <p:spPr>
          <a:xfrm flipV="1">
            <a:off x="8405752" y="1301448"/>
            <a:ext cx="0" cy="3584859"/>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72" name="Connettore diritto 71">
            <a:extLst>
              <a:ext uri="{FF2B5EF4-FFF2-40B4-BE49-F238E27FC236}">
                <a16:creationId xmlns:a16="http://schemas.microsoft.com/office/drawing/2014/main" id="{2AD96835-71E6-470C-B397-74BC0DAF3EA4}"/>
              </a:ext>
            </a:extLst>
          </p:cNvPr>
          <p:cNvCxnSpPr>
            <a:cxnSpLocks/>
          </p:cNvCxnSpPr>
          <p:nvPr/>
        </p:nvCxnSpPr>
        <p:spPr>
          <a:xfrm flipV="1">
            <a:off x="11624763" y="1301448"/>
            <a:ext cx="0" cy="3782063"/>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05" name="Connettore diritto 104">
            <a:extLst>
              <a:ext uri="{FF2B5EF4-FFF2-40B4-BE49-F238E27FC236}">
                <a16:creationId xmlns:a16="http://schemas.microsoft.com/office/drawing/2014/main" id="{70048E3A-5E18-49A2-9F60-572E09FD8E87}"/>
              </a:ext>
            </a:extLst>
          </p:cNvPr>
          <p:cNvCxnSpPr>
            <a:cxnSpLocks/>
          </p:cNvCxnSpPr>
          <p:nvPr/>
        </p:nvCxnSpPr>
        <p:spPr>
          <a:xfrm flipV="1">
            <a:off x="9125417" y="1301448"/>
            <a:ext cx="0" cy="2340356"/>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06" name="Connettore diritto 105">
            <a:extLst>
              <a:ext uri="{FF2B5EF4-FFF2-40B4-BE49-F238E27FC236}">
                <a16:creationId xmlns:a16="http://schemas.microsoft.com/office/drawing/2014/main" id="{34A3F6B3-79C6-40FE-9AC7-2D4810016015}"/>
              </a:ext>
            </a:extLst>
          </p:cNvPr>
          <p:cNvCxnSpPr>
            <a:cxnSpLocks/>
          </p:cNvCxnSpPr>
          <p:nvPr/>
        </p:nvCxnSpPr>
        <p:spPr>
          <a:xfrm flipV="1">
            <a:off x="10908121" y="1308029"/>
            <a:ext cx="0" cy="5020851"/>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31" name="Connettore diritto 130">
            <a:extLst>
              <a:ext uri="{FF2B5EF4-FFF2-40B4-BE49-F238E27FC236}">
                <a16:creationId xmlns:a16="http://schemas.microsoft.com/office/drawing/2014/main" id="{0F8E1B57-F618-45C9-852A-48B0B6FCDBB5}"/>
              </a:ext>
            </a:extLst>
          </p:cNvPr>
          <p:cNvCxnSpPr>
            <a:cxnSpLocks/>
          </p:cNvCxnSpPr>
          <p:nvPr/>
        </p:nvCxnSpPr>
        <p:spPr>
          <a:xfrm flipV="1">
            <a:off x="11266550" y="1308029"/>
            <a:ext cx="0" cy="4400912"/>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sp>
        <p:nvSpPr>
          <p:cNvPr id="133" name="Ovale 132">
            <a:extLst>
              <a:ext uri="{FF2B5EF4-FFF2-40B4-BE49-F238E27FC236}">
                <a16:creationId xmlns:a16="http://schemas.microsoft.com/office/drawing/2014/main" id="{386ABB6C-9F21-4C91-9C38-0D4A8261254B}"/>
              </a:ext>
            </a:extLst>
          </p:cNvPr>
          <p:cNvSpPr/>
          <p:nvPr/>
        </p:nvSpPr>
        <p:spPr>
          <a:xfrm>
            <a:off x="10910799" y="1306546"/>
            <a:ext cx="710596" cy="1440000"/>
          </a:xfrm>
          <a:prstGeom prst="ellipse">
            <a:avLst/>
          </a:pr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omic Sans MS"/>
              <a:ea typeface="+mn-ea"/>
              <a:cs typeface="+mn-cs"/>
            </a:endParaRPr>
          </a:p>
        </p:txBody>
      </p:sp>
      <p:cxnSp>
        <p:nvCxnSpPr>
          <p:cNvPr id="136" name="Connettore diritto 135">
            <a:extLst>
              <a:ext uri="{FF2B5EF4-FFF2-40B4-BE49-F238E27FC236}">
                <a16:creationId xmlns:a16="http://schemas.microsoft.com/office/drawing/2014/main" id="{CD8EEF9A-31E9-4887-959F-66003C77A4C6}"/>
              </a:ext>
            </a:extLst>
          </p:cNvPr>
          <p:cNvCxnSpPr>
            <a:cxnSpLocks/>
          </p:cNvCxnSpPr>
          <p:nvPr/>
        </p:nvCxnSpPr>
        <p:spPr>
          <a:xfrm flipV="1">
            <a:off x="8765498" y="1306547"/>
            <a:ext cx="0" cy="144000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37" name="Connettore diritto 236">
            <a:extLst>
              <a:ext uri="{FF2B5EF4-FFF2-40B4-BE49-F238E27FC236}">
                <a16:creationId xmlns:a16="http://schemas.microsoft.com/office/drawing/2014/main" id="{34379937-7974-4034-8DA7-89D43FB460A5}"/>
              </a:ext>
            </a:extLst>
          </p:cNvPr>
          <p:cNvCxnSpPr>
            <a:cxnSpLocks/>
          </p:cNvCxnSpPr>
          <p:nvPr/>
        </p:nvCxnSpPr>
        <p:spPr>
          <a:xfrm>
            <a:off x="8765498" y="2746547"/>
            <a:ext cx="0" cy="1524243"/>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nvGrpSpPr>
          <p:cNvPr id="54" name="Gruppo 53">
            <a:extLst>
              <a:ext uri="{FF2B5EF4-FFF2-40B4-BE49-F238E27FC236}">
                <a16:creationId xmlns:a16="http://schemas.microsoft.com/office/drawing/2014/main" id="{A57809FB-C177-49A9-99A0-77BAC01DE521}"/>
              </a:ext>
            </a:extLst>
          </p:cNvPr>
          <p:cNvGrpSpPr/>
          <p:nvPr/>
        </p:nvGrpSpPr>
        <p:grpSpPr>
          <a:xfrm>
            <a:off x="8406765" y="1306682"/>
            <a:ext cx="720446" cy="1440000"/>
            <a:chOff x="3952448" y="1439212"/>
            <a:chExt cx="720446" cy="1454337"/>
          </a:xfrm>
        </p:grpSpPr>
        <p:sp>
          <p:nvSpPr>
            <p:cNvPr id="52" name="Arco 51">
              <a:extLst>
                <a:ext uri="{FF2B5EF4-FFF2-40B4-BE49-F238E27FC236}">
                  <a16:creationId xmlns:a16="http://schemas.microsoft.com/office/drawing/2014/main" id="{26665A8D-7601-493E-BFFD-A2DF153C54EE}"/>
                </a:ext>
              </a:extLst>
            </p:cNvPr>
            <p:cNvSpPr/>
            <p:nvPr/>
          </p:nvSpPr>
          <p:spPr>
            <a:xfrm>
              <a:off x="3952448" y="1439212"/>
              <a:ext cx="720000" cy="1451507"/>
            </a:xfrm>
            <a:prstGeom prst="arc">
              <a:avLst>
                <a:gd name="adj1" fmla="val 16200000"/>
                <a:gd name="adj2" fmla="val 5398461"/>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omic Sans MS"/>
                <a:ea typeface="+mn-ea"/>
                <a:cs typeface="+mn-cs"/>
              </a:endParaRPr>
            </a:p>
          </p:txBody>
        </p:sp>
        <p:sp>
          <p:nvSpPr>
            <p:cNvPr id="128" name="Arco 127">
              <a:extLst>
                <a:ext uri="{FF2B5EF4-FFF2-40B4-BE49-F238E27FC236}">
                  <a16:creationId xmlns:a16="http://schemas.microsoft.com/office/drawing/2014/main" id="{C15B09B7-3A47-4BAC-A4E1-FE749D5F4F31}"/>
                </a:ext>
              </a:extLst>
            </p:cNvPr>
            <p:cNvSpPr/>
            <p:nvPr/>
          </p:nvSpPr>
          <p:spPr>
            <a:xfrm flipH="1">
              <a:off x="3952894" y="1442042"/>
              <a:ext cx="720000" cy="1451507"/>
            </a:xfrm>
            <a:prstGeom prst="arc">
              <a:avLst>
                <a:gd name="adj1" fmla="val 16200000"/>
                <a:gd name="adj2" fmla="val 5398461"/>
              </a:avLst>
            </a:prstGeom>
            <a:ln w="3175">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omic Sans MS"/>
                <a:ea typeface="+mn-ea"/>
                <a:cs typeface="+mn-cs"/>
              </a:endParaRPr>
            </a:p>
          </p:txBody>
        </p:sp>
      </p:grpSp>
      <p:cxnSp>
        <p:nvCxnSpPr>
          <p:cNvPr id="13" name="Connettore diritto 12">
            <a:extLst>
              <a:ext uri="{FF2B5EF4-FFF2-40B4-BE49-F238E27FC236}">
                <a16:creationId xmlns:a16="http://schemas.microsoft.com/office/drawing/2014/main" id="{4224F02F-1875-464F-996C-F9606FC4B0DA}"/>
              </a:ext>
            </a:extLst>
          </p:cNvPr>
          <p:cNvCxnSpPr>
            <a:stCxn id="8" idx="1"/>
            <a:endCxn id="8" idx="3"/>
          </p:cNvCxnSpPr>
          <p:nvPr/>
        </p:nvCxnSpPr>
        <p:spPr>
          <a:xfrm>
            <a:off x="8765747" y="4265341"/>
            <a:ext cx="2500388" cy="144360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1" name="Connettore diritto 30">
            <a:extLst>
              <a:ext uri="{FF2B5EF4-FFF2-40B4-BE49-F238E27FC236}">
                <a16:creationId xmlns:a16="http://schemas.microsoft.com/office/drawing/2014/main" id="{9ECA3396-44F2-455B-80D9-225C685CE51C}"/>
              </a:ext>
            </a:extLst>
          </p:cNvPr>
          <p:cNvCxnSpPr/>
          <p:nvPr/>
        </p:nvCxnSpPr>
        <p:spPr>
          <a:xfrm>
            <a:off x="8405666" y="1301448"/>
            <a:ext cx="719663" cy="1443528"/>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8" name="Connettore diritto 37">
            <a:extLst>
              <a:ext uri="{FF2B5EF4-FFF2-40B4-BE49-F238E27FC236}">
                <a16:creationId xmlns:a16="http://schemas.microsoft.com/office/drawing/2014/main" id="{ADAD96B9-85F5-4C4B-8FD2-9047602365EC}"/>
              </a:ext>
            </a:extLst>
          </p:cNvPr>
          <p:cNvCxnSpPr>
            <a:cxnSpLocks/>
          </p:cNvCxnSpPr>
          <p:nvPr/>
        </p:nvCxnSpPr>
        <p:spPr>
          <a:xfrm flipH="1">
            <a:off x="8405886" y="1310998"/>
            <a:ext cx="720384" cy="143834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08" name="Connettore diritto 107">
            <a:extLst>
              <a:ext uri="{FF2B5EF4-FFF2-40B4-BE49-F238E27FC236}">
                <a16:creationId xmlns:a16="http://schemas.microsoft.com/office/drawing/2014/main" id="{09EF8DF3-652B-4EF2-A820-47628A48D023}"/>
              </a:ext>
            </a:extLst>
          </p:cNvPr>
          <p:cNvCxnSpPr>
            <a:cxnSpLocks/>
          </p:cNvCxnSpPr>
          <p:nvPr/>
        </p:nvCxnSpPr>
        <p:spPr>
          <a:xfrm>
            <a:off x="10909061" y="1308029"/>
            <a:ext cx="712334" cy="1436947"/>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14" name="Connettore diritto 113">
            <a:extLst>
              <a:ext uri="{FF2B5EF4-FFF2-40B4-BE49-F238E27FC236}">
                <a16:creationId xmlns:a16="http://schemas.microsoft.com/office/drawing/2014/main" id="{C1ECE589-F359-4632-BE2E-2AEB9086D7CB}"/>
              </a:ext>
            </a:extLst>
          </p:cNvPr>
          <p:cNvCxnSpPr>
            <a:cxnSpLocks/>
          </p:cNvCxnSpPr>
          <p:nvPr/>
        </p:nvCxnSpPr>
        <p:spPr>
          <a:xfrm flipH="1">
            <a:off x="10909063" y="1308029"/>
            <a:ext cx="713373" cy="144080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sp>
        <p:nvSpPr>
          <p:cNvPr id="4" name="Titolo 3">
            <a:extLst>
              <a:ext uri="{FF2B5EF4-FFF2-40B4-BE49-F238E27FC236}">
                <a16:creationId xmlns:a16="http://schemas.microsoft.com/office/drawing/2014/main" id="{539EACE9-AB97-491D-B38A-D03501B8D20D}"/>
              </a:ext>
            </a:extLst>
          </p:cNvPr>
          <p:cNvSpPr>
            <a:spLocks noGrp="1"/>
          </p:cNvSpPr>
          <p:nvPr>
            <p:ph type="title"/>
          </p:nvPr>
        </p:nvSpPr>
        <p:spPr>
          <a:xfrm>
            <a:off x="12000" y="12439"/>
            <a:ext cx="12168000" cy="360000"/>
          </a:xfrm>
          <a:ln>
            <a:solidFill>
              <a:schemeClr val="accent1"/>
            </a:solidFill>
          </a:ln>
        </p:spPr>
        <p:txBody>
          <a:bodyPr anchor="ctr">
            <a:normAutofit/>
          </a:bodyPr>
          <a:lstStyle/>
          <a:p>
            <a:r>
              <a:rPr lang="it-IT" sz="1700" dirty="0">
                <a:solidFill>
                  <a:srgbClr val="0066FF"/>
                </a:solidFill>
                <a:latin typeface="Comic Sans MS" panose="030F0702030302020204" pitchFamily="66" charset="0"/>
              </a:rPr>
              <a:t>GEOMETRIA DESCRITTIVA DINAMICA–COMPENETRAZIONE DI SOLIDI DI ROTAZIONE (1)</a:t>
            </a:r>
            <a:endParaRPr lang="it-IT" sz="1700" dirty="0"/>
          </a:p>
        </p:txBody>
      </p:sp>
      <p:cxnSp>
        <p:nvCxnSpPr>
          <p:cNvPr id="29" name="Connettore diritto 28">
            <a:extLst>
              <a:ext uri="{FF2B5EF4-FFF2-40B4-BE49-F238E27FC236}">
                <a16:creationId xmlns:a16="http://schemas.microsoft.com/office/drawing/2014/main" id="{CF39933B-3B55-474D-9919-14C6E94D3E71}"/>
              </a:ext>
            </a:extLst>
          </p:cNvPr>
          <p:cNvCxnSpPr>
            <a:cxnSpLocks/>
          </p:cNvCxnSpPr>
          <p:nvPr/>
        </p:nvCxnSpPr>
        <p:spPr>
          <a:xfrm flipV="1">
            <a:off x="9929156" y="781228"/>
            <a:ext cx="0" cy="4677298"/>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grpSp>
        <p:nvGrpSpPr>
          <p:cNvPr id="44" name="Gruppo 43">
            <a:extLst>
              <a:ext uri="{FF2B5EF4-FFF2-40B4-BE49-F238E27FC236}">
                <a16:creationId xmlns:a16="http://schemas.microsoft.com/office/drawing/2014/main" id="{FBEC73D1-CF13-4530-9609-D5364B02C374}"/>
              </a:ext>
            </a:extLst>
          </p:cNvPr>
          <p:cNvGrpSpPr/>
          <p:nvPr/>
        </p:nvGrpSpPr>
        <p:grpSpPr>
          <a:xfrm>
            <a:off x="9891189" y="5422526"/>
            <a:ext cx="70338" cy="72000"/>
            <a:chOff x="6682154" y="4566140"/>
            <a:chExt cx="70338" cy="72000"/>
          </a:xfrm>
        </p:grpSpPr>
        <p:cxnSp>
          <p:nvCxnSpPr>
            <p:cNvPr id="26" name="Connettore diritto 25">
              <a:extLst>
                <a:ext uri="{FF2B5EF4-FFF2-40B4-BE49-F238E27FC236}">
                  <a16:creationId xmlns:a16="http://schemas.microsoft.com/office/drawing/2014/main" id="{55744110-EF3C-4266-A17C-1D6FB08AE0F1}"/>
                </a:ext>
              </a:extLst>
            </p:cNvPr>
            <p:cNvCxnSpPr>
              <a:cxnSpLocks/>
            </p:cNvCxnSpPr>
            <p:nvPr/>
          </p:nvCxnSpPr>
          <p:spPr>
            <a:xfrm>
              <a:off x="6682154" y="4596167"/>
              <a:ext cx="70338" cy="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2" name="Connettore diritto 41">
              <a:extLst>
                <a:ext uri="{FF2B5EF4-FFF2-40B4-BE49-F238E27FC236}">
                  <a16:creationId xmlns:a16="http://schemas.microsoft.com/office/drawing/2014/main" id="{DA9C4032-F96C-4AB1-87AF-FC0FABB405B5}"/>
                </a:ext>
              </a:extLst>
            </p:cNvPr>
            <p:cNvCxnSpPr/>
            <p:nvPr/>
          </p:nvCxnSpPr>
          <p:spPr>
            <a:xfrm>
              <a:off x="6721001" y="4566140"/>
              <a:ext cx="0" cy="720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grpSp>
      <p:cxnSp>
        <p:nvCxnSpPr>
          <p:cNvPr id="93" name="Connettore diritto 92">
            <a:extLst>
              <a:ext uri="{FF2B5EF4-FFF2-40B4-BE49-F238E27FC236}">
                <a16:creationId xmlns:a16="http://schemas.microsoft.com/office/drawing/2014/main" id="{32B33B56-D8F4-4D05-A7F1-8562974191A6}"/>
              </a:ext>
            </a:extLst>
          </p:cNvPr>
          <p:cNvCxnSpPr>
            <a:cxnSpLocks/>
          </p:cNvCxnSpPr>
          <p:nvPr/>
        </p:nvCxnSpPr>
        <p:spPr>
          <a:xfrm>
            <a:off x="0" y="6852598"/>
            <a:ext cx="12192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95" name="Ovale 94">
            <a:extLst>
              <a:ext uri="{FF2B5EF4-FFF2-40B4-BE49-F238E27FC236}">
                <a16:creationId xmlns:a16="http://schemas.microsoft.com/office/drawing/2014/main" id="{8DEBDB02-BD1E-41CE-9511-B553507E90C0}"/>
              </a:ext>
            </a:extLst>
          </p:cNvPr>
          <p:cNvSpPr/>
          <p:nvPr/>
        </p:nvSpPr>
        <p:spPr>
          <a:xfrm>
            <a:off x="9299704" y="4824538"/>
            <a:ext cx="1260000" cy="1260000"/>
          </a:xfrm>
          <a:prstGeom prst="ellipse">
            <a:avLst/>
          </a:prstGeom>
          <a:noFill/>
          <a:ln w="31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omic Sans MS"/>
              <a:ea typeface="+mn-ea"/>
              <a:cs typeface="+mn-cs"/>
            </a:endParaRPr>
          </a:p>
        </p:txBody>
      </p:sp>
      <p:grpSp>
        <p:nvGrpSpPr>
          <p:cNvPr id="59" name="Gruppo 58">
            <a:extLst>
              <a:ext uri="{FF2B5EF4-FFF2-40B4-BE49-F238E27FC236}">
                <a16:creationId xmlns:a16="http://schemas.microsoft.com/office/drawing/2014/main" id="{ABE30D6B-D681-41B8-AB40-0701DBAC3AE2}"/>
              </a:ext>
            </a:extLst>
          </p:cNvPr>
          <p:cNvGrpSpPr/>
          <p:nvPr/>
        </p:nvGrpSpPr>
        <p:grpSpPr>
          <a:xfrm>
            <a:off x="5916410" y="2319251"/>
            <a:ext cx="1440000" cy="1440000"/>
            <a:chOff x="5916410" y="2313326"/>
            <a:chExt cx="1440000" cy="1440000"/>
          </a:xfrm>
        </p:grpSpPr>
        <p:sp>
          <p:nvSpPr>
            <p:cNvPr id="30" name="Ovale 29">
              <a:extLst>
                <a:ext uri="{FF2B5EF4-FFF2-40B4-BE49-F238E27FC236}">
                  <a16:creationId xmlns:a16="http://schemas.microsoft.com/office/drawing/2014/main" id="{07A0BC03-1102-4413-83D2-01D801B7BF8D}"/>
                </a:ext>
              </a:extLst>
            </p:cNvPr>
            <p:cNvSpPr/>
            <p:nvPr/>
          </p:nvSpPr>
          <p:spPr>
            <a:xfrm rot="1800000">
              <a:off x="5916410" y="2313326"/>
              <a:ext cx="1440000" cy="1440000"/>
            </a:xfrm>
            <a:prstGeom prst="ellipse">
              <a:avLst/>
            </a:pr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0" name="Ovale 99">
              <a:extLst>
                <a:ext uri="{FF2B5EF4-FFF2-40B4-BE49-F238E27FC236}">
                  <a16:creationId xmlns:a16="http://schemas.microsoft.com/office/drawing/2014/main" id="{566E48CB-36D2-452F-81C2-F02267750373}"/>
                </a:ext>
              </a:extLst>
            </p:cNvPr>
            <p:cNvSpPr/>
            <p:nvPr/>
          </p:nvSpPr>
          <p:spPr>
            <a:xfrm rot="1800000">
              <a:off x="6181021" y="2584941"/>
              <a:ext cx="900000" cy="900000"/>
            </a:xfrm>
            <a:prstGeom prst="ellipse">
              <a:avLst/>
            </a:pr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cxnSp>
        <p:nvCxnSpPr>
          <p:cNvPr id="46" name="Connettore diritto 45">
            <a:extLst>
              <a:ext uri="{FF2B5EF4-FFF2-40B4-BE49-F238E27FC236}">
                <a16:creationId xmlns:a16="http://schemas.microsoft.com/office/drawing/2014/main" id="{4773FE91-7847-4401-A437-EE3FCEF22331}"/>
              </a:ext>
            </a:extLst>
          </p:cNvPr>
          <p:cNvCxnSpPr>
            <a:cxnSpLocks/>
          </p:cNvCxnSpPr>
          <p:nvPr/>
        </p:nvCxnSpPr>
        <p:spPr>
          <a:xfrm>
            <a:off x="8989683" y="3873833"/>
            <a:ext cx="2504981" cy="1446989"/>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09" name="Connettore diritto 108">
            <a:extLst>
              <a:ext uri="{FF2B5EF4-FFF2-40B4-BE49-F238E27FC236}">
                <a16:creationId xmlns:a16="http://schemas.microsoft.com/office/drawing/2014/main" id="{5A08C83B-2464-431F-9F6B-D28810034BA7}"/>
              </a:ext>
            </a:extLst>
          </p:cNvPr>
          <p:cNvCxnSpPr>
            <a:cxnSpLocks/>
          </p:cNvCxnSpPr>
          <p:nvPr/>
        </p:nvCxnSpPr>
        <p:spPr>
          <a:xfrm>
            <a:off x="8533488" y="4655896"/>
            <a:ext cx="2504336" cy="1446617"/>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1" name="Connettore diritto 50">
            <a:extLst>
              <a:ext uri="{FF2B5EF4-FFF2-40B4-BE49-F238E27FC236}">
                <a16:creationId xmlns:a16="http://schemas.microsoft.com/office/drawing/2014/main" id="{AAFCE72F-B4F3-4A7D-99E0-241FED456FF4}"/>
              </a:ext>
            </a:extLst>
          </p:cNvPr>
          <p:cNvCxnSpPr>
            <a:cxnSpLocks/>
          </p:cNvCxnSpPr>
          <p:nvPr/>
        </p:nvCxnSpPr>
        <p:spPr>
          <a:xfrm>
            <a:off x="8763430" y="2479246"/>
            <a:ext cx="2501798" cy="0"/>
          </a:xfrm>
          <a:prstGeom prst="line">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cxnSp>
      <p:cxnSp>
        <p:nvCxnSpPr>
          <p:cNvPr id="118" name="Connettore diritto 117">
            <a:extLst>
              <a:ext uri="{FF2B5EF4-FFF2-40B4-BE49-F238E27FC236}">
                <a16:creationId xmlns:a16="http://schemas.microsoft.com/office/drawing/2014/main" id="{6B4F95DA-5638-4708-8D34-70C1BAE53932}"/>
              </a:ext>
            </a:extLst>
          </p:cNvPr>
          <p:cNvCxnSpPr>
            <a:cxnSpLocks/>
          </p:cNvCxnSpPr>
          <p:nvPr/>
        </p:nvCxnSpPr>
        <p:spPr>
          <a:xfrm>
            <a:off x="8763430" y="1584510"/>
            <a:ext cx="2501798" cy="0"/>
          </a:xfrm>
          <a:prstGeom prst="line">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cxnSp>
      <p:sp>
        <p:nvSpPr>
          <p:cNvPr id="60" name="Ovale 59">
            <a:extLst>
              <a:ext uri="{FF2B5EF4-FFF2-40B4-BE49-F238E27FC236}">
                <a16:creationId xmlns:a16="http://schemas.microsoft.com/office/drawing/2014/main" id="{F7FFE740-E747-4991-ABA1-4D6BD36273DD}"/>
              </a:ext>
            </a:extLst>
          </p:cNvPr>
          <p:cNvSpPr/>
          <p:nvPr/>
        </p:nvSpPr>
        <p:spPr>
          <a:xfrm>
            <a:off x="11044227" y="1584509"/>
            <a:ext cx="444149" cy="892800"/>
          </a:xfrm>
          <a:prstGeom prst="ellipse">
            <a:avLst/>
          </a:pr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0" name="Ovale 129">
            <a:extLst>
              <a:ext uri="{FF2B5EF4-FFF2-40B4-BE49-F238E27FC236}">
                <a16:creationId xmlns:a16="http://schemas.microsoft.com/office/drawing/2014/main" id="{368C4E07-BCBE-4319-BD01-86D937AF4DFC}"/>
              </a:ext>
            </a:extLst>
          </p:cNvPr>
          <p:cNvSpPr/>
          <p:nvPr/>
        </p:nvSpPr>
        <p:spPr>
          <a:xfrm>
            <a:off x="8543928" y="1585170"/>
            <a:ext cx="444149" cy="892800"/>
          </a:xfrm>
          <a:prstGeom prst="ellipse">
            <a:avLst/>
          </a:prstGeom>
          <a:noFill/>
          <a:ln w="3175">
            <a:solidFill>
              <a:srgbClr val="00B0F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7" name="Ovale 116">
            <a:extLst>
              <a:ext uri="{FF2B5EF4-FFF2-40B4-BE49-F238E27FC236}">
                <a16:creationId xmlns:a16="http://schemas.microsoft.com/office/drawing/2014/main" id="{5EDA8B01-8EAD-468E-B734-25C1E83A48D3}"/>
              </a:ext>
            </a:extLst>
          </p:cNvPr>
          <p:cNvSpPr/>
          <p:nvPr/>
        </p:nvSpPr>
        <p:spPr>
          <a:xfrm>
            <a:off x="10764084" y="2675232"/>
            <a:ext cx="36000" cy="36000"/>
          </a:xfrm>
          <a:prstGeom prst="ellipse">
            <a:avLst/>
          </a:prstGeom>
          <a:solidFill>
            <a:schemeClr val="accent2"/>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9" name="Ovale 118">
            <a:extLst>
              <a:ext uri="{FF2B5EF4-FFF2-40B4-BE49-F238E27FC236}">
                <a16:creationId xmlns:a16="http://schemas.microsoft.com/office/drawing/2014/main" id="{884D44E0-8E2F-467C-8EC9-D61E02353260}"/>
              </a:ext>
            </a:extLst>
          </p:cNvPr>
          <p:cNvSpPr/>
          <p:nvPr/>
        </p:nvSpPr>
        <p:spPr>
          <a:xfrm>
            <a:off x="10763561" y="1344881"/>
            <a:ext cx="36000" cy="36000"/>
          </a:xfrm>
          <a:prstGeom prst="ellipse">
            <a:avLst/>
          </a:prstGeom>
          <a:solidFill>
            <a:schemeClr val="accent2"/>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9" name="Ovale 128">
            <a:extLst>
              <a:ext uri="{FF2B5EF4-FFF2-40B4-BE49-F238E27FC236}">
                <a16:creationId xmlns:a16="http://schemas.microsoft.com/office/drawing/2014/main" id="{67FD7B41-F1E4-448F-95C4-22A772B946F5}"/>
              </a:ext>
            </a:extLst>
          </p:cNvPr>
          <p:cNvSpPr/>
          <p:nvPr/>
        </p:nvSpPr>
        <p:spPr>
          <a:xfrm>
            <a:off x="9230673" y="2671960"/>
            <a:ext cx="36000" cy="36000"/>
          </a:xfrm>
          <a:prstGeom prst="ellipse">
            <a:avLst/>
          </a:prstGeom>
          <a:solidFill>
            <a:schemeClr val="accent2"/>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2" name="Ovale 131">
            <a:extLst>
              <a:ext uri="{FF2B5EF4-FFF2-40B4-BE49-F238E27FC236}">
                <a16:creationId xmlns:a16="http://schemas.microsoft.com/office/drawing/2014/main" id="{44998EC1-0E80-4B3F-8ED6-3006C077A726}"/>
              </a:ext>
            </a:extLst>
          </p:cNvPr>
          <p:cNvSpPr/>
          <p:nvPr/>
        </p:nvSpPr>
        <p:spPr>
          <a:xfrm>
            <a:off x="9232294" y="1345633"/>
            <a:ext cx="36000" cy="36000"/>
          </a:xfrm>
          <a:prstGeom prst="ellipse">
            <a:avLst/>
          </a:prstGeom>
          <a:solidFill>
            <a:schemeClr val="accent2"/>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52" name="Connettore diritto 151">
            <a:extLst>
              <a:ext uri="{FF2B5EF4-FFF2-40B4-BE49-F238E27FC236}">
                <a16:creationId xmlns:a16="http://schemas.microsoft.com/office/drawing/2014/main" id="{AA627641-F002-4AF1-B6AD-01F1B3B45A66}"/>
              </a:ext>
            </a:extLst>
          </p:cNvPr>
          <p:cNvCxnSpPr>
            <a:cxnSpLocks/>
          </p:cNvCxnSpPr>
          <p:nvPr/>
        </p:nvCxnSpPr>
        <p:spPr>
          <a:xfrm flipV="1">
            <a:off x="8631520" y="1362200"/>
            <a:ext cx="0" cy="3136632"/>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sp>
        <p:nvSpPr>
          <p:cNvPr id="161" name="CasellaDiTesto 160">
            <a:extLst>
              <a:ext uri="{FF2B5EF4-FFF2-40B4-BE49-F238E27FC236}">
                <a16:creationId xmlns:a16="http://schemas.microsoft.com/office/drawing/2014/main" id="{5A48A601-3F68-4B51-B27C-2CB77B5F3C9A}"/>
              </a:ext>
            </a:extLst>
          </p:cNvPr>
          <p:cNvSpPr txBox="1"/>
          <p:nvPr/>
        </p:nvSpPr>
        <p:spPr>
          <a:xfrm>
            <a:off x="10717364" y="1255501"/>
            <a:ext cx="288000" cy="216000"/>
          </a:xfrm>
          <a:prstGeom prst="rect">
            <a:avLst/>
          </a:prstGeom>
          <a:noFill/>
        </p:spPr>
        <p:txBody>
          <a:bodyPr wrap="square" rtlCol="0">
            <a:spAutoFit/>
          </a:bodyPr>
          <a:lstStyle/>
          <a:p>
            <a:r>
              <a:rPr lang="it-IT" sz="800" dirty="0">
                <a:solidFill>
                  <a:srgbClr val="FF0000"/>
                </a:solidFill>
              </a:rPr>
              <a:t>1’’</a:t>
            </a:r>
          </a:p>
        </p:txBody>
      </p:sp>
      <p:cxnSp>
        <p:nvCxnSpPr>
          <p:cNvPr id="179" name="Connettore diritto 178">
            <a:extLst>
              <a:ext uri="{FF2B5EF4-FFF2-40B4-BE49-F238E27FC236}">
                <a16:creationId xmlns:a16="http://schemas.microsoft.com/office/drawing/2014/main" id="{EA6F14B2-80E3-45A0-B77A-9D06B44B22CC}"/>
              </a:ext>
            </a:extLst>
          </p:cNvPr>
          <p:cNvCxnSpPr>
            <a:cxnSpLocks/>
          </p:cNvCxnSpPr>
          <p:nvPr/>
        </p:nvCxnSpPr>
        <p:spPr>
          <a:xfrm>
            <a:off x="4882660" y="2332603"/>
            <a:ext cx="6961209" cy="4021105"/>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sp>
        <p:nvSpPr>
          <p:cNvPr id="183" name="CasellaDiTesto 182">
            <a:extLst>
              <a:ext uri="{FF2B5EF4-FFF2-40B4-BE49-F238E27FC236}">
                <a16:creationId xmlns:a16="http://schemas.microsoft.com/office/drawing/2014/main" id="{6C4E1D5D-071E-4AA2-BFF0-63DED3155375}"/>
              </a:ext>
            </a:extLst>
          </p:cNvPr>
          <p:cNvSpPr txBox="1"/>
          <p:nvPr/>
        </p:nvSpPr>
        <p:spPr>
          <a:xfrm>
            <a:off x="8468391" y="2598836"/>
            <a:ext cx="203987" cy="215444"/>
          </a:xfrm>
          <a:prstGeom prst="rect">
            <a:avLst/>
          </a:prstGeom>
          <a:noFill/>
        </p:spPr>
        <p:txBody>
          <a:bodyPr wrap="square" rtlCol="0">
            <a:spAutoFit/>
          </a:bodyPr>
          <a:lstStyle/>
          <a:p>
            <a:r>
              <a:rPr lang="it-IT" sz="800" dirty="0">
                <a:solidFill>
                  <a:srgbClr val="FF0000"/>
                </a:solidFill>
              </a:rPr>
              <a:t>4</a:t>
            </a:r>
          </a:p>
        </p:txBody>
      </p:sp>
      <p:sp>
        <p:nvSpPr>
          <p:cNvPr id="184" name="CasellaDiTesto 183">
            <a:extLst>
              <a:ext uri="{FF2B5EF4-FFF2-40B4-BE49-F238E27FC236}">
                <a16:creationId xmlns:a16="http://schemas.microsoft.com/office/drawing/2014/main" id="{34358F56-7B1A-4D68-A465-56000C1235DB}"/>
              </a:ext>
            </a:extLst>
          </p:cNvPr>
          <p:cNvSpPr txBox="1"/>
          <p:nvPr/>
        </p:nvSpPr>
        <p:spPr>
          <a:xfrm>
            <a:off x="8458951" y="1271466"/>
            <a:ext cx="203987" cy="215444"/>
          </a:xfrm>
          <a:prstGeom prst="rect">
            <a:avLst/>
          </a:prstGeom>
          <a:noFill/>
        </p:spPr>
        <p:txBody>
          <a:bodyPr wrap="square" rtlCol="0">
            <a:spAutoFit/>
          </a:bodyPr>
          <a:lstStyle/>
          <a:p>
            <a:r>
              <a:rPr lang="it-IT" sz="800" dirty="0">
                <a:solidFill>
                  <a:srgbClr val="FF0000"/>
                </a:solidFill>
              </a:rPr>
              <a:t>1</a:t>
            </a:r>
          </a:p>
        </p:txBody>
      </p:sp>
      <p:cxnSp>
        <p:nvCxnSpPr>
          <p:cNvPr id="186" name="Connettore diritto 185">
            <a:extLst>
              <a:ext uri="{FF2B5EF4-FFF2-40B4-BE49-F238E27FC236}">
                <a16:creationId xmlns:a16="http://schemas.microsoft.com/office/drawing/2014/main" id="{52DE8DEF-E233-48A2-B50B-3510AAD8F575}"/>
              </a:ext>
            </a:extLst>
          </p:cNvPr>
          <p:cNvCxnSpPr>
            <a:cxnSpLocks/>
          </p:cNvCxnSpPr>
          <p:nvPr/>
        </p:nvCxnSpPr>
        <p:spPr>
          <a:xfrm>
            <a:off x="8621447" y="1362200"/>
            <a:ext cx="2148212" cy="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8" name="Connettore diritto 187">
            <a:extLst>
              <a:ext uri="{FF2B5EF4-FFF2-40B4-BE49-F238E27FC236}">
                <a16:creationId xmlns:a16="http://schemas.microsoft.com/office/drawing/2014/main" id="{9D880F43-AD66-4793-B396-87FBE2FD079E}"/>
              </a:ext>
            </a:extLst>
          </p:cNvPr>
          <p:cNvCxnSpPr>
            <a:cxnSpLocks/>
          </p:cNvCxnSpPr>
          <p:nvPr/>
        </p:nvCxnSpPr>
        <p:spPr>
          <a:xfrm>
            <a:off x="8631520" y="2690949"/>
            <a:ext cx="2146095" cy="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9" name="Connettore diritto 188">
            <a:extLst>
              <a:ext uri="{FF2B5EF4-FFF2-40B4-BE49-F238E27FC236}">
                <a16:creationId xmlns:a16="http://schemas.microsoft.com/office/drawing/2014/main" id="{A5B5182F-9FD1-4737-89EB-1A4CE224095B}"/>
              </a:ext>
            </a:extLst>
          </p:cNvPr>
          <p:cNvCxnSpPr>
            <a:cxnSpLocks/>
          </p:cNvCxnSpPr>
          <p:nvPr/>
        </p:nvCxnSpPr>
        <p:spPr>
          <a:xfrm flipV="1">
            <a:off x="9250517" y="1362200"/>
            <a:ext cx="0" cy="3492195"/>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8" name="Connettore diritto 197">
            <a:extLst>
              <a:ext uri="{FF2B5EF4-FFF2-40B4-BE49-F238E27FC236}">
                <a16:creationId xmlns:a16="http://schemas.microsoft.com/office/drawing/2014/main" id="{F00718E2-792A-44A0-AD75-652AE6BF706F}"/>
              </a:ext>
            </a:extLst>
          </p:cNvPr>
          <p:cNvCxnSpPr>
            <a:cxnSpLocks/>
          </p:cNvCxnSpPr>
          <p:nvPr/>
        </p:nvCxnSpPr>
        <p:spPr>
          <a:xfrm>
            <a:off x="8763430" y="1306444"/>
            <a:ext cx="2059360" cy="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sp>
        <p:nvSpPr>
          <p:cNvPr id="199" name="CasellaDiTesto 198">
            <a:extLst>
              <a:ext uri="{FF2B5EF4-FFF2-40B4-BE49-F238E27FC236}">
                <a16:creationId xmlns:a16="http://schemas.microsoft.com/office/drawing/2014/main" id="{9513050D-33C6-485C-98A4-73E44FDE03BA}"/>
              </a:ext>
            </a:extLst>
          </p:cNvPr>
          <p:cNvSpPr txBox="1"/>
          <p:nvPr/>
        </p:nvSpPr>
        <p:spPr>
          <a:xfrm>
            <a:off x="9186463" y="2587272"/>
            <a:ext cx="288000" cy="216000"/>
          </a:xfrm>
          <a:prstGeom prst="rect">
            <a:avLst/>
          </a:prstGeom>
          <a:noFill/>
        </p:spPr>
        <p:txBody>
          <a:bodyPr wrap="square" rtlCol="0">
            <a:spAutoFit/>
          </a:bodyPr>
          <a:lstStyle/>
          <a:p>
            <a:r>
              <a:rPr lang="it-IT" sz="800" dirty="0">
                <a:solidFill>
                  <a:srgbClr val="FF0000"/>
                </a:solidFill>
              </a:rPr>
              <a:t>4’’</a:t>
            </a:r>
          </a:p>
        </p:txBody>
      </p:sp>
      <p:sp>
        <p:nvSpPr>
          <p:cNvPr id="200" name="CasellaDiTesto 199">
            <a:extLst>
              <a:ext uri="{FF2B5EF4-FFF2-40B4-BE49-F238E27FC236}">
                <a16:creationId xmlns:a16="http://schemas.microsoft.com/office/drawing/2014/main" id="{AFDF1039-DB48-4091-BBB5-AE9A9D4CDF19}"/>
              </a:ext>
            </a:extLst>
          </p:cNvPr>
          <p:cNvSpPr txBox="1"/>
          <p:nvPr/>
        </p:nvSpPr>
        <p:spPr>
          <a:xfrm>
            <a:off x="9184582" y="1251588"/>
            <a:ext cx="288000" cy="216000"/>
          </a:xfrm>
          <a:prstGeom prst="rect">
            <a:avLst/>
          </a:prstGeom>
          <a:noFill/>
        </p:spPr>
        <p:txBody>
          <a:bodyPr wrap="square" rtlCol="0">
            <a:spAutoFit/>
          </a:bodyPr>
          <a:lstStyle/>
          <a:p>
            <a:r>
              <a:rPr lang="it-IT" sz="800" dirty="0">
                <a:solidFill>
                  <a:srgbClr val="FF0000"/>
                </a:solidFill>
              </a:rPr>
              <a:t>1’’</a:t>
            </a:r>
          </a:p>
        </p:txBody>
      </p:sp>
      <p:cxnSp>
        <p:nvCxnSpPr>
          <p:cNvPr id="211" name="Connettore diritto 210">
            <a:extLst>
              <a:ext uri="{FF2B5EF4-FFF2-40B4-BE49-F238E27FC236}">
                <a16:creationId xmlns:a16="http://schemas.microsoft.com/office/drawing/2014/main" id="{CA4EC4EC-6B74-4157-8BF4-68A210FDBA13}"/>
              </a:ext>
            </a:extLst>
          </p:cNvPr>
          <p:cNvCxnSpPr>
            <a:cxnSpLocks/>
          </p:cNvCxnSpPr>
          <p:nvPr/>
        </p:nvCxnSpPr>
        <p:spPr>
          <a:xfrm>
            <a:off x="10777615" y="1362200"/>
            <a:ext cx="0" cy="4379439"/>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6" name="Connettore diritto 55">
            <a:extLst>
              <a:ext uri="{FF2B5EF4-FFF2-40B4-BE49-F238E27FC236}">
                <a16:creationId xmlns:a16="http://schemas.microsoft.com/office/drawing/2014/main" id="{9336BB06-F549-4C67-8322-50FDEE8C168E}"/>
              </a:ext>
            </a:extLst>
          </p:cNvPr>
          <p:cNvCxnSpPr>
            <a:cxnSpLocks/>
          </p:cNvCxnSpPr>
          <p:nvPr/>
        </p:nvCxnSpPr>
        <p:spPr>
          <a:xfrm flipV="1">
            <a:off x="6698374" y="2687945"/>
            <a:ext cx="1607752" cy="2784705"/>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63" name="Connettore diritto 362">
            <a:extLst>
              <a:ext uri="{FF2B5EF4-FFF2-40B4-BE49-F238E27FC236}">
                <a16:creationId xmlns:a16="http://schemas.microsoft.com/office/drawing/2014/main" id="{CE3644FE-17E2-4CDB-B940-9FACCEACD97B}"/>
              </a:ext>
            </a:extLst>
          </p:cNvPr>
          <p:cNvCxnSpPr>
            <a:cxnSpLocks/>
          </p:cNvCxnSpPr>
          <p:nvPr/>
        </p:nvCxnSpPr>
        <p:spPr>
          <a:xfrm>
            <a:off x="4882943" y="3583619"/>
            <a:ext cx="4583960" cy="2647901"/>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64" name="Connettore diritto 363">
            <a:extLst>
              <a:ext uri="{FF2B5EF4-FFF2-40B4-BE49-F238E27FC236}">
                <a16:creationId xmlns:a16="http://schemas.microsoft.com/office/drawing/2014/main" id="{31FB25F7-C44F-43AF-AD97-0708665A4DF5}"/>
              </a:ext>
            </a:extLst>
          </p:cNvPr>
          <p:cNvCxnSpPr>
            <a:cxnSpLocks/>
          </p:cNvCxnSpPr>
          <p:nvPr/>
        </p:nvCxnSpPr>
        <p:spPr>
          <a:xfrm>
            <a:off x="5787515" y="2026157"/>
            <a:ext cx="4552517" cy="2629739"/>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80" name="Connettore diritto 379">
            <a:extLst>
              <a:ext uri="{FF2B5EF4-FFF2-40B4-BE49-F238E27FC236}">
                <a16:creationId xmlns:a16="http://schemas.microsoft.com/office/drawing/2014/main" id="{7A7D57AA-6FF8-49B5-9745-60C20FC8F184}"/>
              </a:ext>
            </a:extLst>
          </p:cNvPr>
          <p:cNvCxnSpPr>
            <a:cxnSpLocks/>
          </p:cNvCxnSpPr>
          <p:nvPr/>
        </p:nvCxnSpPr>
        <p:spPr>
          <a:xfrm flipV="1">
            <a:off x="4882660" y="2027695"/>
            <a:ext cx="897559" cy="1554616"/>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81" name="Connettore diritto 380">
            <a:extLst>
              <a:ext uri="{FF2B5EF4-FFF2-40B4-BE49-F238E27FC236}">
                <a16:creationId xmlns:a16="http://schemas.microsoft.com/office/drawing/2014/main" id="{46F8CFC7-083F-4667-B095-4D5894DA221D}"/>
              </a:ext>
            </a:extLst>
          </p:cNvPr>
          <p:cNvCxnSpPr>
            <a:cxnSpLocks/>
          </p:cNvCxnSpPr>
          <p:nvPr/>
        </p:nvCxnSpPr>
        <p:spPr>
          <a:xfrm flipH="1" flipV="1">
            <a:off x="6996410" y="2415713"/>
            <a:ext cx="2304545" cy="1328166"/>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93" name="Connettore diritto 392">
            <a:extLst>
              <a:ext uri="{FF2B5EF4-FFF2-40B4-BE49-F238E27FC236}">
                <a16:creationId xmlns:a16="http://schemas.microsoft.com/office/drawing/2014/main" id="{7D2A3C81-F817-4513-A5E8-45D862634043}"/>
              </a:ext>
            </a:extLst>
          </p:cNvPr>
          <p:cNvCxnSpPr>
            <a:cxnSpLocks/>
          </p:cNvCxnSpPr>
          <p:nvPr/>
        </p:nvCxnSpPr>
        <p:spPr>
          <a:xfrm>
            <a:off x="7192789" y="4600102"/>
            <a:ext cx="2427288" cy="1402111"/>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94" name="Connettore diritto 393">
            <a:extLst>
              <a:ext uri="{FF2B5EF4-FFF2-40B4-BE49-F238E27FC236}">
                <a16:creationId xmlns:a16="http://schemas.microsoft.com/office/drawing/2014/main" id="{E00491DA-4E70-4DF0-A373-504D24BEF8D9}"/>
              </a:ext>
            </a:extLst>
          </p:cNvPr>
          <p:cNvCxnSpPr>
            <a:cxnSpLocks/>
          </p:cNvCxnSpPr>
          <p:nvPr/>
        </p:nvCxnSpPr>
        <p:spPr>
          <a:xfrm>
            <a:off x="7832310" y="3516075"/>
            <a:ext cx="2399146" cy="1385854"/>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sp>
        <p:nvSpPr>
          <p:cNvPr id="407" name="CasellaDiTesto 406">
            <a:extLst>
              <a:ext uri="{FF2B5EF4-FFF2-40B4-BE49-F238E27FC236}">
                <a16:creationId xmlns:a16="http://schemas.microsoft.com/office/drawing/2014/main" id="{F3B041AA-3FB5-4365-AB5C-3DF2A0D871BC}"/>
              </a:ext>
            </a:extLst>
          </p:cNvPr>
          <p:cNvSpPr txBox="1"/>
          <p:nvPr/>
        </p:nvSpPr>
        <p:spPr>
          <a:xfrm>
            <a:off x="5727020" y="2790767"/>
            <a:ext cx="203987" cy="215444"/>
          </a:xfrm>
          <a:prstGeom prst="rect">
            <a:avLst/>
          </a:prstGeom>
          <a:noFill/>
        </p:spPr>
        <p:txBody>
          <a:bodyPr wrap="square" rtlCol="0">
            <a:spAutoFit/>
          </a:bodyPr>
          <a:lstStyle/>
          <a:p>
            <a:r>
              <a:rPr lang="it-IT" sz="800" dirty="0">
                <a:solidFill>
                  <a:srgbClr val="FF0000"/>
                </a:solidFill>
              </a:rPr>
              <a:t>1</a:t>
            </a:r>
          </a:p>
        </p:txBody>
      </p:sp>
      <p:sp>
        <p:nvSpPr>
          <p:cNvPr id="408" name="CasellaDiTesto 407">
            <a:extLst>
              <a:ext uri="{FF2B5EF4-FFF2-40B4-BE49-F238E27FC236}">
                <a16:creationId xmlns:a16="http://schemas.microsoft.com/office/drawing/2014/main" id="{B1C7F4C8-D33E-4428-83CD-907C4235C103}"/>
              </a:ext>
            </a:extLst>
          </p:cNvPr>
          <p:cNvSpPr txBox="1"/>
          <p:nvPr/>
        </p:nvSpPr>
        <p:spPr>
          <a:xfrm>
            <a:off x="6962942" y="3567423"/>
            <a:ext cx="203987" cy="215444"/>
          </a:xfrm>
          <a:prstGeom prst="rect">
            <a:avLst/>
          </a:prstGeom>
          <a:noFill/>
        </p:spPr>
        <p:txBody>
          <a:bodyPr wrap="square" rtlCol="0">
            <a:spAutoFit/>
          </a:bodyPr>
          <a:lstStyle/>
          <a:p>
            <a:r>
              <a:rPr lang="it-IT" sz="800" dirty="0">
                <a:solidFill>
                  <a:srgbClr val="FF0000"/>
                </a:solidFill>
              </a:rPr>
              <a:t>4</a:t>
            </a:r>
          </a:p>
        </p:txBody>
      </p:sp>
      <p:cxnSp>
        <p:nvCxnSpPr>
          <p:cNvPr id="284" name="Connettore diritto 283">
            <a:extLst>
              <a:ext uri="{FF2B5EF4-FFF2-40B4-BE49-F238E27FC236}">
                <a16:creationId xmlns:a16="http://schemas.microsoft.com/office/drawing/2014/main" id="{52B751CD-B86E-4EC4-B229-A172CD4C1048}"/>
              </a:ext>
            </a:extLst>
          </p:cNvPr>
          <p:cNvCxnSpPr>
            <a:cxnSpLocks/>
          </p:cNvCxnSpPr>
          <p:nvPr/>
        </p:nvCxnSpPr>
        <p:spPr>
          <a:xfrm>
            <a:off x="5017874" y="3343592"/>
            <a:ext cx="2179977" cy="1259253"/>
          </a:xfrm>
          <a:prstGeom prst="line">
            <a:avLst/>
          </a:prstGeom>
          <a:ln w="3175">
            <a:solidFill>
              <a:srgbClr val="00B050"/>
            </a:solidFill>
            <a:prstDash val="lgDash"/>
          </a:ln>
        </p:spPr>
        <p:style>
          <a:lnRef idx="1">
            <a:schemeClr val="accent1"/>
          </a:lnRef>
          <a:fillRef idx="0">
            <a:schemeClr val="accent1"/>
          </a:fillRef>
          <a:effectRef idx="0">
            <a:schemeClr val="accent1"/>
          </a:effectRef>
          <a:fontRef idx="minor">
            <a:schemeClr val="tx1"/>
          </a:fontRef>
        </p:style>
      </p:cxnSp>
      <p:cxnSp>
        <p:nvCxnSpPr>
          <p:cNvPr id="351" name="Connettore diritto 350">
            <a:extLst>
              <a:ext uri="{FF2B5EF4-FFF2-40B4-BE49-F238E27FC236}">
                <a16:creationId xmlns:a16="http://schemas.microsoft.com/office/drawing/2014/main" id="{6BC8F514-567E-48B1-B197-F3ED360B3A4B}"/>
              </a:ext>
            </a:extLst>
          </p:cNvPr>
          <p:cNvCxnSpPr>
            <a:cxnSpLocks/>
          </p:cNvCxnSpPr>
          <p:nvPr/>
        </p:nvCxnSpPr>
        <p:spPr>
          <a:xfrm>
            <a:off x="5647320" y="2254500"/>
            <a:ext cx="2186733" cy="1263155"/>
          </a:xfrm>
          <a:prstGeom prst="line">
            <a:avLst/>
          </a:prstGeom>
          <a:ln w="3175">
            <a:solidFill>
              <a:srgbClr val="00B050"/>
            </a:solidFill>
            <a:prstDash val="lgDash"/>
          </a:ln>
        </p:spPr>
        <p:style>
          <a:lnRef idx="1">
            <a:schemeClr val="accent1"/>
          </a:lnRef>
          <a:fillRef idx="0">
            <a:schemeClr val="accent1"/>
          </a:fillRef>
          <a:effectRef idx="0">
            <a:schemeClr val="accent1"/>
          </a:effectRef>
          <a:fontRef idx="minor">
            <a:schemeClr val="tx1"/>
          </a:fontRef>
        </p:style>
      </p:cxnSp>
      <p:cxnSp>
        <p:nvCxnSpPr>
          <p:cNvPr id="352" name="Connettore diritto 351">
            <a:extLst>
              <a:ext uri="{FF2B5EF4-FFF2-40B4-BE49-F238E27FC236}">
                <a16:creationId xmlns:a16="http://schemas.microsoft.com/office/drawing/2014/main" id="{4F48AE0F-F1F6-4171-846D-86659596F2F3}"/>
              </a:ext>
            </a:extLst>
          </p:cNvPr>
          <p:cNvCxnSpPr>
            <a:cxnSpLocks/>
          </p:cNvCxnSpPr>
          <p:nvPr/>
        </p:nvCxnSpPr>
        <p:spPr>
          <a:xfrm>
            <a:off x="6282198" y="3663186"/>
            <a:ext cx="2124244" cy="122922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2" name="Connettore diritto 21">
            <a:extLst>
              <a:ext uri="{FF2B5EF4-FFF2-40B4-BE49-F238E27FC236}">
                <a16:creationId xmlns:a16="http://schemas.microsoft.com/office/drawing/2014/main" id="{F6FB8D96-F254-4301-ACCA-DF50D6875BCF}"/>
              </a:ext>
            </a:extLst>
          </p:cNvPr>
          <p:cNvCxnSpPr>
            <a:cxnSpLocks/>
          </p:cNvCxnSpPr>
          <p:nvPr/>
        </p:nvCxnSpPr>
        <p:spPr>
          <a:xfrm>
            <a:off x="6528733" y="506027"/>
            <a:ext cx="0" cy="278098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sp>
        <p:nvSpPr>
          <p:cNvPr id="197" name="CasellaDiTesto 196">
            <a:extLst>
              <a:ext uri="{FF2B5EF4-FFF2-40B4-BE49-F238E27FC236}">
                <a16:creationId xmlns:a16="http://schemas.microsoft.com/office/drawing/2014/main" id="{AFEE0BAD-07EE-4F9E-88E1-96EFFC8417B5}"/>
              </a:ext>
            </a:extLst>
          </p:cNvPr>
          <p:cNvSpPr txBox="1"/>
          <p:nvPr/>
        </p:nvSpPr>
        <p:spPr>
          <a:xfrm>
            <a:off x="6050676" y="3033326"/>
            <a:ext cx="203987" cy="215444"/>
          </a:xfrm>
          <a:prstGeom prst="rect">
            <a:avLst/>
          </a:prstGeom>
          <a:noFill/>
        </p:spPr>
        <p:txBody>
          <a:bodyPr wrap="square" rtlCol="0">
            <a:spAutoFit/>
          </a:bodyPr>
          <a:lstStyle/>
          <a:p>
            <a:r>
              <a:rPr lang="it-IT" sz="800" dirty="0">
                <a:solidFill>
                  <a:srgbClr val="FF0000"/>
                </a:solidFill>
              </a:rPr>
              <a:t>2</a:t>
            </a:r>
          </a:p>
        </p:txBody>
      </p:sp>
      <p:sp>
        <p:nvSpPr>
          <p:cNvPr id="207" name="CasellaDiTesto 206">
            <a:extLst>
              <a:ext uri="{FF2B5EF4-FFF2-40B4-BE49-F238E27FC236}">
                <a16:creationId xmlns:a16="http://schemas.microsoft.com/office/drawing/2014/main" id="{C552D7F4-384C-48A6-9D8F-DC6F41DB47DE}"/>
              </a:ext>
            </a:extLst>
          </p:cNvPr>
          <p:cNvSpPr txBox="1"/>
          <p:nvPr/>
        </p:nvSpPr>
        <p:spPr>
          <a:xfrm>
            <a:off x="6691374" y="3403693"/>
            <a:ext cx="203987" cy="215444"/>
          </a:xfrm>
          <a:prstGeom prst="rect">
            <a:avLst/>
          </a:prstGeom>
          <a:noFill/>
        </p:spPr>
        <p:txBody>
          <a:bodyPr wrap="square" rtlCol="0">
            <a:spAutoFit/>
          </a:bodyPr>
          <a:lstStyle/>
          <a:p>
            <a:r>
              <a:rPr lang="it-IT" sz="800" dirty="0">
                <a:solidFill>
                  <a:srgbClr val="FF0000"/>
                </a:solidFill>
              </a:rPr>
              <a:t>3</a:t>
            </a:r>
          </a:p>
        </p:txBody>
      </p:sp>
      <p:sp>
        <p:nvSpPr>
          <p:cNvPr id="86" name="CasellaDiTesto 85">
            <a:extLst>
              <a:ext uri="{FF2B5EF4-FFF2-40B4-BE49-F238E27FC236}">
                <a16:creationId xmlns:a16="http://schemas.microsoft.com/office/drawing/2014/main" id="{304F8AC9-916C-40C3-8FFB-20C3726866A7}"/>
              </a:ext>
            </a:extLst>
          </p:cNvPr>
          <p:cNvSpPr txBox="1"/>
          <p:nvPr/>
        </p:nvSpPr>
        <p:spPr>
          <a:xfrm>
            <a:off x="8461981" y="1568050"/>
            <a:ext cx="203987" cy="215444"/>
          </a:xfrm>
          <a:prstGeom prst="rect">
            <a:avLst/>
          </a:prstGeom>
          <a:noFill/>
        </p:spPr>
        <p:txBody>
          <a:bodyPr wrap="square" rtlCol="0">
            <a:spAutoFit/>
          </a:bodyPr>
          <a:lstStyle/>
          <a:p>
            <a:r>
              <a:rPr lang="it-IT" sz="800" dirty="0">
                <a:solidFill>
                  <a:srgbClr val="FF0000"/>
                </a:solidFill>
              </a:rPr>
              <a:t>2</a:t>
            </a:r>
          </a:p>
        </p:txBody>
      </p:sp>
      <p:sp>
        <p:nvSpPr>
          <p:cNvPr id="87" name="CasellaDiTesto 86">
            <a:extLst>
              <a:ext uri="{FF2B5EF4-FFF2-40B4-BE49-F238E27FC236}">
                <a16:creationId xmlns:a16="http://schemas.microsoft.com/office/drawing/2014/main" id="{6DB098F8-4235-47C6-AD99-CBA1881FF995}"/>
              </a:ext>
            </a:extLst>
          </p:cNvPr>
          <p:cNvSpPr txBox="1"/>
          <p:nvPr/>
        </p:nvSpPr>
        <p:spPr>
          <a:xfrm>
            <a:off x="8466379" y="2282806"/>
            <a:ext cx="203987" cy="215444"/>
          </a:xfrm>
          <a:prstGeom prst="rect">
            <a:avLst/>
          </a:prstGeom>
          <a:noFill/>
        </p:spPr>
        <p:txBody>
          <a:bodyPr wrap="square" rtlCol="0">
            <a:spAutoFit/>
          </a:bodyPr>
          <a:lstStyle/>
          <a:p>
            <a:r>
              <a:rPr lang="it-IT" sz="800" dirty="0">
                <a:solidFill>
                  <a:srgbClr val="FF0000"/>
                </a:solidFill>
              </a:rPr>
              <a:t>3</a:t>
            </a:r>
          </a:p>
        </p:txBody>
      </p:sp>
      <p:sp>
        <p:nvSpPr>
          <p:cNvPr id="89" name="CasellaDiTesto 88">
            <a:extLst>
              <a:ext uri="{FF2B5EF4-FFF2-40B4-BE49-F238E27FC236}">
                <a16:creationId xmlns:a16="http://schemas.microsoft.com/office/drawing/2014/main" id="{1523A29D-3E37-47D5-B671-FFBBBCE77DB6}"/>
              </a:ext>
            </a:extLst>
          </p:cNvPr>
          <p:cNvSpPr txBox="1"/>
          <p:nvPr/>
        </p:nvSpPr>
        <p:spPr>
          <a:xfrm>
            <a:off x="9169907" y="2288211"/>
            <a:ext cx="288000" cy="216000"/>
          </a:xfrm>
          <a:prstGeom prst="rect">
            <a:avLst/>
          </a:prstGeom>
          <a:noFill/>
        </p:spPr>
        <p:txBody>
          <a:bodyPr wrap="square" rtlCol="0">
            <a:spAutoFit/>
          </a:bodyPr>
          <a:lstStyle/>
          <a:p>
            <a:r>
              <a:rPr lang="it-IT" sz="800" dirty="0">
                <a:solidFill>
                  <a:srgbClr val="FF0000"/>
                </a:solidFill>
              </a:rPr>
              <a:t>3’’</a:t>
            </a:r>
          </a:p>
        </p:txBody>
      </p:sp>
      <p:sp>
        <p:nvSpPr>
          <p:cNvPr id="90" name="CasellaDiTesto 89">
            <a:extLst>
              <a:ext uri="{FF2B5EF4-FFF2-40B4-BE49-F238E27FC236}">
                <a16:creationId xmlns:a16="http://schemas.microsoft.com/office/drawing/2014/main" id="{A7BDDF45-F224-466F-BF0D-685FC8A2A48A}"/>
              </a:ext>
            </a:extLst>
          </p:cNvPr>
          <p:cNvSpPr txBox="1"/>
          <p:nvPr/>
        </p:nvSpPr>
        <p:spPr>
          <a:xfrm>
            <a:off x="9189295" y="1569139"/>
            <a:ext cx="288000" cy="216000"/>
          </a:xfrm>
          <a:prstGeom prst="rect">
            <a:avLst/>
          </a:prstGeom>
          <a:noFill/>
        </p:spPr>
        <p:txBody>
          <a:bodyPr wrap="square" rtlCol="0">
            <a:spAutoFit/>
          </a:bodyPr>
          <a:lstStyle/>
          <a:p>
            <a:r>
              <a:rPr lang="it-IT" sz="800" dirty="0">
                <a:solidFill>
                  <a:srgbClr val="FF0000"/>
                </a:solidFill>
              </a:rPr>
              <a:t>2’’</a:t>
            </a:r>
          </a:p>
        </p:txBody>
      </p:sp>
      <p:cxnSp>
        <p:nvCxnSpPr>
          <p:cNvPr id="94" name="Connettore diritto 93">
            <a:extLst>
              <a:ext uri="{FF2B5EF4-FFF2-40B4-BE49-F238E27FC236}">
                <a16:creationId xmlns:a16="http://schemas.microsoft.com/office/drawing/2014/main" id="{00ED571A-10B5-4E01-A464-6C04C6F88696}"/>
              </a:ext>
            </a:extLst>
          </p:cNvPr>
          <p:cNvCxnSpPr>
            <a:cxnSpLocks/>
          </p:cNvCxnSpPr>
          <p:nvPr/>
        </p:nvCxnSpPr>
        <p:spPr>
          <a:xfrm>
            <a:off x="8629403" y="1673132"/>
            <a:ext cx="2148212" cy="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6" name="Connettore diritto 95">
            <a:extLst>
              <a:ext uri="{FF2B5EF4-FFF2-40B4-BE49-F238E27FC236}">
                <a16:creationId xmlns:a16="http://schemas.microsoft.com/office/drawing/2014/main" id="{0A74B0C0-4160-490F-B263-62F753F9B8B1}"/>
              </a:ext>
            </a:extLst>
          </p:cNvPr>
          <p:cNvCxnSpPr>
            <a:cxnSpLocks/>
          </p:cNvCxnSpPr>
          <p:nvPr/>
        </p:nvCxnSpPr>
        <p:spPr>
          <a:xfrm>
            <a:off x="8630006" y="2384576"/>
            <a:ext cx="2147609" cy="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sp>
        <p:nvSpPr>
          <p:cNvPr id="97" name="Ovale 96">
            <a:extLst>
              <a:ext uri="{FF2B5EF4-FFF2-40B4-BE49-F238E27FC236}">
                <a16:creationId xmlns:a16="http://schemas.microsoft.com/office/drawing/2014/main" id="{FB13E5D1-2BC6-4265-84EA-0EB99068AA52}"/>
              </a:ext>
            </a:extLst>
          </p:cNvPr>
          <p:cNvSpPr/>
          <p:nvPr/>
        </p:nvSpPr>
        <p:spPr>
          <a:xfrm>
            <a:off x="9232259" y="1652049"/>
            <a:ext cx="36000" cy="36000"/>
          </a:xfrm>
          <a:prstGeom prst="ellipse">
            <a:avLst/>
          </a:prstGeom>
          <a:solidFill>
            <a:schemeClr val="accent2"/>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9" name="Ovale 98">
            <a:extLst>
              <a:ext uri="{FF2B5EF4-FFF2-40B4-BE49-F238E27FC236}">
                <a16:creationId xmlns:a16="http://schemas.microsoft.com/office/drawing/2014/main" id="{ED1B4296-C79C-4840-B3BA-4CF7FF938F52}"/>
              </a:ext>
            </a:extLst>
          </p:cNvPr>
          <p:cNvSpPr/>
          <p:nvPr/>
        </p:nvSpPr>
        <p:spPr>
          <a:xfrm>
            <a:off x="9232731" y="2365441"/>
            <a:ext cx="36000" cy="36000"/>
          </a:xfrm>
          <a:prstGeom prst="ellipse">
            <a:avLst/>
          </a:prstGeom>
          <a:solidFill>
            <a:schemeClr val="accent2"/>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1" name="CasellaDiTesto 100">
            <a:extLst>
              <a:ext uri="{FF2B5EF4-FFF2-40B4-BE49-F238E27FC236}">
                <a16:creationId xmlns:a16="http://schemas.microsoft.com/office/drawing/2014/main" id="{83DA9F24-D2B4-45BB-8FFB-A9BFED2D1B66}"/>
              </a:ext>
            </a:extLst>
          </p:cNvPr>
          <p:cNvSpPr txBox="1"/>
          <p:nvPr/>
        </p:nvSpPr>
        <p:spPr>
          <a:xfrm>
            <a:off x="10717364" y="1572582"/>
            <a:ext cx="288000" cy="216000"/>
          </a:xfrm>
          <a:prstGeom prst="rect">
            <a:avLst/>
          </a:prstGeom>
          <a:noFill/>
        </p:spPr>
        <p:txBody>
          <a:bodyPr wrap="square" rtlCol="0">
            <a:spAutoFit/>
          </a:bodyPr>
          <a:lstStyle/>
          <a:p>
            <a:r>
              <a:rPr lang="it-IT" sz="800" dirty="0">
                <a:solidFill>
                  <a:srgbClr val="FF0000"/>
                </a:solidFill>
              </a:rPr>
              <a:t>2’’</a:t>
            </a:r>
          </a:p>
        </p:txBody>
      </p:sp>
      <p:sp>
        <p:nvSpPr>
          <p:cNvPr id="102" name="Ovale 101">
            <a:extLst>
              <a:ext uri="{FF2B5EF4-FFF2-40B4-BE49-F238E27FC236}">
                <a16:creationId xmlns:a16="http://schemas.microsoft.com/office/drawing/2014/main" id="{23EBD75F-B3FB-463B-B301-6B76A8490A69}"/>
              </a:ext>
            </a:extLst>
          </p:cNvPr>
          <p:cNvSpPr/>
          <p:nvPr/>
        </p:nvSpPr>
        <p:spPr>
          <a:xfrm>
            <a:off x="10760328" y="1655492"/>
            <a:ext cx="36000" cy="36000"/>
          </a:xfrm>
          <a:prstGeom prst="ellipse">
            <a:avLst/>
          </a:prstGeom>
          <a:solidFill>
            <a:schemeClr val="accent2"/>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3" name="CasellaDiTesto 102">
            <a:extLst>
              <a:ext uri="{FF2B5EF4-FFF2-40B4-BE49-F238E27FC236}">
                <a16:creationId xmlns:a16="http://schemas.microsoft.com/office/drawing/2014/main" id="{2F4FB551-F4CB-4AA7-8FF8-E214B1B2D587}"/>
              </a:ext>
            </a:extLst>
          </p:cNvPr>
          <p:cNvSpPr txBox="1"/>
          <p:nvPr/>
        </p:nvSpPr>
        <p:spPr>
          <a:xfrm>
            <a:off x="10698855" y="2289380"/>
            <a:ext cx="288000" cy="216000"/>
          </a:xfrm>
          <a:prstGeom prst="rect">
            <a:avLst/>
          </a:prstGeom>
          <a:noFill/>
        </p:spPr>
        <p:txBody>
          <a:bodyPr wrap="square" rtlCol="0">
            <a:spAutoFit/>
          </a:bodyPr>
          <a:lstStyle/>
          <a:p>
            <a:r>
              <a:rPr lang="it-IT" sz="800" dirty="0">
                <a:solidFill>
                  <a:srgbClr val="FF0000"/>
                </a:solidFill>
              </a:rPr>
              <a:t>3’’</a:t>
            </a:r>
          </a:p>
        </p:txBody>
      </p:sp>
      <p:sp>
        <p:nvSpPr>
          <p:cNvPr id="104" name="Ovale 103">
            <a:extLst>
              <a:ext uri="{FF2B5EF4-FFF2-40B4-BE49-F238E27FC236}">
                <a16:creationId xmlns:a16="http://schemas.microsoft.com/office/drawing/2014/main" id="{2933671C-D879-495F-8CD9-A84C18FE4DF3}"/>
              </a:ext>
            </a:extLst>
          </p:cNvPr>
          <p:cNvSpPr/>
          <p:nvPr/>
        </p:nvSpPr>
        <p:spPr>
          <a:xfrm>
            <a:off x="10761679" y="2366610"/>
            <a:ext cx="36000" cy="36000"/>
          </a:xfrm>
          <a:prstGeom prst="ellipse">
            <a:avLst/>
          </a:prstGeom>
          <a:solidFill>
            <a:schemeClr val="accent2"/>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7" name="CasellaDiTesto 106">
            <a:extLst>
              <a:ext uri="{FF2B5EF4-FFF2-40B4-BE49-F238E27FC236}">
                <a16:creationId xmlns:a16="http://schemas.microsoft.com/office/drawing/2014/main" id="{669EB6ED-9361-4B0A-8A0F-EB20F579E886}"/>
              </a:ext>
            </a:extLst>
          </p:cNvPr>
          <p:cNvSpPr txBox="1"/>
          <p:nvPr/>
        </p:nvSpPr>
        <p:spPr>
          <a:xfrm>
            <a:off x="10714225" y="2586060"/>
            <a:ext cx="288000" cy="216000"/>
          </a:xfrm>
          <a:prstGeom prst="rect">
            <a:avLst/>
          </a:prstGeom>
          <a:noFill/>
        </p:spPr>
        <p:txBody>
          <a:bodyPr wrap="square" rtlCol="0">
            <a:spAutoFit/>
          </a:bodyPr>
          <a:lstStyle/>
          <a:p>
            <a:r>
              <a:rPr lang="it-IT" sz="800" dirty="0">
                <a:solidFill>
                  <a:srgbClr val="FF0000"/>
                </a:solidFill>
              </a:rPr>
              <a:t>4’’</a:t>
            </a:r>
          </a:p>
        </p:txBody>
      </p:sp>
      <p:sp>
        <p:nvSpPr>
          <p:cNvPr id="110" name="CasellaDiTesto 109">
            <a:extLst>
              <a:ext uri="{FF2B5EF4-FFF2-40B4-BE49-F238E27FC236}">
                <a16:creationId xmlns:a16="http://schemas.microsoft.com/office/drawing/2014/main" id="{EC1DDD91-B2DB-4F92-8665-BD4DB4ECDAC0}"/>
              </a:ext>
            </a:extLst>
          </p:cNvPr>
          <p:cNvSpPr txBox="1"/>
          <p:nvPr/>
        </p:nvSpPr>
        <p:spPr>
          <a:xfrm>
            <a:off x="8918727" y="4715232"/>
            <a:ext cx="252000" cy="216000"/>
          </a:xfrm>
          <a:prstGeom prst="rect">
            <a:avLst/>
          </a:prstGeom>
          <a:noFill/>
        </p:spPr>
        <p:txBody>
          <a:bodyPr wrap="square" rtlCol="0">
            <a:spAutoFit/>
          </a:bodyPr>
          <a:lstStyle/>
          <a:p>
            <a:r>
              <a:rPr lang="it-IT" sz="800" dirty="0">
                <a:solidFill>
                  <a:srgbClr val="FF0000"/>
                </a:solidFill>
              </a:rPr>
              <a:t>1’</a:t>
            </a:r>
          </a:p>
        </p:txBody>
      </p:sp>
      <p:sp>
        <p:nvSpPr>
          <p:cNvPr id="111" name="CasellaDiTesto 110">
            <a:extLst>
              <a:ext uri="{FF2B5EF4-FFF2-40B4-BE49-F238E27FC236}">
                <a16:creationId xmlns:a16="http://schemas.microsoft.com/office/drawing/2014/main" id="{FF1732F8-F38C-4EBD-B3A9-44F3314854D6}"/>
              </a:ext>
            </a:extLst>
          </p:cNvPr>
          <p:cNvSpPr txBox="1"/>
          <p:nvPr/>
        </p:nvSpPr>
        <p:spPr>
          <a:xfrm>
            <a:off x="9353725" y="4709976"/>
            <a:ext cx="288000" cy="216000"/>
          </a:xfrm>
          <a:prstGeom prst="rect">
            <a:avLst/>
          </a:prstGeom>
          <a:noFill/>
        </p:spPr>
        <p:txBody>
          <a:bodyPr wrap="square" rtlCol="0">
            <a:spAutoFit/>
          </a:bodyPr>
          <a:lstStyle/>
          <a:p>
            <a:r>
              <a:rPr lang="it-IT" sz="800" dirty="0">
                <a:solidFill>
                  <a:srgbClr val="FF0000"/>
                </a:solidFill>
              </a:rPr>
              <a:t>4’</a:t>
            </a:r>
          </a:p>
        </p:txBody>
      </p:sp>
      <p:sp>
        <p:nvSpPr>
          <p:cNvPr id="112" name="CasellaDiTesto 111">
            <a:extLst>
              <a:ext uri="{FF2B5EF4-FFF2-40B4-BE49-F238E27FC236}">
                <a16:creationId xmlns:a16="http://schemas.microsoft.com/office/drawing/2014/main" id="{8CBA7DD5-46B5-45B4-AEC4-4EE314CEADDD}"/>
              </a:ext>
            </a:extLst>
          </p:cNvPr>
          <p:cNvSpPr txBox="1"/>
          <p:nvPr/>
        </p:nvSpPr>
        <p:spPr>
          <a:xfrm>
            <a:off x="9052805" y="4710647"/>
            <a:ext cx="288000" cy="216000"/>
          </a:xfrm>
          <a:prstGeom prst="rect">
            <a:avLst/>
          </a:prstGeom>
          <a:noFill/>
        </p:spPr>
        <p:txBody>
          <a:bodyPr wrap="square" rtlCol="0">
            <a:spAutoFit/>
          </a:bodyPr>
          <a:lstStyle/>
          <a:p>
            <a:r>
              <a:rPr lang="it-IT" sz="800" dirty="0">
                <a:solidFill>
                  <a:srgbClr val="FF0000"/>
                </a:solidFill>
              </a:rPr>
              <a:t>2’</a:t>
            </a:r>
          </a:p>
        </p:txBody>
      </p:sp>
      <p:sp>
        <p:nvSpPr>
          <p:cNvPr id="113" name="CasellaDiTesto 112">
            <a:extLst>
              <a:ext uri="{FF2B5EF4-FFF2-40B4-BE49-F238E27FC236}">
                <a16:creationId xmlns:a16="http://schemas.microsoft.com/office/drawing/2014/main" id="{B767C7CD-9E3B-4E7F-BB53-6538097CD2FA}"/>
              </a:ext>
            </a:extLst>
          </p:cNvPr>
          <p:cNvSpPr txBox="1"/>
          <p:nvPr/>
        </p:nvSpPr>
        <p:spPr>
          <a:xfrm>
            <a:off x="9201585" y="4707886"/>
            <a:ext cx="288000" cy="216000"/>
          </a:xfrm>
          <a:prstGeom prst="rect">
            <a:avLst/>
          </a:prstGeom>
          <a:noFill/>
        </p:spPr>
        <p:txBody>
          <a:bodyPr wrap="square" rtlCol="0">
            <a:spAutoFit/>
          </a:bodyPr>
          <a:lstStyle/>
          <a:p>
            <a:r>
              <a:rPr lang="it-IT" sz="800" dirty="0">
                <a:solidFill>
                  <a:srgbClr val="FF0000"/>
                </a:solidFill>
              </a:rPr>
              <a:t>3’</a:t>
            </a:r>
          </a:p>
        </p:txBody>
      </p:sp>
      <p:sp>
        <p:nvSpPr>
          <p:cNvPr id="115" name="CasellaDiTesto 114">
            <a:extLst>
              <a:ext uri="{FF2B5EF4-FFF2-40B4-BE49-F238E27FC236}">
                <a16:creationId xmlns:a16="http://schemas.microsoft.com/office/drawing/2014/main" id="{BDFB3153-5AC0-41E4-8F9B-8440AB0DE723}"/>
              </a:ext>
            </a:extLst>
          </p:cNvPr>
          <p:cNvSpPr txBox="1"/>
          <p:nvPr/>
        </p:nvSpPr>
        <p:spPr>
          <a:xfrm>
            <a:off x="8995183" y="4700370"/>
            <a:ext cx="272316" cy="216000"/>
          </a:xfrm>
          <a:prstGeom prst="rect">
            <a:avLst/>
          </a:prstGeom>
          <a:noFill/>
          <a:ln>
            <a:noFill/>
          </a:ln>
        </p:spPr>
        <p:txBody>
          <a:bodyPr wrap="square">
            <a:spAutoFit/>
          </a:bodyPr>
          <a:lstStyle/>
          <a:p>
            <a:r>
              <a:rPr lang="it-IT" sz="800" dirty="0">
                <a:solidFill>
                  <a:srgbClr val="FF0000"/>
                </a:solidFill>
                <a:latin typeface="Symbol" panose="05050102010706020507" pitchFamily="18" charset="2"/>
              </a:rPr>
              <a:t>º</a:t>
            </a:r>
            <a:endParaRPr lang="it-IT" sz="800" dirty="0">
              <a:solidFill>
                <a:srgbClr val="FF0000"/>
              </a:solidFill>
              <a:latin typeface="MS Shell Dlg 2" panose="020B0604030504040204" pitchFamily="34" charset="0"/>
            </a:endParaRPr>
          </a:p>
        </p:txBody>
      </p:sp>
      <p:sp>
        <p:nvSpPr>
          <p:cNvPr id="116" name="CasellaDiTesto 115">
            <a:extLst>
              <a:ext uri="{FF2B5EF4-FFF2-40B4-BE49-F238E27FC236}">
                <a16:creationId xmlns:a16="http://schemas.microsoft.com/office/drawing/2014/main" id="{AA4452E0-1A9D-43B5-9021-2824EF1B70AE}"/>
              </a:ext>
            </a:extLst>
          </p:cNvPr>
          <p:cNvSpPr txBox="1"/>
          <p:nvPr/>
        </p:nvSpPr>
        <p:spPr>
          <a:xfrm>
            <a:off x="9289599" y="4699095"/>
            <a:ext cx="272316" cy="216000"/>
          </a:xfrm>
          <a:prstGeom prst="rect">
            <a:avLst/>
          </a:prstGeom>
          <a:noFill/>
          <a:ln>
            <a:noFill/>
          </a:ln>
        </p:spPr>
        <p:txBody>
          <a:bodyPr wrap="square">
            <a:spAutoFit/>
          </a:bodyPr>
          <a:lstStyle/>
          <a:p>
            <a:r>
              <a:rPr lang="it-IT" sz="800" dirty="0">
                <a:solidFill>
                  <a:srgbClr val="FF0000"/>
                </a:solidFill>
                <a:latin typeface="Symbol" panose="05050102010706020507" pitchFamily="18" charset="2"/>
              </a:rPr>
              <a:t>º</a:t>
            </a:r>
            <a:endParaRPr lang="it-IT" sz="800" dirty="0">
              <a:solidFill>
                <a:srgbClr val="FF0000"/>
              </a:solidFill>
              <a:latin typeface="MS Shell Dlg 2" panose="020B0604030504040204" pitchFamily="34" charset="0"/>
            </a:endParaRPr>
          </a:p>
        </p:txBody>
      </p:sp>
      <p:sp>
        <p:nvSpPr>
          <p:cNvPr id="120" name="CasellaDiTesto 119">
            <a:extLst>
              <a:ext uri="{FF2B5EF4-FFF2-40B4-BE49-F238E27FC236}">
                <a16:creationId xmlns:a16="http://schemas.microsoft.com/office/drawing/2014/main" id="{62853B93-B0E2-46C9-B7DC-E208AE523BFA}"/>
              </a:ext>
            </a:extLst>
          </p:cNvPr>
          <p:cNvSpPr txBox="1"/>
          <p:nvPr/>
        </p:nvSpPr>
        <p:spPr>
          <a:xfrm>
            <a:off x="9139485" y="4698834"/>
            <a:ext cx="272316" cy="216000"/>
          </a:xfrm>
          <a:prstGeom prst="rect">
            <a:avLst/>
          </a:prstGeom>
          <a:noFill/>
          <a:ln>
            <a:noFill/>
          </a:ln>
        </p:spPr>
        <p:txBody>
          <a:bodyPr wrap="square">
            <a:spAutoFit/>
          </a:bodyPr>
          <a:lstStyle/>
          <a:p>
            <a:r>
              <a:rPr lang="it-IT" sz="800" dirty="0">
                <a:solidFill>
                  <a:srgbClr val="FF0000"/>
                </a:solidFill>
                <a:latin typeface="Symbol" panose="05050102010706020507" pitchFamily="18" charset="2"/>
              </a:rPr>
              <a:t>º</a:t>
            </a:r>
            <a:endParaRPr lang="it-IT" sz="800" dirty="0">
              <a:solidFill>
                <a:srgbClr val="FF0000"/>
              </a:solidFill>
              <a:latin typeface="MS Shell Dlg 2" panose="020B0604030504040204" pitchFamily="34" charset="0"/>
            </a:endParaRPr>
          </a:p>
        </p:txBody>
      </p:sp>
      <p:grpSp>
        <p:nvGrpSpPr>
          <p:cNvPr id="25" name="Gruppo 24">
            <a:extLst>
              <a:ext uri="{FF2B5EF4-FFF2-40B4-BE49-F238E27FC236}">
                <a16:creationId xmlns:a16="http://schemas.microsoft.com/office/drawing/2014/main" id="{1C309162-5346-4D0B-894C-765049CFE069}"/>
              </a:ext>
            </a:extLst>
          </p:cNvPr>
          <p:cNvGrpSpPr/>
          <p:nvPr/>
        </p:nvGrpSpPr>
        <p:grpSpPr>
          <a:xfrm>
            <a:off x="10445425" y="5646226"/>
            <a:ext cx="712768" cy="230449"/>
            <a:chOff x="10445425" y="5646226"/>
            <a:chExt cx="712768" cy="230449"/>
          </a:xfrm>
        </p:grpSpPr>
        <p:sp>
          <p:nvSpPr>
            <p:cNvPr id="123" name="CasellaDiTesto 122">
              <a:extLst>
                <a:ext uri="{FF2B5EF4-FFF2-40B4-BE49-F238E27FC236}">
                  <a16:creationId xmlns:a16="http://schemas.microsoft.com/office/drawing/2014/main" id="{258257F3-D953-4DEE-8A90-24BEEEE846A1}"/>
                </a:ext>
              </a:extLst>
            </p:cNvPr>
            <p:cNvSpPr txBox="1"/>
            <p:nvPr/>
          </p:nvSpPr>
          <p:spPr>
            <a:xfrm>
              <a:off x="10445425" y="5660675"/>
              <a:ext cx="252000" cy="216000"/>
            </a:xfrm>
            <a:prstGeom prst="rect">
              <a:avLst/>
            </a:prstGeom>
            <a:noFill/>
          </p:spPr>
          <p:txBody>
            <a:bodyPr wrap="square" rtlCol="0">
              <a:spAutoFit/>
            </a:bodyPr>
            <a:lstStyle/>
            <a:p>
              <a:r>
                <a:rPr lang="it-IT" sz="800" dirty="0">
                  <a:solidFill>
                    <a:srgbClr val="FF0000"/>
                  </a:solidFill>
                </a:rPr>
                <a:t>1’</a:t>
              </a:r>
            </a:p>
          </p:txBody>
        </p:sp>
        <p:sp>
          <p:nvSpPr>
            <p:cNvPr id="124" name="CasellaDiTesto 123">
              <a:extLst>
                <a:ext uri="{FF2B5EF4-FFF2-40B4-BE49-F238E27FC236}">
                  <a16:creationId xmlns:a16="http://schemas.microsoft.com/office/drawing/2014/main" id="{7D0B3FF8-6B1E-4AB0-99CB-63048A35D282}"/>
                </a:ext>
              </a:extLst>
            </p:cNvPr>
            <p:cNvSpPr txBox="1"/>
            <p:nvPr/>
          </p:nvSpPr>
          <p:spPr>
            <a:xfrm>
              <a:off x="10870193" y="5655419"/>
              <a:ext cx="288000" cy="216000"/>
            </a:xfrm>
            <a:prstGeom prst="rect">
              <a:avLst/>
            </a:prstGeom>
            <a:noFill/>
          </p:spPr>
          <p:txBody>
            <a:bodyPr wrap="square" rtlCol="0">
              <a:spAutoFit/>
            </a:bodyPr>
            <a:lstStyle/>
            <a:p>
              <a:r>
                <a:rPr lang="it-IT" sz="800" dirty="0">
                  <a:solidFill>
                    <a:srgbClr val="FF0000"/>
                  </a:solidFill>
                </a:rPr>
                <a:t>4’</a:t>
              </a:r>
            </a:p>
          </p:txBody>
        </p:sp>
        <p:sp>
          <p:nvSpPr>
            <p:cNvPr id="125" name="CasellaDiTesto 124">
              <a:extLst>
                <a:ext uri="{FF2B5EF4-FFF2-40B4-BE49-F238E27FC236}">
                  <a16:creationId xmlns:a16="http://schemas.microsoft.com/office/drawing/2014/main" id="{85908578-598F-47BC-9E8D-43964D19CCC8}"/>
                </a:ext>
              </a:extLst>
            </p:cNvPr>
            <p:cNvSpPr txBox="1"/>
            <p:nvPr/>
          </p:nvSpPr>
          <p:spPr>
            <a:xfrm>
              <a:off x="10579503" y="5656090"/>
              <a:ext cx="288000" cy="216000"/>
            </a:xfrm>
            <a:prstGeom prst="rect">
              <a:avLst/>
            </a:prstGeom>
            <a:noFill/>
          </p:spPr>
          <p:txBody>
            <a:bodyPr wrap="square" rtlCol="0">
              <a:spAutoFit/>
            </a:bodyPr>
            <a:lstStyle/>
            <a:p>
              <a:r>
                <a:rPr lang="it-IT" sz="800" dirty="0">
                  <a:solidFill>
                    <a:srgbClr val="FF0000"/>
                  </a:solidFill>
                </a:rPr>
                <a:t>2’</a:t>
              </a:r>
            </a:p>
          </p:txBody>
        </p:sp>
        <p:sp>
          <p:nvSpPr>
            <p:cNvPr id="126" name="CasellaDiTesto 125">
              <a:extLst>
                <a:ext uri="{FF2B5EF4-FFF2-40B4-BE49-F238E27FC236}">
                  <a16:creationId xmlns:a16="http://schemas.microsoft.com/office/drawing/2014/main" id="{7BC00C95-5E7C-42FD-8170-973E20DEE5FE}"/>
                </a:ext>
              </a:extLst>
            </p:cNvPr>
            <p:cNvSpPr txBox="1"/>
            <p:nvPr/>
          </p:nvSpPr>
          <p:spPr>
            <a:xfrm>
              <a:off x="10728283" y="5653329"/>
              <a:ext cx="288000" cy="216000"/>
            </a:xfrm>
            <a:prstGeom prst="rect">
              <a:avLst/>
            </a:prstGeom>
            <a:noFill/>
          </p:spPr>
          <p:txBody>
            <a:bodyPr wrap="square" rtlCol="0">
              <a:spAutoFit/>
            </a:bodyPr>
            <a:lstStyle/>
            <a:p>
              <a:r>
                <a:rPr lang="it-IT" sz="800" dirty="0">
                  <a:solidFill>
                    <a:srgbClr val="FF0000"/>
                  </a:solidFill>
                </a:rPr>
                <a:t>3’</a:t>
              </a:r>
            </a:p>
          </p:txBody>
        </p:sp>
        <p:sp>
          <p:nvSpPr>
            <p:cNvPr id="127" name="CasellaDiTesto 126">
              <a:extLst>
                <a:ext uri="{FF2B5EF4-FFF2-40B4-BE49-F238E27FC236}">
                  <a16:creationId xmlns:a16="http://schemas.microsoft.com/office/drawing/2014/main" id="{81CD2B83-5268-4474-AA0A-825CE164AE2E}"/>
                </a:ext>
              </a:extLst>
            </p:cNvPr>
            <p:cNvSpPr txBox="1"/>
            <p:nvPr/>
          </p:nvSpPr>
          <p:spPr>
            <a:xfrm>
              <a:off x="10521881" y="5647762"/>
              <a:ext cx="272316" cy="216000"/>
            </a:xfrm>
            <a:prstGeom prst="rect">
              <a:avLst/>
            </a:prstGeom>
            <a:noFill/>
            <a:ln>
              <a:noFill/>
            </a:ln>
          </p:spPr>
          <p:txBody>
            <a:bodyPr wrap="square">
              <a:spAutoFit/>
            </a:bodyPr>
            <a:lstStyle/>
            <a:p>
              <a:r>
                <a:rPr lang="it-IT" sz="800" dirty="0">
                  <a:solidFill>
                    <a:srgbClr val="FF0000"/>
                  </a:solidFill>
                  <a:latin typeface="Symbol" panose="05050102010706020507" pitchFamily="18" charset="2"/>
                </a:rPr>
                <a:t>º</a:t>
              </a:r>
              <a:endParaRPr lang="it-IT" sz="800" dirty="0">
                <a:solidFill>
                  <a:srgbClr val="FF0000"/>
                </a:solidFill>
                <a:latin typeface="MS Shell Dlg 2" panose="020B0604030504040204" pitchFamily="34" charset="0"/>
              </a:endParaRPr>
            </a:p>
          </p:txBody>
        </p:sp>
        <p:sp>
          <p:nvSpPr>
            <p:cNvPr id="134" name="CasellaDiTesto 133">
              <a:extLst>
                <a:ext uri="{FF2B5EF4-FFF2-40B4-BE49-F238E27FC236}">
                  <a16:creationId xmlns:a16="http://schemas.microsoft.com/office/drawing/2014/main" id="{DAAA571F-BF7B-40C7-A338-0B70F2950B62}"/>
                </a:ext>
              </a:extLst>
            </p:cNvPr>
            <p:cNvSpPr txBox="1"/>
            <p:nvPr/>
          </p:nvSpPr>
          <p:spPr>
            <a:xfrm>
              <a:off x="10806067" y="5647401"/>
              <a:ext cx="272316" cy="216000"/>
            </a:xfrm>
            <a:prstGeom prst="rect">
              <a:avLst/>
            </a:prstGeom>
            <a:noFill/>
            <a:ln>
              <a:noFill/>
            </a:ln>
          </p:spPr>
          <p:txBody>
            <a:bodyPr wrap="square">
              <a:spAutoFit/>
            </a:bodyPr>
            <a:lstStyle/>
            <a:p>
              <a:r>
                <a:rPr lang="it-IT" sz="800" dirty="0">
                  <a:solidFill>
                    <a:srgbClr val="FF0000"/>
                  </a:solidFill>
                  <a:latin typeface="Symbol" panose="05050102010706020507" pitchFamily="18" charset="2"/>
                </a:rPr>
                <a:t>º</a:t>
              </a:r>
              <a:endParaRPr lang="it-IT" sz="800" dirty="0">
                <a:solidFill>
                  <a:srgbClr val="FF0000"/>
                </a:solidFill>
                <a:latin typeface="MS Shell Dlg 2" panose="020B0604030504040204" pitchFamily="34" charset="0"/>
              </a:endParaRPr>
            </a:p>
          </p:txBody>
        </p:sp>
        <p:sp>
          <p:nvSpPr>
            <p:cNvPr id="135" name="CasellaDiTesto 134">
              <a:extLst>
                <a:ext uri="{FF2B5EF4-FFF2-40B4-BE49-F238E27FC236}">
                  <a16:creationId xmlns:a16="http://schemas.microsoft.com/office/drawing/2014/main" id="{BE091E4E-CDA7-4E08-AC6F-E378F028F40B}"/>
                </a:ext>
              </a:extLst>
            </p:cNvPr>
            <p:cNvSpPr txBox="1"/>
            <p:nvPr/>
          </p:nvSpPr>
          <p:spPr>
            <a:xfrm>
              <a:off x="10666183" y="5646226"/>
              <a:ext cx="272316" cy="216000"/>
            </a:xfrm>
            <a:prstGeom prst="rect">
              <a:avLst/>
            </a:prstGeom>
            <a:noFill/>
            <a:ln>
              <a:noFill/>
            </a:ln>
          </p:spPr>
          <p:txBody>
            <a:bodyPr wrap="square">
              <a:spAutoFit/>
            </a:bodyPr>
            <a:lstStyle/>
            <a:p>
              <a:r>
                <a:rPr lang="it-IT" sz="800" dirty="0">
                  <a:solidFill>
                    <a:srgbClr val="FF0000"/>
                  </a:solidFill>
                  <a:latin typeface="Symbol" panose="05050102010706020507" pitchFamily="18" charset="2"/>
                </a:rPr>
                <a:t>º</a:t>
              </a:r>
              <a:endParaRPr lang="it-IT" sz="800" dirty="0">
                <a:solidFill>
                  <a:srgbClr val="FF0000"/>
                </a:solidFill>
                <a:latin typeface="MS Shell Dlg 2" panose="020B0604030504040204" pitchFamily="34" charset="0"/>
              </a:endParaRPr>
            </a:p>
          </p:txBody>
        </p:sp>
      </p:grpSp>
      <p:sp>
        <p:nvSpPr>
          <p:cNvPr id="32" name="CasellaDiTesto 31">
            <a:extLst>
              <a:ext uri="{FF2B5EF4-FFF2-40B4-BE49-F238E27FC236}">
                <a16:creationId xmlns:a16="http://schemas.microsoft.com/office/drawing/2014/main" id="{679C2595-1730-482C-B273-5316EDAADF46}"/>
              </a:ext>
            </a:extLst>
          </p:cNvPr>
          <p:cNvSpPr txBox="1"/>
          <p:nvPr/>
        </p:nvSpPr>
        <p:spPr>
          <a:xfrm>
            <a:off x="6002521" y="630441"/>
            <a:ext cx="540000" cy="396000"/>
          </a:xfrm>
          <a:prstGeom prst="rect">
            <a:avLst/>
          </a:prstGeom>
          <a:noFill/>
        </p:spPr>
        <p:txBody>
          <a:bodyPr wrap="square" rtlCol="0">
            <a:spAutoFit/>
          </a:bodyPr>
          <a:lstStyle/>
          <a:p>
            <a:r>
              <a:rPr lang="it-IT" dirty="0">
                <a:solidFill>
                  <a:srgbClr val="FF0000"/>
                </a:solidFill>
              </a:rPr>
              <a:t>t</a:t>
            </a:r>
            <a:r>
              <a:rPr lang="it-IT" baseline="-25000" dirty="0">
                <a:solidFill>
                  <a:srgbClr val="FF0000"/>
                </a:solidFill>
              </a:rPr>
              <a:t>2</a:t>
            </a:r>
            <a:r>
              <a:rPr lang="it-IT" dirty="0">
                <a:solidFill>
                  <a:srgbClr val="FF0000"/>
                </a:solidFill>
                <a:latin typeface="Symbol" panose="05050102010706020507" pitchFamily="18" charset="2"/>
              </a:rPr>
              <a:t>a</a:t>
            </a:r>
          </a:p>
        </p:txBody>
      </p:sp>
      <p:sp>
        <p:nvSpPr>
          <p:cNvPr id="137" name="CasellaDiTesto 136">
            <a:extLst>
              <a:ext uri="{FF2B5EF4-FFF2-40B4-BE49-F238E27FC236}">
                <a16:creationId xmlns:a16="http://schemas.microsoft.com/office/drawing/2014/main" id="{38871666-EAB5-4721-A8DC-3EBE7D5E6DA4}"/>
              </a:ext>
            </a:extLst>
          </p:cNvPr>
          <p:cNvSpPr txBox="1"/>
          <p:nvPr/>
        </p:nvSpPr>
        <p:spPr>
          <a:xfrm>
            <a:off x="11564163" y="5943191"/>
            <a:ext cx="522820" cy="369332"/>
          </a:xfrm>
          <a:prstGeom prst="rect">
            <a:avLst/>
          </a:prstGeom>
          <a:noFill/>
        </p:spPr>
        <p:txBody>
          <a:bodyPr wrap="square" rtlCol="0">
            <a:spAutoFit/>
          </a:bodyPr>
          <a:lstStyle/>
          <a:p>
            <a:r>
              <a:rPr lang="it-IT" dirty="0">
                <a:solidFill>
                  <a:srgbClr val="FF0000"/>
                </a:solidFill>
              </a:rPr>
              <a:t>t</a:t>
            </a:r>
            <a:r>
              <a:rPr lang="it-IT" baseline="-25000" dirty="0">
                <a:solidFill>
                  <a:srgbClr val="FF0000"/>
                </a:solidFill>
              </a:rPr>
              <a:t>1</a:t>
            </a:r>
            <a:r>
              <a:rPr lang="it-IT" dirty="0">
                <a:solidFill>
                  <a:srgbClr val="FF0000"/>
                </a:solidFill>
                <a:latin typeface="Symbol" panose="05050102010706020507" pitchFamily="18" charset="2"/>
              </a:rPr>
              <a:t>a</a:t>
            </a:r>
          </a:p>
        </p:txBody>
      </p:sp>
      <p:sp>
        <p:nvSpPr>
          <p:cNvPr id="138" name="CasellaDiTesto 137">
            <a:extLst>
              <a:ext uri="{FF2B5EF4-FFF2-40B4-BE49-F238E27FC236}">
                <a16:creationId xmlns:a16="http://schemas.microsoft.com/office/drawing/2014/main" id="{938C9C44-2289-4D56-BB56-F164B4DEEE71}"/>
              </a:ext>
            </a:extLst>
          </p:cNvPr>
          <p:cNvSpPr txBox="1"/>
          <p:nvPr/>
        </p:nvSpPr>
        <p:spPr>
          <a:xfrm>
            <a:off x="11735471" y="2931255"/>
            <a:ext cx="398533" cy="369332"/>
          </a:xfrm>
          <a:prstGeom prst="rect">
            <a:avLst/>
          </a:prstGeom>
          <a:noFill/>
        </p:spPr>
        <p:txBody>
          <a:bodyPr wrap="square" rtlCol="0">
            <a:spAutoFit/>
          </a:bodyPr>
          <a:lstStyle/>
          <a:p>
            <a:r>
              <a:rPr lang="it-IT" dirty="0"/>
              <a:t>lt</a:t>
            </a:r>
          </a:p>
        </p:txBody>
      </p:sp>
      <p:sp>
        <p:nvSpPr>
          <p:cNvPr id="139" name="CasellaDiTesto 138">
            <a:extLst>
              <a:ext uri="{FF2B5EF4-FFF2-40B4-BE49-F238E27FC236}">
                <a16:creationId xmlns:a16="http://schemas.microsoft.com/office/drawing/2014/main" id="{54D8367A-08DF-40E8-921C-FC060FCCED14}"/>
              </a:ext>
            </a:extLst>
          </p:cNvPr>
          <p:cNvSpPr txBox="1"/>
          <p:nvPr/>
        </p:nvSpPr>
        <p:spPr>
          <a:xfrm rot="-3540000">
            <a:off x="6455856" y="4983177"/>
            <a:ext cx="398533" cy="369332"/>
          </a:xfrm>
          <a:prstGeom prst="rect">
            <a:avLst/>
          </a:prstGeom>
          <a:noFill/>
        </p:spPr>
        <p:txBody>
          <a:bodyPr wrap="square" rtlCol="0">
            <a:spAutoFit/>
          </a:bodyPr>
          <a:lstStyle/>
          <a:p>
            <a:r>
              <a:rPr lang="it-IT" dirty="0"/>
              <a:t>lt</a:t>
            </a:r>
          </a:p>
        </p:txBody>
      </p:sp>
      <p:sp>
        <p:nvSpPr>
          <p:cNvPr id="2" name="CasellaDiTesto 1">
            <a:extLst>
              <a:ext uri="{FF2B5EF4-FFF2-40B4-BE49-F238E27FC236}">
                <a16:creationId xmlns:a16="http://schemas.microsoft.com/office/drawing/2014/main" id="{8E4A34D4-AF20-4B4C-86A4-5B3A00CBC1A3}"/>
              </a:ext>
            </a:extLst>
          </p:cNvPr>
          <p:cNvSpPr txBox="1"/>
          <p:nvPr/>
        </p:nvSpPr>
        <p:spPr>
          <a:xfrm>
            <a:off x="0" y="435003"/>
            <a:ext cx="5821062" cy="923330"/>
          </a:xfrm>
          <a:prstGeom prst="rect">
            <a:avLst/>
          </a:prstGeom>
          <a:noFill/>
        </p:spPr>
        <p:txBody>
          <a:bodyPr wrap="square" rtlCol="0">
            <a:spAutoFit/>
          </a:bodyPr>
          <a:lstStyle/>
          <a:p>
            <a:r>
              <a:rPr lang="it-IT" dirty="0"/>
              <a:t>Per determinare la compenetrazione tra i due solidi si procede sezionando la composizione  con un piano </a:t>
            </a:r>
            <a:r>
              <a:rPr lang="it-IT" dirty="0">
                <a:solidFill>
                  <a:srgbClr val="FF0000"/>
                </a:solidFill>
                <a:latin typeface="Symbol" panose="05050102010706020507" pitchFamily="18" charset="2"/>
              </a:rPr>
              <a:t>a </a:t>
            </a:r>
            <a:r>
              <a:rPr lang="it-IT" dirty="0">
                <a:solidFill>
                  <a:srgbClr val="FF0000"/>
                </a:solidFill>
              </a:rPr>
              <a:t>(t</a:t>
            </a:r>
            <a:r>
              <a:rPr lang="it-IT" baseline="-25000" dirty="0">
                <a:solidFill>
                  <a:srgbClr val="FF0000"/>
                </a:solidFill>
              </a:rPr>
              <a:t>1</a:t>
            </a:r>
            <a:r>
              <a:rPr lang="it-IT" dirty="0">
                <a:solidFill>
                  <a:srgbClr val="FF0000"/>
                </a:solidFill>
                <a:latin typeface="Symbol" panose="05050102010706020507" pitchFamily="18" charset="2"/>
              </a:rPr>
              <a:t>a</a:t>
            </a:r>
            <a:r>
              <a:rPr lang="it-IT" dirty="0">
                <a:solidFill>
                  <a:srgbClr val="FF0000"/>
                </a:solidFill>
              </a:rPr>
              <a:t>; t</a:t>
            </a:r>
            <a:r>
              <a:rPr lang="it-IT" baseline="-25000" dirty="0">
                <a:solidFill>
                  <a:srgbClr val="FF0000"/>
                </a:solidFill>
              </a:rPr>
              <a:t>2</a:t>
            </a:r>
            <a:r>
              <a:rPr lang="it-IT" dirty="0">
                <a:solidFill>
                  <a:srgbClr val="FF0000"/>
                </a:solidFill>
                <a:latin typeface="Symbol" panose="05050102010706020507" pitchFamily="18" charset="2"/>
              </a:rPr>
              <a:t>a</a:t>
            </a:r>
            <a:r>
              <a:rPr lang="it-IT" dirty="0">
                <a:solidFill>
                  <a:srgbClr val="FF0000"/>
                </a:solidFill>
              </a:rPr>
              <a:t>) </a:t>
            </a:r>
            <a:r>
              <a:rPr lang="it-IT" dirty="0"/>
              <a:t>proiettante in prima proiezione</a:t>
            </a:r>
          </a:p>
        </p:txBody>
      </p:sp>
      <p:sp>
        <p:nvSpPr>
          <p:cNvPr id="7" name="CasellaDiTesto 6">
            <a:extLst>
              <a:ext uri="{FF2B5EF4-FFF2-40B4-BE49-F238E27FC236}">
                <a16:creationId xmlns:a16="http://schemas.microsoft.com/office/drawing/2014/main" id="{9E08CB43-1595-4DAD-AC66-37794B63FCEE}"/>
              </a:ext>
            </a:extLst>
          </p:cNvPr>
          <p:cNvSpPr txBox="1"/>
          <p:nvPr/>
        </p:nvSpPr>
        <p:spPr>
          <a:xfrm>
            <a:off x="0" y="1390458"/>
            <a:ext cx="4538431" cy="1477328"/>
          </a:xfrm>
          <a:prstGeom prst="rect">
            <a:avLst/>
          </a:prstGeom>
          <a:noFill/>
        </p:spPr>
        <p:txBody>
          <a:bodyPr wrap="square" rtlCol="0">
            <a:spAutoFit/>
          </a:bodyPr>
          <a:lstStyle/>
          <a:p>
            <a:r>
              <a:rPr lang="it-IT" dirty="0"/>
              <a:t>Il piano </a:t>
            </a:r>
            <a:r>
              <a:rPr lang="it-IT" dirty="0">
                <a:solidFill>
                  <a:srgbClr val="FF0000"/>
                </a:solidFill>
                <a:latin typeface="Symbol" panose="05050102010706020507" pitchFamily="18" charset="2"/>
              </a:rPr>
              <a:t>a</a:t>
            </a:r>
            <a:r>
              <a:rPr lang="it-IT" dirty="0"/>
              <a:t> seziona contemporaneamente i due solidi secondo i punti </a:t>
            </a:r>
            <a:r>
              <a:rPr lang="it-IT" dirty="0">
                <a:solidFill>
                  <a:srgbClr val="FF0000"/>
                </a:solidFill>
              </a:rPr>
              <a:t>1</a:t>
            </a:r>
            <a:r>
              <a:rPr lang="it-IT" dirty="0"/>
              <a:t>; </a:t>
            </a:r>
            <a:r>
              <a:rPr lang="it-IT" dirty="0">
                <a:solidFill>
                  <a:srgbClr val="FF0000"/>
                </a:solidFill>
              </a:rPr>
              <a:t>2</a:t>
            </a:r>
            <a:r>
              <a:rPr lang="it-IT" dirty="0"/>
              <a:t>; </a:t>
            </a:r>
            <a:r>
              <a:rPr lang="it-IT" dirty="0">
                <a:solidFill>
                  <a:srgbClr val="FF0000"/>
                </a:solidFill>
              </a:rPr>
              <a:t>3</a:t>
            </a:r>
            <a:r>
              <a:rPr lang="it-IT" dirty="0"/>
              <a:t>; </a:t>
            </a:r>
            <a:r>
              <a:rPr lang="it-IT" dirty="0">
                <a:solidFill>
                  <a:srgbClr val="FF0000"/>
                </a:solidFill>
              </a:rPr>
              <a:t>4 </a:t>
            </a:r>
            <a:r>
              <a:rPr lang="it-IT" dirty="0"/>
              <a:t>come evidenziato nel proiezione laterale secondo un piano ortogonale all’asse del cilindro blu</a:t>
            </a:r>
          </a:p>
        </p:txBody>
      </p:sp>
      <p:grpSp>
        <p:nvGrpSpPr>
          <p:cNvPr id="9" name="Gruppo 8">
            <a:extLst>
              <a:ext uri="{FF2B5EF4-FFF2-40B4-BE49-F238E27FC236}">
                <a16:creationId xmlns:a16="http://schemas.microsoft.com/office/drawing/2014/main" id="{5E165649-597D-487A-BC53-3A2BA85CFBEA}"/>
              </a:ext>
            </a:extLst>
          </p:cNvPr>
          <p:cNvGrpSpPr/>
          <p:nvPr/>
        </p:nvGrpSpPr>
        <p:grpSpPr>
          <a:xfrm>
            <a:off x="6607183" y="3013719"/>
            <a:ext cx="59417" cy="53169"/>
            <a:chOff x="6603373" y="3006099"/>
            <a:chExt cx="59417" cy="53169"/>
          </a:xfrm>
        </p:grpSpPr>
        <p:cxnSp>
          <p:nvCxnSpPr>
            <p:cNvPr id="140" name="Connettore diritto 139">
              <a:extLst>
                <a:ext uri="{FF2B5EF4-FFF2-40B4-BE49-F238E27FC236}">
                  <a16:creationId xmlns:a16="http://schemas.microsoft.com/office/drawing/2014/main" id="{23DD3F80-41C3-4ABE-AA2C-70F8A2F9E965}"/>
                </a:ext>
              </a:extLst>
            </p:cNvPr>
            <p:cNvCxnSpPr>
              <a:cxnSpLocks/>
            </p:cNvCxnSpPr>
            <p:nvPr/>
          </p:nvCxnSpPr>
          <p:spPr>
            <a:xfrm>
              <a:off x="6603373" y="3014467"/>
              <a:ext cx="59417" cy="34305"/>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41" name="Connettore diritto 140">
              <a:extLst>
                <a:ext uri="{FF2B5EF4-FFF2-40B4-BE49-F238E27FC236}">
                  <a16:creationId xmlns:a16="http://schemas.microsoft.com/office/drawing/2014/main" id="{7EDDF15C-A38E-4962-AE7F-486CE813F47D}"/>
                </a:ext>
              </a:extLst>
            </p:cNvPr>
            <p:cNvCxnSpPr>
              <a:cxnSpLocks/>
            </p:cNvCxnSpPr>
            <p:nvPr/>
          </p:nvCxnSpPr>
          <p:spPr>
            <a:xfrm flipH="1">
              <a:off x="6612204" y="3006099"/>
              <a:ext cx="30697" cy="53169"/>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16" name="CasellaDiTesto 15">
            <a:extLst>
              <a:ext uri="{FF2B5EF4-FFF2-40B4-BE49-F238E27FC236}">
                <a16:creationId xmlns:a16="http://schemas.microsoft.com/office/drawing/2014/main" id="{E8F0D0BA-EF39-4F30-B2B3-EA7B9872DDEC}"/>
              </a:ext>
            </a:extLst>
          </p:cNvPr>
          <p:cNvSpPr txBox="1"/>
          <p:nvPr/>
        </p:nvSpPr>
        <p:spPr>
          <a:xfrm>
            <a:off x="0" y="2931841"/>
            <a:ext cx="4545801" cy="923330"/>
          </a:xfrm>
          <a:prstGeom prst="rect">
            <a:avLst/>
          </a:prstGeom>
          <a:noFill/>
        </p:spPr>
        <p:txBody>
          <a:bodyPr wrap="square" rtlCol="0">
            <a:spAutoFit/>
          </a:bodyPr>
          <a:lstStyle/>
          <a:p>
            <a:r>
              <a:rPr lang="it-IT" dirty="0"/>
              <a:t>Su </a:t>
            </a:r>
            <a:r>
              <a:rPr lang="it-IT" dirty="0">
                <a:latin typeface="Symbol" panose="05050102010706020507" pitchFamily="18" charset="2"/>
              </a:rPr>
              <a:t>p</a:t>
            </a:r>
            <a:r>
              <a:rPr lang="it-IT" baseline="-25000" dirty="0"/>
              <a:t>1</a:t>
            </a:r>
            <a:r>
              <a:rPr lang="it-IT" dirty="0"/>
              <a:t> il piano </a:t>
            </a:r>
            <a:r>
              <a:rPr lang="it-IT" dirty="0">
                <a:solidFill>
                  <a:srgbClr val="FF0000"/>
                </a:solidFill>
                <a:latin typeface="Symbol" panose="05050102010706020507" pitchFamily="18" charset="2"/>
              </a:rPr>
              <a:t>a</a:t>
            </a:r>
            <a:r>
              <a:rPr lang="it-IT" dirty="0"/>
              <a:t>  interseca le superfici laterali dei due solidi nei punti seguenti coincidenti: </a:t>
            </a:r>
            <a:r>
              <a:rPr lang="it-IT" dirty="0">
                <a:solidFill>
                  <a:srgbClr val="FF0000"/>
                </a:solidFill>
              </a:rPr>
              <a:t>1; 2; 3; 4</a:t>
            </a:r>
            <a:r>
              <a:rPr lang="it-IT" dirty="0"/>
              <a:t>, così distribuiti</a:t>
            </a:r>
          </a:p>
        </p:txBody>
      </p:sp>
      <p:sp>
        <p:nvSpPr>
          <p:cNvPr id="18" name="CasellaDiTesto 17">
            <a:extLst>
              <a:ext uri="{FF2B5EF4-FFF2-40B4-BE49-F238E27FC236}">
                <a16:creationId xmlns:a16="http://schemas.microsoft.com/office/drawing/2014/main" id="{DA564A13-530C-4A37-9476-DA2CB310EC8E}"/>
              </a:ext>
            </a:extLst>
          </p:cNvPr>
          <p:cNvSpPr txBox="1"/>
          <p:nvPr/>
        </p:nvSpPr>
        <p:spPr>
          <a:xfrm>
            <a:off x="-27035" y="3938803"/>
            <a:ext cx="4690903" cy="923330"/>
          </a:xfrm>
          <a:prstGeom prst="rect">
            <a:avLst/>
          </a:prstGeom>
          <a:noFill/>
        </p:spPr>
        <p:txBody>
          <a:bodyPr wrap="square" rtlCol="0">
            <a:spAutoFit/>
          </a:bodyPr>
          <a:lstStyle/>
          <a:p>
            <a:r>
              <a:rPr lang="it-IT" dirty="0">
                <a:solidFill>
                  <a:srgbClr val="FF0000"/>
                </a:solidFill>
              </a:rPr>
              <a:t>1(1’; 1’’) </a:t>
            </a:r>
            <a:r>
              <a:rPr lang="it-IT" dirty="0"/>
              <a:t>e </a:t>
            </a:r>
            <a:r>
              <a:rPr lang="it-IT" dirty="0">
                <a:solidFill>
                  <a:srgbClr val="FF0000"/>
                </a:solidFill>
              </a:rPr>
              <a:t>4(4’; 4’’) </a:t>
            </a:r>
            <a:r>
              <a:rPr lang="it-IT" dirty="0"/>
              <a:t>rappresentano i punti di intersezione tra la superficie esterna del </a:t>
            </a:r>
            <a:r>
              <a:rPr lang="it-IT" dirty="0">
                <a:solidFill>
                  <a:srgbClr val="00B050"/>
                </a:solidFill>
              </a:rPr>
              <a:t>cilindro verde</a:t>
            </a:r>
            <a:r>
              <a:rPr lang="it-IT" dirty="0"/>
              <a:t> e quella del </a:t>
            </a:r>
            <a:r>
              <a:rPr lang="it-IT" dirty="0">
                <a:solidFill>
                  <a:srgbClr val="00B0F0"/>
                </a:solidFill>
              </a:rPr>
              <a:t>cilindro blu</a:t>
            </a:r>
          </a:p>
        </p:txBody>
      </p:sp>
      <p:sp>
        <p:nvSpPr>
          <p:cNvPr id="19" name="CasellaDiTesto 18">
            <a:extLst>
              <a:ext uri="{FF2B5EF4-FFF2-40B4-BE49-F238E27FC236}">
                <a16:creationId xmlns:a16="http://schemas.microsoft.com/office/drawing/2014/main" id="{62CBB226-41E2-4ED4-9E7C-8FD7423A75FA}"/>
              </a:ext>
            </a:extLst>
          </p:cNvPr>
          <p:cNvSpPr txBox="1"/>
          <p:nvPr/>
        </p:nvSpPr>
        <p:spPr>
          <a:xfrm>
            <a:off x="16471" y="4814999"/>
            <a:ext cx="6172378" cy="923330"/>
          </a:xfrm>
          <a:prstGeom prst="rect">
            <a:avLst/>
          </a:prstGeom>
          <a:noFill/>
        </p:spPr>
        <p:txBody>
          <a:bodyPr wrap="square" rtlCol="0">
            <a:spAutoFit/>
          </a:bodyPr>
          <a:lstStyle/>
          <a:p>
            <a:r>
              <a:rPr lang="it-IT" dirty="0">
                <a:solidFill>
                  <a:srgbClr val="FF0000"/>
                </a:solidFill>
              </a:rPr>
              <a:t>2(2’; 2’’) </a:t>
            </a:r>
            <a:r>
              <a:rPr lang="it-IT" dirty="0"/>
              <a:t>e </a:t>
            </a:r>
            <a:r>
              <a:rPr lang="it-IT" dirty="0">
                <a:solidFill>
                  <a:srgbClr val="FF0000"/>
                </a:solidFill>
              </a:rPr>
              <a:t>3(3’; 3’’) </a:t>
            </a:r>
            <a:r>
              <a:rPr lang="it-IT" dirty="0"/>
              <a:t>rappresentano i punti di intersezione tra la </a:t>
            </a:r>
            <a:r>
              <a:rPr lang="it-IT" dirty="0">
                <a:solidFill>
                  <a:srgbClr val="00B050"/>
                </a:solidFill>
              </a:rPr>
              <a:t>superficie esterna del cilindro di colore verde </a:t>
            </a:r>
            <a:r>
              <a:rPr lang="it-IT" dirty="0"/>
              <a:t>e la </a:t>
            </a:r>
            <a:r>
              <a:rPr lang="it-IT" dirty="0">
                <a:solidFill>
                  <a:srgbClr val="00B0F0"/>
                </a:solidFill>
              </a:rPr>
              <a:t>superficie interna del cilindro di colore blu</a:t>
            </a:r>
          </a:p>
        </p:txBody>
      </p:sp>
      <p:sp>
        <p:nvSpPr>
          <p:cNvPr id="20" name="CasellaDiTesto 19">
            <a:extLst>
              <a:ext uri="{FF2B5EF4-FFF2-40B4-BE49-F238E27FC236}">
                <a16:creationId xmlns:a16="http://schemas.microsoft.com/office/drawing/2014/main" id="{915AC0BC-76E0-45E3-B490-788644EC2643}"/>
              </a:ext>
            </a:extLst>
          </p:cNvPr>
          <p:cNvSpPr txBox="1"/>
          <p:nvPr/>
        </p:nvSpPr>
        <p:spPr>
          <a:xfrm>
            <a:off x="0" y="5852753"/>
            <a:ext cx="8177489" cy="923330"/>
          </a:xfrm>
          <a:prstGeom prst="rect">
            <a:avLst/>
          </a:prstGeom>
          <a:noFill/>
        </p:spPr>
        <p:txBody>
          <a:bodyPr wrap="square" rtlCol="0">
            <a:spAutoFit/>
          </a:bodyPr>
          <a:lstStyle/>
          <a:p>
            <a:r>
              <a:rPr lang="it-IT" dirty="0"/>
              <a:t>Data la simmetria  dei solidi della composizione  con lo stesso criterio si possono ricercare i punti dell’altro estremo della corda della circonferenza del cilindro verde</a:t>
            </a:r>
          </a:p>
        </p:txBody>
      </p:sp>
      <p:grpSp>
        <p:nvGrpSpPr>
          <p:cNvPr id="24" name="Gruppo 23">
            <a:extLst>
              <a:ext uri="{FF2B5EF4-FFF2-40B4-BE49-F238E27FC236}">
                <a16:creationId xmlns:a16="http://schemas.microsoft.com/office/drawing/2014/main" id="{E2D815A2-8A1F-466C-81EF-F0CF0E6A7C44}"/>
              </a:ext>
            </a:extLst>
          </p:cNvPr>
          <p:cNvGrpSpPr/>
          <p:nvPr/>
        </p:nvGrpSpPr>
        <p:grpSpPr>
          <a:xfrm>
            <a:off x="8359282" y="4345137"/>
            <a:ext cx="530141" cy="234035"/>
            <a:chOff x="7642986" y="2337066"/>
            <a:chExt cx="530141" cy="234035"/>
          </a:xfrm>
        </p:grpSpPr>
        <p:sp>
          <p:nvSpPr>
            <p:cNvPr id="121" name="CasellaDiTesto 120">
              <a:extLst>
                <a:ext uri="{FF2B5EF4-FFF2-40B4-BE49-F238E27FC236}">
                  <a16:creationId xmlns:a16="http://schemas.microsoft.com/office/drawing/2014/main" id="{B77E6D8F-C137-4A14-941B-0F026A6EECDB}"/>
                </a:ext>
              </a:extLst>
            </p:cNvPr>
            <p:cNvSpPr txBox="1"/>
            <p:nvPr/>
          </p:nvSpPr>
          <p:spPr>
            <a:xfrm>
              <a:off x="7950900" y="2353519"/>
              <a:ext cx="203987" cy="215444"/>
            </a:xfrm>
            <a:prstGeom prst="rect">
              <a:avLst/>
            </a:prstGeom>
            <a:noFill/>
          </p:spPr>
          <p:txBody>
            <a:bodyPr wrap="square" rtlCol="0">
              <a:spAutoFit/>
            </a:bodyPr>
            <a:lstStyle/>
            <a:p>
              <a:r>
                <a:rPr lang="it-IT" sz="800" dirty="0">
                  <a:solidFill>
                    <a:srgbClr val="FF0000"/>
                  </a:solidFill>
                </a:rPr>
                <a:t>4</a:t>
              </a:r>
            </a:p>
          </p:txBody>
        </p:sp>
        <p:sp>
          <p:nvSpPr>
            <p:cNvPr id="142" name="CasellaDiTesto 141">
              <a:extLst>
                <a:ext uri="{FF2B5EF4-FFF2-40B4-BE49-F238E27FC236}">
                  <a16:creationId xmlns:a16="http://schemas.microsoft.com/office/drawing/2014/main" id="{6C6CB594-B4B5-4A88-85A1-A8658C893059}"/>
                </a:ext>
              </a:extLst>
            </p:cNvPr>
            <p:cNvSpPr txBox="1"/>
            <p:nvPr/>
          </p:nvSpPr>
          <p:spPr>
            <a:xfrm>
              <a:off x="7642986" y="2355591"/>
              <a:ext cx="203987" cy="215444"/>
            </a:xfrm>
            <a:prstGeom prst="rect">
              <a:avLst/>
            </a:prstGeom>
            <a:noFill/>
          </p:spPr>
          <p:txBody>
            <a:bodyPr wrap="square" rtlCol="0">
              <a:spAutoFit/>
            </a:bodyPr>
            <a:lstStyle/>
            <a:p>
              <a:r>
                <a:rPr lang="it-IT" sz="800" dirty="0">
                  <a:solidFill>
                    <a:srgbClr val="FF0000"/>
                  </a:solidFill>
                </a:rPr>
                <a:t>1</a:t>
              </a:r>
            </a:p>
          </p:txBody>
        </p:sp>
        <p:sp>
          <p:nvSpPr>
            <p:cNvPr id="143" name="CasellaDiTesto 142">
              <a:extLst>
                <a:ext uri="{FF2B5EF4-FFF2-40B4-BE49-F238E27FC236}">
                  <a16:creationId xmlns:a16="http://schemas.microsoft.com/office/drawing/2014/main" id="{850E0ACE-00BF-45F9-901F-272BB58CCCB7}"/>
                </a:ext>
              </a:extLst>
            </p:cNvPr>
            <p:cNvSpPr txBox="1"/>
            <p:nvPr/>
          </p:nvSpPr>
          <p:spPr>
            <a:xfrm>
              <a:off x="7743835" y="2355657"/>
              <a:ext cx="203987" cy="215444"/>
            </a:xfrm>
            <a:prstGeom prst="rect">
              <a:avLst/>
            </a:prstGeom>
            <a:noFill/>
          </p:spPr>
          <p:txBody>
            <a:bodyPr wrap="square" rtlCol="0">
              <a:spAutoFit/>
            </a:bodyPr>
            <a:lstStyle/>
            <a:p>
              <a:r>
                <a:rPr lang="it-IT" sz="800" dirty="0">
                  <a:solidFill>
                    <a:srgbClr val="FF0000"/>
                  </a:solidFill>
                </a:rPr>
                <a:t>2</a:t>
              </a:r>
            </a:p>
          </p:txBody>
        </p:sp>
        <p:sp>
          <p:nvSpPr>
            <p:cNvPr id="144" name="CasellaDiTesto 143">
              <a:extLst>
                <a:ext uri="{FF2B5EF4-FFF2-40B4-BE49-F238E27FC236}">
                  <a16:creationId xmlns:a16="http://schemas.microsoft.com/office/drawing/2014/main" id="{3FA9090A-1E5B-4383-8663-D06BF323DE98}"/>
                </a:ext>
              </a:extLst>
            </p:cNvPr>
            <p:cNvSpPr txBox="1"/>
            <p:nvPr/>
          </p:nvSpPr>
          <p:spPr>
            <a:xfrm>
              <a:off x="7846492" y="2355117"/>
              <a:ext cx="203987" cy="215444"/>
            </a:xfrm>
            <a:prstGeom prst="rect">
              <a:avLst/>
            </a:prstGeom>
            <a:noFill/>
          </p:spPr>
          <p:txBody>
            <a:bodyPr wrap="square" rtlCol="0">
              <a:spAutoFit/>
            </a:bodyPr>
            <a:lstStyle/>
            <a:p>
              <a:r>
                <a:rPr lang="it-IT" sz="800" dirty="0">
                  <a:solidFill>
                    <a:srgbClr val="FF0000"/>
                  </a:solidFill>
                </a:rPr>
                <a:t>3</a:t>
              </a:r>
            </a:p>
          </p:txBody>
        </p:sp>
        <p:sp>
          <p:nvSpPr>
            <p:cNvPr id="146" name="CasellaDiTesto 145">
              <a:extLst>
                <a:ext uri="{FF2B5EF4-FFF2-40B4-BE49-F238E27FC236}">
                  <a16:creationId xmlns:a16="http://schemas.microsoft.com/office/drawing/2014/main" id="{B6E74118-938A-46A7-A84C-7DAE9311474F}"/>
                </a:ext>
              </a:extLst>
            </p:cNvPr>
            <p:cNvSpPr txBox="1"/>
            <p:nvPr/>
          </p:nvSpPr>
          <p:spPr>
            <a:xfrm>
              <a:off x="7686976" y="2344723"/>
              <a:ext cx="272316" cy="216000"/>
            </a:xfrm>
            <a:prstGeom prst="rect">
              <a:avLst/>
            </a:prstGeom>
            <a:noFill/>
            <a:ln>
              <a:noFill/>
            </a:ln>
          </p:spPr>
          <p:txBody>
            <a:bodyPr wrap="square">
              <a:spAutoFit/>
            </a:bodyPr>
            <a:lstStyle/>
            <a:p>
              <a:r>
                <a:rPr lang="it-IT" sz="800" dirty="0">
                  <a:solidFill>
                    <a:srgbClr val="FF0000"/>
                  </a:solidFill>
                  <a:latin typeface="Symbol" panose="05050102010706020507" pitchFamily="18" charset="2"/>
                </a:rPr>
                <a:t>º</a:t>
              </a:r>
              <a:endParaRPr lang="it-IT" sz="800" dirty="0">
                <a:solidFill>
                  <a:srgbClr val="FF0000"/>
                </a:solidFill>
                <a:latin typeface="MS Shell Dlg 2" panose="020B0604030504040204" pitchFamily="34" charset="0"/>
              </a:endParaRPr>
            </a:p>
          </p:txBody>
        </p:sp>
        <p:sp>
          <p:nvSpPr>
            <p:cNvPr id="147" name="CasellaDiTesto 146">
              <a:extLst>
                <a:ext uri="{FF2B5EF4-FFF2-40B4-BE49-F238E27FC236}">
                  <a16:creationId xmlns:a16="http://schemas.microsoft.com/office/drawing/2014/main" id="{92794DEE-6A22-4B5E-940B-1E0DDE91DB04}"/>
                </a:ext>
              </a:extLst>
            </p:cNvPr>
            <p:cNvSpPr txBox="1"/>
            <p:nvPr/>
          </p:nvSpPr>
          <p:spPr>
            <a:xfrm>
              <a:off x="7796030" y="2337066"/>
              <a:ext cx="272316" cy="216000"/>
            </a:xfrm>
            <a:prstGeom prst="rect">
              <a:avLst/>
            </a:prstGeom>
            <a:noFill/>
            <a:ln>
              <a:noFill/>
            </a:ln>
          </p:spPr>
          <p:txBody>
            <a:bodyPr wrap="square">
              <a:spAutoFit/>
            </a:bodyPr>
            <a:lstStyle/>
            <a:p>
              <a:r>
                <a:rPr lang="it-IT" sz="800" dirty="0">
                  <a:solidFill>
                    <a:srgbClr val="FF0000"/>
                  </a:solidFill>
                  <a:latin typeface="Symbol" panose="05050102010706020507" pitchFamily="18" charset="2"/>
                </a:rPr>
                <a:t>º</a:t>
              </a:r>
              <a:endParaRPr lang="it-IT" sz="800" dirty="0">
                <a:solidFill>
                  <a:srgbClr val="FF0000"/>
                </a:solidFill>
                <a:latin typeface="MS Shell Dlg 2" panose="020B0604030504040204" pitchFamily="34" charset="0"/>
              </a:endParaRPr>
            </a:p>
          </p:txBody>
        </p:sp>
        <p:sp>
          <p:nvSpPr>
            <p:cNvPr id="148" name="CasellaDiTesto 147">
              <a:extLst>
                <a:ext uri="{FF2B5EF4-FFF2-40B4-BE49-F238E27FC236}">
                  <a16:creationId xmlns:a16="http://schemas.microsoft.com/office/drawing/2014/main" id="{EF7CB52D-FA9E-42FD-9A2D-C8240ACC3DB3}"/>
                </a:ext>
              </a:extLst>
            </p:cNvPr>
            <p:cNvSpPr txBox="1"/>
            <p:nvPr/>
          </p:nvSpPr>
          <p:spPr>
            <a:xfrm>
              <a:off x="7900811" y="2342733"/>
              <a:ext cx="272316" cy="216000"/>
            </a:xfrm>
            <a:prstGeom prst="rect">
              <a:avLst/>
            </a:prstGeom>
            <a:noFill/>
            <a:ln>
              <a:noFill/>
            </a:ln>
          </p:spPr>
          <p:txBody>
            <a:bodyPr wrap="square">
              <a:spAutoFit/>
            </a:bodyPr>
            <a:lstStyle/>
            <a:p>
              <a:r>
                <a:rPr lang="it-IT" sz="800" dirty="0">
                  <a:solidFill>
                    <a:srgbClr val="FF0000"/>
                  </a:solidFill>
                  <a:latin typeface="Symbol" panose="05050102010706020507" pitchFamily="18" charset="2"/>
                </a:rPr>
                <a:t>º</a:t>
              </a:r>
              <a:endParaRPr lang="it-IT" sz="800" dirty="0">
                <a:solidFill>
                  <a:srgbClr val="FF0000"/>
                </a:solidFill>
                <a:latin typeface="MS Shell Dlg 2" panose="020B0604030504040204" pitchFamily="34" charset="0"/>
              </a:endParaRPr>
            </a:p>
          </p:txBody>
        </p:sp>
      </p:grpSp>
      <p:sp>
        <p:nvSpPr>
          <p:cNvPr id="145" name="Pulsante di azione: vuoto 144">
            <a:hlinkClick r:id="rId3" action="ppaction://hlinksldjump" highlightClick="1"/>
            <a:extLst>
              <a:ext uri="{FF2B5EF4-FFF2-40B4-BE49-F238E27FC236}">
                <a16:creationId xmlns:a16="http://schemas.microsoft.com/office/drawing/2014/main" id="{118B2DB8-35B8-4038-8741-F2BEBB854EE8}"/>
              </a:ext>
            </a:extLst>
          </p:cNvPr>
          <p:cNvSpPr/>
          <p:nvPr/>
        </p:nvSpPr>
        <p:spPr>
          <a:xfrm>
            <a:off x="10812000" y="20667"/>
            <a:ext cx="1368000" cy="360000"/>
          </a:xfrm>
          <a:prstGeom prst="actionButtonBlank">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white"/>
                </a:solidFill>
                <a:effectLst/>
                <a:uLnTx/>
                <a:uFillTx/>
                <a:latin typeface="Comic Sans MS"/>
                <a:ea typeface="+mn-ea"/>
                <a:cs typeface="+mn-cs"/>
              </a:rPr>
              <a:t>Torna a indice</a:t>
            </a:r>
          </a:p>
        </p:txBody>
      </p:sp>
    </p:spTree>
    <p:extLst>
      <p:ext uri="{BB962C8B-B14F-4D97-AF65-F5344CB8AC3E}">
        <p14:creationId xmlns:p14="http://schemas.microsoft.com/office/powerpoint/2010/main" val="183755571"/>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179"/>
                                        </p:tgtEl>
                                        <p:attrNameLst>
                                          <p:attrName>style.visibility</p:attrName>
                                        </p:attrNameLst>
                                      </p:cBhvr>
                                      <p:to>
                                        <p:strVal val="visible"/>
                                      </p:to>
                                    </p:set>
                                    <p:animEffect transition="in" filter="wipe(down)">
                                      <p:cBhvr>
                                        <p:cTn id="13" dur="500"/>
                                        <p:tgtEl>
                                          <p:spTgt spid="179"/>
                                        </p:tgtEl>
                                      </p:cBhvr>
                                    </p:animEffect>
                                  </p:childTnLst>
                                </p:cTn>
                              </p:par>
                              <p:par>
                                <p:cTn id="14" presetID="22" presetClass="entr" presetSubtype="4" fill="hold" nodeType="withEffect">
                                  <p:stCondLst>
                                    <p:cond delay="0"/>
                                  </p:stCondLst>
                                  <p:childTnLst>
                                    <p:set>
                                      <p:cBhvr>
                                        <p:cTn id="15" dur="1" fill="hold">
                                          <p:stCondLst>
                                            <p:cond delay="0"/>
                                          </p:stCondLst>
                                        </p:cTn>
                                        <p:tgtEl>
                                          <p:spTgt spid="22"/>
                                        </p:tgtEl>
                                        <p:attrNameLst>
                                          <p:attrName>style.visibility</p:attrName>
                                        </p:attrNameLst>
                                      </p:cBhvr>
                                      <p:to>
                                        <p:strVal val="visible"/>
                                      </p:to>
                                    </p:set>
                                    <p:animEffect transition="in" filter="wipe(down)">
                                      <p:cBhvr>
                                        <p:cTn id="16" dur="500"/>
                                        <p:tgtEl>
                                          <p:spTgt spid="22"/>
                                        </p:tgtEl>
                                      </p:cBhvr>
                                    </p:animEffect>
                                  </p:childTnLst>
                                </p:cTn>
                              </p:par>
                              <p:par>
                                <p:cTn id="17" presetID="2" presetClass="entr" presetSubtype="4" fill="hold" grpId="0" nodeType="withEffect">
                                  <p:stCondLst>
                                    <p:cond delay="0"/>
                                  </p:stCondLst>
                                  <p:childTnLst>
                                    <p:set>
                                      <p:cBhvr>
                                        <p:cTn id="18" dur="1" fill="hold">
                                          <p:stCondLst>
                                            <p:cond delay="0"/>
                                          </p:stCondLst>
                                        </p:cTn>
                                        <p:tgtEl>
                                          <p:spTgt spid="137"/>
                                        </p:tgtEl>
                                        <p:attrNameLst>
                                          <p:attrName>style.visibility</p:attrName>
                                        </p:attrNameLst>
                                      </p:cBhvr>
                                      <p:to>
                                        <p:strVal val="visible"/>
                                      </p:to>
                                    </p:set>
                                    <p:anim calcmode="lin" valueType="num">
                                      <p:cBhvr additive="base">
                                        <p:cTn id="19" dur="500" fill="hold"/>
                                        <p:tgtEl>
                                          <p:spTgt spid="137"/>
                                        </p:tgtEl>
                                        <p:attrNameLst>
                                          <p:attrName>ppt_x</p:attrName>
                                        </p:attrNameLst>
                                      </p:cBhvr>
                                      <p:tavLst>
                                        <p:tav tm="0">
                                          <p:val>
                                            <p:strVal val="#ppt_x"/>
                                          </p:val>
                                        </p:tav>
                                        <p:tav tm="100000">
                                          <p:val>
                                            <p:strVal val="#ppt_x"/>
                                          </p:val>
                                        </p:tav>
                                      </p:tavLst>
                                    </p:anim>
                                    <p:anim calcmode="lin" valueType="num">
                                      <p:cBhvr additive="base">
                                        <p:cTn id="20" dur="500" fill="hold"/>
                                        <p:tgtEl>
                                          <p:spTgt spid="137"/>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2"/>
                                        </p:tgtEl>
                                        <p:attrNameLst>
                                          <p:attrName>style.visibility</p:attrName>
                                        </p:attrNameLst>
                                      </p:cBhvr>
                                      <p:to>
                                        <p:strVal val="visible"/>
                                      </p:to>
                                    </p:set>
                                    <p:anim calcmode="lin" valueType="num">
                                      <p:cBhvr additive="base">
                                        <p:cTn id="23" dur="500" fill="hold"/>
                                        <p:tgtEl>
                                          <p:spTgt spid="32"/>
                                        </p:tgtEl>
                                        <p:attrNameLst>
                                          <p:attrName>ppt_x</p:attrName>
                                        </p:attrNameLst>
                                      </p:cBhvr>
                                      <p:tavLst>
                                        <p:tav tm="0">
                                          <p:val>
                                            <p:strVal val="#ppt_x"/>
                                          </p:val>
                                        </p:tav>
                                        <p:tav tm="100000">
                                          <p:val>
                                            <p:strVal val="#ppt_x"/>
                                          </p:val>
                                        </p:tav>
                                      </p:tavLst>
                                    </p:anim>
                                    <p:anim calcmode="lin" valueType="num">
                                      <p:cBhvr additive="base">
                                        <p:cTn id="24"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 calcmode="lin" valueType="num">
                                      <p:cBhvr additive="base">
                                        <p:cTn id="29" dur="500" fill="hold"/>
                                        <p:tgtEl>
                                          <p:spTgt spid="7"/>
                                        </p:tgtEl>
                                        <p:attrNameLst>
                                          <p:attrName>ppt_x</p:attrName>
                                        </p:attrNameLst>
                                      </p:cBhvr>
                                      <p:tavLst>
                                        <p:tav tm="0">
                                          <p:val>
                                            <p:strVal val="#ppt_x"/>
                                          </p:val>
                                        </p:tav>
                                        <p:tav tm="100000">
                                          <p:val>
                                            <p:strVal val="#ppt_x"/>
                                          </p:val>
                                        </p:tav>
                                      </p:tavLst>
                                    </p:anim>
                                    <p:anim calcmode="lin" valueType="num">
                                      <p:cBhvr additive="base">
                                        <p:cTn id="30" dur="500" fill="hold"/>
                                        <p:tgtEl>
                                          <p:spTgt spid="7"/>
                                        </p:tgtEl>
                                        <p:attrNameLst>
                                          <p:attrName>ppt_y</p:attrName>
                                        </p:attrNameLst>
                                      </p:cBhvr>
                                      <p:tavLst>
                                        <p:tav tm="0">
                                          <p:val>
                                            <p:strVal val="1+#ppt_h/2"/>
                                          </p:val>
                                        </p:tav>
                                        <p:tav tm="100000">
                                          <p:val>
                                            <p:strVal val="#ppt_y"/>
                                          </p:val>
                                        </p:tav>
                                      </p:tavLst>
                                    </p:anim>
                                  </p:childTnLst>
                                </p:cTn>
                              </p:par>
                            </p:childTnLst>
                          </p:cTn>
                        </p:par>
                        <p:par>
                          <p:cTn id="31" fill="hold">
                            <p:stCondLst>
                              <p:cond delay="500"/>
                            </p:stCondLst>
                            <p:childTnLst>
                              <p:par>
                                <p:cTn id="32" presetID="2" presetClass="entr" presetSubtype="4" fill="hold" grpId="0" nodeType="afterEffect">
                                  <p:stCondLst>
                                    <p:cond delay="0"/>
                                  </p:stCondLst>
                                  <p:childTnLst>
                                    <p:set>
                                      <p:cBhvr>
                                        <p:cTn id="33" dur="1" fill="hold">
                                          <p:stCondLst>
                                            <p:cond delay="0"/>
                                          </p:stCondLst>
                                        </p:cTn>
                                        <p:tgtEl>
                                          <p:spTgt spid="407"/>
                                        </p:tgtEl>
                                        <p:attrNameLst>
                                          <p:attrName>style.visibility</p:attrName>
                                        </p:attrNameLst>
                                      </p:cBhvr>
                                      <p:to>
                                        <p:strVal val="visible"/>
                                      </p:to>
                                    </p:set>
                                    <p:anim calcmode="lin" valueType="num">
                                      <p:cBhvr additive="base">
                                        <p:cTn id="34" dur="500" fill="hold"/>
                                        <p:tgtEl>
                                          <p:spTgt spid="407"/>
                                        </p:tgtEl>
                                        <p:attrNameLst>
                                          <p:attrName>ppt_x</p:attrName>
                                        </p:attrNameLst>
                                      </p:cBhvr>
                                      <p:tavLst>
                                        <p:tav tm="0">
                                          <p:val>
                                            <p:strVal val="#ppt_x"/>
                                          </p:val>
                                        </p:tav>
                                        <p:tav tm="100000">
                                          <p:val>
                                            <p:strVal val="#ppt_x"/>
                                          </p:val>
                                        </p:tav>
                                      </p:tavLst>
                                    </p:anim>
                                    <p:anim calcmode="lin" valueType="num">
                                      <p:cBhvr additive="base">
                                        <p:cTn id="35" dur="500" fill="hold"/>
                                        <p:tgtEl>
                                          <p:spTgt spid="407"/>
                                        </p:tgtEl>
                                        <p:attrNameLst>
                                          <p:attrName>ppt_y</p:attrName>
                                        </p:attrNameLst>
                                      </p:cBhvr>
                                      <p:tavLst>
                                        <p:tav tm="0">
                                          <p:val>
                                            <p:strVal val="1+#ppt_h/2"/>
                                          </p:val>
                                        </p:tav>
                                        <p:tav tm="100000">
                                          <p:val>
                                            <p:strVal val="#ppt_y"/>
                                          </p:val>
                                        </p:tav>
                                      </p:tavLst>
                                    </p:anim>
                                  </p:childTnLst>
                                </p:cTn>
                              </p:par>
                            </p:childTnLst>
                          </p:cTn>
                        </p:par>
                        <p:par>
                          <p:cTn id="36" fill="hold">
                            <p:stCondLst>
                              <p:cond delay="1000"/>
                            </p:stCondLst>
                            <p:childTnLst>
                              <p:par>
                                <p:cTn id="37" presetID="2" presetClass="entr" presetSubtype="4" fill="hold" grpId="0" nodeType="afterEffect">
                                  <p:stCondLst>
                                    <p:cond delay="0"/>
                                  </p:stCondLst>
                                  <p:childTnLst>
                                    <p:set>
                                      <p:cBhvr>
                                        <p:cTn id="38" dur="1" fill="hold">
                                          <p:stCondLst>
                                            <p:cond delay="0"/>
                                          </p:stCondLst>
                                        </p:cTn>
                                        <p:tgtEl>
                                          <p:spTgt spid="197"/>
                                        </p:tgtEl>
                                        <p:attrNameLst>
                                          <p:attrName>style.visibility</p:attrName>
                                        </p:attrNameLst>
                                      </p:cBhvr>
                                      <p:to>
                                        <p:strVal val="visible"/>
                                      </p:to>
                                    </p:set>
                                    <p:anim calcmode="lin" valueType="num">
                                      <p:cBhvr additive="base">
                                        <p:cTn id="39" dur="500" fill="hold"/>
                                        <p:tgtEl>
                                          <p:spTgt spid="197"/>
                                        </p:tgtEl>
                                        <p:attrNameLst>
                                          <p:attrName>ppt_x</p:attrName>
                                        </p:attrNameLst>
                                      </p:cBhvr>
                                      <p:tavLst>
                                        <p:tav tm="0">
                                          <p:val>
                                            <p:strVal val="#ppt_x"/>
                                          </p:val>
                                        </p:tav>
                                        <p:tav tm="100000">
                                          <p:val>
                                            <p:strVal val="#ppt_x"/>
                                          </p:val>
                                        </p:tav>
                                      </p:tavLst>
                                    </p:anim>
                                    <p:anim calcmode="lin" valueType="num">
                                      <p:cBhvr additive="base">
                                        <p:cTn id="40" dur="500" fill="hold"/>
                                        <p:tgtEl>
                                          <p:spTgt spid="197"/>
                                        </p:tgtEl>
                                        <p:attrNameLst>
                                          <p:attrName>ppt_y</p:attrName>
                                        </p:attrNameLst>
                                      </p:cBhvr>
                                      <p:tavLst>
                                        <p:tav tm="0">
                                          <p:val>
                                            <p:strVal val="1+#ppt_h/2"/>
                                          </p:val>
                                        </p:tav>
                                        <p:tav tm="100000">
                                          <p:val>
                                            <p:strVal val="#ppt_y"/>
                                          </p:val>
                                        </p:tav>
                                      </p:tavLst>
                                    </p:anim>
                                  </p:childTnLst>
                                </p:cTn>
                              </p:par>
                            </p:childTnLst>
                          </p:cTn>
                        </p:par>
                        <p:par>
                          <p:cTn id="41" fill="hold">
                            <p:stCondLst>
                              <p:cond delay="1500"/>
                            </p:stCondLst>
                            <p:childTnLst>
                              <p:par>
                                <p:cTn id="42" presetID="2" presetClass="entr" presetSubtype="4" fill="hold" grpId="0" nodeType="afterEffect">
                                  <p:stCondLst>
                                    <p:cond delay="0"/>
                                  </p:stCondLst>
                                  <p:childTnLst>
                                    <p:set>
                                      <p:cBhvr>
                                        <p:cTn id="43" dur="1" fill="hold">
                                          <p:stCondLst>
                                            <p:cond delay="0"/>
                                          </p:stCondLst>
                                        </p:cTn>
                                        <p:tgtEl>
                                          <p:spTgt spid="207"/>
                                        </p:tgtEl>
                                        <p:attrNameLst>
                                          <p:attrName>style.visibility</p:attrName>
                                        </p:attrNameLst>
                                      </p:cBhvr>
                                      <p:to>
                                        <p:strVal val="visible"/>
                                      </p:to>
                                    </p:set>
                                    <p:anim calcmode="lin" valueType="num">
                                      <p:cBhvr additive="base">
                                        <p:cTn id="44" dur="500" fill="hold"/>
                                        <p:tgtEl>
                                          <p:spTgt spid="207"/>
                                        </p:tgtEl>
                                        <p:attrNameLst>
                                          <p:attrName>ppt_x</p:attrName>
                                        </p:attrNameLst>
                                      </p:cBhvr>
                                      <p:tavLst>
                                        <p:tav tm="0">
                                          <p:val>
                                            <p:strVal val="#ppt_x"/>
                                          </p:val>
                                        </p:tav>
                                        <p:tav tm="100000">
                                          <p:val>
                                            <p:strVal val="#ppt_x"/>
                                          </p:val>
                                        </p:tav>
                                      </p:tavLst>
                                    </p:anim>
                                    <p:anim calcmode="lin" valueType="num">
                                      <p:cBhvr additive="base">
                                        <p:cTn id="45" dur="500" fill="hold"/>
                                        <p:tgtEl>
                                          <p:spTgt spid="207"/>
                                        </p:tgtEl>
                                        <p:attrNameLst>
                                          <p:attrName>ppt_y</p:attrName>
                                        </p:attrNameLst>
                                      </p:cBhvr>
                                      <p:tavLst>
                                        <p:tav tm="0">
                                          <p:val>
                                            <p:strVal val="1+#ppt_h/2"/>
                                          </p:val>
                                        </p:tav>
                                        <p:tav tm="100000">
                                          <p:val>
                                            <p:strVal val="#ppt_y"/>
                                          </p:val>
                                        </p:tav>
                                      </p:tavLst>
                                    </p:anim>
                                  </p:childTnLst>
                                </p:cTn>
                              </p:par>
                            </p:childTnLst>
                          </p:cTn>
                        </p:par>
                        <p:par>
                          <p:cTn id="46" fill="hold">
                            <p:stCondLst>
                              <p:cond delay="2000"/>
                            </p:stCondLst>
                            <p:childTnLst>
                              <p:par>
                                <p:cTn id="47" presetID="2" presetClass="entr" presetSubtype="4" fill="hold" grpId="0" nodeType="afterEffect">
                                  <p:stCondLst>
                                    <p:cond delay="0"/>
                                  </p:stCondLst>
                                  <p:childTnLst>
                                    <p:set>
                                      <p:cBhvr>
                                        <p:cTn id="48" dur="1" fill="hold">
                                          <p:stCondLst>
                                            <p:cond delay="0"/>
                                          </p:stCondLst>
                                        </p:cTn>
                                        <p:tgtEl>
                                          <p:spTgt spid="408"/>
                                        </p:tgtEl>
                                        <p:attrNameLst>
                                          <p:attrName>style.visibility</p:attrName>
                                        </p:attrNameLst>
                                      </p:cBhvr>
                                      <p:to>
                                        <p:strVal val="visible"/>
                                      </p:to>
                                    </p:set>
                                    <p:anim calcmode="lin" valueType="num">
                                      <p:cBhvr additive="base">
                                        <p:cTn id="49" dur="500" fill="hold"/>
                                        <p:tgtEl>
                                          <p:spTgt spid="408"/>
                                        </p:tgtEl>
                                        <p:attrNameLst>
                                          <p:attrName>ppt_x</p:attrName>
                                        </p:attrNameLst>
                                      </p:cBhvr>
                                      <p:tavLst>
                                        <p:tav tm="0">
                                          <p:val>
                                            <p:strVal val="#ppt_x"/>
                                          </p:val>
                                        </p:tav>
                                        <p:tav tm="100000">
                                          <p:val>
                                            <p:strVal val="#ppt_x"/>
                                          </p:val>
                                        </p:tav>
                                      </p:tavLst>
                                    </p:anim>
                                    <p:anim calcmode="lin" valueType="num">
                                      <p:cBhvr additive="base">
                                        <p:cTn id="50" dur="500" fill="hold"/>
                                        <p:tgtEl>
                                          <p:spTgt spid="408"/>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6"/>
                                        </p:tgtEl>
                                        <p:attrNameLst>
                                          <p:attrName>style.visibility</p:attrName>
                                        </p:attrNameLst>
                                      </p:cBhvr>
                                      <p:to>
                                        <p:strVal val="visible"/>
                                      </p:to>
                                    </p:set>
                                    <p:anim calcmode="lin" valueType="num">
                                      <p:cBhvr additive="base">
                                        <p:cTn id="55" dur="500" fill="hold"/>
                                        <p:tgtEl>
                                          <p:spTgt spid="16"/>
                                        </p:tgtEl>
                                        <p:attrNameLst>
                                          <p:attrName>ppt_x</p:attrName>
                                        </p:attrNameLst>
                                      </p:cBhvr>
                                      <p:tavLst>
                                        <p:tav tm="0">
                                          <p:val>
                                            <p:strVal val="#ppt_x"/>
                                          </p:val>
                                        </p:tav>
                                        <p:tav tm="100000">
                                          <p:val>
                                            <p:strVal val="#ppt_x"/>
                                          </p:val>
                                        </p:tav>
                                      </p:tavLst>
                                    </p:anim>
                                    <p:anim calcmode="lin" valueType="num">
                                      <p:cBhvr additive="base">
                                        <p:cTn id="5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24"/>
                                        </p:tgtEl>
                                        <p:attrNameLst>
                                          <p:attrName>style.visibility</p:attrName>
                                        </p:attrNameLst>
                                      </p:cBhvr>
                                      <p:to>
                                        <p:strVal val="visible"/>
                                      </p:to>
                                    </p:set>
                                    <p:anim calcmode="lin" valueType="num">
                                      <p:cBhvr additive="base">
                                        <p:cTn id="61" dur="500" fill="hold"/>
                                        <p:tgtEl>
                                          <p:spTgt spid="24"/>
                                        </p:tgtEl>
                                        <p:attrNameLst>
                                          <p:attrName>ppt_x</p:attrName>
                                        </p:attrNameLst>
                                      </p:cBhvr>
                                      <p:tavLst>
                                        <p:tav tm="0">
                                          <p:val>
                                            <p:strVal val="#ppt_x"/>
                                          </p:val>
                                        </p:tav>
                                        <p:tav tm="100000">
                                          <p:val>
                                            <p:strVal val="#ppt_x"/>
                                          </p:val>
                                        </p:tav>
                                      </p:tavLst>
                                    </p:anim>
                                    <p:anim calcmode="lin" valueType="num">
                                      <p:cBhvr additive="base">
                                        <p:cTn id="62" dur="500" fill="hold"/>
                                        <p:tgtEl>
                                          <p:spTgt spid="24"/>
                                        </p:tgtEl>
                                        <p:attrNameLst>
                                          <p:attrName>ppt_y</p:attrName>
                                        </p:attrNameLst>
                                      </p:cBhvr>
                                      <p:tavLst>
                                        <p:tav tm="0">
                                          <p:val>
                                            <p:strVal val="1+#ppt_h/2"/>
                                          </p:val>
                                        </p:tav>
                                        <p:tav tm="100000">
                                          <p:val>
                                            <p:strVal val="#ppt_y"/>
                                          </p:val>
                                        </p:tav>
                                      </p:tavLst>
                                    </p:anim>
                                  </p:childTnLst>
                                </p:cTn>
                              </p:par>
                            </p:childTnLst>
                          </p:cTn>
                        </p:par>
                        <p:par>
                          <p:cTn id="63" fill="hold">
                            <p:stCondLst>
                              <p:cond delay="500"/>
                            </p:stCondLst>
                            <p:childTnLst>
                              <p:par>
                                <p:cTn id="64" presetID="22" presetClass="entr" presetSubtype="4" fill="hold" nodeType="afterEffect">
                                  <p:stCondLst>
                                    <p:cond delay="0"/>
                                  </p:stCondLst>
                                  <p:childTnLst>
                                    <p:set>
                                      <p:cBhvr>
                                        <p:cTn id="65" dur="1" fill="hold">
                                          <p:stCondLst>
                                            <p:cond delay="0"/>
                                          </p:stCondLst>
                                        </p:cTn>
                                        <p:tgtEl>
                                          <p:spTgt spid="152"/>
                                        </p:tgtEl>
                                        <p:attrNameLst>
                                          <p:attrName>style.visibility</p:attrName>
                                        </p:attrNameLst>
                                      </p:cBhvr>
                                      <p:to>
                                        <p:strVal val="visible"/>
                                      </p:to>
                                    </p:set>
                                    <p:animEffect transition="in" filter="wipe(down)">
                                      <p:cBhvr>
                                        <p:cTn id="66" dur="500"/>
                                        <p:tgtEl>
                                          <p:spTgt spid="152"/>
                                        </p:tgtEl>
                                      </p:cBhvr>
                                    </p:animEffect>
                                  </p:childTnLst>
                                </p:cTn>
                              </p:par>
                            </p:childTnLst>
                          </p:cTn>
                        </p:par>
                        <p:par>
                          <p:cTn id="67" fill="hold">
                            <p:stCondLst>
                              <p:cond delay="1000"/>
                            </p:stCondLst>
                            <p:childTnLst>
                              <p:par>
                                <p:cTn id="68" presetID="2" presetClass="entr" presetSubtype="4" fill="hold" grpId="0" nodeType="afterEffect">
                                  <p:stCondLst>
                                    <p:cond delay="0"/>
                                  </p:stCondLst>
                                  <p:childTnLst>
                                    <p:set>
                                      <p:cBhvr>
                                        <p:cTn id="69" dur="1" fill="hold">
                                          <p:stCondLst>
                                            <p:cond delay="0"/>
                                          </p:stCondLst>
                                        </p:cTn>
                                        <p:tgtEl>
                                          <p:spTgt spid="184"/>
                                        </p:tgtEl>
                                        <p:attrNameLst>
                                          <p:attrName>style.visibility</p:attrName>
                                        </p:attrNameLst>
                                      </p:cBhvr>
                                      <p:to>
                                        <p:strVal val="visible"/>
                                      </p:to>
                                    </p:set>
                                    <p:anim calcmode="lin" valueType="num">
                                      <p:cBhvr additive="base">
                                        <p:cTn id="70" dur="500" fill="hold"/>
                                        <p:tgtEl>
                                          <p:spTgt spid="184"/>
                                        </p:tgtEl>
                                        <p:attrNameLst>
                                          <p:attrName>ppt_x</p:attrName>
                                        </p:attrNameLst>
                                      </p:cBhvr>
                                      <p:tavLst>
                                        <p:tav tm="0">
                                          <p:val>
                                            <p:strVal val="#ppt_x"/>
                                          </p:val>
                                        </p:tav>
                                        <p:tav tm="100000">
                                          <p:val>
                                            <p:strVal val="#ppt_x"/>
                                          </p:val>
                                        </p:tav>
                                      </p:tavLst>
                                    </p:anim>
                                    <p:anim calcmode="lin" valueType="num">
                                      <p:cBhvr additive="base">
                                        <p:cTn id="71" dur="500" fill="hold"/>
                                        <p:tgtEl>
                                          <p:spTgt spid="184"/>
                                        </p:tgtEl>
                                        <p:attrNameLst>
                                          <p:attrName>ppt_y</p:attrName>
                                        </p:attrNameLst>
                                      </p:cBhvr>
                                      <p:tavLst>
                                        <p:tav tm="0">
                                          <p:val>
                                            <p:strVal val="1+#ppt_h/2"/>
                                          </p:val>
                                        </p:tav>
                                        <p:tav tm="100000">
                                          <p:val>
                                            <p:strVal val="#ppt_y"/>
                                          </p:val>
                                        </p:tav>
                                      </p:tavLst>
                                    </p:anim>
                                  </p:childTnLst>
                                </p:cTn>
                              </p:par>
                            </p:childTnLst>
                          </p:cTn>
                        </p:par>
                        <p:par>
                          <p:cTn id="72" fill="hold">
                            <p:stCondLst>
                              <p:cond delay="1500"/>
                            </p:stCondLst>
                            <p:childTnLst>
                              <p:par>
                                <p:cTn id="73" presetID="2" presetClass="entr" presetSubtype="4" fill="hold" grpId="0" nodeType="afterEffect">
                                  <p:stCondLst>
                                    <p:cond delay="0"/>
                                  </p:stCondLst>
                                  <p:childTnLst>
                                    <p:set>
                                      <p:cBhvr>
                                        <p:cTn id="74" dur="1" fill="hold">
                                          <p:stCondLst>
                                            <p:cond delay="0"/>
                                          </p:stCondLst>
                                        </p:cTn>
                                        <p:tgtEl>
                                          <p:spTgt spid="86"/>
                                        </p:tgtEl>
                                        <p:attrNameLst>
                                          <p:attrName>style.visibility</p:attrName>
                                        </p:attrNameLst>
                                      </p:cBhvr>
                                      <p:to>
                                        <p:strVal val="visible"/>
                                      </p:to>
                                    </p:set>
                                    <p:anim calcmode="lin" valueType="num">
                                      <p:cBhvr additive="base">
                                        <p:cTn id="75" dur="500" fill="hold"/>
                                        <p:tgtEl>
                                          <p:spTgt spid="86"/>
                                        </p:tgtEl>
                                        <p:attrNameLst>
                                          <p:attrName>ppt_x</p:attrName>
                                        </p:attrNameLst>
                                      </p:cBhvr>
                                      <p:tavLst>
                                        <p:tav tm="0">
                                          <p:val>
                                            <p:strVal val="#ppt_x"/>
                                          </p:val>
                                        </p:tav>
                                        <p:tav tm="100000">
                                          <p:val>
                                            <p:strVal val="#ppt_x"/>
                                          </p:val>
                                        </p:tav>
                                      </p:tavLst>
                                    </p:anim>
                                    <p:anim calcmode="lin" valueType="num">
                                      <p:cBhvr additive="base">
                                        <p:cTn id="76" dur="500" fill="hold"/>
                                        <p:tgtEl>
                                          <p:spTgt spid="86"/>
                                        </p:tgtEl>
                                        <p:attrNameLst>
                                          <p:attrName>ppt_y</p:attrName>
                                        </p:attrNameLst>
                                      </p:cBhvr>
                                      <p:tavLst>
                                        <p:tav tm="0">
                                          <p:val>
                                            <p:strVal val="1+#ppt_h/2"/>
                                          </p:val>
                                        </p:tav>
                                        <p:tav tm="100000">
                                          <p:val>
                                            <p:strVal val="#ppt_y"/>
                                          </p:val>
                                        </p:tav>
                                      </p:tavLst>
                                    </p:anim>
                                  </p:childTnLst>
                                </p:cTn>
                              </p:par>
                            </p:childTnLst>
                          </p:cTn>
                        </p:par>
                        <p:par>
                          <p:cTn id="77" fill="hold">
                            <p:stCondLst>
                              <p:cond delay="2000"/>
                            </p:stCondLst>
                            <p:childTnLst>
                              <p:par>
                                <p:cTn id="78" presetID="2" presetClass="entr" presetSubtype="4" fill="hold" grpId="0" nodeType="afterEffect">
                                  <p:stCondLst>
                                    <p:cond delay="0"/>
                                  </p:stCondLst>
                                  <p:childTnLst>
                                    <p:set>
                                      <p:cBhvr>
                                        <p:cTn id="79" dur="1" fill="hold">
                                          <p:stCondLst>
                                            <p:cond delay="0"/>
                                          </p:stCondLst>
                                        </p:cTn>
                                        <p:tgtEl>
                                          <p:spTgt spid="87"/>
                                        </p:tgtEl>
                                        <p:attrNameLst>
                                          <p:attrName>style.visibility</p:attrName>
                                        </p:attrNameLst>
                                      </p:cBhvr>
                                      <p:to>
                                        <p:strVal val="visible"/>
                                      </p:to>
                                    </p:set>
                                    <p:anim calcmode="lin" valueType="num">
                                      <p:cBhvr additive="base">
                                        <p:cTn id="80" dur="500" fill="hold"/>
                                        <p:tgtEl>
                                          <p:spTgt spid="87"/>
                                        </p:tgtEl>
                                        <p:attrNameLst>
                                          <p:attrName>ppt_x</p:attrName>
                                        </p:attrNameLst>
                                      </p:cBhvr>
                                      <p:tavLst>
                                        <p:tav tm="0">
                                          <p:val>
                                            <p:strVal val="#ppt_x"/>
                                          </p:val>
                                        </p:tav>
                                        <p:tav tm="100000">
                                          <p:val>
                                            <p:strVal val="#ppt_x"/>
                                          </p:val>
                                        </p:tav>
                                      </p:tavLst>
                                    </p:anim>
                                    <p:anim calcmode="lin" valueType="num">
                                      <p:cBhvr additive="base">
                                        <p:cTn id="81" dur="500" fill="hold"/>
                                        <p:tgtEl>
                                          <p:spTgt spid="87"/>
                                        </p:tgtEl>
                                        <p:attrNameLst>
                                          <p:attrName>ppt_y</p:attrName>
                                        </p:attrNameLst>
                                      </p:cBhvr>
                                      <p:tavLst>
                                        <p:tav tm="0">
                                          <p:val>
                                            <p:strVal val="1+#ppt_h/2"/>
                                          </p:val>
                                        </p:tav>
                                        <p:tav tm="100000">
                                          <p:val>
                                            <p:strVal val="#ppt_y"/>
                                          </p:val>
                                        </p:tav>
                                      </p:tavLst>
                                    </p:anim>
                                  </p:childTnLst>
                                </p:cTn>
                              </p:par>
                            </p:childTnLst>
                          </p:cTn>
                        </p:par>
                        <p:par>
                          <p:cTn id="82" fill="hold">
                            <p:stCondLst>
                              <p:cond delay="2500"/>
                            </p:stCondLst>
                            <p:childTnLst>
                              <p:par>
                                <p:cTn id="83" presetID="2" presetClass="entr" presetSubtype="4" fill="hold" grpId="0" nodeType="afterEffect">
                                  <p:stCondLst>
                                    <p:cond delay="0"/>
                                  </p:stCondLst>
                                  <p:childTnLst>
                                    <p:set>
                                      <p:cBhvr>
                                        <p:cTn id="84" dur="1" fill="hold">
                                          <p:stCondLst>
                                            <p:cond delay="0"/>
                                          </p:stCondLst>
                                        </p:cTn>
                                        <p:tgtEl>
                                          <p:spTgt spid="183"/>
                                        </p:tgtEl>
                                        <p:attrNameLst>
                                          <p:attrName>style.visibility</p:attrName>
                                        </p:attrNameLst>
                                      </p:cBhvr>
                                      <p:to>
                                        <p:strVal val="visible"/>
                                      </p:to>
                                    </p:set>
                                    <p:anim calcmode="lin" valueType="num">
                                      <p:cBhvr additive="base">
                                        <p:cTn id="85" dur="500" fill="hold"/>
                                        <p:tgtEl>
                                          <p:spTgt spid="183"/>
                                        </p:tgtEl>
                                        <p:attrNameLst>
                                          <p:attrName>ppt_x</p:attrName>
                                        </p:attrNameLst>
                                      </p:cBhvr>
                                      <p:tavLst>
                                        <p:tav tm="0">
                                          <p:val>
                                            <p:strVal val="#ppt_x"/>
                                          </p:val>
                                        </p:tav>
                                        <p:tav tm="100000">
                                          <p:val>
                                            <p:strVal val="#ppt_x"/>
                                          </p:val>
                                        </p:tav>
                                      </p:tavLst>
                                    </p:anim>
                                    <p:anim calcmode="lin" valueType="num">
                                      <p:cBhvr additive="base">
                                        <p:cTn id="86" dur="500" fill="hold"/>
                                        <p:tgtEl>
                                          <p:spTgt spid="183"/>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2" presetClass="entr" presetSubtype="8" fill="hold" nodeType="clickEffect">
                                  <p:stCondLst>
                                    <p:cond delay="0"/>
                                  </p:stCondLst>
                                  <p:childTnLst>
                                    <p:set>
                                      <p:cBhvr>
                                        <p:cTn id="90" dur="1" fill="hold">
                                          <p:stCondLst>
                                            <p:cond delay="0"/>
                                          </p:stCondLst>
                                        </p:cTn>
                                        <p:tgtEl>
                                          <p:spTgt spid="186"/>
                                        </p:tgtEl>
                                        <p:attrNameLst>
                                          <p:attrName>style.visibility</p:attrName>
                                        </p:attrNameLst>
                                      </p:cBhvr>
                                      <p:to>
                                        <p:strVal val="visible"/>
                                      </p:to>
                                    </p:set>
                                    <p:animEffect transition="in" filter="wipe(left)">
                                      <p:cBhvr>
                                        <p:cTn id="91" dur="500"/>
                                        <p:tgtEl>
                                          <p:spTgt spid="186"/>
                                        </p:tgtEl>
                                      </p:cBhvr>
                                    </p:animEffect>
                                  </p:childTnLst>
                                </p:cTn>
                              </p:par>
                              <p:par>
                                <p:cTn id="92" presetID="22" presetClass="entr" presetSubtype="8" fill="hold" nodeType="withEffect">
                                  <p:stCondLst>
                                    <p:cond delay="0"/>
                                  </p:stCondLst>
                                  <p:childTnLst>
                                    <p:set>
                                      <p:cBhvr>
                                        <p:cTn id="93" dur="1" fill="hold">
                                          <p:stCondLst>
                                            <p:cond delay="0"/>
                                          </p:stCondLst>
                                        </p:cTn>
                                        <p:tgtEl>
                                          <p:spTgt spid="94"/>
                                        </p:tgtEl>
                                        <p:attrNameLst>
                                          <p:attrName>style.visibility</p:attrName>
                                        </p:attrNameLst>
                                      </p:cBhvr>
                                      <p:to>
                                        <p:strVal val="visible"/>
                                      </p:to>
                                    </p:set>
                                    <p:animEffect transition="in" filter="wipe(left)">
                                      <p:cBhvr>
                                        <p:cTn id="94" dur="500"/>
                                        <p:tgtEl>
                                          <p:spTgt spid="94"/>
                                        </p:tgtEl>
                                      </p:cBhvr>
                                    </p:animEffect>
                                  </p:childTnLst>
                                </p:cTn>
                              </p:par>
                              <p:par>
                                <p:cTn id="95" presetID="22" presetClass="entr" presetSubtype="8" fill="hold" nodeType="withEffect">
                                  <p:stCondLst>
                                    <p:cond delay="0"/>
                                  </p:stCondLst>
                                  <p:childTnLst>
                                    <p:set>
                                      <p:cBhvr>
                                        <p:cTn id="96" dur="1" fill="hold">
                                          <p:stCondLst>
                                            <p:cond delay="0"/>
                                          </p:stCondLst>
                                        </p:cTn>
                                        <p:tgtEl>
                                          <p:spTgt spid="96"/>
                                        </p:tgtEl>
                                        <p:attrNameLst>
                                          <p:attrName>style.visibility</p:attrName>
                                        </p:attrNameLst>
                                      </p:cBhvr>
                                      <p:to>
                                        <p:strVal val="visible"/>
                                      </p:to>
                                    </p:set>
                                    <p:animEffect transition="in" filter="wipe(left)">
                                      <p:cBhvr>
                                        <p:cTn id="97" dur="500"/>
                                        <p:tgtEl>
                                          <p:spTgt spid="96"/>
                                        </p:tgtEl>
                                      </p:cBhvr>
                                    </p:animEffect>
                                  </p:childTnLst>
                                </p:cTn>
                              </p:par>
                              <p:par>
                                <p:cTn id="98" presetID="22" presetClass="entr" presetSubtype="8" fill="hold" nodeType="withEffect">
                                  <p:stCondLst>
                                    <p:cond delay="0"/>
                                  </p:stCondLst>
                                  <p:childTnLst>
                                    <p:set>
                                      <p:cBhvr>
                                        <p:cTn id="99" dur="1" fill="hold">
                                          <p:stCondLst>
                                            <p:cond delay="0"/>
                                          </p:stCondLst>
                                        </p:cTn>
                                        <p:tgtEl>
                                          <p:spTgt spid="188"/>
                                        </p:tgtEl>
                                        <p:attrNameLst>
                                          <p:attrName>style.visibility</p:attrName>
                                        </p:attrNameLst>
                                      </p:cBhvr>
                                      <p:to>
                                        <p:strVal val="visible"/>
                                      </p:to>
                                    </p:set>
                                    <p:animEffect transition="in" filter="wipe(left)">
                                      <p:cBhvr>
                                        <p:cTn id="100" dur="500"/>
                                        <p:tgtEl>
                                          <p:spTgt spid="188"/>
                                        </p:tgtEl>
                                      </p:cBhvr>
                                    </p:animEffect>
                                  </p:childTnLst>
                                </p:cTn>
                              </p:par>
                            </p:childTnLst>
                          </p:cTn>
                        </p:par>
                      </p:childTnLst>
                    </p:cTn>
                  </p:par>
                  <p:par>
                    <p:cTn id="101" fill="hold">
                      <p:stCondLst>
                        <p:cond delay="indefinite"/>
                      </p:stCondLst>
                      <p:childTnLst>
                        <p:par>
                          <p:cTn id="102" fill="hold">
                            <p:stCondLst>
                              <p:cond delay="0"/>
                            </p:stCondLst>
                            <p:childTnLst>
                              <p:par>
                                <p:cTn id="103" presetID="2" presetClass="entr" presetSubtype="4" fill="hold" grpId="0" nodeType="clickEffect">
                                  <p:stCondLst>
                                    <p:cond delay="0"/>
                                  </p:stCondLst>
                                  <p:childTnLst>
                                    <p:set>
                                      <p:cBhvr>
                                        <p:cTn id="104" dur="1" fill="hold">
                                          <p:stCondLst>
                                            <p:cond delay="0"/>
                                          </p:stCondLst>
                                        </p:cTn>
                                        <p:tgtEl>
                                          <p:spTgt spid="18"/>
                                        </p:tgtEl>
                                        <p:attrNameLst>
                                          <p:attrName>style.visibility</p:attrName>
                                        </p:attrNameLst>
                                      </p:cBhvr>
                                      <p:to>
                                        <p:strVal val="visible"/>
                                      </p:to>
                                    </p:set>
                                    <p:anim calcmode="lin" valueType="num">
                                      <p:cBhvr additive="base">
                                        <p:cTn id="105" dur="500" fill="hold"/>
                                        <p:tgtEl>
                                          <p:spTgt spid="18"/>
                                        </p:tgtEl>
                                        <p:attrNameLst>
                                          <p:attrName>ppt_x</p:attrName>
                                        </p:attrNameLst>
                                      </p:cBhvr>
                                      <p:tavLst>
                                        <p:tav tm="0">
                                          <p:val>
                                            <p:strVal val="#ppt_x"/>
                                          </p:val>
                                        </p:tav>
                                        <p:tav tm="100000">
                                          <p:val>
                                            <p:strVal val="#ppt_x"/>
                                          </p:val>
                                        </p:tav>
                                      </p:tavLst>
                                    </p:anim>
                                    <p:anim calcmode="lin" valueType="num">
                                      <p:cBhvr additive="base">
                                        <p:cTn id="10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07" fill="hold">
                      <p:stCondLst>
                        <p:cond delay="indefinite"/>
                      </p:stCondLst>
                      <p:childTnLst>
                        <p:par>
                          <p:cTn id="108" fill="hold">
                            <p:stCondLst>
                              <p:cond delay="0"/>
                            </p:stCondLst>
                            <p:childTnLst>
                              <p:par>
                                <p:cTn id="109" presetID="2" presetClass="entr" presetSubtype="4" fill="hold" grpId="0" nodeType="clickEffect">
                                  <p:stCondLst>
                                    <p:cond delay="0"/>
                                  </p:stCondLst>
                                  <p:childTnLst>
                                    <p:set>
                                      <p:cBhvr>
                                        <p:cTn id="110" dur="1" fill="hold">
                                          <p:stCondLst>
                                            <p:cond delay="0"/>
                                          </p:stCondLst>
                                        </p:cTn>
                                        <p:tgtEl>
                                          <p:spTgt spid="110"/>
                                        </p:tgtEl>
                                        <p:attrNameLst>
                                          <p:attrName>style.visibility</p:attrName>
                                        </p:attrNameLst>
                                      </p:cBhvr>
                                      <p:to>
                                        <p:strVal val="visible"/>
                                      </p:to>
                                    </p:set>
                                    <p:anim calcmode="lin" valueType="num">
                                      <p:cBhvr additive="base">
                                        <p:cTn id="111" dur="500" fill="hold"/>
                                        <p:tgtEl>
                                          <p:spTgt spid="110"/>
                                        </p:tgtEl>
                                        <p:attrNameLst>
                                          <p:attrName>ppt_x</p:attrName>
                                        </p:attrNameLst>
                                      </p:cBhvr>
                                      <p:tavLst>
                                        <p:tav tm="0">
                                          <p:val>
                                            <p:strVal val="#ppt_x"/>
                                          </p:val>
                                        </p:tav>
                                        <p:tav tm="100000">
                                          <p:val>
                                            <p:strVal val="#ppt_x"/>
                                          </p:val>
                                        </p:tav>
                                      </p:tavLst>
                                    </p:anim>
                                    <p:anim calcmode="lin" valueType="num">
                                      <p:cBhvr additive="base">
                                        <p:cTn id="112" dur="500" fill="hold"/>
                                        <p:tgtEl>
                                          <p:spTgt spid="110"/>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115"/>
                                        </p:tgtEl>
                                        <p:attrNameLst>
                                          <p:attrName>style.visibility</p:attrName>
                                        </p:attrNameLst>
                                      </p:cBhvr>
                                      <p:to>
                                        <p:strVal val="visible"/>
                                      </p:to>
                                    </p:set>
                                    <p:anim calcmode="lin" valueType="num">
                                      <p:cBhvr additive="base">
                                        <p:cTn id="115" dur="500" fill="hold"/>
                                        <p:tgtEl>
                                          <p:spTgt spid="115"/>
                                        </p:tgtEl>
                                        <p:attrNameLst>
                                          <p:attrName>ppt_x</p:attrName>
                                        </p:attrNameLst>
                                      </p:cBhvr>
                                      <p:tavLst>
                                        <p:tav tm="0">
                                          <p:val>
                                            <p:strVal val="#ppt_x"/>
                                          </p:val>
                                        </p:tav>
                                        <p:tav tm="100000">
                                          <p:val>
                                            <p:strVal val="#ppt_x"/>
                                          </p:val>
                                        </p:tav>
                                      </p:tavLst>
                                    </p:anim>
                                    <p:anim calcmode="lin" valueType="num">
                                      <p:cBhvr additive="base">
                                        <p:cTn id="116" dur="500" fill="hold"/>
                                        <p:tgtEl>
                                          <p:spTgt spid="115"/>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111"/>
                                        </p:tgtEl>
                                        <p:attrNameLst>
                                          <p:attrName>style.visibility</p:attrName>
                                        </p:attrNameLst>
                                      </p:cBhvr>
                                      <p:to>
                                        <p:strVal val="visible"/>
                                      </p:to>
                                    </p:set>
                                    <p:anim calcmode="lin" valueType="num">
                                      <p:cBhvr additive="base">
                                        <p:cTn id="119" dur="500" fill="hold"/>
                                        <p:tgtEl>
                                          <p:spTgt spid="111"/>
                                        </p:tgtEl>
                                        <p:attrNameLst>
                                          <p:attrName>ppt_x</p:attrName>
                                        </p:attrNameLst>
                                      </p:cBhvr>
                                      <p:tavLst>
                                        <p:tav tm="0">
                                          <p:val>
                                            <p:strVal val="#ppt_x"/>
                                          </p:val>
                                        </p:tav>
                                        <p:tav tm="100000">
                                          <p:val>
                                            <p:strVal val="#ppt_x"/>
                                          </p:val>
                                        </p:tav>
                                      </p:tavLst>
                                    </p:anim>
                                    <p:anim calcmode="lin" valueType="num">
                                      <p:cBhvr additive="base">
                                        <p:cTn id="120" dur="500" fill="hold"/>
                                        <p:tgtEl>
                                          <p:spTgt spid="111"/>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116"/>
                                        </p:tgtEl>
                                        <p:attrNameLst>
                                          <p:attrName>style.visibility</p:attrName>
                                        </p:attrNameLst>
                                      </p:cBhvr>
                                      <p:to>
                                        <p:strVal val="visible"/>
                                      </p:to>
                                    </p:set>
                                    <p:anim calcmode="lin" valueType="num">
                                      <p:cBhvr additive="base">
                                        <p:cTn id="123" dur="500" fill="hold"/>
                                        <p:tgtEl>
                                          <p:spTgt spid="116"/>
                                        </p:tgtEl>
                                        <p:attrNameLst>
                                          <p:attrName>ppt_x</p:attrName>
                                        </p:attrNameLst>
                                      </p:cBhvr>
                                      <p:tavLst>
                                        <p:tav tm="0">
                                          <p:val>
                                            <p:strVal val="#ppt_x"/>
                                          </p:val>
                                        </p:tav>
                                        <p:tav tm="100000">
                                          <p:val>
                                            <p:strVal val="#ppt_x"/>
                                          </p:val>
                                        </p:tav>
                                      </p:tavLst>
                                    </p:anim>
                                    <p:anim calcmode="lin" valueType="num">
                                      <p:cBhvr additive="base">
                                        <p:cTn id="124" dur="500" fill="hold"/>
                                        <p:tgtEl>
                                          <p:spTgt spid="116"/>
                                        </p:tgtEl>
                                        <p:attrNameLst>
                                          <p:attrName>ppt_y</p:attrName>
                                        </p:attrNameLst>
                                      </p:cBhvr>
                                      <p:tavLst>
                                        <p:tav tm="0">
                                          <p:val>
                                            <p:strVal val="1+#ppt_h/2"/>
                                          </p:val>
                                        </p:tav>
                                        <p:tav tm="100000">
                                          <p:val>
                                            <p:strVal val="#ppt_y"/>
                                          </p:val>
                                        </p:tav>
                                      </p:tavLst>
                                    </p:anim>
                                  </p:childTnLst>
                                </p:cTn>
                              </p:par>
                            </p:childTnLst>
                          </p:cTn>
                        </p:par>
                      </p:childTnLst>
                    </p:cTn>
                  </p:par>
                  <p:par>
                    <p:cTn id="125" fill="hold">
                      <p:stCondLst>
                        <p:cond delay="indefinite"/>
                      </p:stCondLst>
                      <p:childTnLst>
                        <p:par>
                          <p:cTn id="126" fill="hold">
                            <p:stCondLst>
                              <p:cond delay="0"/>
                            </p:stCondLst>
                            <p:childTnLst>
                              <p:par>
                                <p:cTn id="127" presetID="22" presetClass="entr" presetSubtype="4" fill="hold" nodeType="clickEffect">
                                  <p:stCondLst>
                                    <p:cond delay="0"/>
                                  </p:stCondLst>
                                  <p:childTnLst>
                                    <p:set>
                                      <p:cBhvr>
                                        <p:cTn id="128" dur="1" fill="hold">
                                          <p:stCondLst>
                                            <p:cond delay="0"/>
                                          </p:stCondLst>
                                        </p:cTn>
                                        <p:tgtEl>
                                          <p:spTgt spid="189"/>
                                        </p:tgtEl>
                                        <p:attrNameLst>
                                          <p:attrName>style.visibility</p:attrName>
                                        </p:attrNameLst>
                                      </p:cBhvr>
                                      <p:to>
                                        <p:strVal val="visible"/>
                                      </p:to>
                                    </p:set>
                                    <p:animEffect transition="in" filter="wipe(down)">
                                      <p:cBhvr>
                                        <p:cTn id="129" dur="500"/>
                                        <p:tgtEl>
                                          <p:spTgt spid="189"/>
                                        </p:tgtEl>
                                      </p:cBhvr>
                                    </p:animEffect>
                                  </p:childTnLst>
                                </p:cTn>
                              </p:par>
                            </p:childTnLst>
                          </p:cTn>
                        </p:par>
                      </p:childTnLst>
                    </p:cTn>
                  </p:par>
                  <p:par>
                    <p:cTn id="130" fill="hold">
                      <p:stCondLst>
                        <p:cond delay="indefinite"/>
                      </p:stCondLst>
                      <p:childTnLst>
                        <p:par>
                          <p:cTn id="131" fill="hold">
                            <p:stCondLst>
                              <p:cond delay="0"/>
                            </p:stCondLst>
                            <p:childTnLst>
                              <p:par>
                                <p:cTn id="132" presetID="2" presetClass="entr" presetSubtype="4" fill="hold" grpId="0" nodeType="clickEffect">
                                  <p:stCondLst>
                                    <p:cond delay="0"/>
                                  </p:stCondLst>
                                  <p:childTnLst>
                                    <p:set>
                                      <p:cBhvr>
                                        <p:cTn id="133" dur="1" fill="hold">
                                          <p:stCondLst>
                                            <p:cond delay="0"/>
                                          </p:stCondLst>
                                        </p:cTn>
                                        <p:tgtEl>
                                          <p:spTgt spid="132"/>
                                        </p:tgtEl>
                                        <p:attrNameLst>
                                          <p:attrName>style.visibility</p:attrName>
                                        </p:attrNameLst>
                                      </p:cBhvr>
                                      <p:to>
                                        <p:strVal val="visible"/>
                                      </p:to>
                                    </p:set>
                                    <p:anim calcmode="lin" valueType="num">
                                      <p:cBhvr additive="base">
                                        <p:cTn id="134" dur="500" fill="hold"/>
                                        <p:tgtEl>
                                          <p:spTgt spid="132"/>
                                        </p:tgtEl>
                                        <p:attrNameLst>
                                          <p:attrName>ppt_x</p:attrName>
                                        </p:attrNameLst>
                                      </p:cBhvr>
                                      <p:tavLst>
                                        <p:tav tm="0">
                                          <p:val>
                                            <p:strVal val="#ppt_x"/>
                                          </p:val>
                                        </p:tav>
                                        <p:tav tm="100000">
                                          <p:val>
                                            <p:strVal val="#ppt_x"/>
                                          </p:val>
                                        </p:tav>
                                      </p:tavLst>
                                    </p:anim>
                                    <p:anim calcmode="lin" valueType="num">
                                      <p:cBhvr additive="base">
                                        <p:cTn id="135" dur="500" fill="hold"/>
                                        <p:tgtEl>
                                          <p:spTgt spid="132"/>
                                        </p:tgtEl>
                                        <p:attrNameLst>
                                          <p:attrName>ppt_y</p:attrName>
                                        </p:attrNameLst>
                                      </p:cBhvr>
                                      <p:tavLst>
                                        <p:tav tm="0">
                                          <p:val>
                                            <p:strVal val="1+#ppt_h/2"/>
                                          </p:val>
                                        </p:tav>
                                        <p:tav tm="100000">
                                          <p:val>
                                            <p:strVal val="#ppt_y"/>
                                          </p:val>
                                        </p:tav>
                                      </p:tavLst>
                                    </p:anim>
                                  </p:childTnLst>
                                </p:cTn>
                              </p:par>
                              <p:par>
                                <p:cTn id="136" presetID="2" presetClass="entr" presetSubtype="4" fill="hold" grpId="0" nodeType="withEffect">
                                  <p:stCondLst>
                                    <p:cond delay="0"/>
                                  </p:stCondLst>
                                  <p:childTnLst>
                                    <p:set>
                                      <p:cBhvr>
                                        <p:cTn id="137" dur="1" fill="hold">
                                          <p:stCondLst>
                                            <p:cond delay="0"/>
                                          </p:stCondLst>
                                        </p:cTn>
                                        <p:tgtEl>
                                          <p:spTgt spid="200"/>
                                        </p:tgtEl>
                                        <p:attrNameLst>
                                          <p:attrName>style.visibility</p:attrName>
                                        </p:attrNameLst>
                                      </p:cBhvr>
                                      <p:to>
                                        <p:strVal val="visible"/>
                                      </p:to>
                                    </p:set>
                                    <p:anim calcmode="lin" valueType="num">
                                      <p:cBhvr additive="base">
                                        <p:cTn id="138" dur="500" fill="hold"/>
                                        <p:tgtEl>
                                          <p:spTgt spid="200"/>
                                        </p:tgtEl>
                                        <p:attrNameLst>
                                          <p:attrName>ppt_x</p:attrName>
                                        </p:attrNameLst>
                                      </p:cBhvr>
                                      <p:tavLst>
                                        <p:tav tm="0">
                                          <p:val>
                                            <p:strVal val="#ppt_x"/>
                                          </p:val>
                                        </p:tav>
                                        <p:tav tm="100000">
                                          <p:val>
                                            <p:strVal val="#ppt_x"/>
                                          </p:val>
                                        </p:tav>
                                      </p:tavLst>
                                    </p:anim>
                                    <p:anim calcmode="lin" valueType="num">
                                      <p:cBhvr additive="base">
                                        <p:cTn id="139" dur="500" fill="hold"/>
                                        <p:tgtEl>
                                          <p:spTgt spid="200"/>
                                        </p:tgtEl>
                                        <p:attrNameLst>
                                          <p:attrName>ppt_y</p:attrName>
                                        </p:attrNameLst>
                                      </p:cBhvr>
                                      <p:tavLst>
                                        <p:tav tm="0">
                                          <p:val>
                                            <p:strVal val="1+#ppt_h/2"/>
                                          </p:val>
                                        </p:tav>
                                        <p:tav tm="100000">
                                          <p:val>
                                            <p:strVal val="#ppt_y"/>
                                          </p:val>
                                        </p:tav>
                                      </p:tavLst>
                                    </p:anim>
                                  </p:childTnLst>
                                </p:cTn>
                              </p:par>
                              <p:par>
                                <p:cTn id="140" presetID="2" presetClass="entr" presetSubtype="4" fill="hold" grpId="0" nodeType="withEffect">
                                  <p:stCondLst>
                                    <p:cond delay="0"/>
                                  </p:stCondLst>
                                  <p:childTnLst>
                                    <p:set>
                                      <p:cBhvr>
                                        <p:cTn id="141" dur="1" fill="hold">
                                          <p:stCondLst>
                                            <p:cond delay="0"/>
                                          </p:stCondLst>
                                        </p:cTn>
                                        <p:tgtEl>
                                          <p:spTgt spid="129"/>
                                        </p:tgtEl>
                                        <p:attrNameLst>
                                          <p:attrName>style.visibility</p:attrName>
                                        </p:attrNameLst>
                                      </p:cBhvr>
                                      <p:to>
                                        <p:strVal val="visible"/>
                                      </p:to>
                                    </p:set>
                                    <p:anim calcmode="lin" valueType="num">
                                      <p:cBhvr additive="base">
                                        <p:cTn id="142" dur="500" fill="hold"/>
                                        <p:tgtEl>
                                          <p:spTgt spid="129"/>
                                        </p:tgtEl>
                                        <p:attrNameLst>
                                          <p:attrName>ppt_x</p:attrName>
                                        </p:attrNameLst>
                                      </p:cBhvr>
                                      <p:tavLst>
                                        <p:tav tm="0">
                                          <p:val>
                                            <p:strVal val="#ppt_x"/>
                                          </p:val>
                                        </p:tav>
                                        <p:tav tm="100000">
                                          <p:val>
                                            <p:strVal val="#ppt_x"/>
                                          </p:val>
                                        </p:tav>
                                      </p:tavLst>
                                    </p:anim>
                                    <p:anim calcmode="lin" valueType="num">
                                      <p:cBhvr additive="base">
                                        <p:cTn id="143" dur="500" fill="hold"/>
                                        <p:tgtEl>
                                          <p:spTgt spid="129"/>
                                        </p:tgtEl>
                                        <p:attrNameLst>
                                          <p:attrName>ppt_y</p:attrName>
                                        </p:attrNameLst>
                                      </p:cBhvr>
                                      <p:tavLst>
                                        <p:tav tm="0">
                                          <p:val>
                                            <p:strVal val="1+#ppt_h/2"/>
                                          </p:val>
                                        </p:tav>
                                        <p:tav tm="100000">
                                          <p:val>
                                            <p:strVal val="#ppt_y"/>
                                          </p:val>
                                        </p:tav>
                                      </p:tavLst>
                                    </p:anim>
                                  </p:childTnLst>
                                </p:cTn>
                              </p:par>
                              <p:par>
                                <p:cTn id="144" presetID="2" presetClass="entr" presetSubtype="4" fill="hold" grpId="0" nodeType="withEffect">
                                  <p:stCondLst>
                                    <p:cond delay="0"/>
                                  </p:stCondLst>
                                  <p:childTnLst>
                                    <p:set>
                                      <p:cBhvr>
                                        <p:cTn id="145" dur="1" fill="hold">
                                          <p:stCondLst>
                                            <p:cond delay="0"/>
                                          </p:stCondLst>
                                        </p:cTn>
                                        <p:tgtEl>
                                          <p:spTgt spid="199"/>
                                        </p:tgtEl>
                                        <p:attrNameLst>
                                          <p:attrName>style.visibility</p:attrName>
                                        </p:attrNameLst>
                                      </p:cBhvr>
                                      <p:to>
                                        <p:strVal val="visible"/>
                                      </p:to>
                                    </p:set>
                                    <p:anim calcmode="lin" valueType="num">
                                      <p:cBhvr additive="base">
                                        <p:cTn id="146" dur="500" fill="hold"/>
                                        <p:tgtEl>
                                          <p:spTgt spid="199"/>
                                        </p:tgtEl>
                                        <p:attrNameLst>
                                          <p:attrName>ppt_x</p:attrName>
                                        </p:attrNameLst>
                                      </p:cBhvr>
                                      <p:tavLst>
                                        <p:tav tm="0">
                                          <p:val>
                                            <p:strVal val="#ppt_x"/>
                                          </p:val>
                                        </p:tav>
                                        <p:tav tm="100000">
                                          <p:val>
                                            <p:strVal val="#ppt_x"/>
                                          </p:val>
                                        </p:tav>
                                      </p:tavLst>
                                    </p:anim>
                                    <p:anim calcmode="lin" valueType="num">
                                      <p:cBhvr additive="base">
                                        <p:cTn id="147" dur="500" fill="hold"/>
                                        <p:tgtEl>
                                          <p:spTgt spid="199"/>
                                        </p:tgtEl>
                                        <p:attrNameLst>
                                          <p:attrName>ppt_y</p:attrName>
                                        </p:attrNameLst>
                                      </p:cBhvr>
                                      <p:tavLst>
                                        <p:tav tm="0">
                                          <p:val>
                                            <p:strVal val="1+#ppt_h/2"/>
                                          </p:val>
                                        </p:tav>
                                        <p:tav tm="100000">
                                          <p:val>
                                            <p:strVal val="#ppt_y"/>
                                          </p:val>
                                        </p:tav>
                                      </p:tavLst>
                                    </p:anim>
                                  </p:childTnLst>
                                </p:cTn>
                              </p:par>
                            </p:childTnLst>
                          </p:cTn>
                        </p:par>
                      </p:childTnLst>
                    </p:cTn>
                  </p:par>
                  <p:par>
                    <p:cTn id="148" fill="hold">
                      <p:stCondLst>
                        <p:cond delay="indefinite"/>
                      </p:stCondLst>
                      <p:childTnLst>
                        <p:par>
                          <p:cTn id="149" fill="hold">
                            <p:stCondLst>
                              <p:cond delay="0"/>
                            </p:stCondLst>
                            <p:childTnLst>
                              <p:par>
                                <p:cTn id="150" presetID="2" presetClass="entr" presetSubtype="4" fill="hold" grpId="0" nodeType="clickEffect">
                                  <p:stCondLst>
                                    <p:cond delay="0"/>
                                  </p:stCondLst>
                                  <p:childTnLst>
                                    <p:set>
                                      <p:cBhvr>
                                        <p:cTn id="151" dur="1" fill="hold">
                                          <p:stCondLst>
                                            <p:cond delay="0"/>
                                          </p:stCondLst>
                                        </p:cTn>
                                        <p:tgtEl>
                                          <p:spTgt spid="19"/>
                                        </p:tgtEl>
                                        <p:attrNameLst>
                                          <p:attrName>style.visibility</p:attrName>
                                        </p:attrNameLst>
                                      </p:cBhvr>
                                      <p:to>
                                        <p:strVal val="visible"/>
                                      </p:to>
                                    </p:set>
                                    <p:anim calcmode="lin" valueType="num">
                                      <p:cBhvr additive="base">
                                        <p:cTn id="152" dur="500" fill="hold"/>
                                        <p:tgtEl>
                                          <p:spTgt spid="19"/>
                                        </p:tgtEl>
                                        <p:attrNameLst>
                                          <p:attrName>ppt_x</p:attrName>
                                        </p:attrNameLst>
                                      </p:cBhvr>
                                      <p:tavLst>
                                        <p:tav tm="0">
                                          <p:val>
                                            <p:strVal val="#ppt_x"/>
                                          </p:val>
                                        </p:tav>
                                        <p:tav tm="100000">
                                          <p:val>
                                            <p:strVal val="#ppt_x"/>
                                          </p:val>
                                        </p:tav>
                                      </p:tavLst>
                                    </p:anim>
                                    <p:anim calcmode="lin" valueType="num">
                                      <p:cBhvr additive="base">
                                        <p:cTn id="153" dur="500" fill="hold"/>
                                        <p:tgtEl>
                                          <p:spTgt spid="19"/>
                                        </p:tgtEl>
                                        <p:attrNameLst>
                                          <p:attrName>ppt_y</p:attrName>
                                        </p:attrNameLst>
                                      </p:cBhvr>
                                      <p:tavLst>
                                        <p:tav tm="0">
                                          <p:val>
                                            <p:strVal val="1+#ppt_h/2"/>
                                          </p:val>
                                        </p:tav>
                                        <p:tav tm="100000">
                                          <p:val>
                                            <p:strVal val="#ppt_y"/>
                                          </p:val>
                                        </p:tav>
                                      </p:tavLst>
                                    </p:anim>
                                  </p:childTnLst>
                                </p:cTn>
                              </p:par>
                              <p:par>
                                <p:cTn id="154" presetID="2" presetClass="entr" presetSubtype="4" fill="hold" grpId="0" nodeType="withEffect">
                                  <p:stCondLst>
                                    <p:cond delay="0"/>
                                  </p:stCondLst>
                                  <p:childTnLst>
                                    <p:set>
                                      <p:cBhvr>
                                        <p:cTn id="155" dur="1" fill="hold">
                                          <p:stCondLst>
                                            <p:cond delay="0"/>
                                          </p:stCondLst>
                                        </p:cTn>
                                        <p:tgtEl>
                                          <p:spTgt spid="120"/>
                                        </p:tgtEl>
                                        <p:attrNameLst>
                                          <p:attrName>style.visibility</p:attrName>
                                        </p:attrNameLst>
                                      </p:cBhvr>
                                      <p:to>
                                        <p:strVal val="visible"/>
                                      </p:to>
                                    </p:set>
                                    <p:anim calcmode="lin" valueType="num">
                                      <p:cBhvr additive="base">
                                        <p:cTn id="156" dur="500" fill="hold"/>
                                        <p:tgtEl>
                                          <p:spTgt spid="120"/>
                                        </p:tgtEl>
                                        <p:attrNameLst>
                                          <p:attrName>ppt_x</p:attrName>
                                        </p:attrNameLst>
                                      </p:cBhvr>
                                      <p:tavLst>
                                        <p:tav tm="0">
                                          <p:val>
                                            <p:strVal val="#ppt_x"/>
                                          </p:val>
                                        </p:tav>
                                        <p:tav tm="100000">
                                          <p:val>
                                            <p:strVal val="#ppt_x"/>
                                          </p:val>
                                        </p:tav>
                                      </p:tavLst>
                                    </p:anim>
                                    <p:anim calcmode="lin" valueType="num">
                                      <p:cBhvr additive="base">
                                        <p:cTn id="157" dur="500" fill="hold"/>
                                        <p:tgtEl>
                                          <p:spTgt spid="120"/>
                                        </p:tgtEl>
                                        <p:attrNameLst>
                                          <p:attrName>ppt_y</p:attrName>
                                        </p:attrNameLst>
                                      </p:cBhvr>
                                      <p:tavLst>
                                        <p:tav tm="0">
                                          <p:val>
                                            <p:strVal val="1+#ppt_h/2"/>
                                          </p:val>
                                        </p:tav>
                                        <p:tav tm="100000">
                                          <p:val>
                                            <p:strVal val="#ppt_y"/>
                                          </p:val>
                                        </p:tav>
                                      </p:tavLst>
                                    </p:anim>
                                  </p:childTnLst>
                                </p:cTn>
                              </p:par>
                            </p:childTnLst>
                          </p:cTn>
                        </p:par>
                      </p:childTnLst>
                    </p:cTn>
                  </p:par>
                  <p:par>
                    <p:cTn id="158" fill="hold">
                      <p:stCondLst>
                        <p:cond delay="indefinite"/>
                      </p:stCondLst>
                      <p:childTnLst>
                        <p:par>
                          <p:cTn id="159" fill="hold">
                            <p:stCondLst>
                              <p:cond delay="0"/>
                            </p:stCondLst>
                            <p:childTnLst>
                              <p:par>
                                <p:cTn id="160" presetID="2" presetClass="entr" presetSubtype="4" fill="hold" grpId="0" nodeType="clickEffect">
                                  <p:stCondLst>
                                    <p:cond delay="0"/>
                                  </p:stCondLst>
                                  <p:childTnLst>
                                    <p:set>
                                      <p:cBhvr>
                                        <p:cTn id="161" dur="1" fill="hold">
                                          <p:stCondLst>
                                            <p:cond delay="0"/>
                                          </p:stCondLst>
                                        </p:cTn>
                                        <p:tgtEl>
                                          <p:spTgt spid="112"/>
                                        </p:tgtEl>
                                        <p:attrNameLst>
                                          <p:attrName>style.visibility</p:attrName>
                                        </p:attrNameLst>
                                      </p:cBhvr>
                                      <p:to>
                                        <p:strVal val="visible"/>
                                      </p:to>
                                    </p:set>
                                    <p:anim calcmode="lin" valueType="num">
                                      <p:cBhvr additive="base">
                                        <p:cTn id="162" dur="500" fill="hold"/>
                                        <p:tgtEl>
                                          <p:spTgt spid="112"/>
                                        </p:tgtEl>
                                        <p:attrNameLst>
                                          <p:attrName>ppt_x</p:attrName>
                                        </p:attrNameLst>
                                      </p:cBhvr>
                                      <p:tavLst>
                                        <p:tav tm="0">
                                          <p:val>
                                            <p:strVal val="#ppt_x"/>
                                          </p:val>
                                        </p:tav>
                                        <p:tav tm="100000">
                                          <p:val>
                                            <p:strVal val="#ppt_x"/>
                                          </p:val>
                                        </p:tav>
                                      </p:tavLst>
                                    </p:anim>
                                    <p:anim calcmode="lin" valueType="num">
                                      <p:cBhvr additive="base">
                                        <p:cTn id="163" dur="500" fill="hold"/>
                                        <p:tgtEl>
                                          <p:spTgt spid="112"/>
                                        </p:tgtEl>
                                        <p:attrNameLst>
                                          <p:attrName>ppt_y</p:attrName>
                                        </p:attrNameLst>
                                      </p:cBhvr>
                                      <p:tavLst>
                                        <p:tav tm="0">
                                          <p:val>
                                            <p:strVal val="1+#ppt_h/2"/>
                                          </p:val>
                                        </p:tav>
                                        <p:tav tm="100000">
                                          <p:val>
                                            <p:strVal val="#ppt_y"/>
                                          </p:val>
                                        </p:tav>
                                      </p:tavLst>
                                    </p:anim>
                                  </p:childTnLst>
                                </p:cTn>
                              </p:par>
                              <p:par>
                                <p:cTn id="164" presetID="2" presetClass="entr" presetSubtype="4" fill="hold" grpId="0" nodeType="withEffect">
                                  <p:stCondLst>
                                    <p:cond delay="0"/>
                                  </p:stCondLst>
                                  <p:childTnLst>
                                    <p:set>
                                      <p:cBhvr>
                                        <p:cTn id="165" dur="1" fill="hold">
                                          <p:stCondLst>
                                            <p:cond delay="0"/>
                                          </p:stCondLst>
                                        </p:cTn>
                                        <p:tgtEl>
                                          <p:spTgt spid="113"/>
                                        </p:tgtEl>
                                        <p:attrNameLst>
                                          <p:attrName>style.visibility</p:attrName>
                                        </p:attrNameLst>
                                      </p:cBhvr>
                                      <p:to>
                                        <p:strVal val="visible"/>
                                      </p:to>
                                    </p:set>
                                    <p:anim calcmode="lin" valueType="num">
                                      <p:cBhvr additive="base">
                                        <p:cTn id="166" dur="500" fill="hold"/>
                                        <p:tgtEl>
                                          <p:spTgt spid="113"/>
                                        </p:tgtEl>
                                        <p:attrNameLst>
                                          <p:attrName>ppt_x</p:attrName>
                                        </p:attrNameLst>
                                      </p:cBhvr>
                                      <p:tavLst>
                                        <p:tav tm="0">
                                          <p:val>
                                            <p:strVal val="#ppt_x"/>
                                          </p:val>
                                        </p:tav>
                                        <p:tav tm="100000">
                                          <p:val>
                                            <p:strVal val="#ppt_x"/>
                                          </p:val>
                                        </p:tav>
                                      </p:tavLst>
                                    </p:anim>
                                    <p:anim calcmode="lin" valueType="num">
                                      <p:cBhvr additive="base">
                                        <p:cTn id="167" dur="500" fill="hold"/>
                                        <p:tgtEl>
                                          <p:spTgt spid="113"/>
                                        </p:tgtEl>
                                        <p:attrNameLst>
                                          <p:attrName>ppt_y</p:attrName>
                                        </p:attrNameLst>
                                      </p:cBhvr>
                                      <p:tavLst>
                                        <p:tav tm="0">
                                          <p:val>
                                            <p:strVal val="1+#ppt_h/2"/>
                                          </p:val>
                                        </p:tav>
                                        <p:tav tm="100000">
                                          <p:val>
                                            <p:strVal val="#ppt_y"/>
                                          </p:val>
                                        </p:tav>
                                      </p:tavLst>
                                    </p:anim>
                                  </p:childTnLst>
                                </p:cTn>
                              </p:par>
                            </p:childTnLst>
                          </p:cTn>
                        </p:par>
                      </p:childTnLst>
                    </p:cTn>
                  </p:par>
                  <p:par>
                    <p:cTn id="168" fill="hold">
                      <p:stCondLst>
                        <p:cond delay="indefinite"/>
                      </p:stCondLst>
                      <p:childTnLst>
                        <p:par>
                          <p:cTn id="169" fill="hold">
                            <p:stCondLst>
                              <p:cond delay="0"/>
                            </p:stCondLst>
                            <p:childTnLst>
                              <p:par>
                                <p:cTn id="170" presetID="2" presetClass="entr" presetSubtype="4" fill="hold" grpId="0" nodeType="clickEffect">
                                  <p:stCondLst>
                                    <p:cond delay="0"/>
                                  </p:stCondLst>
                                  <p:childTnLst>
                                    <p:set>
                                      <p:cBhvr>
                                        <p:cTn id="171" dur="1" fill="hold">
                                          <p:stCondLst>
                                            <p:cond delay="0"/>
                                          </p:stCondLst>
                                        </p:cTn>
                                        <p:tgtEl>
                                          <p:spTgt spid="90"/>
                                        </p:tgtEl>
                                        <p:attrNameLst>
                                          <p:attrName>style.visibility</p:attrName>
                                        </p:attrNameLst>
                                      </p:cBhvr>
                                      <p:to>
                                        <p:strVal val="visible"/>
                                      </p:to>
                                    </p:set>
                                    <p:anim calcmode="lin" valueType="num">
                                      <p:cBhvr additive="base">
                                        <p:cTn id="172" dur="500" fill="hold"/>
                                        <p:tgtEl>
                                          <p:spTgt spid="90"/>
                                        </p:tgtEl>
                                        <p:attrNameLst>
                                          <p:attrName>ppt_x</p:attrName>
                                        </p:attrNameLst>
                                      </p:cBhvr>
                                      <p:tavLst>
                                        <p:tav tm="0">
                                          <p:val>
                                            <p:strVal val="#ppt_x"/>
                                          </p:val>
                                        </p:tav>
                                        <p:tav tm="100000">
                                          <p:val>
                                            <p:strVal val="#ppt_x"/>
                                          </p:val>
                                        </p:tav>
                                      </p:tavLst>
                                    </p:anim>
                                    <p:anim calcmode="lin" valueType="num">
                                      <p:cBhvr additive="base">
                                        <p:cTn id="173" dur="500" fill="hold"/>
                                        <p:tgtEl>
                                          <p:spTgt spid="90"/>
                                        </p:tgtEl>
                                        <p:attrNameLst>
                                          <p:attrName>ppt_y</p:attrName>
                                        </p:attrNameLst>
                                      </p:cBhvr>
                                      <p:tavLst>
                                        <p:tav tm="0">
                                          <p:val>
                                            <p:strVal val="1+#ppt_h/2"/>
                                          </p:val>
                                        </p:tav>
                                        <p:tav tm="100000">
                                          <p:val>
                                            <p:strVal val="#ppt_y"/>
                                          </p:val>
                                        </p:tav>
                                      </p:tavLst>
                                    </p:anim>
                                  </p:childTnLst>
                                </p:cTn>
                              </p:par>
                              <p:par>
                                <p:cTn id="174" presetID="2" presetClass="entr" presetSubtype="4" fill="hold" grpId="0" nodeType="withEffect">
                                  <p:stCondLst>
                                    <p:cond delay="0"/>
                                  </p:stCondLst>
                                  <p:childTnLst>
                                    <p:set>
                                      <p:cBhvr>
                                        <p:cTn id="175" dur="1" fill="hold">
                                          <p:stCondLst>
                                            <p:cond delay="0"/>
                                          </p:stCondLst>
                                        </p:cTn>
                                        <p:tgtEl>
                                          <p:spTgt spid="97"/>
                                        </p:tgtEl>
                                        <p:attrNameLst>
                                          <p:attrName>style.visibility</p:attrName>
                                        </p:attrNameLst>
                                      </p:cBhvr>
                                      <p:to>
                                        <p:strVal val="visible"/>
                                      </p:to>
                                    </p:set>
                                    <p:anim calcmode="lin" valueType="num">
                                      <p:cBhvr additive="base">
                                        <p:cTn id="176" dur="500" fill="hold"/>
                                        <p:tgtEl>
                                          <p:spTgt spid="97"/>
                                        </p:tgtEl>
                                        <p:attrNameLst>
                                          <p:attrName>ppt_x</p:attrName>
                                        </p:attrNameLst>
                                      </p:cBhvr>
                                      <p:tavLst>
                                        <p:tav tm="0">
                                          <p:val>
                                            <p:strVal val="#ppt_x"/>
                                          </p:val>
                                        </p:tav>
                                        <p:tav tm="100000">
                                          <p:val>
                                            <p:strVal val="#ppt_x"/>
                                          </p:val>
                                        </p:tav>
                                      </p:tavLst>
                                    </p:anim>
                                    <p:anim calcmode="lin" valueType="num">
                                      <p:cBhvr additive="base">
                                        <p:cTn id="177" dur="500" fill="hold"/>
                                        <p:tgtEl>
                                          <p:spTgt spid="97"/>
                                        </p:tgtEl>
                                        <p:attrNameLst>
                                          <p:attrName>ppt_y</p:attrName>
                                        </p:attrNameLst>
                                      </p:cBhvr>
                                      <p:tavLst>
                                        <p:tav tm="0">
                                          <p:val>
                                            <p:strVal val="1+#ppt_h/2"/>
                                          </p:val>
                                        </p:tav>
                                        <p:tav tm="100000">
                                          <p:val>
                                            <p:strVal val="#ppt_y"/>
                                          </p:val>
                                        </p:tav>
                                      </p:tavLst>
                                    </p:anim>
                                  </p:childTnLst>
                                </p:cTn>
                              </p:par>
                              <p:par>
                                <p:cTn id="178" presetID="2" presetClass="entr" presetSubtype="4" fill="hold" grpId="0" nodeType="withEffect">
                                  <p:stCondLst>
                                    <p:cond delay="0"/>
                                  </p:stCondLst>
                                  <p:childTnLst>
                                    <p:set>
                                      <p:cBhvr>
                                        <p:cTn id="179" dur="1" fill="hold">
                                          <p:stCondLst>
                                            <p:cond delay="0"/>
                                          </p:stCondLst>
                                        </p:cTn>
                                        <p:tgtEl>
                                          <p:spTgt spid="89"/>
                                        </p:tgtEl>
                                        <p:attrNameLst>
                                          <p:attrName>style.visibility</p:attrName>
                                        </p:attrNameLst>
                                      </p:cBhvr>
                                      <p:to>
                                        <p:strVal val="visible"/>
                                      </p:to>
                                    </p:set>
                                    <p:anim calcmode="lin" valueType="num">
                                      <p:cBhvr additive="base">
                                        <p:cTn id="180" dur="500" fill="hold"/>
                                        <p:tgtEl>
                                          <p:spTgt spid="89"/>
                                        </p:tgtEl>
                                        <p:attrNameLst>
                                          <p:attrName>ppt_x</p:attrName>
                                        </p:attrNameLst>
                                      </p:cBhvr>
                                      <p:tavLst>
                                        <p:tav tm="0">
                                          <p:val>
                                            <p:strVal val="#ppt_x"/>
                                          </p:val>
                                        </p:tav>
                                        <p:tav tm="100000">
                                          <p:val>
                                            <p:strVal val="#ppt_x"/>
                                          </p:val>
                                        </p:tav>
                                      </p:tavLst>
                                    </p:anim>
                                    <p:anim calcmode="lin" valueType="num">
                                      <p:cBhvr additive="base">
                                        <p:cTn id="181" dur="500" fill="hold"/>
                                        <p:tgtEl>
                                          <p:spTgt spid="89"/>
                                        </p:tgtEl>
                                        <p:attrNameLst>
                                          <p:attrName>ppt_y</p:attrName>
                                        </p:attrNameLst>
                                      </p:cBhvr>
                                      <p:tavLst>
                                        <p:tav tm="0">
                                          <p:val>
                                            <p:strVal val="1+#ppt_h/2"/>
                                          </p:val>
                                        </p:tav>
                                        <p:tav tm="100000">
                                          <p:val>
                                            <p:strVal val="#ppt_y"/>
                                          </p:val>
                                        </p:tav>
                                      </p:tavLst>
                                    </p:anim>
                                  </p:childTnLst>
                                </p:cTn>
                              </p:par>
                              <p:par>
                                <p:cTn id="182" presetID="2" presetClass="entr" presetSubtype="4" fill="hold" grpId="0" nodeType="withEffect">
                                  <p:stCondLst>
                                    <p:cond delay="0"/>
                                  </p:stCondLst>
                                  <p:childTnLst>
                                    <p:set>
                                      <p:cBhvr>
                                        <p:cTn id="183" dur="1" fill="hold">
                                          <p:stCondLst>
                                            <p:cond delay="0"/>
                                          </p:stCondLst>
                                        </p:cTn>
                                        <p:tgtEl>
                                          <p:spTgt spid="99"/>
                                        </p:tgtEl>
                                        <p:attrNameLst>
                                          <p:attrName>style.visibility</p:attrName>
                                        </p:attrNameLst>
                                      </p:cBhvr>
                                      <p:to>
                                        <p:strVal val="visible"/>
                                      </p:to>
                                    </p:set>
                                    <p:anim calcmode="lin" valueType="num">
                                      <p:cBhvr additive="base">
                                        <p:cTn id="184" dur="500" fill="hold"/>
                                        <p:tgtEl>
                                          <p:spTgt spid="99"/>
                                        </p:tgtEl>
                                        <p:attrNameLst>
                                          <p:attrName>ppt_x</p:attrName>
                                        </p:attrNameLst>
                                      </p:cBhvr>
                                      <p:tavLst>
                                        <p:tav tm="0">
                                          <p:val>
                                            <p:strVal val="#ppt_x"/>
                                          </p:val>
                                        </p:tav>
                                        <p:tav tm="100000">
                                          <p:val>
                                            <p:strVal val="#ppt_x"/>
                                          </p:val>
                                        </p:tav>
                                      </p:tavLst>
                                    </p:anim>
                                    <p:anim calcmode="lin" valueType="num">
                                      <p:cBhvr additive="base">
                                        <p:cTn id="185" dur="500" fill="hold"/>
                                        <p:tgtEl>
                                          <p:spTgt spid="99"/>
                                        </p:tgtEl>
                                        <p:attrNameLst>
                                          <p:attrName>ppt_y</p:attrName>
                                        </p:attrNameLst>
                                      </p:cBhvr>
                                      <p:tavLst>
                                        <p:tav tm="0">
                                          <p:val>
                                            <p:strVal val="1+#ppt_h/2"/>
                                          </p:val>
                                        </p:tav>
                                        <p:tav tm="100000">
                                          <p:val>
                                            <p:strVal val="#ppt_y"/>
                                          </p:val>
                                        </p:tav>
                                      </p:tavLst>
                                    </p:anim>
                                  </p:childTnLst>
                                </p:cTn>
                              </p:par>
                            </p:childTnLst>
                          </p:cTn>
                        </p:par>
                      </p:childTnLst>
                    </p:cTn>
                  </p:par>
                  <p:par>
                    <p:cTn id="186" fill="hold">
                      <p:stCondLst>
                        <p:cond delay="indefinite"/>
                      </p:stCondLst>
                      <p:childTnLst>
                        <p:par>
                          <p:cTn id="187" fill="hold">
                            <p:stCondLst>
                              <p:cond delay="0"/>
                            </p:stCondLst>
                            <p:childTnLst>
                              <p:par>
                                <p:cTn id="188" presetID="2" presetClass="entr" presetSubtype="4" fill="hold" grpId="0" nodeType="clickEffect">
                                  <p:stCondLst>
                                    <p:cond delay="0"/>
                                  </p:stCondLst>
                                  <p:childTnLst>
                                    <p:set>
                                      <p:cBhvr>
                                        <p:cTn id="189" dur="1" fill="hold">
                                          <p:stCondLst>
                                            <p:cond delay="0"/>
                                          </p:stCondLst>
                                        </p:cTn>
                                        <p:tgtEl>
                                          <p:spTgt spid="20"/>
                                        </p:tgtEl>
                                        <p:attrNameLst>
                                          <p:attrName>style.visibility</p:attrName>
                                        </p:attrNameLst>
                                      </p:cBhvr>
                                      <p:to>
                                        <p:strVal val="visible"/>
                                      </p:to>
                                    </p:set>
                                    <p:anim calcmode="lin" valueType="num">
                                      <p:cBhvr additive="base">
                                        <p:cTn id="190" dur="500" fill="hold"/>
                                        <p:tgtEl>
                                          <p:spTgt spid="20"/>
                                        </p:tgtEl>
                                        <p:attrNameLst>
                                          <p:attrName>ppt_x</p:attrName>
                                        </p:attrNameLst>
                                      </p:cBhvr>
                                      <p:tavLst>
                                        <p:tav tm="0">
                                          <p:val>
                                            <p:strVal val="#ppt_x"/>
                                          </p:val>
                                        </p:tav>
                                        <p:tav tm="100000">
                                          <p:val>
                                            <p:strVal val="#ppt_x"/>
                                          </p:val>
                                        </p:tav>
                                      </p:tavLst>
                                    </p:anim>
                                    <p:anim calcmode="lin" valueType="num">
                                      <p:cBhvr additive="base">
                                        <p:cTn id="191"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92" fill="hold">
                      <p:stCondLst>
                        <p:cond delay="indefinite"/>
                      </p:stCondLst>
                      <p:childTnLst>
                        <p:par>
                          <p:cTn id="193" fill="hold">
                            <p:stCondLst>
                              <p:cond delay="0"/>
                            </p:stCondLst>
                            <p:childTnLst>
                              <p:par>
                                <p:cTn id="194" presetID="2" presetClass="entr" presetSubtype="4" fill="hold" nodeType="clickEffect">
                                  <p:stCondLst>
                                    <p:cond delay="0"/>
                                  </p:stCondLst>
                                  <p:childTnLst>
                                    <p:set>
                                      <p:cBhvr>
                                        <p:cTn id="195" dur="1" fill="hold">
                                          <p:stCondLst>
                                            <p:cond delay="0"/>
                                          </p:stCondLst>
                                        </p:cTn>
                                        <p:tgtEl>
                                          <p:spTgt spid="25"/>
                                        </p:tgtEl>
                                        <p:attrNameLst>
                                          <p:attrName>style.visibility</p:attrName>
                                        </p:attrNameLst>
                                      </p:cBhvr>
                                      <p:to>
                                        <p:strVal val="visible"/>
                                      </p:to>
                                    </p:set>
                                    <p:anim calcmode="lin" valueType="num">
                                      <p:cBhvr additive="base">
                                        <p:cTn id="196" dur="500" fill="hold"/>
                                        <p:tgtEl>
                                          <p:spTgt spid="25"/>
                                        </p:tgtEl>
                                        <p:attrNameLst>
                                          <p:attrName>ppt_x</p:attrName>
                                        </p:attrNameLst>
                                      </p:cBhvr>
                                      <p:tavLst>
                                        <p:tav tm="0">
                                          <p:val>
                                            <p:strVal val="#ppt_x"/>
                                          </p:val>
                                        </p:tav>
                                        <p:tav tm="100000">
                                          <p:val>
                                            <p:strVal val="#ppt_x"/>
                                          </p:val>
                                        </p:tav>
                                      </p:tavLst>
                                    </p:anim>
                                    <p:anim calcmode="lin" valueType="num">
                                      <p:cBhvr additive="base">
                                        <p:cTn id="197"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198" fill="hold">
                      <p:stCondLst>
                        <p:cond delay="indefinite"/>
                      </p:stCondLst>
                      <p:childTnLst>
                        <p:par>
                          <p:cTn id="199" fill="hold">
                            <p:stCondLst>
                              <p:cond delay="0"/>
                            </p:stCondLst>
                            <p:childTnLst>
                              <p:par>
                                <p:cTn id="200" presetID="22" presetClass="entr" presetSubtype="4" fill="hold" nodeType="clickEffect">
                                  <p:stCondLst>
                                    <p:cond delay="0"/>
                                  </p:stCondLst>
                                  <p:childTnLst>
                                    <p:set>
                                      <p:cBhvr>
                                        <p:cTn id="201" dur="1" fill="hold">
                                          <p:stCondLst>
                                            <p:cond delay="0"/>
                                          </p:stCondLst>
                                        </p:cTn>
                                        <p:tgtEl>
                                          <p:spTgt spid="211"/>
                                        </p:tgtEl>
                                        <p:attrNameLst>
                                          <p:attrName>style.visibility</p:attrName>
                                        </p:attrNameLst>
                                      </p:cBhvr>
                                      <p:to>
                                        <p:strVal val="visible"/>
                                      </p:to>
                                    </p:set>
                                    <p:animEffect transition="in" filter="wipe(down)">
                                      <p:cBhvr>
                                        <p:cTn id="202" dur="500"/>
                                        <p:tgtEl>
                                          <p:spTgt spid="211"/>
                                        </p:tgtEl>
                                      </p:cBhvr>
                                    </p:animEffect>
                                  </p:childTnLst>
                                </p:cTn>
                              </p:par>
                            </p:childTnLst>
                          </p:cTn>
                        </p:par>
                      </p:childTnLst>
                    </p:cTn>
                  </p:par>
                  <p:par>
                    <p:cTn id="203" fill="hold">
                      <p:stCondLst>
                        <p:cond delay="indefinite"/>
                      </p:stCondLst>
                      <p:childTnLst>
                        <p:par>
                          <p:cTn id="204" fill="hold">
                            <p:stCondLst>
                              <p:cond delay="0"/>
                            </p:stCondLst>
                            <p:childTnLst>
                              <p:par>
                                <p:cTn id="205" presetID="2" presetClass="entr" presetSubtype="4" fill="hold" grpId="0" nodeType="clickEffect">
                                  <p:stCondLst>
                                    <p:cond delay="0"/>
                                  </p:stCondLst>
                                  <p:childTnLst>
                                    <p:set>
                                      <p:cBhvr>
                                        <p:cTn id="206" dur="1" fill="hold">
                                          <p:stCondLst>
                                            <p:cond delay="0"/>
                                          </p:stCondLst>
                                        </p:cTn>
                                        <p:tgtEl>
                                          <p:spTgt spid="119"/>
                                        </p:tgtEl>
                                        <p:attrNameLst>
                                          <p:attrName>style.visibility</p:attrName>
                                        </p:attrNameLst>
                                      </p:cBhvr>
                                      <p:to>
                                        <p:strVal val="visible"/>
                                      </p:to>
                                    </p:set>
                                    <p:anim calcmode="lin" valueType="num">
                                      <p:cBhvr additive="base">
                                        <p:cTn id="207" dur="500" fill="hold"/>
                                        <p:tgtEl>
                                          <p:spTgt spid="119"/>
                                        </p:tgtEl>
                                        <p:attrNameLst>
                                          <p:attrName>ppt_x</p:attrName>
                                        </p:attrNameLst>
                                      </p:cBhvr>
                                      <p:tavLst>
                                        <p:tav tm="0">
                                          <p:val>
                                            <p:strVal val="#ppt_x"/>
                                          </p:val>
                                        </p:tav>
                                        <p:tav tm="100000">
                                          <p:val>
                                            <p:strVal val="#ppt_x"/>
                                          </p:val>
                                        </p:tav>
                                      </p:tavLst>
                                    </p:anim>
                                    <p:anim calcmode="lin" valueType="num">
                                      <p:cBhvr additive="base">
                                        <p:cTn id="208" dur="500" fill="hold"/>
                                        <p:tgtEl>
                                          <p:spTgt spid="119"/>
                                        </p:tgtEl>
                                        <p:attrNameLst>
                                          <p:attrName>ppt_y</p:attrName>
                                        </p:attrNameLst>
                                      </p:cBhvr>
                                      <p:tavLst>
                                        <p:tav tm="0">
                                          <p:val>
                                            <p:strVal val="1+#ppt_h/2"/>
                                          </p:val>
                                        </p:tav>
                                        <p:tav tm="100000">
                                          <p:val>
                                            <p:strVal val="#ppt_y"/>
                                          </p:val>
                                        </p:tav>
                                      </p:tavLst>
                                    </p:anim>
                                  </p:childTnLst>
                                </p:cTn>
                              </p:par>
                              <p:par>
                                <p:cTn id="209" presetID="2" presetClass="entr" presetSubtype="4" fill="hold" grpId="0" nodeType="withEffect">
                                  <p:stCondLst>
                                    <p:cond delay="0"/>
                                  </p:stCondLst>
                                  <p:childTnLst>
                                    <p:set>
                                      <p:cBhvr>
                                        <p:cTn id="210" dur="1" fill="hold">
                                          <p:stCondLst>
                                            <p:cond delay="0"/>
                                          </p:stCondLst>
                                        </p:cTn>
                                        <p:tgtEl>
                                          <p:spTgt spid="161"/>
                                        </p:tgtEl>
                                        <p:attrNameLst>
                                          <p:attrName>style.visibility</p:attrName>
                                        </p:attrNameLst>
                                      </p:cBhvr>
                                      <p:to>
                                        <p:strVal val="visible"/>
                                      </p:to>
                                    </p:set>
                                    <p:anim calcmode="lin" valueType="num">
                                      <p:cBhvr additive="base">
                                        <p:cTn id="211" dur="500" fill="hold"/>
                                        <p:tgtEl>
                                          <p:spTgt spid="161"/>
                                        </p:tgtEl>
                                        <p:attrNameLst>
                                          <p:attrName>ppt_x</p:attrName>
                                        </p:attrNameLst>
                                      </p:cBhvr>
                                      <p:tavLst>
                                        <p:tav tm="0">
                                          <p:val>
                                            <p:strVal val="#ppt_x"/>
                                          </p:val>
                                        </p:tav>
                                        <p:tav tm="100000">
                                          <p:val>
                                            <p:strVal val="#ppt_x"/>
                                          </p:val>
                                        </p:tav>
                                      </p:tavLst>
                                    </p:anim>
                                    <p:anim calcmode="lin" valueType="num">
                                      <p:cBhvr additive="base">
                                        <p:cTn id="212" dur="500" fill="hold"/>
                                        <p:tgtEl>
                                          <p:spTgt spid="161"/>
                                        </p:tgtEl>
                                        <p:attrNameLst>
                                          <p:attrName>ppt_y</p:attrName>
                                        </p:attrNameLst>
                                      </p:cBhvr>
                                      <p:tavLst>
                                        <p:tav tm="0">
                                          <p:val>
                                            <p:strVal val="1+#ppt_h/2"/>
                                          </p:val>
                                        </p:tav>
                                        <p:tav tm="100000">
                                          <p:val>
                                            <p:strVal val="#ppt_y"/>
                                          </p:val>
                                        </p:tav>
                                      </p:tavLst>
                                    </p:anim>
                                  </p:childTnLst>
                                </p:cTn>
                              </p:par>
                              <p:par>
                                <p:cTn id="213" presetID="2" presetClass="entr" presetSubtype="4" fill="hold" grpId="0" nodeType="withEffect">
                                  <p:stCondLst>
                                    <p:cond delay="0"/>
                                  </p:stCondLst>
                                  <p:childTnLst>
                                    <p:set>
                                      <p:cBhvr>
                                        <p:cTn id="214" dur="1" fill="hold">
                                          <p:stCondLst>
                                            <p:cond delay="0"/>
                                          </p:stCondLst>
                                        </p:cTn>
                                        <p:tgtEl>
                                          <p:spTgt spid="101"/>
                                        </p:tgtEl>
                                        <p:attrNameLst>
                                          <p:attrName>style.visibility</p:attrName>
                                        </p:attrNameLst>
                                      </p:cBhvr>
                                      <p:to>
                                        <p:strVal val="visible"/>
                                      </p:to>
                                    </p:set>
                                    <p:anim calcmode="lin" valueType="num">
                                      <p:cBhvr additive="base">
                                        <p:cTn id="215" dur="500" fill="hold"/>
                                        <p:tgtEl>
                                          <p:spTgt spid="101"/>
                                        </p:tgtEl>
                                        <p:attrNameLst>
                                          <p:attrName>ppt_x</p:attrName>
                                        </p:attrNameLst>
                                      </p:cBhvr>
                                      <p:tavLst>
                                        <p:tav tm="0">
                                          <p:val>
                                            <p:strVal val="#ppt_x"/>
                                          </p:val>
                                        </p:tav>
                                        <p:tav tm="100000">
                                          <p:val>
                                            <p:strVal val="#ppt_x"/>
                                          </p:val>
                                        </p:tav>
                                      </p:tavLst>
                                    </p:anim>
                                    <p:anim calcmode="lin" valueType="num">
                                      <p:cBhvr additive="base">
                                        <p:cTn id="216" dur="500" fill="hold"/>
                                        <p:tgtEl>
                                          <p:spTgt spid="101"/>
                                        </p:tgtEl>
                                        <p:attrNameLst>
                                          <p:attrName>ppt_y</p:attrName>
                                        </p:attrNameLst>
                                      </p:cBhvr>
                                      <p:tavLst>
                                        <p:tav tm="0">
                                          <p:val>
                                            <p:strVal val="1+#ppt_h/2"/>
                                          </p:val>
                                        </p:tav>
                                        <p:tav tm="100000">
                                          <p:val>
                                            <p:strVal val="#ppt_y"/>
                                          </p:val>
                                        </p:tav>
                                      </p:tavLst>
                                    </p:anim>
                                  </p:childTnLst>
                                </p:cTn>
                              </p:par>
                              <p:par>
                                <p:cTn id="217" presetID="2" presetClass="entr" presetSubtype="4" fill="hold" grpId="0" nodeType="withEffect">
                                  <p:stCondLst>
                                    <p:cond delay="0"/>
                                  </p:stCondLst>
                                  <p:childTnLst>
                                    <p:set>
                                      <p:cBhvr>
                                        <p:cTn id="218" dur="1" fill="hold">
                                          <p:stCondLst>
                                            <p:cond delay="0"/>
                                          </p:stCondLst>
                                        </p:cTn>
                                        <p:tgtEl>
                                          <p:spTgt spid="102"/>
                                        </p:tgtEl>
                                        <p:attrNameLst>
                                          <p:attrName>style.visibility</p:attrName>
                                        </p:attrNameLst>
                                      </p:cBhvr>
                                      <p:to>
                                        <p:strVal val="visible"/>
                                      </p:to>
                                    </p:set>
                                    <p:anim calcmode="lin" valueType="num">
                                      <p:cBhvr additive="base">
                                        <p:cTn id="219" dur="500" fill="hold"/>
                                        <p:tgtEl>
                                          <p:spTgt spid="102"/>
                                        </p:tgtEl>
                                        <p:attrNameLst>
                                          <p:attrName>ppt_x</p:attrName>
                                        </p:attrNameLst>
                                      </p:cBhvr>
                                      <p:tavLst>
                                        <p:tav tm="0">
                                          <p:val>
                                            <p:strVal val="#ppt_x"/>
                                          </p:val>
                                        </p:tav>
                                        <p:tav tm="100000">
                                          <p:val>
                                            <p:strVal val="#ppt_x"/>
                                          </p:val>
                                        </p:tav>
                                      </p:tavLst>
                                    </p:anim>
                                    <p:anim calcmode="lin" valueType="num">
                                      <p:cBhvr additive="base">
                                        <p:cTn id="220" dur="500" fill="hold"/>
                                        <p:tgtEl>
                                          <p:spTgt spid="102"/>
                                        </p:tgtEl>
                                        <p:attrNameLst>
                                          <p:attrName>ppt_y</p:attrName>
                                        </p:attrNameLst>
                                      </p:cBhvr>
                                      <p:tavLst>
                                        <p:tav tm="0">
                                          <p:val>
                                            <p:strVal val="1+#ppt_h/2"/>
                                          </p:val>
                                        </p:tav>
                                        <p:tav tm="100000">
                                          <p:val>
                                            <p:strVal val="#ppt_y"/>
                                          </p:val>
                                        </p:tav>
                                      </p:tavLst>
                                    </p:anim>
                                  </p:childTnLst>
                                </p:cTn>
                              </p:par>
                              <p:par>
                                <p:cTn id="221" presetID="2" presetClass="entr" presetSubtype="4" fill="hold" grpId="0" nodeType="withEffect">
                                  <p:stCondLst>
                                    <p:cond delay="0"/>
                                  </p:stCondLst>
                                  <p:childTnLst>
                                    <p:set>
                                      <p:cBhvr>
                                        <p:cTn id="222" dur="1" fill="hold">
                                          <p:stCondLst>
                                            <p:cond delay="0"/>
                                          </p:stCondLst>
                                        </p:cTn>
                                        <p:tgtEl>
                                          <p:spTgt spid="103"/>
                                        </p:tgtEl>
                                        <p:attrNameLst>
                                          <p:attrName>style.visibility</p:attrName>
                                        </p:attrNameLst>
                                      </p:cBhvr>
                                      <p:to>
                                        <p:strVal val="visible"/>
                                      </p:to>
                                    </p:set>
                                    <p:anim calcmode="lin" valueType="num">
                                      <p:cBhvr additive="base">
                                        <p:cTn id="223" dur="500" fill="hold"/>
                                        <p:tgtEl>
                                          <p:spTgt spid="103"/>
                                        </p:tgtEl>
                                        <p:attrNameLst>
                                          <p:attrName>ppt_x</p:attrName>
                                        </p:attrNameLst>
                                      </p:cBhvr>
                                      <p:tavLst>
                                        <p:tav tm="0">
                                          <p:val>
                                            <p:strVal val="#ppt_x"/>
                                          </p:val>
                                        </p:tav>
                                        <p:tav tm="100000">
                                          <p:val>
                                            <p:strVal val="#ppt_x"/>
                                          </p:val>
                                        </p:tav>
                                      </p:tavLst>
                                    </p:anim>
                                    <p:anim calcmode="lin" valueType="num">
                                      <p:cBhvr additive="base">
                                        <p:cTn id="224" dur="500" fill="hold"/>
                                        <p:tgtEl>
                                          <p:spTgt spid="103"/>
                                        </p:tgtEl>
                                        <p:attrNameLst>
                                          <p:attrName>ppt_y</p:attrName>
                                        </p:attrNameLst>
                                      </p:cBhvr>
                                      <p:tavLst>
                                        <p:tav tm="0">
                                          <p:val>
                                            <p:strVal val="1+#ppt_h/2"/>
                                          </p:val>
                                        </p:tav>
                                        <p:tav tm="100000">
                                          <p:val>
                                            <p:strVal val="#ppt_y"/>
                                          </p:val>
                                        </p:tav>
                                      </p:tavLst>
                                    </p:anim>
                                  </p:childTnLst>
                                </p:cTn>
                              </p:par>
                              <p:par>
                                <p:cTn id="225" presetID="2" presetClass="entr" presetSubtype="4" fill="hold" grpId="0" nodeType="withEffect">
                                  <p:stCondLst>
                                    <p:cond delay="0"/>
                                  </p:stCondLst>
                                  <p:childTnLst>
                                    <p:set>
                                      <p:cBhvr>
                                        <p:cTn id="226" dur="1" fill="hold">
                                          <p:stCondLst>
                                            <p:cond delay="0"/>
                                          </p:stCondLst>
                                        </p:cTn>
                                        <p:tgtEl>
                                          <p:spTgt spid="104"/>
                                        </p:tgtEl>
                                        <p:attrNameLst>
                                          <p:attrName>style.visibility</p:attrName>
                                        </p:attrNameLst>
                                      </p:cBhvr>
                                      <p:to>
                                        <p:strVal val="visible"/>
                                      </p:to>
                                    </p:set>
                                    <p:anim calcmode="lin" valueType="num">
                                      <p:cBhvr additive="base">
                                        <p:cTn id="227" dur="500" fill="hold"/>
                                        <p:tgtEl>
                                          <p:spTgt spid="104"/>
                                        </p:tgtEl>
                                        <p:attrNameLst>
                                          <p:attrName>ppt_x</p:attrName>
                                        </p:attrNameLst>
                                      </p:cBhvr>
                                      <p:tavLst>
                                        <p:tav tm="0">
                                          <p:val>
                                            <p:strVal val="#ppt_x"/>
                                          </p:val>
                                        </p:tav>
                                        <p:tav tm="100000">
                                          <p:val>
                                            <p:strVal val="#ppt_x"/>
                                          </p:val>
                                        </p:tav>
                                      </p:tavLst>
                                    </p:anim>
                                    <p:anim calcmode="lin" valueType="num">
                                      <p:cBhvr additive="base">
                                        <p:cTn id="228" dur="500" fill="hold"/>
                                        <p:tgtEl>
                                          <p:spTgt spid="104"/>
                                        </p:tgtEl>
                                        <p:attrNameLst>
                                          <p:attrName>ppt_y</p:attrName>
                                        </p:attrNameLst>
                                      </p:cBhvr>
                                      <p:tavLst>
                                        <p:tav tm="0">
                                          <p:val>
                                            <p:strVal val="1+#ppt_h/2"/>
                                          </p:val>
                                        </p:tav>
                                        <p:tav tm="100000">
                                          <p:val>
                                            <p:strVal val="#ppt_y"/>
                                          </p:val>
                                        </p:tav>
                                      </p:tavLst>
                                    </p:anim>
                                  </p:childTnLst>
                                </p:cTn>
                              </p:par>
                              <p:par>
                                <p:cTn id="229" presetID="2" presetClass="entr" presetSubtype="4" fill="hold" grpId="0" nodeType="withEffect">
                                  <p:stCondLst>
                                    <p:cond delay="0"/>
                                  </p:stCondLst>
                                  <p:childTnLst>
                                    <p:set>
                                      <p:cBhvr>
                                        <p:cTn id="230" dur="1" fill="hold">
                                          <p:stCondLst>
                                            <p:cond delay="0"/>
                                          </p:stCondLst>
                                        </p:cTn>
                                        <p:tgtEl>
                                          <p:spTgt spid="117"/>
                                        </p:tgtEl>
                                        <p:attrNameLst>
                                          <p:attrName>style.visibility</p:attrName>
                                        </p:attrNameLst>
                                      </p:cBhvr>
                                      <p:to>
                                        <p:strVal val="visible"/>
                                      </p:to>
                                    </p:set>
                                    <p:anim calcmode="lin" valueType="num">
                                      <p:cBhvr additive="base">
                                        <p:cTn id="231" dur="500" fill="hold"/>
                                        <p:tgtEl>
                                          <p:spTgt spid="117"/>
                                        </p:tgtEl>
                                        <p:attrNameLst>
                                          <p:attrName>ppt_x</p:attrName>
                                        </p:attrNameLst>
                                      </p:cBhvr>
                                      <p:tavLst>
                                        <p:tav tm="0">
                                          <p:val>
                                            <p:strVal val="#ppt_x"/>
                                          </p:val>
                                        </p:tav>
                                        <p:tav tm="100000">
                                          <p:val>
                                            <p:strVal val="#ppt_x"/>
                                          </p:val>
                                        </p:tav>
                                      </p:tavLst>
                                    </p:anim>
                                    <p:anim calcmode="lin" valueType="num">
                                      <p:cBhvr additive="base">
                                        <p:cTn id="232" dur="500" fill="hold"/>
                                        <p:tgtEl>
                                          <p:spTgt spid="117"/>
                                        </p:tgtEl>
                                        <p:attrNameLst>
                                          <p:attrName>ppt_y</p:attrName>
                                        </p:attrNameLst>
                                      </p:cBhvr>
                                      <p:tavLst>
                                        <p:tav tm="0">
                                          <p:val>
                                            <p:strVal val="1+#ppt_h/2"/>
                                          </p:val>
                                        </p:tav>
                                        <p:tav tm="100000">
                                          <p:val>
                                            <p:strVal val="#ppt_y"/>
                                          </p:val>
                                        </p:tav>
                                      </p:tavLst>
                                    </p:anim>
                                  </p:childTnLst>
                                </p:cTn>
                              </p:par>
                              <p:par>
                                <p:cTn id="233" presetID="2" presetClass="entr" presetSubtype="4" fill="hold" grpId="0" nodeType="withEffect">
                                  <p:stCondLst>
                                    <p:cond delay="0"/>
                                  </p:stCondLst>
                                  <p:childTnLst>
                                    <p:set>
                                      <p:cBhvr>
                                        <p:cTn id="234" dur="1" fill="hold">
                                          <p:stCondLst>
                                            <p:cond delay="0"/>
                                          </p:stCondLst>
                                        </p:cTn>
                                        <p:tgtEl>
                                          <p:spTgt spid="107"/>
                                        </p:tgtEl>
                                        <p:attrNameLst>
                                          <p:attrName>style.visibility</p:attrName>
                                        </p:attrNameLst>
                                      </p:cBhvr>
                                      <p:to>
                                        <p:strVal val="visible"/>
                                      </p:to>
                                    </p:set>
                                    <p:anim calcmode="lin" valueType="num">
                                      <p:cBhvr additive="base">
                                        <p:cTn id="235" dur="500" fill="hold"/>
                                        <p:tgtEl>
                                          <p:spTgt spid="107"/>
                                        </p:tgtEl>
                                        <p:attrNameLst>
                                          <p:attrName>ppt_x</p:attrName>
                                        </p:attrNameLst>
                                      </p:cBhvr>
                                      <p:tavLst>
                                        <p:tav tm="0">
                                          <p:val>
                                            <p:strVal val="#ppt_x"/>
                                          </p:val>
                                        </p:tav>
                                        <p:tav tm="100000">
                                          <p:val>
                                            <p:strVal val="#ppt_x"/>
                                          </p:val>
                                        </p:tav>
                                      </p:tavLst>
                                    </p:anim>
                                    <p:anim calcmode="lin" valueType="num">
                                      <p:cBhvr additive="base">
                                        <p:cTn id="236" dur="500" fill="hold"/>
                                        <p:tgtEl>
                                          <p:spTgt spid="10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 grpId="0" animBg="1"/>
      <p:bldP spid="119" grpId="0" animBg="1"/>
      <p:bldP spid="129" grpId="0" animBg="1"/>
      <p:bldP spid="132" grpId="0" animBg="1"/>
      <p:bldP spid="161" grpId="0"/>
      <p:bldP spid="183" grpId="0"/>
      <p:bldP spid="184" grpId="0"/>
      <p:bldP spid="199" grpId="0"/>
      <p:bldP spid="200" grpId="0"/>
      <p:bldP spid="407" grpId="0"/>
      <p:bldP spid="408" grpId="0"/>
      <p:bldP spid="197" grpId="0"/>
      <p:bldP spid="207" grpId="0"/>
      <p:bldP spid="86" grpId="0"/>
      <p:bldP spid="87" grpId="0"/>
      <p:bldP spid="89" grpId="0"/>
      <p:bldP spid="90" grpId="0"/>
      <p:bldP spid="97" grpId="0" animBg="1"/>
      <p:bldP spid="99" grpId="0" animBg="1"/>
      <p:bldP spid="101" grpId="0"/>
      <p:bldP spid="102" grpId="0" animBg="1"/>
      <p:bldP spid="103" grpId="0"/>
      <p:bldP spid="104" grpId="0" animBg="1"/>
      <p:bldP spid="107" grpId="0"/>
      <p:bldP spid="110" grpId="0"/>
      <p:bldP spid="111" grpId="0"/>
      <p:bldP spid="112" grpId="0"/>
      <p:bldP spid="113" grpId="0"/>
      <p:bldP spid="115" grpId="0"/>
      <p:bldP spid="116" grpId="0"/>
      <p:bldP spid="120" grpId="0"/>
      <p:bldP spid="32" grpId="0"/>
      <p:bldP spid="137" grpId="0"/>
      <p:bldP spid="2" grpId="0"/>
      <p:bldP spid="7" grpId="0"/>
      <p:bldP spid="16" grpId="0"/>
      <p:bldP spid="18" grpId="0"/>
      <p:bldP spid="19" grpId="0"/>
      <p:bldP spid="2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nettore diritto 2">
            <a:extLst>
              <a:ext uri="{FF2B5EF4-FFF2-40B4-BE49-F238E27FC236}">
                <a16:creationId xmlns:a16="http://schemas.microsoft.com/office/drawing/2014/main" id="{D6F130E4-790C-4268-A1B7-F08CF68ACA44}"/>
              </a:ext>
            </a:extLst>
          </p:cNvPr>
          <p:cNvCxnSpPr>
            <a:cxnSpLocks/>
          </p:cNvCxnSpPr>
          <p:nvPr/>
        </p:nvCxnSpPr>
        <p:spPr>
          <a:xfrm>
            <a:off x="0" y="6873934"/>
            <a:ext cx="12192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5" name="Connettore diritto 4">
            <a:extLst>
              <a:ext uri="{FF2B5EF4-FFF2-40B4-BE49-F238E27FC236}">
                <a16:creationId xmlns:a16="http://schemas.microsoft.com/office/drawing/2014/main" id="{895DA4C7-78DD-4F9B-80E2-EC0E97B60C0B}"/>
              </a:ext>
            </a:extLst>
          </p:cNvPr>
          <p:cNvCxnSpPr>
            <a:cxnSpLocks/>
          </p:cNvCxnSpPr>
          <p:nvPr/>
        </p:nvCxnSpPr>
        <p:spPr>
          <a:xfrm>
            <a:off x="4907280" y="3284724"/>
            <a:ext cx="7059819"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6" name="Ovale 5">
            <a:extLst>
              <a:ext uri="{FF2B5EF4-FFF2-40B4-BE49-F238E27FC236}">
                <a16:creationId xmlns:a16="http://schemas.microsoft.com/office/drawing/2014/main" id="{6EA32605-BFB1-44B2-BA3A-18479BE9078F}"/>
              </a:ext>
            </a:extLst>
          </p:cNvPr>
          <p:cNvSpPr/>
          <p:nvPr/>
        </p:nvSpPr>
        <p:spPr>
          <a:xfrm>
            <a:off x="9023904" y="4553708"/>
            <a:ext cx="1800000" cy="1800000"/>
          </a:xfrm>
          <a:prstGeom prst="ellipse">
            <a:avLst/>
          </a:prstGeom>
          <a:noFill/>
          <a:ln w="31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8" name="Rettangolo 7">
            <a:extLst>
              <a:ext uri="{FF2B5EF4-FFF2-40B4-BE49-F238E27FC236}">
                <a16:creationId xmlns:a16="http://schemas.microsoft.com/office/drawing/2014/main" id="{609FDF47-3E10-4BB7-B177-FAF69EE18E5B}"/>
              </a:ext>
            </a:extLst>
          </p:cNvPr>
          <p:cNvSpPr/>
          <p:nvPr/>
        </p:nvSpPr>
        <p:spPr>
          <a:xfrm rot="1800000">
            <a:off x="8572341" y="4267141"/>
            <a:ext cx="2887200" cy="1440000"/>
          </a:xfrm>
          <a:prstGeom prst="rect">
            <a:avLst/>
          </a:pr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omic Sans MS"/>
              <a:ea typeface="+mn-ea"/>
              <a:cs typeface="+mn-cs"/>
            </a:endParaRPr>
          </a:p>
        </p:txBody>
      </p:sp>
      <p:cxnSp>
        <p:nvCxnSpPr>
          <p:cNvPr id="10" name="Connettore diritto 9">
            <a:extLst>
              <a:ext uri="{FF2B5EF4-FFF2-40B4-BE49-F238E27FC236}">
                <a16:creationId xmlns:a16="http://schemas.microsoft.com/office/drawing/2014/main" id="{B72EB73F-3501-4158-B09C-ACE703F8E15C}"/>
              </a:ext>
            </a:extLst>
          </p:cNvPr>
          <p:cNvCxnSpPr>
            <a:cxnSpLocks/>
            <a:stCxn id="6" idx="6"/>
          </p:cNvCxnSpPr>
          <p:nvPr/>
        </p:nvCxnSpPr>
        <p:spPr>
          <a:xfrm flipV="1">
            <a:off x="10823904" y="778434"/>
            <a:ext cx="0" cy="4675274"/>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 name="Connettore diritto 11">
            <a:extLst>
              <a:ext uri="{FF2B5EF4-FFF2-40B4-BE49-F238E27FC236}">
                <a16:creationId xmlns:a16="http://schemas.microsoft.com/office/drawing/2014/main" id="{4BC36E24-814D-4413-AF93-FE20BBCDCD69}"/>
              </a:ext>
            </a:extLst>
          </p:cNvPr>
          <p:cNvCxnSpPr>
            <a:cxnSpLocks/>
            <a:stCxn id="6" idx="2"/>
          </p:cNvCxnSpPr>
          <p:nvPr/>
        </p:nvCxnSpPr>
        <p:spPr>
          <a:xfrm flipV="1">
            <a:off x="9023904" y="769068"/>
            <a:ext cx="0" cy="468464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 name="Connettore diritto 13">
            <a:extLst>
              <a:ext uri="{FF2B5EF4-FFF2-40B4-BE49-F238E27FC236}">
                <a16:creationId xmlns:a16="http://schemas.microsoft.com/office/drawing/2014/main" id="{A0828B03-3249-45D1-978F-6211EC0E7F5E}"/>
              </a:ext>
            </a:extLst>
          </p:cNvPr>
          <p:cNvCxnSpPr/>
          <p:nvPr/>
        </p:nvCxnSpPr>
        <p:spPr>
          <a:xfrm>
            <a:off x="9023904" y="769068"/>
            <a:ext cx="1800000" cy="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7" name="Connettore diritto 16">
            <a:extLst>
              <a:ext uri="{FF2B5EF4-FFF2-40B4-BE49-F238E27FC236}">
                <a16:creationId xmlns:a16="http://schemas.microsoft.com/office/drawing/2014/main" id="{B9A0CD85-0B20-4EFF-8541-C1ABA3E62373}"/>
              </a:ext>
            </a:extLst>
          </p:cNvPr>
          <p:cNvCxnSpPr>
            <a:cxnSpLocks/>
          </p:cNvCxnSpPr>
          <p:nvPr/>
        </p:nvCxnSpPr>
        <p:spPr>
          <a:xfrm>
            <a:off x="8405666" y="2748072"/>
            <a:ext cx="3215729"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7" name="Connettore diritto 26">
            <a:extLst>
              <a:ext uri="{FF2B5EF4-FFF2-40B4-BE49-F238E27FC236}">
                <a16:creationId xmlns:a16="http://schemas.microsoft.com/office/drawing/2014/main" id="{661F5286-8335-486A-9F77-608116BC371B}"/>
              </a:ext>
            </a:extLst>
          </p:cNvPr>
          <p:cNvCxnSpPr>
            <a:cxnSpLocks/>
          </p:cNvCxnSpPr>
          <p:nvPr/>
        </p:nvCxnSpPr>
        <p:spPr>
          <a:xfrm flipH="1">
            <a:off x="8405666" y="1306827"/>
            <a:ext cx="3215729"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7" name="Connettore diritto 36">
            <a:extLst>
              <a:ext uri="{FF2B5EF4-FFF2-40B4-BE49-F238E27FC236}">
                <a16:creationId xmlns:a16="http://schemas.microsoft.com/office/drawing/2014/main" id="{E725874E-CF08-4E40-A356-042C6B394602}"/>
              </a:ext>
            </a:extLst>
          </p:cNvPr>
          <p:cNvCxnSpPr>
            <a:cxnSpLocks/>
          </p:cNvCxnSpPr>
          <p:nvPr/>
        </p:nvCxnSpPr>
        <p:spPr>
          <a:xfrm>
            <a:off x="8763430" y="2027349"/>
            <a:ext cx="2501798"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3" name="Connettore diritto 42">
            <a:extLst>
              <a:ext uri="{FF2B5EF4-FFF2-40B4-BE49-F238E27FC236}">
                <a16:creationId xmlns:a16="http://schemas.microsoft.com/office/drawing/2014/main" id="{355DE3E0-7087-4C63-8D2C-2DC4D331A47F}"/>
              </a:ext>
            </a:extLst>
          </p:cNvPr>
          <p:cNvCxnSpPr>
            <a:cxnSpLocks/>
          </p:cNvCxnSpPr>
          <p:nvPr/>
        </p:nvCxnSpPr>
        <p:spPr>
          <a:xfrm flipV="1">
            <a:off x="8405752" y="1301448"/>
            <a:ext cx="0" cy="3584859"/>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72" name="Connettore diritto 71">
            <a:extLst>
              <a:ext uri="{FF2B5EF4-FFF2-40B4-BE49-F238E27FC236}">
                <a16:creationId xmlns:a16="http://schemas.microsoft.com/office/drawing/2014/main" id="{2AD96835-71E6-470C-B397-74BC0DAF3EA4}"/>
              </a:ext>
            </a:extLst>
          </p:cNvPr>
          <p:cNvCxnSpPr>
            <a:cxnSpLocks/>
          </p:cNvCxnSpPr>
          <p:nvPr/>
        </p:nvCxnSpPr>
        <p:spPr>
          <a:xfrm flipV="1">
            <a:off x="11624763" y="1301448"/>
            <a:ext cx="0" cy="3801895"/>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05" name="Connettore diritto 104">
            <a:extLst>
              <a:ext uri="{FF2B5EF4-FFF2-40B4-BE49-F238E27FC236}">
                <a16:creationId xmlns:a16="http://schemas.microsoft.com/office/drawing/2014/main" id="{70048E3A-5E18-49A2-9F60-572E09FD8E87}"/>
              </a:ext>
            </a:extLst>
          </p:cNvPr>
          <p:cNvCxnSpPr>
            <a:cxnSpLocks/>
          </p:cNvCxnSpPr>
          <p:nvPr/>
        </p:nvCxnSpPr>
        <p:spPr>
          <a:xfrm flipV="1">
            <a:off x="9125417" y="1301448"/>
            <a:ext cx="0" cy="2340356"/>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06" name="Connettore diritto 105">
            <a:extLst>
              <a:ext uri="{FF2B5EF4-FFF2-40B4-BE49-F238E27FC236}">
                <a16:creationId xmlns:a16="http://schemas.microsoft.com/office/drawing/2014/main" id="{34A3F6B3-79C6-40FE-9AC7-2D4810016015}"/>
              </a:ext>
            </a:extLst>
          </p:cNvPr>
          <p:cNvCxnSpPr>
            <a:cxnSpLocks/>
          </p:cNvCxnSpPr>
          <p:nvPr/>
        </p:nvCxnSpPr>
        <p:spPr>
          <a:xfrm flipV="1">
            <a:off x="10908121" y="1308029"/>
            <a:ext cx="0" cy="5020851"/>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31" name="Connettore diritto 130">
            <a:extLst>
              <a:ext uri="{FF2B5EF4-FFF2-40B4-BE49-F238E27FC236}">
                <a16:creationId xmlns:a16="http://schemas.microsoft.com/office/drawing/2014/main" id="{0F8E1B57-F618-45C9-852A-48B0B6FCDBB5}"/>
              </a:ext>
            </a:extLst>
          </p:cNvPr>
          <p:cNvCxnSpPr>
            <a:cxnSpLocks/>
          </p:cNvCxnSpPr>
          <p:nvPr/>
        </p:nvCxnSpPr>
        <p:spPr>
          <a:xfrm flipV="1">
            <a:off x="11266550" y="1308029"/>
            <a:ext cx="0" cy="4400912"/>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sp>
        <p:nvSpPr>
          <p:cNvPr id="133" name="Ovale 132">
            <a:extLst>
              <a:ext uri="{FF2B5EF4-FFF2-40B4-BE49-F238E27FC236}">
                <a16:creationId xmlns:a16="http://schemas.microsoft.com/office/drawing/2014/main" id="{386ABB6C-9F21-4C91-9C38-0D4A8261254B}"/>
              </a:ext>
            </a:extLst>
          </p:cNvPr>
          <p:cNvSpPr/>
          <p:nvPr/>
        </p:nvSpPr>
        <p:spPr>
          <a:xfrm>
            <a:off x="10910799" y="1306546"/>
            <a:ext cx="710596" cy="1440000"/>
          </a:xfrm>
          <a:prstGeom prst="ellipse">
            <a:avLst/>
          </a:pr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omic Sans MS"/>
              <a:ea typeface="+mn-ea"/>
              <a:cs typeface="+mn-cs"/>
            </a:endParaRPr>
          </a:p>
        </p:txBody>
      </p:sp>
      <p:cxnSp>
        <p:nvCxnSpPr>
          <p:cNvPr id="136" name="Connettore diritto 135">
            <a:extLst>
              <a:ext uri="{FF2B5EF4-FFF2-40B4-BE49-F238E27FC236}">
                <a16:creationId xmlns:a16="http://schemas.microsoft.com/office/drawing/2014/main" id="{CD8EEF9A-31E9-4887-959F-66003C77A4C6}"/>
              </a:ext>
            </a:extLst>
          </p:cNvPr>
          <p:cNvCxnSpPr>
            <a:cxnSpLocks/>
          </p:cNvCxnSpPr>
          <p:nvPr/>
        </p:nvCxnSpPr>
        <p:spPr>
          <a:xfrm flipV="1">
            <a:off x="8765498" y="1306547"/>
            <a:ext cx="0" cy="144000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37" name="Connettore diritto 236">
            <a:extLst>
              <a:ext uri="{FF2B5EF4-FFF2-40B4-BE49-F238E27FC236}">
                <a16:creationId xmlns:a16="http://schemas.microsoft.com/office/drawing/2014/main" id="{34379937-7974-4034-8DA7-89D43FB460A5}"/>
              </a:ext>
            </a:extLst>
          </p:cNvPr>
          <p:cNvCxnSpPr>
            <a:cxnSpLocks/>
          </p:cNvCxnSpPr>
          <p:nvPr/>
        </p:nvCxnSpPr>
        <p:spPr>
          <a:xfrm>
            <a:off x="8765498" y="2746547"/>
            <a:ext cx="0" cy="1524243"/>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nvGrpSpPr>
          <p:cNvPr id="54" name="Gruppo 53">
            <a:extLst>
              <a:ext uri="{FF2B5EF4-FFF2-40B4-BE49-F238E27FC236}">
                <a16:creationId xmlns:a16="http://schemas.microsoft.com/office/drawing/2014/main" id="{A57809FB-C177-49A9-99A0-77BAC01DE521}"/>
              </a:ext>
            </a:extLst>
          </p:cNvPr>
          <p:cNvGrpSpPr/>
          <p:nvPr/>
        </p:nvGrpSpPr>
        <p:grpSpPr>
          <a:xfrm>
            <a:off x="8406765" y="1306682"/>
            <a:ext cx="720446" cy="1440000"/>
            <a:chOff x="3952448" y="1439212"/>
            <a:chExt cx="720446" cy="1454337"/>
          </a:xfrm>
        </p:grpSpPr>
        <p:sp>
          <p:nvSpPr>
            <p:cNvPr id="52" name="Arco 51">
              <a:extLst>
                <a:ext uri="{FF2B5EF4-FFF2-40B4-BE49-F238E27FC236}">
                  <a16:creationId xmlns:a16="http://schemas.microsoft.com/office/drawing/2014/main" id="{26665A8D-7601-493E-BFFD-A2DF153C54EE}"/>
                </a:ext>
              </a:extLst>
            </p:cNvPr>
            <p:cNvSpPr/>
            <p:nvPr/>
          </p:nvSpPr>
          <p:spPr>
            <a:xfrm>
              <a:off x="3952448" y="1439212"/>
              <a:ext cx="720000" cy="1451507"/>
            </a:xfrm>
            <a:prstGeom prst="arc">
              <a:avLst>
                <a:gd name="adj1" fmla="val 16200000"/>
                <a:gd name="adj2" fmla="val 5398461"/>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omic Sans MS"/>
                <a:ea typeface="+mn-ea"/>
                <a:cs typeface="+mn-cs"/>
              </a:endParaRPr>
            </a:p>
          </p:txBody>
        </p:sp>
        <p:sp>
          <p:nvSpPr>
            <p:cNvPr id="128" name="Arco 127">
              <a:extLst>
                <a:ext uri="{FF2B5EF4-FFF2-40B4-BE49-F238E27FC236}">
                  <a16:creationId xmlns:a16="http://schemas.microsoft.com/office/drawing/2014/main" id="{C15B09B7-3A47-4BAC-A4E1-FE749D5F4F31}"/>
                </a:ext>
              </a:extLst>
            </p:cNvPr>
            <p:cNvSpPr/>
            <p:nvPr/>
          </p:nvSpPr>
          <p:spPr>
            <a:xfrm flipH="1">
              <a:off x="3952894" y="1442042"/>
              <a:ext cx="720000" cy="1451507"/>
            </a:xfrm>
            <a:prstGeom prst="arc">
              <a:avLst>
                <a:gd name="adj1" fmla="val 16200000"/>
                <a:gd name="adj2" fmla="val 5398461"/>
              </a:avLst>
            </a:prstGeom>
            <a:ln w="3175">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omic Sans MS"/>
                <a:ea typeface="+mn-ea"/>
                <a:cs typeface="+mn-cs"/>
              </a:endParaRPr>
            </a:p>
          </p:txBody>
        </p:sp>
      </p:grpSp>
      <p:cxnSp>
        <p:nvCxnSpPr>
          <p:cNvPr id="13" name="Connettore diritto 12">
            <a:extLst>
              <a:ext uri="{FF2B5EF4-FFF2-40B4-BE49-F238E27FC236}">
                <a16:creationId xmlns:a16="http://schemas.microsoft.com/office/drawing/2014/main" id="{4224F02F-1875-464F-996C-F9606FC4B0DA}"/>
              </a:ext>
            </a:extLst>
          </p:cNvPr>
          <p:cNvCxnSpPr>
            <a:stCxn id="8" idx="1"/>
            <a:endCxn id="8" idx="3"/>
          </p:cNvCxnSpPr>
          <p:nvPr/>
        </p:nvCxnSpPr>
        <p:spPr>
          <a:xfrm>
            <a:off x="8765747" y="4265341"/>
            <a:ext cx="2500388" cy="144360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1" name="Connettore diritto 30">
            <a:extLst>
              <a:ext uri="{FF2B5EF4-FFF2-40B4-BE49-F238E27FC236}">
                <a16:creationId xmlns:a16="http://schemas.microsoft.com/office/drawing/2014/main" id="{9ECA3396-44F2-455B-80D9-225C685CE51C}"/>
              </a:ext>
            </a:extLst>
          </p:cNvPr>
          <p:cNvCxnSpPr/>
          <p:nvPr/>
        </p:nvCxnSpPr>
        <p:spPr>
          <a:xfrm>
            <a:off x="8405666" y="1301448"/>
            <a:ext cx="719663" cy="1443528"/>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8" name="Connettore diritto 37">
            <a:extLst>
              <a:ext uri="{FF2B5EF4-FFF2-40B4-BE49-F238E27FC236}">
                <a16:creationId xmlns:a16="http://schemas.microsoft.com/office/drawing/2014/main" id="{ADAD96B9-85F5-4C4B-8FD2-9047602365EC}"/>
              </a:ext>
            </a:extLst>
          </p:cNvPr>
          <p:cNvCxnSpPr>
            <a:cxnSpLocks/>
          </p:cNvCxnSpPr>
          <p:nvPr/>
        </p:nvCxnSpPr>
        <p:spPr>
          <a:xfrm flipH="1">
            <a:off x="8405886" y="1310998"/>
            <a:ext cx="720384" cy="143834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08" name="Connettore diritto 107">
            <a:extLst>
              <a:ext uri="{FF2B5EF4-FFF2-40B4-BE49-F238E27FC236}">
                <a16:creationId xmlns:a16="http://schemas.microsoft.com/office/drawing/2014/main" id="{09EF8DF3-652B-4EF2-A820-47628A48D023}"/>
              </a:ext>
            </a:extLst>
          </p:cNvPr>
          <p:cNvCxnSpPr>
            <a:cxnSpLocks/>
          </p:cNvCxnSpPr>
          <p:nvPr/>
        </p:nvCxnSpPr>
        <p:spPr>
          <a:xfrm>
            <a:off x="10909061" y="1308029"/>
            <a:ext cx="712334" cy="1436947"/>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14" name="Connettore diritto 113">
            <a:extLst>
              <a:ext uri="{FF2B5EF4-FFF2-40B4-BE49-F238E27FC236}">
                <a16:creationId xmlns:a16="http://schemas.microsoft.com/office/drawing/2014/main" id="{C1ECE589-F359-4632-BE2E-2AEB9086D7CB}"/>
              </a:ext>
            </a:extLst>
          </p:cNvPr>
          <p:cNvCxnSpPr>
            <a:cxnSpLocks/>
          </p:cNvCxnSpPr>
          <p:nvPr/>
        </p:nvCxnSpPr>
        <p:spPr>
          <a:xfrm flipH="1">
            <a:off x="10909063" y="1308029"/>
            <a:ext cx="713373" cy="144080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sp>
        <p:nvSpPr>
          <p:cNvPr id="4" name="Titolo 3">
            <a:extLst>
              <a:ext uri="{FF2B5EF4-FFF2-40B4-BE49-F238E27FC236}">
                <a16:creationId xmlns:a16="http://schemas.microsoft.com/office/drawing/2014/main" id="{539EACE9-AB97-491D-B38A-D03501B8D20D}"/>
              </a:ext>
            </a:extLst>
          </p:cNvPr>
          <p:cNvSpPr>
            <a:spLocks noGrp="1"/>
          </p:cNvSpPr>
          <p:nvPr>
            <p:ph type="title"/>
          </p:nvPr>
        </p:nvSpPr>
        <p:spPr>
          <a:xfrm>
            <a:off x="12000" y="12439"/>
            <a:ext cx="12168000" cy="360000"/>
          </a:xfrm>
          <a:ln>
            <a:solidFill>
              <a:schemeClr val="accent1"/>
            </a:solidFill>
          </a:ln>
        </p:spPr>
        <p:txBody>
          <a:bodyPr anchor="ctr">
            <a:normAutofit/>
          </a:bodyPr>
          <a:lstStyle/>
          <a:p>
            <a:r>
              <a:rPr lang="it-IT" sz="1700" dirty="0">
                <a:solidFill>
                  <a:srgbClr val="0066FF"/>
                </a:solidFill>
                <a:latin typeface="Comic Sans MS" panose="030F0702030302020204" pitchFamily="66" charset="0"/>
              </a:rPr>
              <a:t>GEOMETRIA DESCRITTIVA DINAMICA–COMPENETRAZIONE DI SOLIDI DI ROTAZIONE (2)</a:t>
            </a:r>
            <a:endParaRPr lang="it-IT" sz="1700" dirty="0"/>
          </a:p>
        </p:txBody>
      </p:sp>
      <p:cxnSp>
        <p:nvCxnSpPr>
          <p:cNvPr id="29" name="Connettore diritto 28">
            <a:extLst>
              <a:ext uri="{FF2B5EF4-FFF2-40B4-BE49-F238E27FC236}">
                <a16:creationId xmlns:a16="http://schemas.microsoft.com/office/drawing/2014/main" id="{CF39933B-3B55-474D-9919-14C6E94D3E71}"/>
              </a:ext>
            </a:extLst>
          </p:cNvPr>
          <p:cNvCxnSpPr>
            <a:cxnSpLocks/>
          </p:cNvCxnSpPr>
          <p:nvPr/>
        </p:nvCxnSpPr>
        <p:spPr>
          <a:xfrm flipV="1">
            <a:off x="9929156" y="769068"/>
            <a:ext cx="0" cy="4689458"/>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grpSp>
        <p:nvGrpSpPr>
          <p:cNvPr id="44" name="Gruppo 43">
            <a:extLst>
              <a:ext uri="{FF2B5EF4-FFF2-40B4-BE49-F238E27FC236}">
                <a16:creationId xmlns:a16="http://schemas.microsoft.com/office/drawing/2014/main" id="{FBEC73D1-CF13-4530-9609-D5364B02C374}"/>
              </a:ext>
            </a:extLst>
          </p:cNvPr>
          <p:cNvGrpSpPr/>
          <p:nvPr/>
        </p:nvGrpSpPr>
        <p:grpSpPr>
          <a:xfrm>
            <a:off x="9891189" y="5422526"/>
            <a:ext cx="70338" cy="72000"/>
            <a:chOff x="6682154" y="4566140"/>
            <a:chExt cx="70338" cy="72000"/>
          </a:xfrm>
        </p:grpSpPr>
        <p:cxnSp>
          <p:nvCxnSpPr>
            <p:cNvPr id="26" name="Connettore diritto 25">
              <a:extLst>
                <a:ext uri="{FF2B5EF4-FFF2-40B4-BE49-F238E27FC236}">
                  <a16:creationId xmlns:a16="http://schemas.microsoft.com/office/drawing/2014/main" id="{55744110-EF3C-4266-A17C-1D6FB08AE0F1}"/>
                </a:ext>
              </a:extLst>
            </p:cNvPr>
            <p:cNvCxnSpPr>
              <a:cxnSpLocks/>
            </p:cNvCxnSpPr>
            <p:nvPr/>
          </p:nvCxnSpPr>
          <p:spPr>
            <a:xfrm>
              <a:off x="6682154" y="4596167"/>
              <a:ext cx="70338" cy="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2" name="Connettore diritto 41">
              <a:extLst>
                <a:ext uri="{FF2B5EF4-FFF2-40B4-BE49-F238E27FC236}">
                  <a16:creationId xmlns:a16="http://schemas.microsoft.com/office/drawing/2014/main" id="{DA9C4032-F96C-4AB1-87AF-FC0FABB405B5}"/>
                </a:ext>
              </a:extLst>
            </p:cNvPr>
            <p:cNvCxnSpPr/>
            <p:nvPr/>
          </p:nvCxnSpPr>
          <p:spPr>
            <a:xfrm>
              <a:off x="6721001" y="4566140"/>
              <a:ext cx="0" cy="720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grpSp>
      <p:cxnSp>
        <p:nvCxnSpPr>
          <p:cNvPr id="93" name="Connettore diritto 92">
            <a:extLst>
              <a:ext uri="{FF2B5EF4-FFF2-40B4-BE49-F238E27FC236}">
                <a16:creationId xmlns:a16="http://schemas.microsoft.com/office/drawing/2014/main" id="{32B33B56-D8F4-4D05-A7F1-8562974191A6}"/>
              </a:ext>
            </a:extLst>
          </p:cNvPr>
          <p:cNvCxnSpPr>
            <a:cxnSpLocks/>
          </p:cNvCxnSpPr>
          <p:nvPr/>
        </p:nvCxnSpPr>
        <p:spPr>
          <a:xfrm>
            <a:off x="0" y="6852598"/>
            <a:ext cx="12192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95" name="Ovale 94">
            <a:extLst>
              <a:ext uri="{FF2B5EF4-FFF2-40B4-BE49-F238E27FC236}">
                <a16:creationId xmlns:a16="http://schemas.microsoft.com/office/drawing/2014/main" id="{8DEBDB02-BD1E-41CE-9511-B553507E90C0}"/>
              </a:ext>
            </a:extLst>
          </p:cNvPr>
          <p:cNvSpPr/>
          <p:nvPr/>
        </p:nvSpPr>
        <p:spPr>
          <a:xfrm>
            <a:off x="9299704" y="4824538"/>
            <a:ext cx="1260000" cy="1260000"/>
          </a:xfrm>
          <a:prstGeom prst="ellipse">
            <a:avLst/>
          </a:prstGeom>
          <a:noFill/>
          <a:ln w="31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omic Sans MS"/>
              <a:ea typeface="+mn-ea"/>
              <a:cs typeface="+mn-cs"/>
            </a:endParaRPr>
          </a:p>
        </p:txBody>
      </p:sp>
      <p:grpSp>
        <p:nvGrpSpPr>
          <p:cNvPr id="59" name="Gruppo 58">
            <a:extLst>
              <a:ext uri="{FF2B5EF4-FFF2-40B4-BE49-F238E27FC236}">
                <a16:creationId xmlns:a16="http://schemas.microsoft.com/office/drawing/2014/main" id="{ABE30D6B-D681-41B8-AB40-0701DBAC3AE2}"/>
              </a:ext>
            </a:extLst>
          </p:cNvPr>
          <p:cNvGrpSpPr/>
          <p:nvPr/>
        </p:nvGrpSpPr>
        <p:grpSpPr>
          <a:xfrm>
            <a:off x="5916410" y="2313326"/>
            <a:ext cx="1440000" cy="1440000"/>
            <a:chOff x="5916410" y="2313326"/>
            <a:chExt cx="1440000" cy="1440000"/>
          </a:xfrm>
        </p:grpSpPr>
        <p:sp>
          <p:nvSpPr>
            <p:cNvPr id="30" name="Ovale 29">
              <a:extLst>
                <a:ext uri="{FF2B5EF4-FFF2-40B4-BE49-F238E27FC236}">
                  <a16:creationId xmlns:a16="http://schemas.microsoft.com/office/drawing/2014/main" id="{07A0BC03-1102-4413-83D2-01D801B7BF8D}"/>
                </a:ext>
              </a:extLst>
            </p:cNvPr>
            <p:cNvSpPr/>
            <p:nvPr/>
          </p:nvSpPr>
          <p:spPr>
            <a:xfrm rot="1800000">
              <a:off x="5916410" y="2313326"/>
              <a:ext cx="1440000" cy="1440000"/>
            </a:xfrm>
            <a:prstGeom prst="ellipse">
              <a:avLst/>
            </a:pr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0" name="Ovale 99">
              <a:extLst>
                <a:ext uri="{FF2B5EF4-FFF2-40B4-BE49-F238E27FC236}">
                  <a16:creationId xmlns:a16="http://schemas.microsoft.com/office/drawing/2014/main" id="{566E48CB-36D2-452F-81C2-F02267750373}"/>
                </a:ext>
              </a:extLst>
            </p:cNvPr>
            <p:cNvSpPr/>
            <p:nvPr/>
          </p:nvSpPr>
          <p:spPr>
            <a:xfrm rot="1800000">
              <a:off x="6181021" y="2584941"/>
              <a:ext cx="900000" cy="900000"/>
            </a:xfrm>
            <a:prstGeom prst="ellipse">
              <a:avLst/>
            </a:pr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cxnSp>
        <p:nvCxnSpPr>
          <p:cNvPr id="46" name="Connettore diritto 45">
            <a:extLst>
              <a:ext uri="{FF2B5EF4-FFF2-40B4-BE49-F238E27FC236}">
                <a16:creationId xmlns:a16="http://schemas.microsoft.com/office/drawing/2014/main" id="{4773FE91-7847-4401-A437-EE3FCEF22331}"/>
              </a:ext>
            </a:extLst>
          </p:cNvPr>
          <p:cNvCxnSpPr>
            <a:cxnSpLocks/>
          </p:cNvCxnSpPr>
          <p:nvPr/>
        </p:nvCxnSpPr>
        <p:spPr>
          <a:xfrm>
            <a:off x="8989683" y="3873833"/>
            <a:ext cx="2504981" cy="1446989"/>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09" name="Connettore diritto 108">
            <a:extLst>
              <a:ext uri="{FF2B5EF4-FFF2-40B4-BE49-F238E27FC236}">
                <a16:creationId xmlns:a16="http://schemas.microsoft.com/office/drawing/2014/main" id="{5A08C83B-2464-431F-9F6B-D28810034BA7}"/>
              </a:ext>
            </a:extLst>
          </p:cNvPr>
          <p:cNvCxnSpPr>
            <a:cxnSpLocks/>
          </p:cNvCxnSpPr>
          <p:nvPr/>
        </p:nvCxnSpPr>
        <p:spPr>
          <a:xfrm>
            <a:off x="8533488" y="4655896"/>
            <a:ext cx="2504336" cy="1446617"/>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10" name="Connettore diritto 109">
            <a:extLst>
              <a:ext uri="{FF2B5EF4-FFF2-40B4-BE49-F238E27FC236}">
                <a16:creationId xmlns:a16="http://schemas.microsoft.com/office/drawing/2014/main" id="{E638854F-42DA-4826-909B-C771999A6253}"/>
              </a:ext>
            </a:extLst>
          </p:cNvPr>
          <p:cNvCxnSpPr>
            <a:cxnSpLocks/>
          </p:cNvCxnSpPr>
          <p:nvPr/>
        </p:nvCxnSpPr>
        <p:spPr>
          <a:xfrm flipV="1">
            <a:off x="11041025" y="2007281"/>
            <a:ext cx="0" cy="4095232"/>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11" name="Connettore diritto 110">
            <a:extLst>
              <a:ext uri="{FF2B5EF4-FFF2-40B4-BE49-F238E27FC236}">
                <a16:creationId xmlns:a16="http://schemas.microsoft.com/office/drawing/2014/main" id="{779ECB8D-D323-44D5-A23C-98E23A98C0E3}"/>
              </a:ext>
            </a:extLst>
          </p:cNvPr>
          <p:cNvCxnSpPr>
            <a:cxnSpLocks/>
            <a:endCxn id="60" idx="6"/>
          </p:cNvCxnSpPr>
          <p:nvPr/>
        </p:nvCxnSpPr>
        <p:spPr>
          <a:xfrm flipH="1" flipV="1">
            <a:off x="11488376" y="2030909"/>
            <a:ext cx="1470" cy="3287672"/>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1" name="Connettore diritto 50">
            <a:extLst>
              <a:ext uri="{FF2B5EF4-FFF2-40B4-BE49-F238E27FC236}">
                <a16:creationId xmlns:a16="http://schemas.microsoft.com/office/drawing/2014/main" id="{AAFCE72F-B4F3-4A7D-99E0-241FED456FF4}"/>
              </a:ext>
            </a:extLst>
          </p:cNvPr>
          <p:cNvCxnSpPr>
            <a:cxnSpLocks/>
          </p:cNvCxnSpPr>
          <p:nvPr/>
        </p:nvCxnSpPr>
        <p:spPr>
          <a:xfrm>
            <a:off x="8763430" y="2479246"/>
            <a:ext cx="2501798" cy="0"/>
          </a:xfrm>
          <a:prstGeom prst="line">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cxnSp>
      <p:cxnSp>
        <p:nvCxnSpPr>
          <p:cNvPr id="118" name="Connettore diritto 117">
            <a:extLst>
              <a:ext uri="{FF2B5EF4-FFF2-40B4-BE49-F238E27FC236}">
                <a16:creationId xmlns:a16="http://schemas.microsoft.com/office/drawing/2014/main" id="{6B4F95DA-5638-4708-8D34-70C1BAE53932}"/>
              </a:ext>
            </a:extLst>
          </p:cNvPr>
          <p:cNvCxnSpPr>
            <a:cxnSpLocks/>
          </p:cNvCxnSpPr>
          <p:nvPr/>
        </p:nvCxnSpPr>
        <p:spPr>
          <a:xfrm>
            <a:off x="8763430" y="1584510"/>
            <a:ext cx="2498303" cy="0"/>
          </a:xfrm>
          <a:prstGeom prst="line">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cxnSp>
      <p:sp>
        <p:nvSpPr>
          <p:cNvPr id="60" name="Ovale 59">
            <a:extLst>
              <a:ext uri="{FF2B5EF4-FFF2-40B4-BE49-F238E27FC236}">
                <a16:creationId xmlns:a16="http://schemas.microsoft.com/office/drawing/2014/main" id="{F7FFE740-E747-4991-ABA1-4D6BD36273DD}"/>
              </a:ext>
            </a:extLst>
          </p:cNvPr>
          <p:cNvSpPr/>
          <p:nvPr/>
        </p:nvSpPr>
        <p:spPr>
          <a:xfrm>
            <a:off x="11044227" y="1584509"/>
            <a:ext cx="444149" cy="892800"/>
          </a:xfrm>
          <a:prstGeom prst="ellipse">
            <a:avLst/>
          </a:pr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0" name="Ovale 129">
            <a:extLst>
              <a:ext uri="{FF2B5EF4-FFF2-40B4-BE49-F238E27FC236}">
                <a16:creationId xmlns:a16="http://schemas.microsoft.com/office/drawing/2014/main" id="{368C4E07-BCBE-4319-BD01-86D937AF4DFC}"/>
              </a:ext>
            </a:extLst>
          </p:cNvPr>
          <p:cNvSpPr/>
          <p:nvPr/>
        </p:nvSpPr>
        <p:spPr>
          <a:xfrm>
            <a:off x="8543928" y="1585170"/>
            <a:ext cx="444149" cy="892800"/>
          </a:xfrm>
          <a:prstGeom prst="ellipse">
            <a:avLst/>
          </a:prstGeom>
          <a:noFill/>
          <a:ln w="3175">
            <a:solidFill>
              <a:srgbClr val="00B0F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97" name="Connettore diritto 96">
            <a:extLst>
              <a:ext uri="{FF2B5EF4-FFF2-40B4-BE49-F238E27FC236}">
                <a16:creationId xmlns:a16="http://schemas.microsoft.com/office/drawing/2014/main" id="{7303D8B0-6CBA-4ED0-9575-53597A128031}"/>
              </a:ext>
            </a:extLst>
          </p:cNvPr>
          <p:cNvCxnSpPr>
            <a:cxnSpLocks/>
          </p:cNvCxnSpPr>
          <p:nvPr/>
        </p:nvCxnSpPr>
        <p:spPr>
          <a:xfrm flipV="1">
            <a:off x="9472618" y="1308029"/>
            <a:ext cx="0" cy="3367229"/>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3" name="Connettore diritto 102">
            <a:extLst>
              <a:ext uri="{FF2B5EF4-FFF2-40B4-BE49-F238E27FC236}">
                <a16:creationId xmlns:a16="http://schemas.microsoft.com/office/drawing/2014/main" id="{3AEF950D-68D1-42FD-93D9-A5A3F8535D23}"/>
              </a:ext>
            </a:extLst>
          </p:cNvPr>
          <p:cNvCxnSpPr>
            <a:cxnSpLocks/>
          </p:cNvCxnSpPr>
          <p:nvPr/>
        </p:nvCxnSpPr>
        <p:spPr>
          <a:xfrm flipV="1">
            <a:off x="9046482" y="2030168"/>
            <a:ext cx="0" cy="3225977"/>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4" name="Connettore diritto 103">
            <a:extLst>
              <a:ext uri="{FF2B5EF4-FFF2-40B4-BE49-F238E27FC236}">
                <a16:creationId xmlns:a16="http://schemas.microsoft.com/office/drawing/2014/main" id="{632011AD-1400-433E-818E-ED8BE8FDCA44}"/>
              </a:ext>
            </a:extLst>
          </p:cNvPr>
          <p:cNvCxnSpPr>
            <a:cxnSpLocks/>
          </p:cNvCxnSpPr>
          <p:nvPr/>
        </p:nvCxnSpPr>
        <p:spPr>
          <a:xfrm flipV="1">
            <a:off x="10823904" y="1287599"/>
            <a:ext cx="0" cy="4166109"/>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7" name="Connettore diritto 106">
            <a:extLst>
              <a:ext uri="{FF2B5EF4-FFF2-40B4-BE49-F238E27FC236}">
                <a16:creationId xmlns:a16="http://schemas.microsoft.com/office/drawing/2014/main" id="{68D9F41C-A0FE-47E5-8A43-46405C2E4368}"/>
              </a:ext>
            </a:extLst>
          </p:cNvPr>
          <p:cNvCxnSpPr>
            <a:cxnSpLocks/>
          </p:cNvCxnSpPr>
          <p:nvPr/>
        </p:nvCxnSpPr>
        <p:spPr>
          <a:xfrm flipV="1">
            <a:off x="9814571" y="1362200"/>
            <a:ext cx="0" cy="319946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sp>
        <p:nvSpPr>
          <p:cNvPr id="32" name="Ovale 31">
            <a:extLst>
              <a:ext uri="{FF2B5EF4-FFF2-40B4-BE49-F238E27FC236}">
                <a16:creationId xmlns:a16="http://schemas.microsoft.com/office/drawing/2014/main" id="{774A6555-F852-41F0-88AC-38541642B08D}"/>
              </a:ext>
            </a:extLst>
          </p:cNvPr>
          <p:cNvSpPr/>
          <p:nvPr/>
        </p:nvSpPr>
        <p:spPr>
          <a:xfrm>
            <a:off x="10516292" y="2008328"/>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2" name="Ovale 111">
            <a:extLst>
              <a:ext uri="{FF2B5EF4-FFF2-40B4-BE49-F238E27FC236}">
                <a16:creationId xmlns:a16="http://schemas.microsoft.com/office/drawing/2014/main" id="{7CA23EEC-80C3-4C10-9EDB-C820F924A0ED}"/>
              </a:ext>
            </a:extLst>
          </p:cNvPr>
          <p:cNvSpPr/>
          <p:nvPr/>
        </p:nvSpPr>
        <p:spPr>
          <a:xfrm>
            <a:off x="10606162" y="1596400"/>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3" name="Ovale 112">
            <a:extLst>
              <a:ext uri="{FF2B5EF4-FFF2-40B4-BE49-F238E27FC236}">
                <a16:creationId xmlns:a16="http://schemas.microsoft.com/office/drawing/2014/main" id="{8C410D44-9F19-4066-841D-DF34315BF219}"/>
              </a:ext>
            </a:extLst>
          </p:cNvPr>
          <p:cNvSpPr/>
          <p:nvPr/>
        </p:nvSpPr>
        <p:spPr>
          <a:xfrm>
            <a:off x="10608033" y="2424161"/>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5" name="Ovale 114">
            <a:extLst>
              <a:ext uri="{FF2B5EF4-FFF2-40B4-BE49-F238E27FC236}">
                <a16:creationId xmlns:a16="http://schemas.microsoft.com/office/drawing/2014/main" id="{56E41812-0E08-47FC-A73D-94618639244E}"/>
              </a:ext>
            </a:extLst>
          </p:cNvPr>
          <p:cNvSpPr/>
          <p:nvPr/>
        </p:nvSpPr>
        <p:spPr>
          <a:xfrm>
            <a:off x="10684374" y="1455297"/>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6" name="Ovale 115">
            <a:extLst>
              <a:ext uri="{FF2B5EF4-FFF2-40B4-BE49-F238E27FC236}">
                <a16:creationId xmlns:a16="http://schemas.microsoft.com/office/drawing/2014/main" id="{5964003C-D62C-412A-8D42-A6EDF90FD823}"/>
              </a:ext>
            </a:extLst>
          </p:cNvPr>
          <p:cNvSpPr/>
          <p:nvPr/>
        </p:nvSpPr>
        <p:spPr>
          <a:xfrm>
            <a:off x="10682811" y="2566203"/>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7" name="Ovale 116">
            <a:extLst>
              <a:ext uri="{FF2B5EF4-FFF2-40B4-BE49-F238E27FC236}">
                <a16:creationId xmlns:a16="http://schemas.microsoft.com/office/drawing/2014/main" id="{5EDA8B01-8EAD-468E-B734-25C1E83A48D3}"/>
              </a:ext>
            </a:extLst>
          </p:cNvPr>
          <p:cNvSpPr/>
          <p:nvPr/>
        </p:nvSpPr>
        <p:spPr>
          <a:xfrm>
            <a:off x="10764084" y="2675232"/>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9" name="Ovale 118">
            <a:extLst>
              <a:ext uri="{FF2B5EF4-FFF2-40B4-BE49-F238E27FC236}">
                <a16:creationId xmlns:a16="http://schemas.microsoft.com/office/drawing/2014/main" id="{884D44E0-8E2F-467C-8EC9-D61E02353260}"/>
              </a:ext>
            </a:extLst>
          </p:cNvPr>
          <p:cNvSpPr/>
          <p:nvPr/>
        </p:nvSpPr>
        <p:spPr>
          <a:xfrm>
            <a:off x="10763561" y="1344881"/>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0" name="Ovale 119">
            <a:extLst>
              <a:ext uri="{FF2B5EF4-FFF2-40B4-BE49-F238E27FC236}">
                <a16:creationId xmlns:a16="http://schemas.microsoft.com/office/drawing/2014/main" id="{34C67829-4B42-4934-90F2-EFCB6D310317}"/>
              </a:ext>
            </a:extLst>
          </p:cNvPr>
          <p:cNvSpPr/>
          <p:nvPr/>
        </p:nvSpPr>
        <p:spPr>
          <a:xfrm>
            <a:off x="10807003" y="2729703"/>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1" name="Ovale 120">
            <a:extLst>
              <a:ext uri="{FF2B5EF4-FFF2-40B4-BE49-F238E27FC236}">
                <a16:creationId xmlns:a16="http://schemas.microsoft.com/office/drawing/2014/main" id="{B94F245D-3A71-4C82-B85B-F51F0A892611}"/>
              </a:ext>
            </a:extLst>
          </p:cNvPr>
          <p:cNvSpPr/>
          <p:nvPr/>
        </p:nvSpPr>
        <p:spPr>
          <a:xfrm>
            <a:off x="10808079" y="1286247"/>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2" name="Ovale 121">
            <a:extLst>
              <a:ext uri="{FF2B5EF4-FFF2-40B4-BE49-F238E27FC236}">
                <a16:creationId xmlns:a16="http://schemas.microsoft.com/office/drawing/2014/main" id="{77FD4582-A0E7-40DA-B009-37CFE061F240}"/>
              </a:ext>
            </a:extLst>
          </p:cNvPr>
          <p:cNvSpPr/>
          <p:nvPr/>
        </p:nvSpPr>
        <p:spPr>
          <a:xfrm>
            <a:off x="10731427" y="1345535"/>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3" name="Ovale 122">
            <a:extLst>
              <a:ext uri="{FF2B5EF4-FFF2-40B4-BE49-F238E27FC236}">
                <a16:creationId xmlns:a16="http://schemas.microsoft.com/office/drawing/2014/main" id="{6199BCCF-A830-4A92-9E25-E2BC1A7BE531}"/>
              </a:ext>
            </a:extLst>
          </p:cNvPr>
          <p:cNvSpPr/>
          <p:nvPr/>
        </p:nvSpPr>
        <p:spPr>
          <a:xfrm>
            <a:off x="10731399" y="2673207"/>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4" name="Ovale 123">
            <a:extLst>
              <a:ext uri="{FF2B5EF4-FFF2-40B4-BE49-F238E27FC236}">
                <a16:creationId xmlns:a16="http://schemas.microsoft.com/office/drawing/2014/main" id="{55D0C60B-53C5-4A92-A2C9-B4467963BD94}"/>
              </a:ext>
            </a:extLst>
          </p:cNvPr>
          <p:cNvSpPr/>
          <p:nvPr/>
        </p:nvSpPr>
        <p:spPr>
          <a:xfrm>
            <a:off x="9798052" y="1344460"/>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5" name="Ovale 124">
            <a:extLst>
              <a:ext uri="{FF2B5EF4-FFF2-40B4-BE49-F238E27FC236}">
                <a16:creationId xmlns:a16="http://schemas.microsoft.com/office/drawing/2014/main" id="{1657C0DF-D16B-4CDE-A563-A627BFD11100}"/>
              </a:ext>
            </a:extLst>
          </p:cNvPr>
          <p:cNvSpPr/>
          <p:nvPr/>
        </p:nvSpPr>
        <p:spPr>
          <a:xfrm>
            <a:off x="9797695" y="2672744"/>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7" name="Ovale 126">
            <a:extLst>
              <a:ext uri="{FF2B5EF4-FFF2-40B4-BE49-F238E27FC236}">
                <a16:creationId xmlns:a16="http://schemas.microsoft.com/office/drawing/2014/main" id="{FC5B1515-1CBA-4E71-9DD6-2C72B9D2368C}"/>
              </a:ext>
            </a:extLst>
          </p:cNvPr>
          <p:cNvSpPr/>
          <p:nvPr/>
        </p:nvSpPr>
        <p:spPr>
          <a:xfrm>
            <a:off x="9456263" y="1289320"/>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9" name="Ovale 128">
            <a:extLst>
              <a:ext uri="{FF2B5EF4-FFF2-40B4-BE49-F238E27FC236}">
                <a16:creationId xmlns:a16="http://schemas.microsoft.com/office/drawing/2014/main" id="{67FD7B41-F1E4-448F-95C4-22A772B946F5}"/>
              </a:ext>
            </a:extLst>
          </p:cNvPr>
          <p:cNvSpPr/>
          <p:nvPr/>
        </p:nvSpPr>
        <p:spPr>
          <a:xfrm>
            <a:off x="9230673" y="2671960"/>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2" name="Ovale 131">
            <a:extLst>
              <a:ext uri="{FF2B5EF4-FFF2-40B4-BE49-F238E27FC236}">
                <a16:creationId xmlns:a16="http://schemas.microsoft.com/office/drawing/2014/main" id="{44998EC1-0E80-4B3F-8ED6-3006C077A726}"/>
              </a:ext>
            </a:extLst>
          </p:cNvPr>
          <p:cNvSpPr/>
          <p:nvPr/>
        </p:nvSpPr>
        <p:spPr>
          <a:xfrm>
            <a:off x="9232294" y="1345633"/>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4" name="Ovale 133">
            <a:extLst>
              <a:ext uri="{FF2B5EF4-FFF2-40B4-BE49-F238E27FC236}">
                <a16:creationId xmlns:a16="http://schemas.microsoft.com/office/drawing/2014/main" id="{F5719DDF-D73E-4770-8D4C-0CDF37106C73}"/>
              </a:ext>
            </a:extLst>
          </p:cNvPr>
          <p:cNvSpPr/>
          <p:nvPr/>
        </p:nvSpPr>
        <p:spPr>
          <a:xfrm>
            <a:off x="9124955" y="2562213"/>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5" name="Ovale 134">
            <a:extLst>
              <a:ext uri="{FF2B5EF4-FFF2-40B4-BE49-F238E27FC236}">
                <a16:creationId xmlns:a16="http://schemas.microsoft.com/office/drawing/2014/main" id="{9B5CCF93-25CE-40F1-B70C-66523F3509C0}"/>
              </a:ext>
            </a:extLst>
          </p:cNvPr>
          <p:cNvSpPr/>
          <p:nvPr/>
        </p:nvSpPr>
        <p:spPr>
          <a:xfrm>
            <a:off x="9126456" y="1455611"/>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7" name="Ovale 136">
            <a:extLst>
              <a:ext uri="{FF2B5EF4-FFF2-40B4-BE49-F238E27FC236}">
                <a16:creationId xmlns:a16="http://schemas.microsoft.com/office/drawing/2014/main" id="{B6E0B65C-4B58-4DAB-99CF-8CBE31DE9B56}"/>
              </a:ext>
            </a:extLst>
          </p:cNvPr>
          <p:cNvSpPr/>
          <p:nvPr/>
        </p:nvSpPr>
        <p:spPr>
          <a:xfrm>
            <a:off x="9068722" y="2424804"/>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8" name="Ovale 137">
            <a:extLst>
              <a:ext uri="{FF2B5EF4-FFF2-40B4-BE49-F238E27FC236}">
                <a16:creationId xmlns:a16="http://schemas.microsoft.com/office/drawing/2014/main" id="{169DF61D-E468-467C-A729-161366B9D088}"/>
              </a:ext>
            </a:extLst>
          </p:cNvPr>
          <p:cNvSpPr/>
          <p:nvPr/>
        </p:nvSpPr>
        <p:spPr>
          <a:xfrm>
            <a:off x="9065373" y="1594576"/>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9" name="Ovale 138">
            <a:extLst>
              <a:ext uri="{FF2B5EF4-FFF2-40B4-BE49-F238E27FC236}">
                <a16:creationId xmlns:a16="http://schemas.microsoft.com/office/drawing/2014/main" id="{55A0E171-6037-48F2-8EF1-A66D9F4B010A}"/>
              </a:ext>
            </a:extLst>
          </p:cNvPr>
          <p:cNvSpPr/>
          <p:nvPr/>
        </p:nvSpPr>
        <p:spPr>
          <a:xfrm>
            <a:off x="10355259" y="1457766"/>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1" name="Ovale 140">
            <a:extLst>
              <a:ext uri="{FF2B5EF4-FFF2-40B4-BE49-F238E27FC236}">
                <a16:creationId xmlns:a16="http://schemas.microsoft.com/office/drawing/2014/main" id="{08984EC0-AD82-425B-A5BA-2A9A3703648F}"/>
              </a:ext>
            </a:extLst>
          </p:cNvPr>
          <p:cNvSpPr/>
          <p:nvPr/>
        </p:nvSpPr>
        <p:spPr>
          <a:xfrm>
            <a:off x="10357015" y="2562407"/>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2" name="Ovale 141">
            <a:extLst>
              <a:ext uri="{FF2B5EF4-FFF2-40B4-BE49-F238E27FC236}">
                <a16:creationId xmlns:a16="http://schemas.microsoft.com/office/drawing/2014/main" id="{CA238AAB-BC78-4389-9752-1BCAD813DAB8}"/>
              </a:ext>
            </a:extLst>
          </p:cNvPr>
          <p:cNvSpPr/>
          <p:nvPr/>
        </p:nvSpPr>
        <p:spPr>
          <a:xfrm>
            <a:off x="9455971" y="2727816"/>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3" name="Ovale 142">
            <a:extLst>
              <a:ext uri="{FF2B5EF4-FFF2-40B4-BE49-F238E27FC236}">
                <a16:creationId xmlns:a16="http://schemas.microsoft.com/office/drawing/2014/main" id="{31534B1E-942F-4CAE-9263-E0D55F8F2226}"/>
              </a:ext>
            </a:extLst>
          </p:cNvPr>
          <p:cNvSpPr/>
          <p:nvPr/>
        </p:nvSpPr>
        <p:spPr>
          <a:xfrm>
            <a:off x="9027651" y="2007281"/>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46" name="Connettore diritto 145">
            <a:extLst>
              <a:ext uri="{FF2B5EF4-FFF2-40B4-BE49-F238E27FC236}">
                <a16:creationId xmlns:a16="http://schemas.microsoft.com/office/drawing/2014/main" id="{5319D143-AF50-4B4C-8521-9AF4C7B83DB7}"/>
              </a:ext>
            </a:extLst>
          </p:cNvPr>
          <p:cNvCxnSpPr>
            <a:cxnSpLocks/>
          </p:cNvCxnSpPr>
          <p:nvPr/>
        </p:nvCxnSpPr>
        <p:spPr>
          <a:xfrm flipV="1">
            <a:off x="9142129" y="1469837"/>
            <a:ext cx="0" cy="353880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7" name="Connettore diritto 146">
            <a:extLst>
              <a:ext uri="{FF2B5EF4-FFF2-40B4-BE49-F238E27FC236}">
                <a16:creationId xmlns:a16="http://schemas.microsoft.com/office/drawing/2014/main" id="{F9E4AC75-92D1-4C81-8AF0-ED4A0C896B61}"/>
              </a:ext>
            </a:extLst>
          </p:cNvPr>
          <p:cNvCxnSpPr>
            <a:cxnSpLocks/>
          </p:cNvCxnSpPr>
          <p:nvPr/>
        </p:nvCxnSpPr>
        <p:spPr>
          <a:xfrm>
            <a:off x="5904414" y="3288514"/>
            <a:ext cx="5387228" cy="3111907"/>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9" name="Connettore diritto 148">
            <a:extLst>
              <a:ext uri="{FF2B5EF4-FFF2-40B4-BE49-F238E27FC236}">
                <a16:creationId xmlns:a16="http://schemas.microsoft.com/office/drawing/2014/main" id="{1E40BC62-7A0B-4D98-B459-6FA17E092C16}"/>
              </a:ext>
            </a:extLst>
          </p:cNvPr>
          <p:cNvCxnSpPr>
            <a:cxnSpLocks/>
          </p:cNvCxnSpPr>
          <p:nvPr/>
        </p:nvCxnSpPr>
        <p:spPr>
          <a:xfrm>
            <a:off x="5918346" y="3143380"/>
            <a:ext cx="5428433" cy="3135709"/>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0" name="Connettore diritto 149">
            <a:extLst>
              <a:ext uri="{FF2B5EF4-FFF2-40B4-BE49-F238E27FC236}">
                <a16:creationId xmlns:a16="http://schemas.microsoft.com/office/drawing/2014/main" id="{A7615ABB-1120-41B6-BF9A-5FDD4C1889EE}"/>
              </a:ext>
            </a:extLst>
          </p:cNvPr>
          <p:cNvCxnSpPr>
            <a:cxnSpLocks/>
          </p:cNvCxnSpPr>
          <p:nvPr/>
        </p:nvCxnSpPr>
        <p:spPr>
          <a:xfrm>
            <a:off x="5627605" y="3276690"/>
            <a:ext cx="5610268" cy="3248638"/>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1" name="Connettore diritto 150">
            <a:extLst>
              <a:ext uri="{FF2B5EF4-FFF2-40B4-BE49-F238E27FC236}">
                <a16:creationId xmlns:a16="http://schemas.microsoft.com/office/drawing/2014/main" id="{4374BB44-E06C-4363-A452-C40184929800}"/>
              </a:ext>
            </a:extLst>
          </p:cNvPr>
          <p:cNvCxnSpPr>
            <a:cxnSpLocks/>
          </p:cNvCxnSpPr>
          <p:nvPr/>
        </p:nvCxnSpPr>
        <p:spPr>
          <a:xfrm flipV="1">
            <a:off x="8473267" y="1612007"/>
            <a:ext cx="0" cy="3162815"/>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2" name="Connettore diritto 151">
            <a:extLst>
              <a:ext uri="{FF2B5EF4-FFF2-40B4-BE49-F238E27FC236}">
                <a16:creationId xmlns:a16="http://schemas.microsoft.com/office/drawing/2014/main" id="{AA627641-F002-4AF1-B6AD-01F1B3B45A66}"/>
              </a:ext>
            </a:extLst>
          </p:cNvPr>
          <p:cNvCxnSpPr>
            <a:cxnSpLocks/>
          </p:cNvCxnSpPr>
          <p:nvPr/>
        </p:nvCxnSpPr>
        <p:spPr>
          <a:xfrm flipV="1">
            <a:off x="8631520" y="1362200"/>
            <a:ext cx="0" cy="3136632"/>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4" name="Connettore diritto 153">
            <a:extLst>
              <a:ext uri="{FF2B5EF4-FFF2-40B4-BE49-F238E27FC236}">
                <a16:creationId xmlns:a16="http://schemas.microsoft.com/office/drawing/2014/main" id="{2A842DE8-12BC-42DC-A87E-B5CDFBFC37E6}"/>
              </a:ext>
            </a:extLst>
          </p:cNvPr>
          <p:cNvCxnSpPr>
            <a:cxnSpLocks/>
          </p:cNvCxnSpPr>
          <p:nvPr/>
        </p:nvCxnSpPr>
        <p:spPr>
          <a:xfrm flipV="1">
            <a:off x="9084733" y="1609214"/>
            <a:ext cx="0" cy="3517712"/>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5" name="Connettore diritto 154">
            <a:extLst>
              <a:ext uri="{FF2B5EF4-FFF2-40B4-BE49-F238E27FC236}">
                <a16:creationId xmlns:a16="http://schemas.microsoft.com/office/drawing/2014/main" id="{7F9CD404-BB72-489B-B13B-4F17028B8654}"/>
              </a:ext>
            </a:extLst>
          </p:cNvPr>
          <p:cNvCxnSpPr>
            <a:cxnSpLocks/>
          </p:cNvCxnSpPr>
          <p:nvPr/>
        </p:nvCxnSpPr>
        <p:spPr>
          <a:xfrm>
            <a:off x="8470463" y="1613357"/>
            <a:ext cx="2153699" cy="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6" name="Connettore diritto 155">
            <a:extLst>
              <a:ext uri="{FF2B5EF4-FFF2-40B4-BE49-F238E27FC236}">
                <a16:creationId xmlns:a16="http://schemas.microsoft.com/office/drawing/2014/main" id="{5B090A7F-9ECC-4204-A572-783424BE0E60}"/>
              </a:ext>
            </a:extLst>
          </p:cNvPr>
          <p:cNvCxnSpPr>
            <a:cxnSpLocks/>
          </p:cNvCxnSpPr>
          <p:nvPr/>
        </p:nvCxnSpPr>
        <p:spPr>
          <a:xfrm>
            <a:off x="8474735" y="2444788"/>
            <a:ext cx="2149427" cy="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4" name="Connettore diritto 143">
            <a:extLst>
              <a:ext uri="{FF2B5EF4-FFF2-40B4-BE49-F238E27FC236}">
                <a16:creationId xmlns:a16="http://schemas.microsoft.com/office/drawing/2014/main" id="{E666A453-EFF4-4026-AD36-B4FD8670572B}"/>
              </a:ext>
            </a:extLst>
          </p:cNvPr>
          <p:cNvCxnSpPr>
            <a:cxnSpLocks/>
          </p:cNvCxnSpPr>
          <p:nvPr/>
        </p:nvCxnSpPr>
        <p:spPr>
          <a:xfrm flipV="1">
            <a:off x="8538015" y="1464945"/>
            <a:ext cx="0" cy="3193956"/>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7" name="Connettore diritto 156">
            <a:extLst>
              <a:ext uri="{FF2B5EF4-FFF2-40B4-BE49-F238E27FC236}">
                <a16:creationId xmlns:a16="http://schemas.microsoft.com/office/drawing/2014/main" id="{C86224DC-2B37-42F9-9C77-E62B34F5E639}"/>
              </a:ext>
            </a:extLst>
          </p:cNvPr>
          <p:cNvCxnSpPr>
            <a:cxnSpLocks/>
          </p:cNvCxnSpPr>
          <p:nvPr/>
        </p:nvCxnSpPr>
        <p:spPr>
          <a:xfrm>
            <a:off x="8533488" y="1474071"/>
            <a:ext cx="2166684" cy="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8" name="Connettore diritto 157">
            <a:extLst>
              <a:ext uri="{FF2B5EF4-FFF2-40B4-BE49-F238E27FC236}">
                <a16:creationId xmlns:a16="http://schemas.microsoft.com/office/drawing/2014/main" id="{582396DB-2DC1-471C-818D-5DB9BD8E9D63}"/>
              </a:ext>
            </a:extLst>
          </p:cNvPr>
          <p:cNvCxnSpPr>
            <a:cxnSpLocks/>
          </p:cNvCxnSpPr>
          <p:nvPr/>
        </p:nvCxnSpPr>
        <p:spPr>
          <a:xfrm>
            <a:off x="8533488" y="2581744"/>
            <a:ext cx="2173528" cy="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sp>
        <p:nvSpPr>
          <p:cNvPr id="28" name="CasellaDiTesto 27">
            <a:extLst>
              <a:ext uri="{FF2B5EF4-FFF2-40B4-BE49-F238E27FC236}">
                <a16:creationId xmlns:a16="http://schemas.microsoft.com/office/drawing/2014/main" id="{5E60EF01-E0D1-48D0-AAD9-91DE0BC47910}"/>
              </a:ext>
            </a:extLst>
          </p:cNvPr>
          <p:cNvSpPr txBox="1"/>
          <p:nvPr/>
        </p:nvSpPr>
        <p:spPr>
          <a:xfrm>
            <a:off x="8253046" y="4757779"/>
            <a:ext cx="203987" cy="215444"/>
          </a:xfrm>
          <a:prstGeom prst="rect">
            <a:avLst/>
          </a:prstGeom>
          <a:noFill/>
        </p:spPr>
        <p:txBody>
          <a:bodyPr wrap="square" rtlCol="0">
            <a:spAutoFit/>
          </a:bodyPr>
          <a:lstStyle/>
          <a:p>
            <a:r>
              <a:rPr lang="it-IT" sz="800" dirty="0">
                <a:solidFill>
                  <a:srgbClr val="FF0000"/>
                </a:solidFill>
              </a:rPr>
              <a:t>1</a:t>
            </a:r>
          </a:p>
        </p:txBody>
      </p:sp>
      <p:sp>
        <p:nvSpPr>
          <p:cNvPr id="159" name="CasellaDiTesto 158">
            <a:extLst>
              <a:ext uri="{FF2B5EF4-FFF2-40B4-BE49-F238E27FC236}">
                <a16:creationId xmlns:a16="http://schemas.microsoft.com/office/drawing/2014/main" id="{2DA9FE00-EEE7-4382-B58F-0848F65AB38C}"/>
              </a:ext>
            </a:extLst>
          </p:cNvPr>
          <p:cNvSpPr txBox="1"/>
          <p:nvPr/>
        </p:nvSpPr>
        <p:spPr>
          <a:xfrm>
            <a:off x="8305094" y="1507268"/>
            <a:ext cx="203987" cy="215444"/>
          </a:xfrm>
          <a:prstGeom prst="rect">
            <a:avLst/>
          </a:prstGeom>
          <a:noFill/>
        </p:spPr>
        <p:txBody>
          <a:bodyPr wrap="square" rtlCol="0">
            <a:spAutoFit/>
          </a:bodyPr>
          <a:lstStyle/>
          <a:p>
            <a:r>
              <a:rPr lang="it-IT" sz="800" dirty="0">
                <a:solidFill>
                  <a:srgbClr val="FF0000"/>
                </a:solidFill>
              </a:rPr>
              <a:t>2</a:t>
            </a:r>
          </a:p>
        </p:txBody>
      </p:sp>
      <p:sp>
        <p:nvSpPr>
          <p:cNvPr id="160" name="CasellaDiTesto 159">
            <a:extLst>
              <a:ext uri="{FF2B5EF4-FFF2-40B4-BE49-F238E27FC236}">
                <a16:creationId xmlns:a16="http://schemas.microsoft.com/office/drawing/2014/main" id="{E398E208-8165-4415-8798-AA29AFD2F6EE}"/>
              </a:ext>
            </a:extLst>
          </p:cNvPr>
          <p:cNvSpPr txBox="1"/>
          <p:nvPr/>
        </p:nvSpPr>
        <p:spPr>
          <a:xfrm>
            <a:off x="10251648" y="1299393"/>
            <a:ext cx="288000" cy="144000"/>
          </a:xfrm>
          <a:prstGeom prst="rect">
            <a:avLst/>
          </a:prstGeom>
          <a:noFill/>
        </p:spPr>
        <p:txBody>
          <a:bodyPr wrap="square" rtlCol="0">
            <a:spAutoFit/>
          </a:bodyPr>
          <a:lstStyle/>
          <a:p>
            <a:r>
              <a:rPr lang="it-IT" sz="800" dirty="0">
                <a:solidFill>
                  <a:srgbClr val="FF0000"/>
                </a:solidFill>
              </a:rPr>
              <a:t>7’’</a:t>
            </a:r>
          </a:p>
        </p:txBody>
      </p:sp>
      <p:sp>
        <p:nvSpPr>
          <p:cNvPr id="161" name="CasellaDiTesto 160">
            <a:extLst>
              <a:ext uri="{FF2B5EF4-FFF2-40B4-BE49-F238E27FC236}">
                <a16:creationId xmlns:a16="http://schemas.microsoft.com/office/drawing/2014/main" id="{5A48A601-3F68-4B51-B27C-2CB77B5F3C9A}"/>
              </a:ext>
            </a:extLst>
          </p:cNvPr>
          <p:cNvSpPr txBox="1"/>
          <p:nvPr/>
        </p:nvSpPr>
        <p:spPr>
          <a:xfrm>
            <a:off x="10590728" y="1196609"/>
            <a:ext cx="288000" cy="215444"/>
          </a:xfrm>
          <a:prstGeom prst="rect">
            <a:avLst/>
          </a:prstGeom>
          <a:noFill/>
        </p:spPr>
        <p:txBody>
          <a:bodyPr wrap="square" rtlCol="0">
            <a:spAutoFit/>
          </a:bodyPr>
          <a:lstStyle/>
          <a:p>
            <a:r>
              <a:rPr lang="it-IT" sz="800" dirty="0">
                <a:solidFill>
                  <a:srgbClr val="FF0000"/>
                </a:solidFill>
              </a:rPr>
              <a:t>6’’</a:t>
            </a:r>
          </a:p>
        </p:txBody>
      </p:sp>
      <p:sp>
        <p:nvSpPr>
          <p:cNvPr id="164" name="CasellaDiTesto 163">
            <a:extLst>
              <a:ext uri="{FF2B5EF4-FFF2-40B4-BE49-F238E27FC236}">
                <a16:creationId xmlns:a16="http://schemas.microsoft.com/office/drawing/2014/main" id="{4AB93C20-37F7-455B-8CB6-0F29DA3AC9ED}"/>
              </a:ext>
            </a:extLst>
          </p:cNvPr>
          <p:cNvSpPr txBox="1"/>
          <p:nvPr/>
        </p:nvSpPr>
        <p:spPr>
          <a:xfrm>
            <a:off x="8255859" y="1922773"/>
            <a:ext cx="203987" cy="215444"/>
          </a:xfrm>
          <a:prstGeom prst="rect">
            <a:avLst/>
          </a:prstGeom>
          <a:noFill/>
        </p:spPr>
        <p:txBody>
          <a:bodyPr wrap="square" rtlCol="0">
            <a:spAutoFit/>
          </a:bodyPr>
          <a:lstStyle/>
          <a:p>
            <a:r>
              <a:rPr lang="it-IT" sz="800" dirty="0">
                <a:solidFill>
                  <a:srgbClr val="FF0000"/>
                </a:solidFill>
              </a:rPr>
              <a:t>1</a:t>
            </a:r>
          </a:p>
        </p:txBody>
      </p:sp>
      <p:sp>
        <p:nvSpPr>
          <p:cNvPr id="165" name="CasellaDiTesto 164">
            <a:extLst>
              <a:ext uri="{FF2B5EF4-FFF2-40B4-BE49-F238E27FC236}">
                <a16:creationId xmlns:a16="http://schemas.microsoft.com/office/drawing/2014/main" id="{DC601234-2E49-453C-A01C-D56911ACE092}"/>
              </a:ext>
            </a:extLst>
          </p:cNvPr>
          <p:cNvSpPr txBox="1"/>
          <p:nvPr/>
        </p:nvSpPr>
        <p:spPr>
          <a:xfrm>
            <a:off x="8313421" y="2348491"/>
            <a:ext cx="203987" cy="215444"/>
          </a:xfrm>
          <a:prstGeom prst="rect">
            <a:avLst/>
          </a:prstGeom>
          <a:noFill/>
        </p:spPr>
        <p:txBody>
          <a:bodyPr wrap="square" rtlCol="0">
            <a:spAutoFit/>
          </a:bodyPr>
          <a:lstStyle/>
          <a:p>
            <a:r>
              <a:rPr lang="it-IT" sz="800" dirty="0">
                <a:solidFill>
                  <a:srgbClr val="FF0000"/>
                </a:solidFill>
              </a:rPr>
              <a:t>2</a:t>
            </a:r>
          </a:p>
        </p:txBody>
      </p:sp>
      <p:sp>
        <p:nvSpPr>
          <p:cNvPr id="168" name="CasellaDiTesto 167">
            <a:extLst>
              <a:ext uri="{FF2B5EF4-FFF2-40B4-BE49-F238E27FC236}">
                <a16:creationId xmlns:a16="http://schemas.microsoft.com/office/drawing/2014/main" id="{A5B87A45-D741-4634-9EEB-73FFF2337311}"/>
              </a:ext>
            </a:extLst>
          </p:cNvPr>
          <p:cNvSpPr txBox="1"/>
          <p:nvPr/>
        </p:nvSpPr>
        <p:spPr>
          <a:xfrm>
            <a:off x="8315347" y="4637580"/>
            <a:ext cx="203987" cy="215444"/>
          </a:xfrm>
          <a:prstGeom prst="rect">
            <a:avLst/>
          </a:prstGeom>
          <a:noFill/>
        </p:spPr>
        <p:txBody>
          <a:bodyPr wrap="square" rtlCol="0">
            <a:spAutoFit/>
          </a:bodyPr>
          <a:lstStyle/>
          <a:p>
            <a:r>
              <a:rPr lang="it-IT" sz="800" dirty="0">
                <a:solidFill>
                  <a:srgbClr val="FF0000"/>
                </a:solidFill>
              </a:rPr>
              <a:t>2</a:t>
            </a:r>
          </a:p>
        </p:txBody>
      </p:sp>
      <p:sp>
        <p:nvSpPr>
          <p:cNvPr id="169" name="CasellaDiTesto 168">
            <a:extLst>
              <a:ext uri="{FF2B5EF4-FFF2-40B4-BE49-F238E27FC236}">
                <a16:creationId xmlns:a16="http://schemas.microsoft.com/office/drawing/2014/main" id="{776BDFD9-CFEE-44BD-96C3-4C47E54F2C52}"/>
              </a:ext>
            </a:extLst>
          </p:cNvPr>
          <p:cNvSpPr txBox="1"/>
          <p:nvPr/>
        </p:nvSpPr>
        <p:spPr>
          <a:xfrm>
            <a:off x="8879904" y="1899118"/>
            <a:ext cx="288000" cy="144000"/>
          </a:xfrm>
          <a:prstGeom prst="rect">
            <a:avLst/>
          </a:prstGeom>
          <a:noFill/>
        </p:spPr>
        <p:txBody>
          <a:bodyPr wrap="square" rtlCol="0">
            <a:spAutoFit/>
          </a:bodyPr>
          <a:lstStyle/>
          <a:p>
            <a:r>
              <a:rPr lang="it-IT" sz="800" dirty="0">
                <a:solidFill>
                  <a:srgbClr val="FF0000"/>
                </a:solidFill>
              </a:rPr>
              <a:t>1’’</a:t>
            </a:r>
          </a:p>
        </p:txBody>
      </p:sp>
      <p:sp>
        <p:nvSpPr>
          <p:cNvPr id="170" name="CasellaDiTesto 169">
            <a:extLst>
              <a:ext uri="{FF2B5EF4-FFF2-40B4-BE49-F238E27FC236}">
                <a16:creationId xmlns:a16="http://schemas.microsoft.com/office/drawing/2014/main" id="{5EAE6C29-AFC2-4DAD-8C17-589E08C0A471}"/>
              </a:ext>
            </a:extLst>
          </p:cNvPr>
          <p:cNvSpPr txBox="1"/>
          <p:nvPr/>
        </p:nvSpPr>
        <p:spPr>
          <a:xfrm>
            <a:off x="8871412" y="1527872"/>
            <a:ext cx="288000" cy="144000"/>
          </a:xfrm>
          <a:prstGeom prst="rect">
            <a:avLst/>
          </a:prstGeom>
          <a:noFill/>
        </p:spPr>
        <p:txBody>
          <a:bodyPr wrap="square" rtlCol="0">
            <a:spAutoFit/>
          </a:bodyPr>
          <a:lstStyle/>
          <a:p>
            <a:r>
              <a:rPr lang="it-IT" sz="800" dirty="0">
                <a:solidFill>
                  <a:srgbClr val="FF0000"/>
                </a:solidFill>
              </a:rPr>
              <a:t>2’’</a:t>
            </a:r>
          </a:p>
        </p:txBody>
      </p:sp>
      <p:sp>
        <p:nvSpPr>
          <p:cNvPr id="171" name="CasellaDiTesto 170">
            <a:extLst>
              <a:ext uri="{FF2B5EF4-FFF2-40B4-BE49-F238E27FC236}">
                <a16:creationId xmlns:a16="http://schemas.microsoft.com/office/drawing/2014/main" id="{6ACC8A1F-0D84-4EBA-90D9-15E8EE6EA68A}"/>
              </a:ext>
            </a:extLst>
          </p:cNvPr>
          <p:cNvSpPr txBox="1"/>
          <p:nvPr/>
        </p:nvSpPr>
        <p:spPr>
          <a:xfrm>
            <a:off x="8878777" y="2340935"/>
            <a:ext cx="288000" cy="144000"/>
          </a:xfrm>
          <a:prstGeom prst="rect">
            <a:avLst/>
          </a:prstGeom>
          <a:noFill/>
        </p:spPr>
        <p:txBody>
          <a:bodyPr wrap="square" rtlCol="0">
            <a:spAutoFit/>
          </a:bodyPr>
          <a:lstStyle/>
          <a:p>
            <a:r>
              <a:rPr lang="it-IT" sz="800" dirty="0">
                <a:solidFill>
                  <a:srgbClr val="FF0000"/>
                </a:solidFill>
              </a:rPr>
              <a:t>2’’</a:t>
            </a:r>
          </a:p>
        </p:txBody>
      </p:sp>
      <p:sp>
        <p:nvSpPr>
          <p:cNvPr id="172" name="CasellaDiTesto 171">
            <a:extLst>
              <a:ext uri="{FF2B5EF4-FFF2-40B4-BE49-F238E27FC236}">
                <a16:creationId xmlns:a16="http://schemas.microsoft.com/office/drawing/2014/main" id="{58C07EC6-DCF9-482A-8381-634BFDEC9E4C}"/>
              </a:ext>
            </a:extLst>
          </p:cNvPr>
          <p:cNvSpPr txBox="1"/>
          <p:nvPr/>
        </p:nvSpPr>
        <p:spPr>
          <a:xfrm>
            <a:off x="8820585" y="3746704"/>
            <a:ext cx="203987" cy="215444"/>
          </a:xfrm>
          <a:prstGeom prst="rect">
            <a:avLst/>
          </a:prstGeom>
          <a:noFill/>
        </p:spPr>
        <p:txBody>
          <a:bodyPr wrap="square" rtlCol="0">
            <a:spAutoFit/>
          </a:bodyPr>
          <a:lstStyle/>
          <a:p>
            <a:r>
              <a:rPr lang="it-IT" sz="800" dirty="0">
                <a:solidFill>
                  <a:srgbClr val="FF0000"/>
                </a:solidFill>
              </a:rPr>
              <a:t>7</a:t>
            </a:r>
          </a:p>
        </p:txBody>
      </p:sp>
      <p:sp>
        <p:nvSpPr>
          <p:cNvPr id="173" name="CasellaDiTesto 172">
            <a:extLst>
              <a:ext uri="{FF2B5EF4-FFF2-40B4-BE49-F238E27FC236}">
                <a16:creationId xmlns:a16="http://schemas.microsoft.com/office/drawing/2014/main" id="{1E4A5E29-C01C-4545-99EA-8E7C5934AF28}"/>
              </a:ext>
            </a:extLst>
          </p:cNvPr>
          <p:cNvSpPr txBox="1"/>
          <p:nvPr/>
        </p:nvSpPr>
        <p:spPr>
          <a:xfrm>
            <a:off x="8949275" y="1365558"/>
            <a:ext cx="324000" cy="144000"/>
          </a:xfrm>
          <a:prstGeom prst="rect">
            <a:avLst/>
          </a:prstGeom>
          <a:noFill/>
        </p:spPr>
        <p:txBody>
          <a:bodyPr wrap="square" rtlCol="0">
            <a:spAutoFit/>
          </a:bodyPr>
          <a:lstStyle/>
          <a:p>
            <a:r>
              <a:rPr lang="it-IT" sz="800" dirty="0">
                <a:solidFill>
                  <a:srgbClr val="FF0000"/>
                </a:solidFill>
              </a:rPr>
              <a:t>3’’</a:t>
            </a:r>
          </a:p>
        </p:txBody>
      </p:sp>
      <p:sp>
        <p:nvSpPr>
          <p:cNvPr id="174" name="CasellaDiTesto 173">
            <a:extLst>
              <a:ext uri="{FF2B5EF4-FFF2-40B4-BE49-F238E27FC236}">
                <a16:creationId xmlns:a16="http://schemas.microsoft.com/office/drawing/2014/main" id="{5CB85D4F-2A92-4718-9182-A0A769D27EE2}"/>
              </a:ext>
            </a:extLst>
          </p:cNvPr>
          <p:cNvSpPr txBox="1"/>
          <p:nvPr/>
        </p:nvSpPr>
        <p:spPr>
          <a:xfrm>
            <a:off x="8968138" y="2548692"/>
            <a:ext cx="288000" cy="144000"/>
          </a:xfrm>
          <a:prstGeom prst="rect">
            <a:avLst/>
          </a:prstGeom>
          <a:noFill/>
        </p:spPr>
        <p:txBody>
          <a:bodyPr wrap="square" rtlCol="0">
            <a:spAutoFit/>
          </a:bodyPr>
          <a:lstStyle/>
          <a:p>
            <a:r>
              <a:rPr lang="it-IT" sz="800" dirty="0">
                <a:solidFill>
                  <a:srgbClr val="FF0000"/>
                </a:solidFill>
              </a:rPr>
              <a:t>3’’</a:t>
            </a:r>
          </a:p>
        </p:txBody>
      </p:sp>
      <p:sp>
        <p:nvSpPr>
          <p:cNvPr id="175" name="CasellaDiTesto 174">
            <a:extLst>
              <a:ext uri="{FF2B5EF4-FFF2-40B4-BE49-F238E27FC236}">
                <a16:creationId xmlns:a16="http://schemas.microsoft.com/office/drawing/2014/main" id="{039BF1A9-5066-484E-BCA9-3A265BE88CCF}"/>
              </a:ext>
            </a:extLst>
          </p:cNvPr>
          <p:cNvSpPr txBox="1"/>
          <p:nvPr/>
        </p:nvSpPr>
        <p:spPr>
          <a:xfrm>
            <a:off x="8360203" y="1379132"/>
            <a:ext cx="203987" cy="215444"/>
          </a:xfrm>
          <a:prstGeom prst="rect">
            <a:avLst/>
          </a:prstGeom>
          <a:noFill/>
        </p:spPr>
        <p:txBody>
          <a:bodyPr wrap="square" rtlCol="0">
            <a:spAutoFit/>
          </a:bodyPr>
          <a:lstStyle/>
          <a:p>
            <a:r>
              <a:rPr lang="it-IT" sz="800" dirty="0">
                <a:solidFill>
                  <a:srgbClr val="FF0000"/>
                </a:solidFill>
              </a:rPr>
              <a:t>3</a:t>
            </a:r>
          </a:p>
        </p:txBody>
      </p:sp>
      <p:sp>
        <p:nvSpPr>
          <p:cNvPr id="176" name="CasellaDiTesto 175">
            <a:extLst>
              <a:ext uri="{FF2B5EF4-FFF2-40B4-BE49-F238E27FC236}">
                <a16:creationId xmlns:a16="http://schemas.microsoft.com/office/drawing/2014/main" id="{FDB5038A-27D3-4302-9F56-5149CC9BD02B}"/>
              </a:ext>
            </a:extLst>
          </p:cNvPr>
          <p:cNvSpPr txBox="1"/>
          <p:nvPr/>
        </p:nvSpPr>
        <p:spPr>
          <a:xfrm>
            <a:off x="8375672" y="2490745"/>
            <a:ext cx="203987" cy="215444"/>
          </a:xfrm>
          <a:prstGeom prst="rect">
            <a:avLst/>
          </a:prstGeom>
          <a:noFill/>
        </p:spPr>
        <p:txBody>
          <a:bodyPr wrap="square" rtlCol="0">
            <a:spAutoFit/>
          </a:bodyPr>
          <a:lstStyle/>
          <a:p>
            <a:r>
              <a:rPr lang="it-IT" sz="800" dirty="0">
                <a:solidFill>
                  <a:srgbClr val="FF0000"/>
                </a:solidFill>
              </a:rPr>
              <a:t>3</a:t>
            </a:r>
          </a:p>
        </p:txBody>
      </p:sp>
      <p:sp>
        <p:nvSpPr>
          <p:cNvPr id="178" name="CasellaDiTesto 177">
            <a:extLst>
              <a:ext uri="{FF2B5EF4-FFF2-40B4-BE49-F238E27FC236}">
                <a16:creationId xmlns:a16="http://schemas.microsoft.com/office/drawing/2014/main" id="{E79CE328-F715-4D09-B7A0-8A52ACD0FF85}"/>
              </a:ext>
            </a:extLst>
          </p:cNvPr>
          <p:cNvSpPr txBox="1"/>
          <p:nvPr/>
        </p:nvSpPr>
        <p:spPr>
          <a:xfrm>
            <a:off x="8361942" y="4534640"/>
            <a:ext cx="203987" cy="215444"/>
          </a:xfrm>
          <a:prstGeom prst="rect">
            <a:avLst/>
          </a:prstGeom>
          <a:noFill/>
        </p:spPr>
        <p:txBody>
          <a:bodyPr wrap="square" rtlCol="0">
            <a:spAutoFit/>
          </a:bodyPr>
          <a:lstStyle/>
          <a:p>
            <a:r>
              <a:rPr lang="it-IT" sz="800" dirty="0">
                <a:solidFill>
                  <a:srgbClr val="FF0000"/>
                </a:solidFill>
              </a:rPr>
              <a:t>3</a:t>
            </a:r>
          </a:p>
        </p:txBody>
      </p:sp>
      <p:cxnSp>
        <p:nvCxnSpPr>
          <p:cNvPr id="179" name="Connettore diritto 178">
            <a:extLst>
              <a:ext uri="{FF2B5EF4-FFF2-40B4-BE49-F238E27FC236}">
                <a16:creationId xmlns:a16="http://schemas.microsoft.com/office/drawing/2014/main" id="{EA6F14B2-80E3-45A0-B77A-9D06B44B22CC}"/>
              </a:ext>
            </a:extLst>
          </p:cNvPr>
          <p:cNvCxnSpPr>
            <a:cxnSpLocks/>
          </p:cNvCxnSpPr>
          <p:nvPr/>
        </p:nvCxnSpPr>
        <p:spPr>
          <a:xfrm>
            <a:off x="5905295" y="2923322"/>
            <a:ext cx="5540116" cy="3200219"/>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sp>
        <p:nvSpPr>
          <p:cNvPr id="180" name="CasellaDiTesto 179">
            <a:extLst>
              <a:ext uri="{FF2B5EF4-FFF2-40B4-BE49-F238E27FC236}">
                <a16:creationId xmlns:a16="http://schemas.microsoft.com/office/drawing/2014/main" id="{898F828A-5396-48F9-A9D9-2932D2B44B4E}"/>
              </a:ext>
            </a:extLst>
          </p:cNvPr>
          <p:cNvSpPr txBox="1"/>
          <p:nvPr/>
        </p:nvSpPr>
        <p:spPr>
          <a:xfrm>
            <a:off x="9703509" y="1207703"/>
            <a:ext cx="288000" cy="215444"/>
          </a:xfrm>
          <a:prstGeom prst="rect">
            <a:avLst/>
          </a:prstGeom>
          <a:noFill/>
        </p:spPr>
        <p:txBody>
          <a:bodyPr wrap="square" rtlCol="0">
            <a:spAutoFit/>
          </a:bodyPr>
          <a:lstStyle/>
          <a:p>
            <a:r>
              <a:rPr lang="it-IT" sz="800" dirty="0">
                <a:solidFill>
                  <a:srgbClr val="FF0000"/>
                </a:solidFill>
              </a:rPr>
              <a:t>6’’</a:t>
            </a:r>
          </a:p>
        </p:txBody>
      </p:sp>
      <p:sp>
        <p:nvSpPr>
          <p:cNvPr id="181" name="CasellaDiTesto 180">
            <a:extLst>
              <a:ext uri="{FF2B5EF4-FFF2-40B4-BE49-F238E27FC236}">
                <a16:creationId xmlns:a16="http://schemas.microsoft.com/office/drawing/2014/main" id="{014BFFB3-C602-44E3-B362-28E309A673A6}"/>
              </a:ext>
            </a:extLst>
          </p:cNvPr>
          <p:cNvSpPr txBox="1"/>
          <p:nvPr/>
        </p:nvSpPr>
        <p:spPr>
          <a:xfrm>
            <a:off x="9683262" y="2662661"/>
            <a:ext cx="288000" cy="215444"/>
          </a:xfrm>
          <a:prstGeom prst="rect">
            <a:avLst/>
          </a:prstGeom>
          <a:noFill/>
        </p:spPr>
        <p:txBody>
          <a:bodyPr wrap="square" rtlCol="0">
            <a:spAutoFit/>
          </a:bodyPr>
          <a:lstStyle/>
          <a:p>
            <a:r>
              <a:rPr lang="it-IT" sz="800" dirty="0">
                <a:solidFill>
                  <a:srgbClr val="FF0000"/>
                </a:solidFill>
              </a:rPr>
              <a:t>6’’</a:t>
            </a:r>
          </a:p>
        </p:txBody>
      </p:sp>
      <p:sp>
        <p:nvSpPr>
          <p:cNvPr id="182" name="CasellaDiTesto 181">
            <a:extLst>
              <a:ext uri="{FF2B5EF4-FFF2-40B4-BE49-F238E27FC236}">
                <a16:creationId xmlns:a16="http://schemas.microsoft.com/office/drawing/2014/main" id="{D68D5D04-8324-4DA2-BB34-FE5C629139E7}"/>
              </a:ext>
            </a:extLst>
          </p:cNvPr>
          <p:cNvSpPr txBox="1"/>
          <p:nvPr/>
        </p:nvSpPr>
        <p:spPr>
          <a:xfrm>
            <a:off x="8726202" y="3915559"/>
            <a:ext cx="203987" cy="215444"/>
          </a:xfrm>
          <a:prstGeom prst="rect">
            <a:avLst/>
          </a:prstGeom>
          <a:noFill/>
        </p:spPr>
        <p:txBody>
          <a:bodyPr wrap="square" rtlCol="0">
            <a:spAutoFit/>
          </a:bodyPr>
          <a:lstStyle/>
          <a:p>
            <a:r>
              <a:rPr lang="it-IT" sz="800" dirty="0">
                <a:solidFill>
                  <a:srgbClr val="FF0000"/>
                </a:solidFill>
              </a:rPr>
              <a:t>6</a:t>
            </a:r>
          </a:p>
        </p:txBody>
      </p:sp>
      <p:sp>
        <p:nvSpPr>
          <p:cNvPr id="183" name="CasellaDiTesto 182">
            <a:extLst>
              <a:ext uri="{FF2B5EF4-FFF2-40B4-BE49-F238E27FC236}">
                <a16:creationId xmlns:a16="http://schemas.microsoft.com/office/drawing/2014/main" id="{6C4E1D5D-071E-4AA2-BFF0-63DED3155375}"/>
              </a:ext>
            </a:extLst>
          </p:cNvPr>
          <p:cNvSpPr txBox="1"/>
          <p:nvPr/>
        </p:nvSpPr>
        <p:spPr>
          <a:xfrm>
            <a:off x="8468391" y="2598836"/>
            <a:ext cx="203987" cy="215444"/>
          </a:xfrm>
          <a:prstGeom prst="rect">
            <a:avLst/>
          </a:prstGeom>
          <a:noFill/>
        </p:spPr>
        <p:txBody>
          <a:bodyPr wrap="square" rtlCol="0">
            <a:spAutoFit/>
          </a:bodyPr>
          <a:lstStyle/>
          <a:p>
            <a:r>
              <a:rPr lang="it-IT" sz="800" dirty="0">
                <a:solidFill>
                  <a:srgbClr val="FF0000"/>
                </a:solidFill>
              </a:rPr>
              <a:t>4</a:t>
            </a:r>
          </a:p>
        </p:txBody>
      </p:sp>
      <p:sp>
        <p:nvSpPr>
          <p:cNvPr id="184" name="CasellaDiTesto 183">
            <a:extLst>
              <a:ext uri="{FF2B5EF4-FFF2-40B4-BE49-F238E27FC236}">
                <a16:creationId xmlns:a16="http://schemas.microsoft.com/office/drawing/2014/main" id="{34358F56-7B1A-4D68-A465-56000C1235DB}"/>
              </a:ext>
            </a:extLst>
          </p:cNvPr>
          <p:cNvSpPr txBox="1"/>
          <p:nvPr/>
        </p:nvSpPr>
        <p:spPr>
          <a:xfrm>
            <a:off x="8458951" y="1271466"/>
            <a:ext cx="203987" cy="215444"/>
          </a:xfrm>
          <a:prstGeom prst="rect">
            <a:avLst/>
          </a:prstGeom>
          <a:noFill/>
        </p:spPr>
        <p:txBody>
          <a:bodyPr wrap="square" rtlCol="0">
            <a:spAutoFit/>
          </a:bodyPr>
          <a:lstStyle/>
          <a:p>
            <a:r>
              <a:rPr lang="it-IT" sz="800" dirty="0">
                <a:solidFill>
                  <a:srgbClr val="FF0000"/>
                </a:solidFill>
              </a:rPr>
              <a:t>4</a:t>
            </a:r>
          </a:p>
        </p:txBody>
      </p:sp>
      <p:sp>
        <p:nvSpPr>
          <p:cNvPr id="185" name="CasellaDiTesto 184">
            <a:extLst>
              <a:ext uri="{FF2B5EF4-FFF2-40B4-BE49-F238E27FC236}">
                <a16:creationId xmlns:a16="http://schemas.microsoft.com/office/drawing/2014/main" id="{72AAB123-D59D-4634-B773-51535FDA4CA3}"/>
              </a:ext>
            </a:extLst>
          </p:cNvPr>
          <p:cNvSpPr txBox="1"/>
          <p:nvPr/>
        </p:nvSpPr>
        <p:spPr>
          <a:xfrm>
            <a:off x="8453076" y="4354581"/>
            <a:ext cx="203987" cy="215444"/>
          </a:xfrm>
          <a:prstGeom prst="rect">
            <a:avLst/>
          </a:prstGeom>
          <a:noFill/>
        </p:spPr>
        <p:txBody>
          <a:bodyPr wrap="square" rtlCol="0">
            <a:spAutoFit/>
          </a:bodyPr>
          <a:lstStyle/>
          <a:p>
            <a:r>
              <a:rPr lang="it-IT" sz="800" dirty="0">
                <a:solidFill>
                  <a:srgbClr val="FF0000"/>
                </a:solidFill>
              </a:rPr>
              <a:t>4</a:t>
            </a:r>
          </a:p>
        </p:txBody>
      </p:sp>
      <p:cxnSp>
        <p:nvCxnSpPr>
          <p:cNvPr id="186" name="Connettore diritto 185">
            <a:extLst>
              <a:ext uri="{FF2B5EF4-FFF2-40B4-BE49-F238E27FC236}">
                <a16:creationId xmlns:a16="http://schemas.microsoft.com/office/drawing/2014/main" id="{52DE8DEF-E233-48A2-B50B-3510AAD8F575}"/>
              </a:ext>
            </a:extLst>
          </p:cNvPr>
          <p:cNvCxnSpPr>
            <a:cxnSpLocks/>
          </p:cNvCxnSpPr>
          <p:nvPr/>
        </p:nvCxnSpPr>
        <p:spPr>
          <a:xfrm>
            <a:off x="8629403" y="1362200"/>
            <a:ext cx="2148212" cy="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8" name="Connettore diritto 187">
            <a:extLst>
              <a:ext uri="{FF2B5EF4-FFF2-40B4-BE49-F238E27FC236}">
                <a16:creationId xmlns:a16="http://schemas.microsoft.com/office/drawing/2014/main" id="{9D880F43-AD66-4793-B396-87FBE2FD079E}"/>
              </a:ext>
            </a:extLst>
          </p:cNvPr>
          <p:cNvCxnSpPr>
            <a:cxnSpLocks/>
          </p:cNvCxnSpPr>
          <p:nvPr/>
        </p:nvCxnSpPr>
        <p:spPr>
          <a:xfrm>
            <a:off x="8631520" y="2690949"/>
            <a:ext cx="2146095" cy="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9" name="Connettore diritto 188">
            <a:extLst>
              <a:ext uri="{FF2B5EF4-FFF2-40B4-BE49-F238E27FC236}">
                <a16:creationId xmlns:a16="http://schemas.microsoft.com/office/drawing/2014/main" id="{A5B5182F-9FD1-4737-89EB-1A4CE224095B}"/>
              </a:ext>
            </a:extLst>
          </p:cNvPr>
          <p:cNvCxnSpPr>
            <a:cxnSpLocks/>
          </p:cNvCxnSpPr>
          <p:nvPr/>
        </p:nvCxnSpPr>
        <p:spPr>
          <a:xfrm flipV="1">
            <a:off x="9250517" y="1362200"/>
            <a:ext cx="0" cy="3492195"/>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0" name="Connettore diritto 189">
            <a:extLst>
              <a:ext uri="{FF2B5EF4-FFF2-40B4-BE49-F238E27FC236}">
                <a16:creationId xmlns:a16="http://schemas.microsoft.com/office/drawing/2014/main" id="{4EEFB0A0-D087-4557-A20F-2ED8BD817412}"/>
              </a:ext>
            </a:extLst>
          </p:cNvPr>
          <p:cNvCxnSpPr>
            <a:cxnSpLocks/>
          </p:cNvCxnSpPr>
          <p:nvPr/>
        </p:nvCxnSpPr>
        <p:spPr>
          <a:xfrm flipH="1" flipV="1">
            <a:off x="5963473" y="2646577"/>
            <a:ext cx="5681919" cy="3282126"/>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sp>
        <p:nvSpPr>
          <p:cNvPr id="191" name="CasellaDiTesto 190">
            <a:extLst>
              <a:ext uri="{FF2B5EF4-FFF2-40B4-BE49-F238E27FC236}">
                <a16:creationId xmlns:a16="http://schemas.microsoft.com/office/drawing/2014/main" id="{340B9610-7840-4ECE-81C5-C2909787D0A7}"/>
              </a:ext>
            </a:extLst>
          </p:cNvPr>
          <p:cNvSpPr txBox="1"/>
          <p:nvPr/>
        </p:nvSpPr>
        <p:spPr>
          <a:xfrm>
            <a:off x="9357625" y="2711423"/>
            <a:ext cx="288000" cy="144000"/>
          </a:xfrm>
          <a:prstGeom prst="rect">
            <a:avLst/>
          </a:prstGeom>
          <a:noFill/>
        </p:spPr>
        <p:txBody>
          <a:bodyPr wrap="square" rtlCol="0">
            <a:spAutoFit/>
          </a:bodyPr>
          <a:lstStyle/>
          <a:p>
            <a:r>
              <a:rPr lang="it-IT" sz="800" dirty="0">
                <a:solidFill>
                  <a:srgbClr val="FF0000"/>
                </a:solidFill>
              </a:rPr>
              <a:t>5’’</a:t>
            </a:r>
          </a:p>
        </p:txBody>
      </p:sp>
      <p:sp>
        <p:nvSpPr>
          <p:cNvPr id="193" name="CasellaDiTesto 192">
            <a:extLst>
              <a:ext uri="{FF2B5EF4-FFF2-40B4-BE49-F238E27FC236}">
                <a16:creationId xmlns:a16="http://schemas.microsoft.com/office/drawing/2014/main" id="{C70A0733-BD6D-4584-8A3D-A2EA2D3ADED2}"/>
              </a:ext>
            </a:extLst>
          </p:cNvPr>
          <p:cNvSpPr txBox="1"/>
          <p:nvPr/>
        </p:nvSpPr>
        <p:spPr>
          <a:xfrm>
            <a:off x="8646141" y="2698211"/>
            <a:ext cx="203987" cy="215444"/>
          </a:xfrm>
          <a:prstGeom prst="rect">
            <a:avLst/>
          </a:prstGeom>
          <a:noFill/>
        </p:spPr>
        <p:txBody>
          <a:bodyPr wrap="square" rtlCol="0">
            <a:spAutoFit/>
          </a:bodyPr>
          <a:lstStyle/>
          <a:p>
            <a:r>
              <a:rPr lang="it-IT" sz="800" dirty="0">
                <a:solidFill>
                  <a:srgbClr val="FF0000"/>
                </a:solidFill>
              </a:rPr>
              <a:t>5</a:t>
            </a:r>
          </a:p>
        </p:txBody>
      </p:sp>
      <p:sp>
        <p:nvSpPr>
          <p:cNvPr id="194" name="CasellaDiTesto 193">
            <a:extLst>
              <a:ext uri="{FF2B5EF4-FFF2-40B4-BE49-F238E27FC236}">
                <a16:creationId xmlns:a16="http://schemas.microsoft.com/office/drawing/2014/main" id="{69E149B4-4A25-4321-A846-29D976F587D2}"/>
              </a:ext>
            </a:extLst>
          </p:cNvPr>
          <p:cNvSpPr txBox="1"/>
          <p:nvPr/>
        </p:nvSpPr>
        <p:spPr>
          <a:xfrm>
            <a:off x="8640577" y="1152026"/>
            <a:ext cx="203987" cy="215444"/>
          </a:xfrm>
          <a:prstGeom prst="rect">
            <a:avLst/>
          </a:prstGeom>
          <a:noFill/>
        </p:spPr>
        <p:txBody>
          <a:bodyPr wrap="square" rtlCol="0">
            <a:spAutoFit/>
          </a:bodyPr>
          <a:lstStyle/>
          <a:p>
            <a:r>
              <a:rPr lang="it-IT" sz="800" dirty="0">
                <a:solidFill>
                  <a:srgbClr val="FF0000"/>
                </a:solidFill>
              </a:rPr>
              <a:t>5</a:t>
            </a:r>
          </a:p>
        </p:txBody>
      </p:sp>
      <p:sp>
        <p:nvSpPr>
          <p:cNvPr id="195" name="CasellaDiTesto 194">
            <a:extLst>
              <a:ext uri="{FF2B5EF4-FFF2-40B4-BE49-F238E27FC236}">
                <a16:creationId xmlns:a16="http://schemas.microsoft.com/office/drawing/2014/main" id="{8AE51C14-A310-4981-A329-D2B1DC7212F8}"/>
              </a:ext>
            </a:extLst>
          </p:cNvPr>
          <p:cNvSpPr txBox="1"/>
          <p:nvPr/>
        </p:nvSpPr>
        <p:spPr>
          <a:xfrm>
            <a:off x="8595684" y="4161204"/>
            <a:ext cx="203987" cy="215444"/>
          </a:xfrm>
          <a:prstGeom prst="rect">
            <a:avLst/>
          </a:prstGeom>
          <a:noFill/>
        </p:spPr>
        <p:txBody>
          <a:bodyPr wrap="square" rtlCol="0">
            <a:spAutoFit/>
          </a:bodyPr>
          <a:lstStyle/>
          <a:p>
            <a:r>
              <a:rPr lang="it-IT" sz="800" dirty="0">
                <a:solidFill>
                  <a:srgbClr val="FF0000"/>
                </a:solidFill>
              </a:rPr>
              <a:t>5</a:t>
            </a:r>
          </a:p>
        </p:txBody>
      </p:sp>
      <p:cxnSp>
        <p:nvCxnSpPr>
          <p:cNvPr id="196" name="Connettore diritto 195">
            <a:extLst>
              <a:ext uri="{FF2B5EF4-FFF2-40B4-BE49-F238E27FC236}">
                <a16:creationId xmlns:a16="http://schemas.microsoft.com/office/drawing/2014/main" id="{2EBD2C59-46FC-42FA-963D-BAD2FB8B5AAA}"/>
              </a:ext>
            </a:extLst>
          </p:cNvPr>
          <p:cNvCxnSpPr>
            <a:cxnSpLocks/>
          </p:cNvCxnSpPr>
          <p:nvPr/>
        </p:nvCxnSpPr>
        <p:spPr>
          <a:xfrm>
            <a:off x="8763430" y="2746875"/>
            <a:ext cx="2059360" cy="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8" name="Connettore diritto 197">
            <a:extLst>
              <a:ext uri="{FF2B5EF4-FFF2-40B4-BE49-F238E27FC236}">
                <a16:creationId xmlns:a16="http://schemas.microsoft.com/office/drawing/2014/main" id="{F00718E2-792A-44A0-AD75-652AE6BF706F}"/>
              </a:ext>
            </a:extLst>
          </p:cNvPr>
          <p:cNvCxnSpPr>
            <a:cxnSpLocks/>
          </p:cNvCxnSpPr>
          <p:nvPr/>
        </p:nvCxnSpPr>
        <p:spPr>
          <a:xfrm>
            <a:off x="8763430" y="1306444"/>
            <a:ext cx="2059360" cy="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sp>
        <p:nvSpPr>
          <p:cNvPr id="199" name="CasellaDiTesto 198">
            <a:extLst>
              <a:ext uri="{FF2B5EF4-FFF2-40B4-BE49-F238E27FC236}">
                <a16:creationId xmlns:a16="http://schemas.microsoft.com/office/drawing/2014/main" id="{9513050D-33C6-485C-98A4-73E44FDE03BA}"/>
              </a:ext>
            </a:extLst>
          </p:cNvPr>
          <p:cNvSpPr txBox="1"/>
          <p:nvPr/>
        </p:nvSpPr>
        <p:spPr>
          <a:xfrm>
            <a:off x="9104722" y="2654039"/>
            <a:ext cx="288000" cy="144000"/>
          </a:xfrm>
          <a:prstGeom prst="rect">
            <a:avLst/>
          </a:prstGeom>
          <a:noFill/>
        </p:spPr>
        <p:txBody>
          <a:bodyPr wrap="square" rtlCol="0">
            <a:spAutoFit/>
          </a:bodyPr>
          <a:lstStyle/>
          <a:p>
            <a:r>
              <a:rPr lang="it-IT" sz="800" dirty="0">
                <a:solidFill>
                  <a:srgbClr val="FF0000"/>
                </a:solidFill>
              </a:rPr>
              <a:t>4’’</a:t>
            </a:r>
          </a:p>
        </p:txBody>
      </p:sp>
      <p:sp>
        <p:nvSpPr>
          <p:cNvPr id="200" name="CasellaDiTesto 199">
            <a:extLst>
              <a:ext uri="{FF2B5EF4-FFF2-40B4-BE49-F238E27FC236}">
                <a16:creationId xmlns:a16="http://schemas.microsoft.com/office/drawing/2014/main" id="{AFDF1039-DB48-4091-BBB5-AE9A9D4CDF19}"/>
              </a:ext>
            </a:extLst>
          </p:cNvPr>
          <p:cNvSpPr txBox="1"/>
          <p:nvPr/>
        </p:nvSpPr>
        <p:spPr>
          <a:xfrm>
            <a:off x="9074759" y="1242727"/>
            <a:ext cx="288000" cy="144000"/>
          </a:xfrm>
          <a:prstGeom prst="rect">
            <a:avLst/>
          </a:prstGeom>
          <a:noFill/>
        </p:spPr>
        <p:txBody>
          <a:bodyPr wrap="square" rtlCol="0">
            <a:spAutoFit/>
          </a:bodyPr>
          <a:lstStyle/>
          <a:p>
            <a:r>
              <a:rPr lang="it-IT" sz="800" dirty="0">
                <a:solidFill>
                  <a:srgbClr val="FF0000"/>
                </a:solidFill>
              </a:rPr>
              <a:t>4’’</a:t>
            </a:r>
          </a:p>
        </p:txBody>
      </p:sp>
      <p:sp>
        <p:nvSpPr>
          <p:cNvPr id="201" name="CasellaDiTesto 200">
            <a:extLst>
              <a:ext uri="{FF2B5EF4-FFF2-40B4-BE49-F238E27FC236}">
                <a16:creationId xmlns:a16="http://schemas.microsoft.com/office/drawing/2014/main" id="{6DA0D719-D913-4103-8F5E-2EEA4AAEE6DA}"/>
              </a:ext>
            </a:extLst>
          </p:cNvPr>
          <p:cNvSpPr txBox="1"/>
          <p:nvPr/>
        </p:nvSpPr>
        <p:spPr>
          <a:xfrm>
            <a:off x="9346506" y="1137567"/>
            <a:ext cx="288000" cy="144000"/>
          </a:xfrm>
          <a:prstGeom prst="rect">
            <a:avLst/>
          </a:prstGeom>
          <a:noFill/>
        </p:spPr>
        <p:txBody>
          <a:bodyPr wrap="square" rtlCol="0">
            <a:spAutoFit/>
          </a:bodyPr>
          <a:lstStyle/>
          <a:p>
            <a:r>
              <a:rPr lang="it-IT" sz="800" dirty="0">
                <a:solidFill>
                  <a:srgbClr val="FF0000"/>
                </a:solidFill>
              </a:rPr>
              <a:t>5’’</a:t>
            </a:r>
          </a:p>
        </p:txBody>
      </p:sp>
      <p:cxnSp>
        <p:nvCxnSpPr>
          <p:cNvPr id="202" name="Connettore diritto 201">
            <a:extLst>
              <a:ext uri="{FF2B5EF4-FFF2-40B4-BE49-F238E27FC236}">
                <a16:creationId xmlns:a16="http://schemas.microsoft.com/office/drawing/2014/main" id="{3C0C08F2-F889-4C3B-BA9E-D94B061A600D}"/>
              </a:ext>
            </a:extLst>
          </p:cNvPr>
          <p:cNvCxnSpPr>
            <a:cxnSpLocks/>
          </p:cNvCxnSpPr>
          <p:nvPr/>
        </p:nvCxnSpPr>
        <p:spPr>
          <a:xfrm>
            <a:off x="10374054" y="1473611"/>
            <a:ext cx="0" cy="3201647"/>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3" name="Connettore diritto 202">
            <a:extLst>
              <a:ext uri="{FF2B5EF4-FFF2-40B4-BE49-F238E27FC236}">
                <a16:creationId xmlns:a16="http://schemas.microsoft.com/office/drawing/2014/main" id="{9EDD579B-11D4-4381-9E3C-0B6B7A5813B2}"/>
              </a:ext>
            </a:extLst>
          </p:cNvPr>
          <p:cNvCxnSpPr>
            <a:cxnSpLocks/>
          </p:cNvCxnSpPr>
          <p:nvPr/>
        </p:nvCxnSpPr>
        <p:spPr>
          <a:xfrm>
            <a:off x="8901372" y="1362200"/>
            <a:ext cx="0" cy="2672255"/>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4" name="Connettore diritto 203">
            <a:extLst>
              <a:ext uri="{FF2B5EF4-FFF2-40B4-BE49-F238E27FC236}">
                <a16:creationId xmlns:a16="http://schemas.microsoft.com/office/drawing/2014/main" id="{8E057627-3FD4-451C-86D7-2710746C96EA}"/>
              </a:ext>
            </a:extLst>
          </p:cNvPr>
          <p:cNvCxnSpPr>
            <a:cxnSpLocks/>
          </p:cNvCxnSpPr>
          <p:nvPr/>
        </p:nvCxnSpPr>
        <p:spPr>
          <a:xfrm>
            <a:off x="6187233" y="2465008"/>
            <a:ext cx="5577952" cy="3222075"/>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5" name="Connettore diritto 204">
            <a:extLst>
              <a:ext uri="{FF2B5EF4-FFF2-40B4-BE49-F238E27FC236}">
                <a16:creationId xmlns:a16="http://schemas.microsoft.com/office/drawing/2014/main" id="{A33F1662-266C-4F24-A8E4-F6E7BE2C8D17}"/>
              </a:ext>
            </a:extLst>
          </p:cNvPr>
          <p:cNvCxnSpPr>
            <a:cxnSpLocks/>
          </p:cNvCxnSpPr>
          <p:nvPr/>
        </p:nvCxnSpPr>
        <p:spPr>
          <a:xfrm>
            <a:off x="8995045" y="1473297"/>
            <a:ext cx="0" cy="2400536"/>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6" name="Connettore diritto 205">
            <a:extLst>
              <a:ext uri="{FF2B5EF4-FFF2-40B4-BE49-F238E27FC236}">
                <a16:creationId xmlns:a16="http://schemas.microsoft.com/office/drawing/2014/main" id="{E5AFC333-4E7C-42D8-9571-8D44FE385F53}"/>
              </a:ext>
            </a:extLst>
          </p:cNvPr>
          <p:cNvCxnSpPr>
            <a:cxnSpLocks/>
          </p:cNvCxnSpPr>
          <p:nvPr/>
        </p:nvCxnSpPr>
        <p:spPr>
          <a:xfrm>
            <a:off x="7962477" y="3281071"/>
            <a:ext cx="3888652" cy="2246261"/>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8" name="Connettore diritto 207">
            <a:extLst>
              <a:ext uri="{FF2B5EF4-FFF2-40B4-BE49-F238E27FC236}">
                <a16:creationId xmlns:a16="http://schemas.microsoft.com/office/drawing/2014/main" id="{DDD12D1C-DE44-4598-9D34-BC184D498C69}"/>
              </a:ext>
            </a:extLst>
          </p:cNvPr>
          <p:cNvCxnSpPr>
            <a:cxnSpLocks/>
          </p:cNvCxnSpPr>
          <p:nvPr/>
        </p:nvCxnSpPr>
        <p:spPr>
          <a:xfrm>
            <a:off x="10532837" y="2022664"/>
            <a:ext cx="0" cy="4093208"/>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9" name="Connettore diritto 208">
            <a:extLst>
              <a:ext uri="{FF2B5EF4-FFF2-40B4-BE49-F238E27FC236}">
                <a16:creationId xmlns:a16="http://schemas.microsoft.com/office/drawing/2014/main" id="{D3AA66FE-C44A-4819-8B55-40FDFC923C22}"/>
              </a:ext>
            </a:extLst>
          </p:cNvPr>
          <p:cNvCxnSpPr>
            <a:cxnSpLocks/>
          </p:cNvCxnSpPr>
          <p:nvPr/>
        </p:nvCxnSpPr>
        <p:spPr>
          <a:xfrm>
            <a:off x="10629878" y="1612007"/>
            <a:ext cx="0" cy="4413556"/>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0" name="Connettore diritto 209">
            <a:extLst>
              <a:ext uri="{FF2B5EF4-FFF2-40B4-BE49-F238E27FC236}">
                <a16:creationId xmlns:a16="http://schemas.microsoft.com/office/drawing/2014/main" id="{37962352-5CF7-43BA-A7BD-84BBCBD8D4E1}"/>
              </a:ext>
            </a:extLst>
          </p:cNvPr>
          <p:cNvCxnSpPr>
            <a:cxnSpLocks/>
          </p:cNvCxnSpPr>
          <p:nvPr/>
        </p:nvCxnSpPr>
        <p:spPr>
          <a:xfrm>
            <a:off x="10700172" y="1473297"/>
            <a:ext cx="0" cy="443506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1" name="Connettore diritto 210">
            <a:extLst>
              <a:ext uri="{FF2B5EF4-FFF2-40B4-BE49-F238E27FC236}">
                <a16:creationId xmlns:a16="http://schemas.microsoft.com/office/drawing/2014/main" id="{CA4EC4EC-6B74-4157-8BF4-68A210FDBA13}"/>
              </a:ext>
            </a:extLst>
          </p:cNvPr>
          <p:cNvCxnSpPr>
            <a:cxnSpLocks/>
          </p:cNvCxnSpPr>
          <p:nvPr/>
        </p:nvCxnSpPr>
        <p:spPr>
          <a:xfrm>
            <a:off x="10777615" y="1362200"/>
            <a:ext cx="0" cy="4379439"/>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2" name="Connettore diritto 211">
            <a:extLst>
              <a:ext uri="{FF2B5EF4-FFF2-40B4-BE49-F238E27FC236}">
                <a16:creationId xmlns:a16="http://schemas.microsoft.com/office/drawing/2014/main" id="{AC53740A-93A5-4F23-869B-612D5923FF2A}"/>
              </a:ext>
            </a:extLst>
          </p:cNvPr>
          <p:cNvCxnSpPr>
            <a:cxnSpLocks/>
          </p:cNvCxnSpPr>
          <p:nvPr/>
        </p:nvCxnSpPr>
        <p:spPr>
          <a:xfrm>
            <a:off x="10750263" y="1362200"/>
            <a:ext cx="0" cy="3741143"/>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sp>
        <p:nvSpPr>
          <p:cNvPr id="214" name="CasellaDiTesto 213">
            <a:extLst>
              <a:ext uri="{FF2B5EF4-FFF2-40B4-BE49-F238E27FC236}">
                <a16:creationId xmlns:a16="http://schemas.microsoft.com/office/drawing/2014/main" id="{1E8B8D3B-4100-49AC-8BED-2BB7C3A615D6}"/>
              </a:ext>
            </a:extLst>
          </p:cNvPr>
          <p:cNvSpPr txBox="1"/>
          <p:nvPr/>
        </p:nvSpPr>
        <p:spPr>
          <a:xfrm>
            <a:off x="10248152" y="2557473"/>
            <a:ext cx="288000" cy="144000"/>
          </a:xfrm>
          <a:prstGeom prst="rect">
            <a:avLst/>
          </a:prstGeom>
          <a:noFill/>
        </p:spPr>
        <p:txBody>
          <a:bodyPr wrap="square" rtlCol="0">
            <a:spAutoFit/>
          </a:bodyPr>
          <a:lstStyle/>
          <a:p>
            <a:r>
              <a:rPr lang="it-IT" sz="800" dirty="0">
                <a:solidFill>
                  <a:srgbClr val="FF0000"/>
                </a:solidFill>
              </a:rPr>
              <a:t>7’’</a:t>
            </a:r>
          </a:p>
        </p:txBody>
      </p:sp>
      <p:sp>
        <p:nvSpPr>
          <p:cNvPr id="215" name="CasellaDiTesto 214">
            <a:extLst>
              <a:ext uri="{FF2B5EF4-FFF2-40B4-BE49-F238E27FC236}">
                <a16:creationId xmlns:a16="http://schemas.microsoft.com/office/drawing/2014/main" id="{09F3C32F-74A1-4A40-8E14-FB89E557030C}"/>
              </a:ext>
            </a:extLst>
          </p:cNvPr>
          <p:cNvSpPr txBox="1"/>
          <p:nvPr/>
        </p:nvSpPr>
        <p:spPr>
          <a:xfrm>
            <a:off x="10577079" y="2646577"/>
            <a:ext cx="288000" cy="144000"/>
          </a:xfrm>
          <a:prstGeom prst="rect">
            <a:avLst/>
          </a:prstGeom>
          <a:noFill/>
        </p:spPr>
        <p:txBody>
          <a:bodyPr wrap="square" rtlCol="0">
            <a:spAutoFit/>
          </a:bodyPr>
          <a:lstStyle/>
          <a:p>
            <a:r>
              <a:rPr lang="it-IT" sz="800" dirty="0">
                <a:solidFill>
                  <a:srgbClr val="FF0000"/>
                </a:solidFill>
              </a:rPr>
              <a:t>6’’</a:t>
            </a:r>
          </a:p>
        </p:txBody>
      </p:sp>
      <p:sp>
        <p:nvSpPr>
          <p:cNvPr id="219" name="CasellaDiTesto 218">
            <a:extLst>
              <a:ext uri="{FF2B5EF4-FFF2-40B4-BE49-F238E27FC236}">
                <a16:creationId xmlns:a16="http://schemas.microsoft.com/office/drawing/2014/main" id="{4078E643-79E9-4EEE-8D1A-B3B48C009016}"/>
              </a:ext>
            </a:extLst>
          </p:cNvPr>
          <p:cNvSpPr txBox="1"/>
          <p:nvPr/>
        </p:nvSpPr>
        <p:spPr>
          <a:xfrm>
            <a:off x="10702254" y="1136663"/>
            <a:ext cx="288000" cy="144000"/>
          </a:xfrm>
          <a:prstGeom prst="rect">
            <a:avLst/>
          </a:prstGeom>
          <a:noFill/>
        </p:spPr>
        <p:txBody>
          <a:bodyPr wrap="square" rtlCol="0">
            <a:spAutoFit/>
          </a:bodyPr>
          <a:lstStyle/>
          <a:p>
            <a:r>
              <a:rPr lang="it-IT" sz="800" dirty="0">
                <a:solidFill>
                  <a:srgbClr val="FF0000"/>
                </a:solidFill>
              </a:rPr>
              <a:t>5’’</a:t>
            </a:r>
          </a:p>
        </p:txBody>
      </p:sp>
      <p:sp>
        <p:nvSpPr>
          <p:cNvPr id="220" name="CasellaDiTesto 219">
            <a:extLst>
              <a:ext uri="{FF2B5EF4-FFF2-40B4-BE49-F238E27FC236}">
                <a16:creationId xmlns:a16="http://schemas.microsoft.com/office/drawing/2014/main" id="{510FE986-3C2B-4010-86FA-C7AFFC036B9F}"/>
              </a:ext>
            </a:extLst>
          </p:cNvPr>
          <p:cNvSpPr txBox="1"/>
          <p:nvPr/>
        </p:nvSpPr>
        <p:spPr>
          <a:xfrm>
            <a:off x="10707731" y="2707878"/>
            <a:ext cx="288000" cy="144000"/>
          </a:xfrm>
          <a:prstGeom prst="rect">
            <a:avLst/>
          </a:prstGeom>
          <a:noFill/>
        </p:spPr>
        <p:txBody>
          <a:bodyPr wrap="square" rtlCol="0">
            <a:spAutoFit/>
          </a:bodyPr>
          <a:lstStyle/>
          <a:p>
            <a:r>
              <a:rPr lang="it-IT" sz="800" dirty="0">
                <a:solidFill>
                  <a:srgbClr val="FF0000"/>
                </a:solidFill>
              </a:rPr>
              <a:t>5’’</a:t>
            </a:r>
          </a:p>
        </p:txBody>
      </p:sp>
      <p:sp>
        <p:nvSpPr>
          <p:cNvPr id="222" name="CasellaDiTesto 221">
            <a:extLst>
              <a:ext uri="{FF2B5EF4-FFF2-40B4-BE49-F238E27FC236}">
                <a16:creationId xmlns:a16="http://schemas.microsoft.com/office/drawing/2014/main" id="{9A4625FD-ABD9-4A39-8C8D-9A9C2978B7BE}"/>
              </a:ext>
            </a:extLst>
          </p:cNvPr>
          <p:cNvSpPr txBox="1"/>
          <p:nvPr/>
        </p:nvSpPr>
        <p:spPr>
          <a:xfrm>
            <a:off x="10709564" y="1274120"/>
            <a:ext cx="288000" cy="144000"/>
          </a:xfrm>
          <a:prstGeom prst="rect">
            <a:avLst/>
          </a:prstGeom>
          <a:noFill/>
        </p:spPr>
        <p:txBody>
          <a:bodyPr wrap="square" rtlCol="0">
            <a:spAutoFit/>
          </a:bodyPr>
          <a:lstStyle/>
          <a:p>
            <a:r>
              <a:rPr lang="it-IT" sz="800" dirty="0">
                <a:solidFill>
                  <a:srgbClr val="FF0000"/>
                </a:solidFill>
              </a:rPr>
              <a:t>4’’</a:t>
            </a:r>
          </a:p>
        </p:txBody>
      </p:sp>
      <p:sp>
        <p:nvSpPr>
          <p:cNvPr id="223" name="CasellaDiTesto 222">
            <a:extLst>
              <a:ext uri="{FF2B5EF4-FFF2-40B4-BE49-F238E27FC236}">
                <a16:creationId xmlns:a16="http://schemas.microsoft.com/office/drawing/2014/main" id="{B760F8AB-7469-4701-B893-96F521048C97}"/>
              </a:ext>
            </a:extLst>
          </p:cNvPr>
          <p:cNvSpPr txBox="1"/>
          <p:nvPr/>
        </p:nvSpPr>
        <p:spPr>
          <a:xfrm>
            <a:off x="10715364" y="2562929"/>
            <a:ext cx="288000" cy="144000"/>
          </a:xfrm>
          <a:prstGeom prst="rect">
            <a:avLst/>
          </a:prstGeom>
          <a:noFill/>
        </p:spPr>
        <p:txBody>
          <a:bodyPr wrap="square" rtlCol="0">
            <a:spAutoFit/>
          </a:bodyPr>
          <a:lstStyle/>
          <a:p>
            <a:r>
              <a:rPr lang="it-IT" sz="800" dirty="0">
                <a:solidFill>
                  <a:srgbClr val="FF0000"/>
                </a:solidFill>
              </a:rPr>
              <a:t>4’’</a:t>
            </a:r>
          </a:p>
        </p:txBody>
      </p:sp>
      <p:sp>
        <p:nvSpPr>
          <p:cNvPr id="225" name="CasellaDiTesto 224">
            <a:extLst>
              <a:ext uri="{FF2B5EF4-FFF2-40B4-BE49-F238E27FC236}">
                <a16:creationId xmlns:a16="http://schemas.microsoft.com/office/drawing/2014/main" id="{D6EFC42F-2781-420E-B8F1-D5089504A9CF}"/>
              </a:ext>
            </a:extLst>
          </p:cNvPr>
          <p:cNvSpPr txBox="1"/>
          <p:nvPr/>
        </p:nvSpPr>
        <p:spPr>
          <a:xfrm>
            <a:off x="10637561" y="2462038"/>
            <a:ext cx="288000" cy="144000"/>
          </a:xfrm>
          <a:prstGeom prst="rect">
            <a:avLst/>
          </a:prstGeom>
          <a:noFill/>
        </p:spPr>
        <p:txBody>
          <a:bodyPr wrap="square" rtlCol="0">
            <a:spAutoFit/>
          </a:bodyPr>
          <a:lstStyle/>
          <a:p>
            <a:r>
              <a:rPr lang="it-IT" sz="800" dirty="0">
                <a:solidFill>
                  <a:srgbClr val="FF0000"/>
                </a:solidFill>
              </a:rPr>
              <a:t>3’’</a:t>
            </a:r>
          </a:p>
        </p:txBody>
      </p:sp>
      <p:sp>
        <p:nvSpPr>
          <p:cNvPr id="226" name="CasellaDiTesto 225">
            <a:extLst>
              <a:ext uri="{FF2B5EF4-FFF2-40B4-BE49-F238E27FC236}">
                <a16:creationId xmlns:a16="http://schemas.microsoft.com/office/drawing/2014/main" id="{A4A449DF-17F0-4D2B-A2B9-814A70E3CB1D}"/>
              </a:ext>
            </a:extLst>
          </p:cNvPr>
          <p:cNvSpPr txBox="1"/>
          <p:nvPr/>
        </p:nvSpPr>
        <p:spPr>
          <a:xfrm>
            <a:off x="10640098" y="1383685"/>
            <a:ext cx="288000" cy="144000"/>
          </a:xfrm>
          <a:prstGeom prst="rect">
            <a:avLst/>
          </a:prstGeom>
          <a:noFill/>
        </p:spPr>
        <p:txBody>
          <a:bodyPr wrap="square" rtlCol="0">
            <a:spAutoFit/>
          </a:bodyPr>
          <a:lstStyle/>
          <a:p>
            <a:r>
              <a:rPr lang="it-IT" sz="800" dirty="0">
                <a:solidFill>
                  <a:srgbClr val="FF0000"/>
                </a:solidFill>
              </a:rPr>
              <a:t>3’’</a:t>
            </a:r>
          </a:p>
        </p:txBody>
      </p:sp>
      <p:sp>
        <p:nvSpPr>
          <p:cNvPr id="229" name="CasellaDiTesto 228">
            <a:extLst>
              <a:ext uri="{FF2B5EF4-FFF2-40B4-BE49-F238E27FC236}">
                <a16:creationId xmlns:a16="http://schemas.microsoft.com/office/drawing/2014/main" id="{2CFC1381-1A86-46E7-93BD-6B44FA4AB123}"/>
              </a:ext>
            </a:extLst>
          </p:cNvPr>
          <p:cNvSpPr txBox="1"/>
          <p:nvPr/>
        </p:nvSpPr>
        <p:spPr>
          <a:xfrm>
            <a:off x="10577367" y="2332315"/>
            <a:ext cx="288000" cy="144000"/>
          </a:xfrm>
          <a:prstGeom prst="rect">
            <a:avLst/>
          </a:prstGeom>
          <a:noFill/>
        </p:spPr>
        <p:txBody>
          <a:bodyPr wrap="square" rtlCol="0">
            <a:spAutoFit/>
          </a:bodyPr>
          <a:lstStyle/>
          <a:p>
            <a:r>
              <a:rPr lang="it-IT" sz="800" dirty="0">
                <a:solidFill>
                  <a:srgbClr val="FF0000"/>
                </a:solidFill>
              </a:rPr>
              <a:t>2’’</a:t>
            </a:r>
          </a:p>
        </p:txBody>
      </p:sp>
      <p:sp>
        <p:nvSpPr>
          <p:cNvPr id="230" name="CasellaDiTesto 229">
            <a:extLst>
              <a:ext uri="{FF2B5EF4-FFF2-40B4-BE49-F238E27FC236}">
                <a16:creationId xmlns:a16="http://schemas.microsoft.com/office/drawing/2014/main" id="{2BC40655-1971-40AB-A9F9-74A29547F1D9}"/>
              </a:ext>
            </a:extLst>
          </p:cNvPr>
          <p:cNvSpPr txBox="1"/>
          <p:nvPr/>
        </p:nvSpPr>
        <p:spPr>
          <a:xfrm>
            <a:off x="10561717" y="1502523"/>
            <a:ext cx="288000" cy="144000"/>
          </a:xfrm>
          <a:prstGeom prst="rect">
            <a:avLst/>
          </a:prstGeom>
          <a:noFill/>
        </p:spPr>
        <p:txBody>
          <a:bodyPr wrap="square" rtlCol="0">
            <a:spAutoFit/>
          </a:bodyPr>
          <a:lstStyle/>
          <a:p>
            <a:r>
              <a:rPr lang="it-IT" sz="800" dirty="0">
                <a:solidFill>
                  <a:srgbClr val="FF0000"/>
                </a:solidFill>
              </a:rPr>
              <a:t>2’’</a:t>
            </a:r>
          </a:p>
        </p:txBody>
      </p:sp>
      <p:sp>
        <p:nvSpPr>
          <p:cNvPr id="232" name="CasellaDiTesto 231">
            <a:extLst>
              <a:ext uri="{FF2B5EF4-FFF2-40B4-BE49-F238E27FC236}">
                <a16:creationId xmlns:a16="http://schemas.microsoft.com/office/drawing/2014/main" id="{C1DCC84A-0286-4E2C-8169-B2713AF87D50}"/>
              </a:ext>
            </a:extLst>
          </p:cNvPr>
          <p:cNvSpPr txBox="1"/>
          <p:nvPr/>
        </p:nvSpPr>
        <p:spPr>
          <a:xfrm>
            <a:off x="10477750" y="1918032"/>
            <a:ext cx="288000" cy="144000"/>
          </a:xfrm>
          <a:prstGeom prst="rect">
            <a:avLst/>
          </a:prstGeom>
          <a:noFill/>
        </p:spPr>
        <p:txBody>
          <a:bodyPr wrap="square" rtlCol="0">
            <a:spAutoFit/>
          </a:bodyPr>
          <a:lstStyle/>
          <a:p>
            <a:r>
              <a:rPr lang="it-IT" sz="800" dirty="0">
                <a:solidFill>
                  <a:srgbClr val="FF0000"/>
                </a:solidFill>
              </a:rPr>
              <a:t>1’’</a:t>
            </a:r>
          </a:p>
        </p:txBody>
      </p:sp>
      <p:cxnSp>
        <p:nvCxnSpPr>
          <p:cNvPr id="56" name="Connettore diritto 55">
            <a:extLst>
              <a:ext uri="{FF2B5EF4-FFF2-40B4-BE49-F238E27FC236}">
                <a16:creationId xmlns:a16="http://schemas.microsoft.com/office/drawing/2014/main" id="{9336BB06-F549-4C67-8322-50FDEE8C168E}"/>
              </a:ext>
            </a:extLst>
          </p:cNvPr>
          <p:cNvCxnSpPr>
            <a:cxnSpLocks/>
          </p:cNvCxnSpPr>
          <p:nvPr/>
        </p:nvCxnSpPr>
        <p:spPr>
          <a:xfrm flipV="1">
            <a:off x="6698374" y="2687945"/>
            <a:ext cx="1607752" cy="2784705"/>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63" name="Connettore diritto 362">
            <a:extLst>
              <a:ext uri="{FF2B5EF4-FFF2-40B4-BE49-F238E27FC236}">
                <a16:creationId xmlns:a16="http://schemas.microsoft.com/office/drawing/2014/main" id="{CE3644FE-17E2-4CDB-B940-9FACCEACD97B}"/>
              </a:ext>
            </a:extLst>
          </p:cNvPr>
          <p:cNvCxnSpPr>
            <a:cxnSpLocks/>
          </p:cNvCxnSpPr>
          <p:nvPr/>
        </p:nvCxnSpPr>
        <p:spPr>
          <a:xfrm>
            <a:off x="4882943" y="3583619"/>
            <a:ext cx="4583960" cy="2647901"/>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64" name="Connettore diritto 363">
            <a:extLst>
              <a:ext uri="{FF2B5EF4-FFF2-40B4-BE49-F238E27FC236}">
                <a16:creationId xmlns:a16="http://schemas.microsoft.com/office/drawing/2014/main" id="{31FB25F7-C44F-43AF-AD97-0708665A4DF5}"/>
              </a:ext>
            </a:extLst>
          </p:cNvPr>
          <p:cNvCxnSpPr>
            <a:cxnSpLocks/>
          </p:cNvCxnSpPr>
          <p:nvPr/>
        </p:nvCxnSpPr>
        <p:spPr>
          <a:xfrm>
            <a:off x="5787515" y="2025754"/>
            <a:ext cx="4408887" cy="2546772"/>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80" name="Connettore diritto 379">
            <a:extLst>
              <a:ext uri="{FF2B5EF4-FFF2-40B4-BE49-F238E27FC236}">
                <a16:creationId xmlns:a16="http://schemas.microsoft.com/office/drawing/2014/main" id="{7A7D57AA-6FF8-49B5-9745-60C20FC8F184}"/>
              </a:ext>
            </a:extLst>
          </p:cNvPr>
          <p:cNvCxnSpPr>
            <a:cxnSpLocks/>
          </p:cNvCxnSpPr>
          <p:nvPr/>
        </p:nvCxnSpPr>
        <p:spPr>
          <a:xfrm flipV="1">
            <a:off x="4882660" y="2027695"/>
            <a:ext cx="897559" cy="1554616"/>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81" name="Connettore diritto 380">
            <a:extLst>
              <a:ext uri="{FF2B5EF4-FFF2-40B4-BE49-F238E27FC236}">
                <a16:creationId xmlns:a16="http://schemas.microsoft.com/office/drawing/2014/main" id="{46F8CFC7-083F-4667-B095-4D5894DA221D}"/>
              </a:ext>
            </a:extLst>
          </p:cNvPr>
          <p:cNvCxnSpPr>
            <a:cxnSpLocks/>
          </p:cNvCxnSpPr>
          <p:nvPr/>
        </p:nvCxnSpPr>
        <p:spPr>
          <a:xfrm flipH="1" flipV="1">
            <a:off x="6996410" y="2413598"/>
            <a:ext cx="2304545" cy="1328166"/>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93" name="Connettore diritto 392">
            <a:extLst>
              <a:ext uri="{FF2B5EF4-FFF2-40B4-BE49-F238E27FC236}">
                <a16:creationId xmlns:a16="http://schemas.microsoft.com/office/drawing/2014/main" id="{7D2A3C81-F817-4513-A5E8-45D862634043}"/>
              </a:ext>
            </a:extLst>
          </p:cNvPr>
          <p:cNvCxnSpPr>
            <a:cxnSpLocks/>
          </p:cNvCxnSpPr>
          <p:nvPr/>
        </p:nvCxnSpPr>
        <p:spPr>
          <a:xfrm>
            <a:off x="7192789" y="4600102"/>
            <a:ext cx="2427288" cy="1402111"/>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94" name="Connettore diritto 393">
            <a:extLst>
              <a:ext uri="{FF2B5EF4-FFF2-40B4-BE49-F238E27FC236}">
                <a16:creationId xmlns:a16="http://schemas.microsoft.com/office/drawing/2014/main" id="{E00491DA-4E70-4DF0-A373-504D24BEF8D9}"/>
              </a:ext>
            </a:extLst>
          </p:cNvPr>
          <p:cNvCxnSpPr>
            <a:cxnSpLocks/>
          </p:cNvCxnSpPr>
          <p:nvPr/>
        </p:nvCxnSpPr>
        <p:spPr>
          <a:xfrm>
            <a:off x="7832310" y="3516075"/>
            <a:ext cx="2399146" cy="1385854"/>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sp>
        <p:nvSpPr>
          <p:cNvPr id="353" name="CasellaDiTesto 352">
            <a:extLst>
              <a:ext uri="{FF2B5EF4-FFF2-40B4-BE49-F238E27FC236}">
                <a16:creationId xmlns:a16="http://schemas.microsoft.com/office/drawing/2014/main" id="{B5BD3011-F687-4D1A-870F-BF07B7575DA4}"/>
              </a:ext>
            </a:extLst>
          </p:cNvPr>
          <p:cNvSpPr txBox="1"/>
          <p:nvPr/>
        </p:nvSpPr>
        <p:spPr>
          <a:xfrm>
            <a:off x="8904761" y="5129044"/>
            <a:ext cx="252000" cy="144000"/>
          </a:xfrm>
          <a:prstGeom prst="rect">
            <a:avLst/>
          </a:prstGeom>
          <a:noFill/>
        </p:spPr>
        <p:txBody>
          <a:bodyPr wrap="square" rtlCol="0">
            <a:spAutoFit/>
          </a:bodyPr>
          <a:lstStyle/>
          <a:p>
            <a:r>
              <a:rPr lang="it-IT" sz="800" dirty="0">
                <a:solidFill>
                  <a:srgbClr val="FF0000"/>
                </a:solidFill>
              </a:rPr>
              <a:t>1’</a:t>
            </a:r>
          </a:p>
        </p:txBody>
      </p:sp>
      <p:sp>
        <p:nvSpPr>
          <p:cNvPr id="395" name="CasellaDiTesto 394">
            <a:extLst>
              <a:ext uri="{FF2B5EF4-FFF2-40B4-BE49-F238E27FC236}">
                <a16:creationId xmlns:a16="http://schemas.microsoft.com/office/drawing/2014/main" id="{895BB542-85B6-438F-92F1-18F903CAF2AD}"/>
              </a:ext>
            </a:extLst>
          </p:cNvPr>
          <p:cNvSpPr txBox="1"/>
          <p:nvPr/>
        </p:nvSpPr>
        <p:spPr>
          <a:xfrm>
            <a:off x="8955815" y="4969376"/>
            <a:ext cx="288000" cy="144000"/>
          </a:xfrm>
          <a:prstGeom prst="rect">
            <a:avLst/>
          </a:prstGeom>
          <a:noFill/>
        </p:spPr>
        <p:txBody>
          <a:bodyPr wrap="square" rtlCol="0">
            <a:spAutoFit/>
          </a:bodyPr>
          <a:lstStyle/>
          <a:p>
            <a:r>
              <a:rPr lang="it-IT" sz="800" dirty="0">
                <a:solidFill>
                  <a:srgbClr val="FF0000"/>
                </a:solidFill>
              </a:rPr>
              <a:t>2’</a:t>
            </a:r>
          </a:p>
        </p:txBody>
      </p:sp>
      <p:sp>
        <p:nvSpPr>
          <p:cNvPr id="396" name="CasellaDiTesto 395">
            <a:extLst>
              <a:ext uri="{FF2B5EF4-FFF2-40B4-BE49-F238E27FC236}">
                <a16:creationId xmlns:a16="http://schemas.microsoft.com/office/drawing/2014/main" id="{F3ABFACD-BACC-4B82-8515-B4DC01465E81}"/>
              </a:ext>
            </a:extLst>
          </p:cNvPr>
          <p:cNvSpPr txBox="1"/>
          <p:nvPr/>
        </p:nvSpPr>
        <p:spPr>
          <a:xfrm>
            <a:off x="7289753" y="2793291"/>
            <a:ext cx="203987" cy="215444"/>
          </a:xfrm>
          <a:prstGeom prst="rect">
            <a:avLst/>
          </a:prstGeom>
          <a:noFill/>
        </p:spPr>
        <p:txBody>
          <a:bodyPr wrap="square" rtlCol="0">
            <a:spAutoFit/>
          </a:bodyPr>
          <a:lstStyle/>
          <a:p>
            <a:r>
              <a:rPr lang="it-IT" sz="800" dirty="0">
                <a:solidFill>
                  <a:srgbClr val="FF0000"/>
                </a:solidFill>
              </a:rPr>
              <a:t>7</a:t>
            </a:r>
          </a:p>
        </p:txBody>
      </p:sp>
      <p:sp>
        <p:nvSpPr>
          <p:cNvPr id="397" name="CasellaDiTesto 396">
            <a:extLst>
              <a:ext uri="{FF2B5EF4-FFF2-40B4-BE49-F238E27FC236}">
                <a16:creationId xmlns:a16="http://schemas.microsoft.com/office/drawing/2014/main" id="{DC688FA6-FCC0-45F3-A643-41F96AA9757E}"/>
              </a:ext>
            </a:extLst>
          </p:cNvPr>
          <p:cNvSpPr txBox="1"/>
          <p:nvPr/>
        </p:nvSpPr>
        <p:spPr>
          <a:xfrm>
            <a:off x="8993130" y="4854218"/>
            <a:ext cx="288000" cy="144000"/>
          </a:xfrm>
          <a:prstGeom prst="rect">
            <a:avLst/>
          </a:prstGeom>
          <a:noFill/>
        </p:spPr>
        <p:txBody>
          <a:bodyPr wrap="square" rtlCol="0">
            <a:spAutoFit/>
          </a:bodyPr>
          <a:lstStyle/>
          <a:p>
            <a:r>
              <a:rPr lang="it-IT" sz="800" dirty="0">
                <a:solidFill>
                  <a:srgbClr val="FF0000"/>
                </a:solidFill>
              </a:rPr>
              <a:t>3’</a:t>
            </a:r>
          </a:p>
        </p:txBody>
      </p:sp>
      <p:sp>
        <p:nvSpPr>
          <p:cNvPr id="398" name="CasellaDiTesto 397">
            <a:extLst>
              <a:ext uri="{FF2B5EF4-FFF2-40B4-BE49-F238E27FC236}">
                <a16:creationId xmlns:a16="http://schemas.microsoft.com/office/drawing/2014/main" id="{507132F3-D769-47C4-934C-266F3C686236}"/>
              </a:ext>
            </a:extLst>
          </p:cNvPr>
          <p:cNvSpPr txBox="1"/>
          <p:nvPr/>
        </p:nvSpPr>
        <p:spPr>
          <a:xfrm>
            <a:off x="9699616" y="4406932"/>
            <a:ext cx="288000" cy="215444"/>
          </a:xfrm>
          <a:prstGeom prst="rect">
            <a:avLst/>
          </a:prstGeom>
          <a:noFill/>
        </p:spPr>
        <p:txBody>
          <a:bodyPr wrap="square" rtlCol="0">
            <a:spAutoFit/>
          </a:bodyPr>
          <a:lstStyle/>
          <a:p>
            <a:r>
              <a:rPr lang="it-IT" sz="800" dirty="0">
                <a:solidFill>
                  <a:srgbClr val="FF0000"/>
                </a:solidFill>
              </a:rPr>
              <a:t>6’</a:t>
            </a:r>
          </a:p>
        </p:txBody>
      </p:sp>
      <p:sp>
        <p:nvSpPr>
          <p:cNvPr id="400" name="CasellaDiTesto 399">
            <a:extLst>
              <a:ext uri="{FF2B5EF4-FFF2-40B4-BE49-F238E27FC236}">
                <a16:creationId xmlns:a16="http://schemas.microsoft.com/office/drawing/2014/main" id="{48C7D014-1BCF-489C-8002-FB2F141B9AAD}"/>
              </a:ext>
            </a:extLst>
          </p:cNvPr>
          <p:cNvSpPr txBox="1"/>
          <p:nvPr/>
        </p:nvSpPr>
        <p:spPr>
          <a:xfrm>
            <a:off x="9319702" y="4528179"/>
            <a:ext cx="288000" cy="144000"/>
          </a:xfrm>
          <a:prstGeom prst="rect">
            <a:avLst/>
          </a:prstGeom>
          <a:noFill/>
        </p:spPr>
        <p:txBody>
          <a:bodyPr wrap="square" rtlCol="0">
            <a:spAutoFit/>
          </a:bodyPr>
          <a:lstStyle/>
          <a:p>
            <a:r>
              <a:rPr lang="it-IT" sz="800" dirty="0">
                <a:solidFill>
                  <a:srgbClr val="FF0000"/>
                </a:solidFill>
              </a:rPr>
              <a:t>5’</a:t>
            </a:r>
          </a:p>
        </p:txBody>
      </p:sp>
      <p:sp>
        <p:nvSpPr>
          <p:cNvPr id="401" name="CasellaDiTesto 400">
            <a:extLst>
              <a:ext uri="{FF2B5EF4-FFF2-40B4-BE49-F238E27FC236}">
                <a16:creationId xmlns:a16="http://schemas.microsoft.com/office/drawing/2014/main" id="{7F682D6B-93D7-4DFE-AD2F-B7883AB33DDF}"/>
              </a:ext>
            </a:extLst>
          </p:cNvPr>
          <p:cNvSpPr txBox="1"/>
          <p:nvPr/>
        </p:nvSpPr>
        <p:spPr>
          <a:xfrm>
            <a:off x="6247191" y="2184942"/>
            <a:ext cx="203987" cy="215444"/>
          </a:xfrm>
          <a:prstGeom prst="rect">
            <a:avLst/>
          </a:prstGeom>
          <a:noFill/>
        </p:spPr>
        <p:txBody>
          <a:bodyPr wrap="square" rtlCol="0">
            <a:spAutoFit/>
          </a:bodyPr>
          <a:lstStyle/>
          <a:p>
            <a:r>
              <a:rPr lang="it-IT" sz="800" dirty="0">
                <a:solidFill>
                  <a:srgbClr val="FF0000"/>
                </a:solidFill>
              </a:rPr>
              <a:t>7</a:t>
            </a:r>
          </a:p>
        </p:txBody>
      </p:sp>
      <p:sp>
        <p:nvSpPr>
          <p:cNvPr id="402" name="CasellaDiTesto 401">
            <a:extLst>
              <a:ext uri="{FF2B5EF4-FFF2-40B4-BE49-F238E27FC236}">
                <a16:creationId xmlns:a16="http://schemas.microsoft.com/office/drawing/2014/main" id="{E07D1CBD-F0BB-46A3-9240-325EBD70484F}"/>
              </a:ext>
            </a:extLst>
          </p:cNvPr>
          <p:cNvSpPr txBox="1"/>
          <p:nvPr/>
        </p:nvSpPr>
        <p:spPr>
          <a:xfrm>
            <a:off x="7282760" y="3004767"/>
            <a:ext cx="203987" cy="215444"/>
          </a:xfrm>
          <a:prstGeom prst="rect">
            <a:avLst/>
          </a:prstGeom>
          <a:noFill/>
        </p:spPr>
        <p:txBody>
          <a:bodyPr wrap="square" rtlCol="0">
            <a:spAutoFit/>
          </a:bodyPr>
          <a:lstStyle/>
          <a:p>
            <a:r>
              <a:rPr lang="it-IT" sz="800" dirty="0">
                <a:solidFill>
                  <a:srgbClr val="FF0000"/>
                </a:solidFill>
              </a:rPr>
              <a:t>6</a:t>
            </a:r>
          </a:p>
        </p:txBody>
      </p:sp>
      <p:sp>
        <p:nvSpPr>
          <p:cNvPr id="403" name="CasellaDiTesto 402">
            <a:extLst>
              <a:ext uri="{FF2B5EF4-FFF2-40B4-BE49-F238E27FC236}">
                <a16:creationId xmlns:a16="http://schemas.microsoft.com/office/drawing/2014/main" id="{EF3F8C22-3664-4BD8-AD49-27FB958ACED2}"/>
              </a:ext>
            </a:extLst>
          </p:cNvPr>
          <p:cNvSpPr txBox="1"/>
          <p:nvPr/>
        </p:nvSpPr>
        <p:spPr>
          <a:xfrm>
            <a:off x="6060053" y="2305082"/>
            <a:ext cx="203987" cy="215444"/>
          </a:xfrm>
          <a:prstGeom prst="rect">
            <a:avLst/>
          </a:prstGeom>
          <a:noFill/>
        </p:spPr>
        <p:txBody>
          <a:bodyPr wrap="square" rtlCol="0">
            <a:spAutoFit/>
          </a:bodyPr>
          <a:lstStyle/>
          <a:p>
            <a:r>
              <a:rPr lang="it-IT" sz="800" dirty="0">
                <a:solidFill>
                  <a:srgbClr val="FF0000"/>
                </a:solidFill>
              </a:rPr>
              <a:t>6</a:t>
            </a:r>
          </a:p>
        </p:txBody>
      </p:sp>
      <p:sp>
        <p:nvSpPr>
          <p:cNvPr id="404" name="CasellaDiTesto 403">
            <a:extLst>
              <a:ext uri="{FF2B5EF4-FFF2-40B4-BE49-F238E27FC236}">
                <a16:creationId xmlns:a16="http://schemas.microsoft.com/office/drawing/2014/main" id="{C860A54A-123E-4E4A-984E-4218FB48F09C}"/>
              </a:ext>
            </a:extLst>
          </p:cNvPr>
          <p:cNvSpPr txBox="1"/>
          <p:nvPr/>
        </p:nvSpPr>
        <p:spPr>
          <a:xfrm>
            <a:off x="7211793" y="3325182"/>
            <a:ext cx="203987" cy="215444"/>
          </a:xfrm>
          <a:prstGeom prst="rect">
            <a:avLst/>
          </a:prstGeom>
          <a:noFill/>
        </p:spPr>
        <p:txBody>
          <a:bodyPr wrap="square" rtlCol="0">
            <a:spAutoFit/>
          </a:bodyPr>
          <a:lstStyle/>
          <a:p>
            <a:r>
              <a:rPr lang="it-IT" sz="800" dirty="0">
                <a:solidFill>
                  <a:srgbClr val="FF0000"/>
                </a:solidFill>
              </a:rPr>
              <a:t>5</a:t>
            </a:r>
          </a:p>
        </p:txBody>
      </p:sp>
      <p:sp>
        <p:nvSpPr>
          <p:cNvPr id="405" name="CasellaDiTesto 404">
            <a:extLst>
              <a:ext uri="{FF2B5EF4-FFF2-40B4-BE49-F238E27FC236}">
                <a16:creationId xmlns:a16="http://schemas.microsoft.com/office/drawing/2014/main" id="{64611A04-D49C-48B7-ADA0-DDF3067F7A7D}"/>
              </a:ext>
            </a:extLst>
          </p:cNvPr>
          <p:cNvSpPr txBox="1"/>
          <p:nvPr/>
        </p:nvSpPr>
        <p:spPr>
          <a:xfrm>
            <a:off x="5855483" y="2527907"/>
            <a:ext cx="203987" cy="215444"/>
          </a:xfrm>
          <a:prstGeom prst="rect">
            <a:avLst/>
          </a:prstGeom>
          <a:noFill/>
        </p:spPr>
        <p:txBody>
          <a:bodyPr wrap="square" rtlCol="0">
            <a:spAutoFit/>
          </a:bodyPr>
          <a:lstStyle/>
          <a:p>
            <a:r>
              <a:rPr lang="it-IT" sz="800" dirty="0">
                <a:solidFill>
                  <a:srgbClr val="FF0000"/>
                </a:solidFill>
              </a:rPr>
              <a:t>5</a:t>
            </a:r>
          </a:p>
        </p:txBody>
      </p:sp>
      <p:sp>
        <p:nvSpPr>
          <p:cNvPr id="406" name="CasellaDiTesto 405">
            <a:extLst>
              <a:ext uri="{FF2B5EF4-FFF2-40B4-BE49-F238E27FC236}">
                <a16:creationId xmlns:a16="http://schemas.microsoft.com/office/drawing/2014/main" id="{15F5CE54-B023-4AC3-AA67-F695FB95417A}"/>
              </a:ext>
            </a:extLst>
          </p:cNvPr>
          <p:cNvSpPr txBox="1"/>
          <p:nvPr/>
        </p:nvSpPr>
        <p:spPr>
          <a:xfrm>
            <a:off x="9108441" y="4692561"/>
            <a:ext cx="288000" cy="144000"/>
          </a:xfrm>
          <a:prstGeom prst="rect">
            <a:avLst/>
          </a:prstGeom>
          <a:noFill/>
        </p:spPr>
        <p:txBody>
          <a:bodyPr wrap="square" rtlCol="0">
            <a:spAutoFit/>
          </a:bodyPr>
          <a:lstStyle/>
          <a:p>
            <a:r>
              <a:rPr lang="it-IT" sz="800" dirty="0">
                <a:solidFill>
                  <a:srgbClr val="FF0000"/>
                </a:solidFill>
              </a:rPr>
              <a:t>4’</a:t>
            </a:r>
          </a:p>
        </p:txBody>
      </p:sp>
      <p:sp>
        <p:nvSpPr>
          <p:cNvPr id="407" name="CasellaDiTesto 406">
            <a:extLst>
              <a:ext uri="{FF2B5EF4-FFF2-40B4-BE49-F238E27FC236}">
                <a16:creationId xmlns:a16="http://schemas.microsoft.com/office/drawing/2014/main" id="{F3B041AA-3FB5-4365-AB5C-3DF2A0D871BC}"/>
              </a:ext>
            </a:extLst>
          </p:cNvPr>
          <p:cNvSpPr txBox="1"/>
          <p:nvPr/>
        </p:nvSpPr>
        <p:spPr>
          <a:xfrm>
            <a:off x="5727020" y="2790767"/>
            <a:ext cx="203987" cy="215444"/>
          </a:xfrm>
          <a:prstGeom prst="rect">
            <a:avLst/>
          </a:prstGeom>
          <a:noFill/>
        </p:spPr>
        <p:txBody>
          <a:bodyPr wrap="square" rtlCol="0">
            <a:spAutoFit/>
          </a:bodyPr>
          <a:lstStyle/>
          <a:p>
            <a:r>
              <a:rPr lang="it-IT" sz="800" dirty="0">
                <a:solidFill>
                  <a:srgbClr val="FF0000"/>
                </a:solidFill>
              </a:rPr>
              <a:t>4</a:t>
            </a:r>
          </a:p>
        </p:txBody>
      </p:sp>
      <p:sp>
        <p:nvSpPr>
          <p:cNvPr id="408" name="CasellaDiTesto 407">
            <a:extLst>
              <a:ext uri="{FF2B5EF4-FFF2-40B4-BE49-F238E27FC236}">
                <a16:creationId xmlns:a16="http://schemas.microsoft.com/office/drawing/2014/main" id="{B1C7F4C8-D33E-4428-83CD-907C4235C103}"/>
              </a:ext>
            </a:extLst>
          </p:cNvPr>
          <p:cNvSpPr txBox="1"/>
          <p:nvPr/>
        </p:nvSpPr>
        <p:spPr>
          <a:xfrm>
            <a:off x="7049379" y="3474589"/>
            <a:ext cx="203987" cy="215444"/>
          </a:xfrm>
          <a:prstGeom prst="rect">
            <a:avLst/>
          </a:prstGeom>
          <a:noFill/>
        </p:spPr>
        <p:txBody>
          <a:bodyPr wrap="square" rtlCol="0">
            <a:spAutoFit/>
          </a:bodyPr>
          <a:lstStyle/>
          <a:p>
            <a:r>
              <a:rPr lang="it-IT" sz="800" dirty="0">
                <a:solidFill>
                  <a:srgbClr val="FF0000"/>
                </a:solidFill>
              </a:rPr>
              <a:t>4</a:t>
            </a:r>
          </a:p>
        </p:txBody>
      </p:sp>
      <p:sp>
        <p:nvSpPr>
          <p:cNvPr id="409" name="CasellaDiTesto 408">
            <a:extLst>
              <a:ext uri="{FF2B5EF4-FFF2-40B4-BE49-F238E27FC236}">
                <a16:creationId xmlns:a16="http://schemas.microsoft.com/office/drawing/2014/main" id="{31915331-2F3C-4ECE-B656-8EADD1BA67BC}"/>
              </a:ext>
            </a:extLst>
          </p:cNvPr>
          <p:cNvSpPr txBox="1"/>
          <p:nvPr/>
        </p:nvSpPr>
        <p:spPr>
          <a:xfrm>
            <a:off x="5751601" y="3021458"/>
            <a:ext cx="203987" cy="215444"/>
          </a:xfrm>
          <a:prstGeom prst="rect">
            <a:avLst/>
          </a:prstGeom>
          <a:noFill/>
        </p:spPr>
        <p:txBody>
          <a:bodyPr wrap="square" rtlCol="0">
            <a:spAutoFit/>
          </a:bodyPr>
          <a:lstStyle/>
          <a:p>
            <a:r>
              <a:rPr lang="it-IT" sz="800" dirty="0">
                <a:solidFill>
                  <a:srgbClr val="FF0000"/>
                </a:solidFill>
              </a:rPr>
              <a:t>3</a:t>
            </a:r>
          </a:p>
        </p:txBody>
      </p:sp>
      <p:sp>
        <p:nvSpPr>
          <p:cNvPr id="410" name="CasellaDiTesto 409">
            <a:extLst>
              <a:ext uri="{FF2B5EF4-FFF2-40B4-BE49-F238E27FC236}">
                <a16:creationId xmlns:a16="http://schemas.microsoft.com/office/drawing/2014/main" id="{6BE674BF-75F4-41C3-97FA-38840FBC51EB}"/>
              </a:ext>
            </a:extLst>
          </p:cNvPr>
          <p:cNvSpPr txBox="1"/>
          <p:nvPr/>
        </p:nvSpPr>
        <p:spPr>
          <a:xfrm>
            <a:off x="6829666" y="3622777"/>
            <a:ext cx="203987" cy="215444"/>
          </a:xfrm>
          <a:prstGeom prst="rect">
            <a:avLst/>
          </a:prstGeom>
          <a:noFill/>
        </p:spPr>
        <p:txBody>
          <a:bodyPr wrap="square" rtlCol="0">
            <a:spAutoFit/>
          </a:bodyPr>
          <a:lstStyle/>
          <a:p>
            <a:r>
              <a:rPr lang="it-IT" sz="800" dirty="0">
                <a:solidFill>
                  <a:srgbClr val="FF0000"/>
                </a:solidFill>
              </a:rPr>
              <a:t>3</a:t>
            </a:r>
          </a:p>
        </p:txBody>
      </p:sp>
      <p:sp>
        <p:nvSpPr>
          <p:cNvPr id="411" name="CasellaDiTesto 410">
            <a:extLst>
              <a:ext uri="{FF2B5EF4-FFF2-40B4-BE49-F238E27FC236}">
                <a16:creationId xmlns:a16="http://schemas.microsoft.com/office/drawing/2014/main" id="{95BE89AB-BA21-4088-9F57-352C9A868FAB}"/>
              </a:ext>
            </a:extLst>
          </p:cNvPr>
          <p:cNvSpPr txBox="1"/>
          <p:nvPr/>
        </p:nvSpPr>
        <p:spPr>
          <a:xfrm>
            <a:off x="5806197" y="3210497"/>
            <a:ext cx="203987" cy="215444"/>
          </a:xfrm>
          <a:prstGeom prst="rect">
            <a:avLst/>
          </a:prstGeom>
          <a:noFill/>
        </p:spPr>
        <p:txBody>
          <a:bodyPr wrap="square" rtlCol="0">
            <a:spAutoFit/>
          </a:bodyPr>
          <a:lstStyle/>
          <a:p>
            <a:r>
              <a:rPr lang="it-IT" sz="800" dirty="0">
                <a:solidFill>
                  <a:srgbClr val="FF0000"/>
                </a:solidFill>
              </a:rPr>
              <a:t>2</a:t>
            </a:r>
          </a:p>
        </p:txBody>
      </p:sp>
      <p:sp>
        <p:nvSpPr>
          <p:cNvPr id="412" name="CasellaDiTesto 411">
            <a:extLst>
              <a:ext uri="{FF2B5EF4-FFF2-40B4-BE49-F238E27FC236}">
                <a16:creationId xmlns:a16="http://schemas.microsoft.com/office/drawing/2014/main" id="{67571666-514E-4DDD-8C5C-2A75CFBA3CB6}"/>
              </a:ext>
            </a:extLst>
          </p:cNvPr>
          <p:cNvSpPr txBox="1"/>
          <p:nvPr/>
        </p:nvSpPr>
        <p:spPr>
          <a:xfrm>
            <a:off x="6598602" y="3696875"/>
            <a:ext cx="203987" cy="215444"/>
          </a:xfrm>
          <a:prstGeom prst="rect">
            <a:avLst/>
          </a:prstGeom>
          <a:noFill/>
        </p:spPr>
        <p:txBody>
          <a:bodyPr wrap="square" rtlCol="0">
            <a:spAutoFit/>
          </a:bodyPr>
          <a:lstStyle/>
          <a:p>
            <a:r>
              <a:rPr lang="it-IT" sz="800" dirty="0">
                <a:solidFill>
                  <a:srgbClr val="FF0000"/>
                </a:solidFill>
              </a:rPr>
              <a:t>2</a:t>
            </a:r>
          </a:p>
        </p:txBody>
      </p:sp>
      <p:sp>
        <p:nvSpPr>
          <p:cNvPr id="413" name="CasellaDiTesto 412">
            <a:extLst>
              <a:ext uri="{FF2B5EF4-FFF2-40B4-BE49-F238E27FC236}">
                <a16:creationId xmlns:a16="http://schemas.microsoft.com/office/drawing/2014/main" id="{132796FC-6585-4495-BC8D-4EC1E5030DD1}"/>
              </a:ext>
            </a:extLst>
          </p:cNvPr>
          <p:cNvSpPr txBox="1"/>
          <p:nvPr/>
        </p:nvSpPr>
        <p:spPr>
          <a:xfrm>
            <a:off x="6111418" y="3568575"/>
            <a:ext cx="203987" cy="215444"/>
          </a:xfrm>
          <a:prstGeom prst="rect">
            <a:avLst/>
          </a:prstGeom>
          <a:noFill/>
        </p:spPr>
        <p:txBody>
          <a:bodyPr wrap="square" rtlCol="0">
            <a:spAutoFit/>
          </a:bodyPr>
          <a:lstStyle/>
          <a:p>
            <a:r>
              <a:rPr lang="it-IT" sz="800" dirty="0">
                <a:solidFill>
                  <a:srgbClr val="FF0000"/>
                </a:solidFill>
              </a:rPr>
              <a:t>1</a:t>
            </a:r>
          </a:p>
        </p:txBody>
      </p:sp>
      <p:sp>
        <p:nvSpPr>
          <p:cNvPr id="337" name="Figura a mano libera: forma 336">
            <a:extLst>
              <a:ext uri="{FF2B5EF4-FFF2-40B4-BE49-F238E27FC236}">
                <a16:creationId xmlns:a16="http://schemas.microsoft.com/office/drawing/2014/main" id="{7D29B36D-3C31-4FDC-940D-901CE67F27D1}"/>
              </a:ext>
            </a:extLst>
          </p:cNvPr>
          <p:cNvSpPr/>
          <p:nvPr/>
        </p:nvSpPr>
        <p:spPr>
          <a:xfrm>
            <a:off x="9045355" y="1301929"/>
            <a:ext cx="1777435" cy="1447805"/>
          </a:xfrm>
          <a:custGeom>
            <a:avLst/>
            <a:gdLst>
              <a:gd name="connsiteX0" fmla="*/ 0 w 1785791"/>
              <a:gd name="connsiteY0" fmla="*/ 727168 h 1447805"/>
              <a:gd name="connsiteX1" fmla="*/ 45720 w 1785791"/>
              <a:gd name="connsiteY1" fmla="*/ 313511 h 1447805"/>
              <a:gd name="connsiteX2" fmla="*/ 102325 w 1785791"/>
              <a:gd name="connsiteY2" fmla="*/ 171997 h 1447805"/>
              <a:gd name="connsiteX3" fmla="*/ 209005 w 1785791"/>
              <a:gd name="connsiteY3" fmla="*/ 63140 h 1447805"/>
              <a:gd name="connsiteX4" fmla="*/ 428897 w 1785791"/>
              <a:gd name="connsiteY4" fmla="*/ 6534 h 1447805"/>
              <a:gd name="connsiteX5" fmla="*/ 779417 w 1785791"/>
              <a:gd name="connsiteY5" fmla="*/ 63140 h 1447805"/>
              <a:gd name="connsiteX6" fmla="*/ 1336765 w 1785791"/>
              <a:gd name="connsiteY6" fmla="*/ 176351 h 1447805"/>
              <a:gd name="connsiteX7" fmla="*/ 1711234 w 1785791"/>
              <a:gd name="connsiteY7" fmla="*/ 65317 h 1447805"/>
              <a:gd name="connsiteX8" fmla="*/ 1783080 w 1785791"/>
              <a:gd name="connsiteY8" fmla="*/ 2 h 1447805"/>
              <a:gd name="connsiteX9" fmla="*/ 1737360 w 1785791"/>
              <a:gd name="connsiteY9" fmla="*/ 63140 h 1447805"/>
              <a:gd name="connsiteX10" fmla="*/ 1661160 w 1785791"/>
              <a:gd name="connsiteY10" fmla="*/ 180705 h 1447805"/>
              <a:gd name="connsiteX11" fmla="*/ 1582783 w 1785791"/>
              <a:gd name="connsiteY11" fmla="*/ 322220 h 1447805"/>
              <a:gd name="connsiteX12" fmla="*/ 1495697 w 1785791"/>
              <a:gd name="connsiteY12" fmla="*/ 729345 h 1447805"/>
              <a:gd name="connsiteX13" fmla="*/ 1584960 w 1785791"/>
              <a:gd name="connsiteY13" fmla="*/ 1151711 h 1447805"/>
              <a:gd name="connsiteX14" fmla="*/ 1661160 w 1785791"/>
              <a:gd name="connsiteY14" fmla="*/ 1286694 h 1447805"/>
              <a:gd name="connsiteX15" fmla="*/ 1737360 w 1785791"/>
              <a:gd name="connsiteY15" fmla="*/ 1389020 h 1447805"/>
              <a:gd name="connsiteX16" fmla="*/ 1785257 w 1785791"/>
              <a:gd name="connsiteY16" fmla="*/ 1447802 h 1447805"/>
              <a:gd name="connsiteX17" fmla="*/ 1706880 w 1785791"/>
              <a:gd name="connsiteY17" fmla="*/ 1391197 h 1447805"/>
              <a:gd name="connsiteX18" fmla="*/ 1332411 w 1785791"/>
              <a:gd name="connsiteY18" fmla="*/ 1277985 h 1447805"/>
              <a:gd name="connsiteX19" fmla="*/ 768531 w 1785791"/>
              <a:gd name="connsiteY19" fmla="*/ 1386842 h 1447805"/>
              <a:gd name="connsiteX20" fmla="*/ 437605 w 1785791"/>
              <a:gd name="connsiteY20" fmla="*/ 1443448 h 1447805"/>
              <a:gd name="connsiteX21" fmla="*/ 206828 w 1785791"/>
              <a:gd name="connsiteY21" fmla="*/ 1389020 h 1447805"/>
              <a:gd name="connsiteX22" fmla="*/ 102325 w 1785791"/>
              <a:gd name="connsiteY22" fmla="*/ 1280162 h 1447805"/>
              <a:gd name="connsiteX23" fmla="*/ 45720 w 1785791"/>
              <a:gd name="connsiteY23" fmla="*/ 1140825 h 1447805"/>
              <a:gd name="connsiteX24" fmla="*/ 0 w 1785791"/>
              <a:gd name="connsiteY24" fmla="*/ 727168 h 1447805"/>
              <a:gd name="connsiteX0" fmla="*/ 0 w 1785791"/>
              <a:gd name="connsiteY0" fmla="*/ 727168 h 1447805"/>
              <a:gd name="connsiteX1" fmla="*/ 45720 w 1785791"/>
              <a:gd name="connsiteY1" fmla="*/ 313511 h 1447805"/>
              <a:gd name="connsiteX2" fmla="*/ 102325 w 1785791"/>
              <a:gd name="connsiteY2" fmla="*/ 171997 h 1447805"/>
              <a:gd name="connsiteX3" fmla="*/ 209005 w 1785791"/>
              <a:gd name="connsiteY3" fmla="*/ 63140 h 1447805"/>
              <a:gd name="connsiteX4" fmla="*/ 428897 w 1785791"/>
              <a:gd name="connsiteY4" fmla="*/ 6534 h 1447805"/>
              <a:gd name="connsiteX5" fmla="*/ 779417 w 1785791"/>
              <a:gd name="connsiteY5" fmla="*/ 63140 h 1447805"/>
              <a:gd name="connsiteX6" fmla="*/ 1336765 w 1785791"/>
              <a:gd name="connsiteY6" fmla="*/ 176351 h 1447805"/>
              <a:gd name="connsiteX7" fmla="*/ 1711234 w 1785791"/>
              <a:gd name="connsiteY7" fmla="*/ 65317 h 1447805"/>
              <a:gd name="connsiteX8" fmla="*/ 1783080 w 1785791"/>
              <a:gd name="connsiteY8" fmla="*/ 2 h 1447805"/>
              <a:gd name="connsiteX9" fmla="*/ 1737360 w 1785791"/>
              <a:gd name="connsiteY9" fmla="*/ 63140 h 1447805"/>
              <a:gd name="connsiteX10" fmla="*/ 1661160 w 1785791"/>
              <a:gd name="connsiteY10" fmla="*/ 180705 h 1447805"/>
              <a:gd name="connsiteX11" fmla="*/ 1582783 w 1785791"/>
              <a:gd name="connsiteY11" fmla="*/ 322220 h 1447805"/>
              <a:gd name="connsiteX12" fmla="*/ 1495697 w 1785791"/>
              <a:gd name="connsiteY12" fmla="*/ 729345 h 1447805"/>
              <a:gd name="connsiteX13" fmla="*/ 1584960 w 1785791"/>
              <a:gd name="connsiteY13" fmla="*/ 1151711 h 1447805"/>
              <a:gd name="connsiteX14" fmla="*/ 1661160 w 1785791"/>
              <a:gd name="connsiteY14" fmla="*/ 1286694 h 1447805"/>
              <a:gd name="connsiteX15" fmla="*/ 1737360 w 1785791"/>
              <a:gd name="connsiteY15" fmla="*/ 1389020 h 1447805"/>
              <a:gd name="connsiteX16" fmla="*/ 1785257 w 1785791"/>
              <a:gd name="connsiteY16" fmla="*/ 1447802 h 1447805"/>
              <a:gd name="connsiteX17" fmla="*/ 1706880 w 1785791"/>
              <a:gd name="connsiteY17" fmla="*/ 1391197 h 1447805"/>
              <a:gd name="connsiteX18" fmla="*/ 1332411 w 1785791"/>
              <a:gd name="connsiteY18" fmla="*/ 1277985 h 1447805"/>
              <a:gd name="connsiteX19" fmla="*/ 772341 w 1785791"/>
              <a:gd name="connsiteY19" fmla="*/ 1390652 h 1447805"/>
              <a:gd name="connsiteX20" fmla="*/ 437605 w 1785791"/>
              <a:gd name="connsiteY20" fmla="*/ 1443448 h 1447805"/>
              <a:gd name="connsiteX21" fmla="*/ 206828 w 1785791"/>
              <a:gd name="connsiteY21" fmla="*/ 1389020 h 1447805"/>
              <a:gd name="connsiteX22" fmla="*/ 102325 w 1785791"/>
              <a:gd name="connsiteY22" fmla="*/ 1280162 h 1447805"/>
              <a:gd name="connsiteX23" fmla="*/ 45720 w 1785791"/>
              <a:gd name="connsiteY23" fmla="*/ 1140825 h 1447805"/>
              <a:gd name="connsiteX24" fmla="*/ 0 w 1785791"/>
              <a:gd name="connsiteY24" fmla="*/ 727168 h 1447805"/>
              <a:gd name="connsiteX0" fmla="*/ 2 w 1785793"/>
              <a:gd name="connsiteY0" fmla="*/ 727168 h 1447805"/>
              <a:gd name="connsiteX1" fmla="*/ 43817 w 1785793"/>
              <a:gd name="connsiteY1" fmla="*/ 311606 h 1447805"/>
              <a:gd name="connsiteX2" fmla="*/ 102327 w 1785793"/>
              <a:gd name="connsiteY2" fmla="*/ 171997 h 1447805"/>
              <a:gd name="connsiteX3" fmla="*/ 209007 w 1785793"/>
              <a:gd name="connsiteY3" fmla="*/ 63140 h 1447805"/>
              <a:gd name="connsiteX4" fmla="*/ 428899 w 1785793"/>
              <a:gd name="connsiteY4" fmla="*/ 6534 h 1447805"/>
              <a:gd name="connsiteX5" fmla="*/ 779419 w 1785793"/>
              <a:gd name="connsiteY5" fmla="*/ 63140 h 1447805"/>
              <a:gd name="connsiteX6" fmla="*/ 1336767 w 1785793"/>
              <a:gd name="connsiteY6" fmla="*/ 176351 h 1447805"/>
              <a:gd name="connsiteX7" fmla="*/ 1711236 w 1785793"/>
              <a:gd name="connsiteY7" fmla="*/ 65317 h 1447805"/>
              <a:gd name="connsiteX8" fmla="*/ 1783082 w 1785793"/>
              <a:gd name="connsiteY8" fmla="*/ 2 h 1447805"/>
              <a:gd name="connsiteX9" fmla="*/ 1737362 w 1785793"/>
              <a:gd name="connsiteY9" fmla="*/ 63140 h 1447805"/>
              <a:gd name="connsiteX10" fmla="*/ 1661162 w 1785793"/>
              <a:gd name="connsiteY10" fmla="*/ 180705 h 1447805"/>
              <a:gd name="connsiteX11" fmla="*/ 1582785 w 1785793"/>
              <a:gd name="connsiteY11" fmla="*/ 322220 h 1447805"/>
              <a:gd name="connsiteX12" fmla="*/ 1495699 w 1785793"/>
              <a:gd name="connsiteY12" fmla="*/ 729345 h 1447805"/>
              <a:gd name="connsiteX13" fmla="*/ 1584962 w 1785793"/>
              <a:gd name="connsiteY13" fmla="*/ 1151711 h 1447805"/>
              <a:gd name="connsiteX14" fmla="*/ 1661162 w 1785793"/>
              <a:gd name="connsiteY14" fmla="*/ 1286694 h 1447805"/>
              <a:gd name="connsiteX15" fmla="*/ 1737362 w 1785793"/>
              <a:gd name="connsiteY15" fmla="*/ 1389020 h 1447805"/>
              <a:gd name="connsiteX16" fmla="*/ 1785259 w 1785793"/>
              <a:gd name="connsiteY16" fmla="*/ 1447802 h 1447805"/>
              <a:gd name="connsiteX17" fmla="*/ 1706882 w 1785793"/>
              <a:gd name="connsiteY17" fmla="*/ 1391197 h 1447805"/>
              <a:gd name="connsiteX18" fmla="*/ 1332413 w 1785793"/>
              <a:gd name="connsiteY18" fmla="*/ 1277985 h 1447805"/>
              <a:gd name="connsiteX19" fmla="*/ 772343 w 1785793"/>
              <a:gd name="connsiteY19" fmla="*/ 1390652 h 1447805"/>
              <a:gd name="connsiteX20" fmla="*/ 437607 w 1785793"/>
              <a:gd name="connsiteY20" fmla="*/ 1443448 h 1447805"/>
              <a:gd name="connsiteX21" fmla="*/ 206830 w 1785793"/>
              <a:gd name="connsiteY21" fmla="*/ 1389020 h 1447805"/>
              <a:gd name="connsiteX22" fmla="*/ 102327 w 1785793"/>
              <a:gd name="connsiteY22" fmla="*/ 1280162 h 1447805"/>
              <a:gd name="connsiteX23" fmla="*/ 45722 w 1785793"/>
              <a:gd name="connsiteY23" fmla="*/ 1140825 h 1447805"/>
              <a:gd name="connsiteX24" fmla="*/ 2 w 1785793"/>
              <a:gd name="connsiteY24" fmla="*/ 727168 h 1447805"/>
              <a:gd name="connsiteX0" fmla="*/ 2 w 1785793"/>
              <a:gd name="connsiteY0" fmla="*/ 727168 h 1447805"/>
              <a:gd name="connsiteX1" fmla="*/ 43817 w 1785793"/>
              <a:gd name="connsiteY1" fmla="*/ 311606 h 1447805"/>
              <a:gd name="connsiteX2" fmla="*/ 102327 w 1785793"/>
              <a:gd name="connsiteY2" fmla="*/ 171997 h 1447805"/>
              <a:gd name="connsiteX3" fmla="*/ 209007 w 1785793"/>
              <a:gd name="connsiteY3" fmla="*/ 61235 h 1447805"/>
              <a:gd name="connsiteX4" fmla="*/ 428899 w 1785793"/>
              <a:gd name="connsiteY4" fmla="*/ 6534 h 1447805"/>
              <a:gd name="connsiteX5" fmla="*/ 779419 w 1785793"/>
              <a:gd name="connsiteY5" fmla="*/ 63140 h 1447805"/>
              <a:gd name="connsiteX6" fmla="*/ 1336767 w 1785793"/>
              <a:gd name="connsiteY6" fmla="*/ 176351 h 1447805"/>
              <a:gd name="connsiteX7" fmla="*/ 1711236 w 1785793"/>
              <a:gd name="connsiteY7" fmla="*/ 65317 h 1447805"/>
              <a:gd name="connsiteX8" fmla="*/ 1783082 w 1785793"/>
              <a:gd name="connsiteY8" fmla="*/ 2 h 1447805"/>
              <a:gd name="connsiteX9" fmla="*/ 1737362 w 1785793"/>
              <a:gd name="connsiteY9" fmla="*/ 63140 h 1447805"/>
              <a:gd name="connsiteX10" fmla="*/ 1661162 w 1785793"/>
              <a:gd name="connsiteY10" fmla="*/ 180705 h 1447805"/>
              <a:gd name="connsiteX11" fmla="*/ 1582785 w 1785793"/>
              <a:gd name="connsiteY11" fmla="*/ 322220 h 1447805"/>
              <a:gd name="connsiteX12" fmla="*/ 1495699 w 1785793"/>
              <a:gd name="connsiteY12" fmla="*/ 729345 h 1447805"/>
              <a:gd name="connsiteX13" fmla="*/ 1584962 w 1785793"/>
              <a:gd name="connsiteY13" fmla="*/ 1151711 h 1447805"/>
              <a:gd name="connsiteX14" fmla="*/ 1661162 w 1785793"/>
              <a:gd name="connsiteY14" fmla="*/ 1286694 h 1447805"/>
              <a:gd name="connsiteX15" fmla="*/ 1737362 w 1785793"/>
              <a:gd name="connsiteY15" fmla="*/ 1389020 h 1447805"/>
              <a:gd name="connsiteX16" fmla="*/ 1785259 w 1785793"/>
              <a:gd name="connsiteY16" fmla="*/ 1447802 h 1447805"/>
              <a:gd name="connsiteX17" fmla="*/ 1706882 w 1785793"/>
              <a:gd name="connsiteY17" fmla="*/ 1391197 h 1447805"/>
              <a:gd name="connsiteX18" fmla="*/ 1332413 w 1785793"/>
              <a:gd name="connsiteY18" fmla="*/ 1277985 h 1447805"/>
              <a:gd name="connsiteX19" fmla="*/ 772343 w 1785793"/>
              <a:gd name="connsiteY19" fmla="*/ 1390652 h 1447805"/>
              <a:gd name="connsiteX20" fmla="*/ 437607 w 1785793"/>
              <a:gd name="connsiteY20" fmla="*/ 1443448 h 1447805"/>
              <a:gd name="connsiteX21" fmla="*/ 206830 w 1785793"/>
              <a:gd name="connsiteY21" fmla="*/ 1389020 h 1447805"/>
              <a:gd name="connsiteX22" fmla="*/ 102327 w 1785793"/>
              <a:gd name="connsiteY22" fmla="*/ 1280162 h 1447805"/>
              <a:gd name="connsiteX23" fmla="*/ 45722 w 1785793"/>
              <a:gd name="connsiteY23" fmla="*/ 1140825 h 1447805"/>
              <a:gd name="connsiteX24" fmla="*/ 2 w 1785793"/>
              <a:gd name="connsiteY24" fmla="*/ 727168 h 1447805"/>
              <a:gd name="connsiteX0" fmla="*/ 2 w 1785793"/>
              <a:gd name="connsiteY0" fmla="*/ 727168 h 1447805"/>
              <a:gd name="connsiteX1" fmla="*/ 43817 w 1785793"/>
              <a:gd name="connsiteY1" fmla="*/ 311606 h 1447805"/>
              <a:gd name="connsiteX2" fmla="*/ 102327 w 1785793"/>
              <a:gd name="connsiteY2" fmla="*/ 171997 h 1447805"/>
              <a:gd name="connsiteX3" fmla="*/ 209007 w 1785793"/>
              <a:gd name="connsiteY3" fmla="*/ 61235 h 1447805"/>
              <a:gd name="connsiteX4" fmla="*/ 428899 w 1785793"/>
              <a:gd name="connsiteY4" fmla="*/ 6534 h 1447805"/>
              <a:gd name="connsiteX5" fmla="*/ 779419 w 1785793"/>
              <a:gd name="connsiteY5" fmla="*/ 63140 h 1447805"/>
              <a:gd name="connsiteX6" fmla="*/ 1336767 w 1785793"/>
              <a:gd name="connsiteY6" fmla="*/ 176351 h 1447805"/>
              <a:gd name="connsiteX7" fmla="*/ 1711236 w 1785793"/>
              <a:gd name="connsiteY7" fmla="*/ 65317 h 1447805"/>
              <a:gd name="connsiteX8" fmla="*/ 1783082 w 1785793"/>
              <a:gd name="connsiteY8" fmla="*/ 2 h 1447805"/>
              <a:gd name="connsiteX9" fmla="*/ 1737362 w 1785793"/>
              <a:gd name="connsiteY9" fmla="*/ 63140 h 1447805"/>
              <a:gd name="connsiteX10" fmla="*/ 1661162 w 1785793"/>
              <a:gd name="connsiteY10" fmla="*/ 180705 h 1447805"/>
              <a:gd name="connsiteX11" fmla="*/ 1582785 w 1785793"/>
              <a:gd name="connsiteY11" fmla="*/ 322220 h 1447805"/>
              <a:gd name="connsiteX12" fmla="*/ 1495699 w 1785793"/>
              <a:gd name="connsiteY12" fmla="*/ 729345 h 1447805"/>
              <a:gd name="connsiteX13" fmla="*/ 1584962 w 1785793"/>
              <a:gd name="connsiteY13" fmla="*/ 1151711 h 1447805"/>
              <a:gd name="connsiteX14" fmla="*/ 1661162 w 1785793"/>
              <a:gd name="connsiteY14" fmla="*/ 1286694 h 1447805"/>
              <a:gd name="connsiteX15" fmla="*/ 1737362 w 1785793"/>
              <a:gd name="connsiteY15" fmla="*/ 1389020 h 1447805"/>
              <a:gd name="connsiteX16" fmla="*/ 1785259 w 1785793"/>
              <a:gd name="connsiteY16" fmla="*/ 1447802 h 1447805"/>
              <a:gd name="connsiteX17" fmla="*/ 1706882 w 1785793"/>
              <a:gd name="connsiteY17" fmla="*/ 1391197 h 1447805"/>
              <a:gd name="connsiteX18" fmla="*/ 1332413 w 1785793"/>
              <a:gd name="connsiteY18" fmla="*/ 1277985 h 1447805"/>
              <a:gd name="connsiteX19" fmla="*/ 772343 w 1785793"/>
              <a:gd name="connsiteY19" fmla="*/ 1390652 h 1447805"/>
              <a:gd name="connsiteX20" fmla="*/ 437607 w 1785793"/>
              <a:gd name="connsiteY20" fmla="*/ 1443448 h 1447805"/>
              <a:gd name="connsiteX21" fmla="*/ 206830 w 1785793"/>
              <a:gd name="connsiteY21" fmla="*/ 1389020 h 1447805"/>
              <a:gd name="connsiteX22" fmla="*/ 102327 w 1785793"/>
              <a:gd name="connsiteY22" fmla="*/ 1280162 h 1447805"/>
              <a:gd name="connsiteX23" fmla="*/ 45722 w 1785793"/>
              <a:gd name="connsiteY23" fmla="*/ 1140825 h 1447805"/>
              <a:gd name="connsiteX24" fmla="*/ 2 w 1785793"/>
              <a:gd name="connsiteY24" fmla="*/ 727168 h 1447805"/>
              <a:gd name="connsiteX0" fmla="*/ 3 w 1785794"/>
              <a:gd name="connsiteY0" fmla="*/ 727168 h 1447805"/>
              <a:gd name="connsiteX1" fmla="*/ 43818 w 1785794"/>
              <a:gd name="connsiteY1" fmla="*/ 311606 h 1447805"/>
              <a:gd name="connsiteX2" fmla="*/ 102328 w 1785794"/>
              <a:gd name="connsiteY2" fmla="*/ 171997 h 1447805"/>
              <a:gd name="connsiteX3" fmla="*/ 209008 w 1785794"/>
              <a:gd name="connsiteY3" fmla="*/ 61235 h 1447805"/>
              <a:gd name="connsiteX4" fmla="*/ 428900 w 1785794"/>
              <a:gd name="connsiteY4" fmla="*/ 6534 h 1447805"/>
              <a:gd name="connsiteX5" fmla="*/ 779420 w 1785794"/>
              <a:gd name="connsiteY5" fmla="*/ 63140 h 1447805"/>
              <a:gd name="connsiteX6" fmla="*/ 1336768 w 1785794"/>
              <a:gd name="connsiteY6" fmla="*/ 176351 h 1447805"/>
              <a:gd name="connsiteX7" fmla="*/ 1711237 w 1785794"/>
              <a:gd name="connsiteY7" fmla="*/ 65317 h 1447805"/>
              <a:gd name="connsiteX8" fmla="*/ 1783083 w 1785794"/>
              <a:gd name="connsiteY8" fmla="*/ 2 h 1447805"/>
              <a:gd name="connsiteX9" fmla="*/ 1737363 w 1785794"/>
              <a:gd name="connsiteY9" fmla="*/ 63140 h 1447805"/>
              <a:gd name="connsiteX10" fmla="*/ 1661163 w 1785794"/>
              <a:gd name="connsiteY10" fmla="*/ 180705 h 1447805"/>
              <a:gd name="connsiteX11" fmla="*/ 1582786 w 1785794"/>
              <a:gd name="connsiteY11" fmla="*/ 322220 h 1447805"/>
              <a:gd name="connsiteX12" fmla="*/ 1495700 w 1785794"/>
              <a:gd name="connsiteY12" fmla="*/ 729345 h 1447805"/>
              <a:gd name="connsiteX13" fmla="*/ 1584963 w 1785794"/>
              <a:gd name="connsiteY13" fmla="*/ 1151711 h 1447805"/>
              <a:gd name="connsiteX14" fmla="*/ 1661163 w 1785794"/>
              <a:gd name="connsiteY14" fmla="*/ 1286694 h 1447805"/>
              <a:gd name="connsiteX15" fmla="*/ 1737363 w 1785794"/>
              <a:gd name="connsiteY15" fmla="*/ 1389020 h 1447805"/>
              <a:gd name="connsiteX16" fmla="*/ 1785260 w 1785794"/>
              <a:gd name="connsiteY16" fmla="*/ 1447802 h 1447805"/>
              <a:gd name="connsiteX17" fmla="*/ 1706883 w 1785794"/>
              <a:gd name="connsiteY17" fmla="*/ 1391197 h 1447805"/>
              <a:gd name="connsiteX18" fmla="*/ 1332414 w 1785794"/>
              <a:gd name="connsiteY18" fmla="*/ 1277985 h 1447805"/>
              <a:gd name="connsiteX19" fmla="*/ 772344 w 1785794"/>
              <a:gd name="connsiteY19" fmla="*/ 1390652 h 1447805"/>
              <a:gd name="connsiteX20" fmla="*/ 437608 w 1785794"/>
              <a:gd name="connsiteY20" fmla="*/ 1443448 h 1447805"/>
              <a:gd name="connsiteX21" fmla="*/ 206831 w 1785794"/>
              <a:gd name="connsiteY21" fmla="*/ 1389020 h 1447805"/>
              <a:gd name="connsiteX22" fmla="*/ 102328 w 1785794"/>
              <a:gd name="connsiteY22" fmla="*/ 1280162 h 1447805"/>
              <a:gd name="connsiteX23" fmla="*/ 45723 w 1785794"/>
              <a:gd name="connsiteY23" fmla="*/ 1140825 h 1447805"/>
              <a:gd name="connsiteX24" fmla="*/ 3 w 1785794"/>
              <a:gd name="connsiteY24" fmla="*/ 727168 h 1447805"/>
              <a:gd name="connsiteX0" fmla="*/ 4 w 1785795"/>
              <a:gd name="connsiteY0" fmla="*/ 727168 h 1447805"/>
              <a:gd name="connsiteX1" fmla="*/ 43819 w 1785795"/>
              <a:gd name="connsiteY1" fmla="*/ 311606 h 1447805"/>
              <a:gd name="connsiteX2" fmla="*/ 102329 w 1785795"/>
              <a:gd name="connsiteY2" fmla="*/ 171997 h 1447805"/>
              <a:gd name="connsiteX3" fmla="*/ 209009 w 1785795"/>
              <a:gd name="connsiteY3" fmla="*/ 61235 h 1447805"/>
              <a:gd name="connsiteX4" fmla="*/ 428901 w 1785795"/>
              <a:gd name="connsiteY4" fmla="*/ 6534 h 1447805"/>
              <a:gd name="connsiteX5" fmla="*/ 779421 w 1785795"/>
              <a:gd name="connsiteY5" fmla="*/ 63140 h 1447805"/>
              <a:gd name="connsiteX6" fmla="*/ 1336769 w 1785795"/>
              <a:gd name="connsiteY6" fmla="*/ 176351 h 1447805"/>
              <a:gd name="connsiteX7" fmla="*/ 1711238 w 1785795"/>
              <a:gd name="connsiteY7" fmla="*/ 65317 h 1447805"/>
              <a:gd name="connsiteX8" fmla="*/ 1783084 w 1785795"/>
              <a:gd name="connsiteY8" fmla="*/ 2 h 1447805"/>
              <a:gd name="connsiteX9" fmla="*/ 1737364 w 1785795"/>
              <a:gd name="connsiteY9" fmla="*/ 63140 h 1447805"/>
              <a:gd name="connsiteX10" fmla="*/ 1661164 w 1785795"/>
              <a:gd name="connsiteY10" fmla="*/ 180705 h 1447805"/>
              <a:gd name="connsiteX11" fmla="*/ 1582787 w 1785795"/>
              <a:gd name="connsiteY11" fmla="*/ 322220 h 1447805"/>
              <a:gd name="connsiteX12" fmla="*/ 1495701 w 1785795"/>
              <a:gd name="connsiteY12" fmla="*/ 729345 h 1447805"/>
              <a:gd name="connsiteX13" fmla="*/ 1584964 w 1785795"/>
              <a:gd name="connsiteY13" fmla="*/ 1151711 h 1447805"/>
              <a:gd name="connsiteX14" fmla="*/ 1661164 w 1785795"/>
              <a:gd name="connsiteY14" fmla="*/ 1286694 h 1447805"/>
              <a:gd name="connsiteX15" fmla="*/ 1737364 w 1785795"/>
              <a:gd name="connsiteY15" fmla="*/ 1389020 h 1447805"/>
              <a:gd name="connsiteX16" fmla="*/ 1785261 w 1785795"/>
              <a:gd name="connsiteY16" fmla="*/ 1447802 h 1447805"/>
              <a:gd name="connsiteX17" fmla="*/ 1706884 w 1785795"/>
              <a:gd name="connsiteY17" fmla="*/ 1391197 h 1447805"/>
              <a:gd name="connsiteX18" fmla="*/ 1332415 w 1785795"/>
              <a:gd name="connsiteY18" fmla="*/ 1277985 h 1447805"/>
              <a:gd name="connsiteX19" fmla="*/ 772345 w 1785795"/>
              <a:gd name="connsiteY19" fmla="*/ 1390652 h 1447805"/>
              <a:gd name="connsiteX20" fmla="*/ 437609 w 1785795"/>
              <a:gd name="connsiteY20" fmla="*/ 1443448 h 1447805"/>
              <a:gd name="connsiteX21" fmla="*/ 206832 w 1785795"/>
              <a:gd name="connsiteY21" fmla="*/ 1389020 h 1447805"/>
              <a:gd name="connsiteX22" fmla="*/ 102329 w 1785795"/>
              <a:gd name="connsiteY22" fmla="*/ 1280162 h 1447805"/>
              <a:gd name="connsiteX23" fmla="*/ 45724 w 1785795"/>
              <a:gd name="connsiteY23" fmla="*/ 1140825 h 1447805"/>
              <a:gd name="connsiteX24" fmla="*/ 4 w 1785795"/>
              <a:gd name="connsiteY24" fmla="*/ 727168 h 1447805"/>
              <a:gd name="connsiteX0" fmla="*/ 3 w 1785794"/>
              <a:gd name="connsiteY0" fmla="*/ 727168 h 1447805"/>
              <a:gd name="connsiteX1" fmla="*/ 43818 w 1785794"/>
              <a:gd name="connsiteY1" fmla="*/ 311606 h 1447805"/>
              <a:gd name="connsiteX2" fmla="*/ 102328 w 1785794"/>
              <a:gd name="connsiteY2" fmla="*/ 171997 h 1447805"/>
              <a:gd name="connsiteX3" fmla="*/ 209008 w 1785794"/>
              <a:gd name="connsiteY3" fmla="*/ 61235 h 1447805"/>
              <a:gd name="connsiteX4" fmla="*/ 428900 w 1785794"/>
              <a:gd name="connsiteY4" fmla="*/ 6534 h 1447805"/>
              <a:gd name="connsiteX5" fmla="*/ 779420 w 1785794"/>
              <a:gd name="connsiteY5" fmla="*/ 63140 h 1447805"/>
              <a:gd name="connsiteX6" fmla="*/ 1336768 w 1785794"/>
              <a:gd name="connsiteY6" fmla="*/ 176351 h 1447805"/>
              <a:gd name="connsiteX7" fmla="*/ 1711237 w 1785794"/>
              <a:gd name="connsiteY7" fmla="*/ 65317 h 1447805"/>
              <a:gd name="connsiteX8" fmla="*/ 1783083 w 1785794"/>
              <a:gd name="connsiteY8" fmla="*/ 2 h 1447805"/>
              <a:gd name="connsiteX9" fmla="*/ 1737363 w 1785794"/>
              <a:gd name="connsiteY9" fmla="*/ 63140 h 1447805"/>
              <a:gd name="connsiteX10" fmla="*/ 1661163 w 1785794"/>
              <a:gd name="connsiteY10" fmla="*/ 180705 h 1447805"/>
              <a:gd name="connsiteX11" fmla="*/ 1582786 w 1785794"/>
              <a:gd name="connsiteY11" fmla="*/ 322220 h 1447805"/>
              <a:gd name="connsiteX12" fmla="*/ 1495700 w 1785794"/>
              <a:gd name="connsiteY12" fmla="*/ 729345 h 1447805"/>
              <a:gd name="connsiteX13" fmla="*/ 1584963 w 1785794"/>
              <a:gd name="connsiteY13" fmla="*/ 1151711 h 1447805"/>
              <a:gd name="connsiteX14" fmla="*/ 1661163 w 1785794"/>
              <a:gd name="connsiteY14" fmla="*/ 1286694 h 1447805"/>
              <a:gd name="connsiteX15" fmla="*/ 1737363 w 1785794"/>
              <a:gd name="connsiteY15" fmla="*/ 1389020 h 1447805"/>
              <a:gd name="connsiteX16" fmla="*/ 1785260 w 1785794"/>
              <a:gd name="connsiteY16" fmla="*/ 1447802 h 1447805"/>
              <a:gd name="connsiteX17" fmla="*/ 1706883 w 1785794"/>
              <a:gd name="connsiteY17" fmla="*/ 1391197 h 1447805"/>
              <a:gd name="connsiteX18" fmla="*/ 1332414 w 1785794"/>
              <a:gd name="connsiteY18" fmla="*/ 1277985 h 1447805"/>
              <a:gd name="connsiteX19" fmla="*/ 772344 w 1785794"/>
              <a:gd name="connsiteY19" fmla="*/ 1390652 h 1447805"/>
              <a:gd name="connsiteX20" fmla="*/ 437608 w 1785794"/>
              <a:gd name="connsiteY20" fmla="*/ 1443448 h 1447805"/>
              <a:gd name="connsiteX21" fmla="*/ 206831 w 1785794"/>
              <a:gd name="connsiteY21" fmla="*/ 1389020 h 1447805"/>
              <a:gd name="connsiteX22" fmla="*/ 102328 w 1785794"/>
              <a:gd name="connsiteY22" fmla="*/ 1280162 h 1447805"/>
              <a:gd name="connsiteX23" fmla="*/ 45723 w 1785794"/>
              <a:gd name="connsiteY23" fmla="*/ 1140825 h 1447805"/>
              <a:gd name="connsiteX24" fmla="*/ 3 w 1785794"/>
              <a:gd name="connsiteY24" fmla="*/ 727168 h 1447805"/>
              <a:gd name="connsiteX0" fmla="*/ 3 w 1785794"/>
              <a:gd name="connsiteY0" fmla="*/ 727168 h 1447805"/>
              <a:gd name="connsiteX1" fmla="*/ 43818 w 1785794"/>
              <a:gd name="connsiteY1" fmla="*/ 311606 h 1447805"/>
              <a:gd name="connsiteX2" fmla="*/ 102328 w 1785794"/>
              <a:gd name="connsiteY2" fmla="*/ 171997 h 1447805"/>
              <a:gd name="connsiteX3" fmla="*/ 209008 w 1785794"/>
              <a:gd name="connsiteY3" fmla="*/ 61235 h 1447805"/>
              <a:gd name="connsiteX4" fmla="*/ 428900 w 1785794"/>
              <a:gd name="connsiteY4" fmla="*/ 6534 h 1447805"/>
              <a:gd name="connsiteX5" fmla="*/ 779420 w 1785794"/>
              <a:gd name="connsiteY5" fmla="*/ 63140 h 1447805"/>
              <a:gd name="connsiteX6" fmla="*/ 1336768 w 1785794"/>
              <a:gd name="connsiteY6" fmla="*/ 176351 h 1447805"/>
              <a:gd name="connsiteX7" fmla="*/ 1711237 w 1785794"/>
              <a:gd name="connsiteY7" fmla="*/ 65317 h 1447805"/>
              <a:gd name="connsiteX8" fmla="*/ 1783083 w 1785794"/>
              <a:gd name="connsiteY8" fmla="*/ 2 h 1447805"/>
              <a:gd name="connsiteX9" fmla="*/ 1737363 w 1785794"/>
              <a:gd name="connsiteY9" fmla="*/ 63140 h 1447805"/>
              <a:gd name="connsiteX10" fmla="*/ 1661163 w 1785794"/>
              <a:gd name="connsiteY10" fmla="*/ 180705 h 1447805"/>
              <a:gd name="connsiteX11" fmla="*/ 1582786 w 1785794"/>
              <a:gd name="connsiteY11" fmla="*/ 322220 h 1447805"/>
              <a:gd name="connsiteX12" fmla="*/ 1495700 w 1785794"/>
              <a:gd name="connsiteY12" fmla="*/ 729345 h 1447805"/>
              <a:gd name="connsiteX13" fmla="*/ 1584963 w 1785794"/>
              <a:gd name="connsiteY13" fmla="*/ 1151711 h 1447805"/>
              <a:gd name="connsiteX14" fmla="*/ 1661163 w 1785794"/>
              <a:gd name="connsiteY14" fmla="*/ 1286694 h 1447805"/>
              <a:gd name="connsiteX15" fmla="*/ 1737363 w 1785794"/>
              <a:gd name="connsiteY15" fmla="*/ 1389020 h 1447805"/>
              <a:gd name="connsiteX16" fmla="*/ 1785260 w 1785794"/>
              <a:gd name="connsiteY16" fmla="*/ 1447802 h 1447805"/>
              <a:gd name="connsiteX17" fmla="*/ 1706883 w 1785794"/>
              <a:gd name="connsiteY17" fmla="*/ 1391197 h 1447805"/>
              <a:gd name="connsiteX18" fmla="*/ 1332414 w 1785794"/>
              <a:gd name="connsiteY18" fmla="*/ 1277985 h 1447805"/>
              <a:gd name="connsiteX19" fmla="*/ 772344 w 1785794"/>
              <a:gd name="connsiteY19" fmla="*/ 1390652 h 1447805"/>
              <a:gd name="connsiteX20" fmla="*/ 437608 w 1785794"/>
              <a:gd name="connsiteY20" fmla="*/ 1443448 h 1447805"/>
              <a:gd name="connsiteX21" fmla="*/ 206831 w 1785794"/>
              <a:gd name="connsiteY21" fmla="*/ 1389020 h 1447805"/>
              <a:gd name="connsiteX22" fmla="*/ 102328 w 1785794"/>
              <a:gd name="connsiteY22" fmla="*/ 1280162 h 1447805"/>
              <a:gd name="connsiteX23" fmla="*/ 45723 w 1785794"/>
              <a:gd name="connsiteY23" fmla="*/ 1140825 h 1447805"/>
              <a:gd name="connsiteX24" fmla="*/ 3 w 1785794"/>
              <a:gd name="connsiteY24" fmla="*/ 727168 h 1447805"/>
              <a:gd name="connsiteX0" fmla="*/ 3 w 1785794"/>
              <a:gd name="connsiteY0" fmla="*/ 727168 h 1447805"/>
              <a:gd name="connsiteX1" fmla="*/ 43818 w 1785794"/>
              <a:gd name="connsiteY1" fmla="*/ 311606 h 1447805"/>
              <a:gd name="connsiteX2" fmla="*/ 102328 w 1785794"/>
              <a:gd name="connsiteY2" fmla="*/ 171997 h 1447805"/>
              <a:gd name="connsiteX3" fmla="*/ 209008 w 1785794"/>
              <a:gd name="connsiteY3" fmla="*/ 61235 h 1447805"/>
              <a:gd name="connsiteX4" fmla="*/ 428900 w 1785794"/>
              <a:gd name="connsiteY4" fmla="*/ 6534 h 1447805"/>
              <a:gd name="connsiteX5" fmla="*/ 779420 w 1785794"/>
              <a:gd name="connsiteY5" fmla="*/ 63140 h 1447805"/>
              <a:gd name="connsiteX6" fmla="*/ 1336768 w 1785794"/>
              <a:gd name="connsiteY6" fmla="*/ 176351 h 1447805"/>
              <a:gd name="connsiteX7" fmla="*/ 1711237 w 1785794"/>
              <a:gd name="connsiteY7" fmla="*/ 65317 h 1447805"/>
              <a:gd name="connsiteX8" fmla="*/ 1783083 w 1785794"/>
              <a:gd name="connsiteY8" fmla="*/ 2 h 1447805"/>
              <a:gd name="connsiteX9" fmla="*/ 1737363 w 1785794"/>
              <a:gd name="connsiteY9" fmla="*/ 63140 h 1447805"/>
              <a:gd name="connsiteX10" fmla="*/ 1661163 w 1785794"/>
              <a:gd name="connsiteY10" fmla="*/ 180705 h 1447805"/>
              <a:gd name="connsiteX11" fmla="*/ 1582786 w 1785794"/>
              <a:gd name="connsiteY11" fmla="*/ 322220 h 1447805"/>
              <a:gd name="connsiteX12" fmla="*/ 1495700 w 1785794"/>
              <a:gd name="connsiteY12" fmla="*/ 729345 h 1447805"/>
              <a:gd name="connsiteX13" fmla="*/ 1584963 w 1785794"/>
              <a:gd name="connsiteY13" fmla="*/ 1144091 h 1447805"/>
              <a:gd name="connsiteX14" fmla="*/ 1661163 w 1785794"/>
              <a:gd name="connsiteY14" fmla="*/ 1286694 h 1447805"/>
              <a:gd name="connsiteX15" fmla="*/ 1737363 w 1785794"/>
              <a:gd name="connsiteY15" fmla="*/ 1389020 h 1447805"/>
              <a:gd name="connsiteX16" fmla="*/ 1785260 w 1785794"/>
              <a:gd name="connsiteY16" fmla="*/ 1447802 h 1447805"/>
              <a:gd name="connsiteX17" fmla="*/ 1706883 w 1785794"/>
              <a:gd name="connsiteY17" fmla="*/ 1391197 h 1447805"/>
              <a:gd name="connsiteX18" fmla="*/ 1332414 w 1785794"/>
              <a:gd name="connsiteY18" fmla="*/ 1277985 h 1447805"/>
              <a:gd name="connsiteX19" fmla="*/ 772344 w 1785794"/>
              <a:gd name="connsiteY19" fmla="*/ 1390652 h 1447805"/>
              <a:gd name="connsiteX20" fmla="*/ 437608 w 1785794"/>
              <a:gd name="connsiteY20" fmla="*/ 1443448 h 1447805"/>
              <a:gd name="connsiteX21" fmla="*/ 206831 w 1785794"/>
              <a:gd name="connsiteY21" fmla="*/ 1389020 h 1447805"/>
              <a:gd name="connsiteX22" fmla="*/ 102328 w 1785794"/>
              <a:gd name="connsiteY22" fmla="*/ 1280162 h 1447805"/>
              <a:gd name="connsiteX23" fmla="*/ 45723 w 1785794"/>
              <a:gd name="connsiteY23" fmla="*/ 1140825 h 1447805"/>
              <a:gd name="connsiteX24" fmla="*/ 3 w 1785794"/>
              <a:gd name="connsiteY24" fmla="*/ 727168 h 1447805"/>
              <a:gd name="connsiteX0" fmla="*/ 3 w 1785794"/>
              <a:gd name="connsiteY0" fmla="*/ 727168 h 1447805"/>
              <a:gd name="connsiteX1" fmla="*/ 43818 w 1785794"/>
              <a:gd name="connsiteY1" fmla="*/ 311606 h 1447805"/>
              <a:gd name="connsiteX2" fmla="*/ 102328 w 1785794"/>
              <a:gd name="connsiteY2" fmla="*/ 171997 h 1447805"/>
              <a:gd name="connsiteX3" fmla="*/ 209008 w 1785794"/>
              <a:gd name="connsiteY3" fmla="*/ 61235 h 1447805"/>
              <a:gd name="connsiteX4" fmla="*/ 428900 w 1785794"/>
              <a:gd name="connsiteY4" fmla="*/ 6534 h 1447805"/>
              <a:gd name="connsiteX5" fmla="*/ 779420 w 1785794"/>
              <a:gd name="connsiteY5" fmla="*/ 63140 h 1447805"/>
              <a:gd name="connsiteX6" fmla="*/ 1336768 w 1785794"/>
              <a:gd name="connsiteY6" fmla="*/ 176351 h 1447805"/>
              <a:gd name="connsiteX7" fmla="*/ 1711237 w 1785794"/>
              <a:gd name="connsiteY7" fmla="*/ 65317 h 1447805"/>
              <a:gd name="connsiteX8" fmla="*/ 1783083 w 1785794"/>
              <a:gd name="connsiteY8" fmla="*/ 2 h 1447805"/>
              <a:gd name="connsiteX9" fmla="*/ 1737363 w 1785794"/>
              <a:gd name="connsiteY9" fmla="*/ 63140 h 1447805"/>
              <a:gd name="connsiteX10" fmla="*/ 1661163 w 1785794"/>
              <a:gd name="connsiteY10" fmla="*/ 180705 h 1447805"/>
              <a:gd name="connsiteX11" fmla="*/ 1582786 w 1785794"/>
              <a:gd name="connsiteY11" fmla="*/ 322220 h 1447805"/>
              <a:gd name="connsiteX12" fmla="*/ 1495700 w 1785794"/>
              <a:gd name="connsiteY12" fmla="*/ 729345 h 1447805"/>
              <a:gd name="connsiteX13" fmla="*/ 1584963 w 1785794"/>
              <a:gd name="connsiteY13" fmla="*/ 1144091 h 1447805"/>
              <a:gd name="connsiteX14" fmla="*/ 1661163 w 1785794"/>
              <a:gd name="connsiteY14" fmla="*/ 1286694 h 1447805"/>
              <a:gd name="connsiteX15" fmla="*/ 1737363 w 1785794"/>
              <a:gd name="connsiteY15" fmla="*/ 1389020 h 1447805"/>
              <a:gd name="connsiteX16" fmla="*/ 1785260 w 1785794"/>
              <a:gd name="connsiteY16" fmla="*/ 1447802 h 1447805"/>
              <a:gd name="connsiteX17" fmla="*/ 1706883 w 1785794"/>
              <a:gd name="connsiteY17" fmla="*/ 1391197 h 1447805"/>
              <a:gd name="connsiteX18" fmla="*/ 1332414 w 1785794"/>
              <a:gd name="connsiteY18" fmla="*/ 1277985 h 1447805"/>
              <a:gd name="connsiteX19" fmla="*/ 772344 w 1785794"/>
              <a:gd name="connsiteY19" fmla="*/ 1390652 h 1447805"/>
              <a:gd name="connsiteX20" fmla="*/ 437608 w 1785794"/>
              <a:gd name="connsiteY20" fmla="*/ 1443448 h 1447805"/>
              <a:gd name="connsiteX21" fmla="*/ 206831 w 1785794"/>
              <a:gd name="connsiteY21" fmla="*/ 1389020 h 1447805"/>
              <a:gd name="connsiteX22" fmla="*/ 102328 w 1785794"/>
              <a:gd name="connsiteY22" fmla="*/ 1280162 h 1447805"/>
              <a:gd name="connsiteX23" fmla="*/ 45723 w 1785794"/>
              <a:gd name="connsiteY23" fmla="*/ 1140825 h 1447805"/>
              <a:gd name="connsiteX24" fmla="*/ 3 w 1785794"/>
              <a:gd name="connsiteY24" fmla="*/ 727168 h 1447805"/>
              <a:gd name="connsiteX0" fmla="*/ 3 w 1785794"/>
              <a:gd name="connsiteY0" fmla="*/ 727168 h 1447805"/>
              <a:gd name="connsiteX1" fmla="*/ 43818 w 1785794"/>
              <a:gd name="connsiteY1" fmla="*/ 311606 h 1447805"/>
              <a:gd name="connsiteX2" fmla="*/ 102328 w 1785794"/>
              <a:gd name="connsiteY2" fmla="*/ 171997 h 1447805"/>
              <a:gd name="connsiteX3" fmla="*/ 209008 w 1785794"/>
              <a:gd name="connsiteY3" fmla="*/ 61235 h 1447805"/>
              <a:gd name="connsiteX4" fmla="*/ 428900 w 1785794"/>
              <a:gd name="connsiteY4" fmla="*/ 6534 h 1447805"/>
              <a:gd name="connsiteX5" fmla="*/ 779420 w 1785794"/>
              <a:gd name="connsiteY5" fmla="*/ 63140 h 1447805"/>
              <a:gd name="connsiteX6" fmla="*/ 1338856 w 1785794"/>
              <a:gd name="connsiteY6" fmla="*/ 172176 h 1447805"/>
              <a:gd name="connsiteX7" fmla="*/ 1711237 w 1785794"/>
              <a:gd name="connsiteY7" fmla="*/ 65317 h 1447805"/>
              <a:gd name="connsiteX8" fmla="*/ 1783083 w 1785794"/>
              <a:gd name="connsiteY8" fmla="*/ 2 h 1447805"/>
              <a:gd name="connsiteX9" fmla="*/ 1737363 w 1785794"/>
              <a:gd name="connsiteY9" fmla="*/ 63140 h 1447805"/>
              <a:gd name="connsiteX10" fmla="*/ 1661163 w 1785794"/>
              <a:gd name="connsiteY10" fmla="*/ 180705 h 1447805"/>
              <a:gd name="connsiteX11" fmla="*/ 1582786 w 1785794"/>
              <a:gd name="connsiteY11" fmla="*/ 322220 h 1447805"/>
              <a:gd name="connsiteX12" fmla="*/ 1495700 w 1785794"/>
              <a:gd name="connsiteY12" fmla="*/ 729345 h 1447805"/>
              <a:gd name="connsiteX13" fmla="*/ 1584963 w 1785794"/>
              <a:gd name="connsiteY13" fmla="*/ 1144091 h 1447805"/>
              <a:gd name="connsiteX14" fmla="*/ 1661163 w 1785794"/>
              <a:gd name="connsiteY14" fmla="*/ 1286694 h 1447805"/>
              <a:gd name="connsiteX15" fmla="*/ 1737363 w 1785794"/>
              <a:gd name="connsiteY15" fmla="*/ 1389020 h 1447805"/>
              <a:gd name="connsiteX16" fmla="*/ 1785260 w 1785794"/>
              <a:gd name="connsiteY16" fmla="*/ 1447802 h 1447805"/>
              <a:gd name="connsiteX17" fmla="*/ 1706883 w 1785794"/>
              <a:gd name="connsiteY17" fmla="*/ 1391197 h 1447805"/>
              <a:gd name="connsiteX18" fmla="*/ 1332414 w 1785794"/>
              <a:gd name="connsiteY18" fmla="*/ 1277985 h 1447805"/>
              <a:gd name="connsiteX19" fmla="*/ 772344 w 1785794"/>
              <a:gd name="connsiteY19" fmla="*/ 1390652 h 1447805"/>
              <a:gd name="connsiteX20" fmla="*/ 437608 w 1785794"/>
              <a:gd name="connsiteY20" fmla="*/ 1443448 h 1447805"/>
              <a:gd name="connsiteX21" fmla="*/ 206831 w 1785794"/>
              <a:gd name="connsiteY21" fmla="*/ 1389020 h 1447805"/>
              <a:gd name="connsiteX22" fmla="*/ 102328 w 1785794"/>
              <a:gd name="connsiteY22" fmla="*/ 1280162 h 1447805"/>
              <a:gd name="connsiteX23" fmla="*/ 45723 w 1785794"/>
              <a:gd name="connsiteY23" fmla="*/ 1140825 h 1447805"/>
              <a:gd name="connsiteX24" fmla="*/ 3 w 1785794"/>
              <a:gd name="connsiteY24" fmla="*/ 727168 h 1447805"/>
              <a:gd name="connsiteX0" fmla="*/ 4 w 1777444"/>
              <a:gd name="connsiteY0" fmla="*/ 727168 h 1447805"/>
              <a:gd name="connsiteX1" fmla="*/ 35468 w 1777444"/>
              <a:gd name="connsiteY1" fmla="*/ 311606 h 1447805"/>
              <a:gd name="connsiteX2" fmla="*/ 93978 w 1777444"/>
              <a:gd name="connsiteY2" fmla="*/ 171997 h 1447805"/>
              <a:gd name="connsiteX3" fmla="*/ 200658 w 1777444"/>
              <a:gd name="connsiteY3" fmla="*/ 61235 h 1447805"/>
              <a:gd name="connsiteX4" fmla="*/ 420550 w 1777444"/>
              <a:gd name="connsiteY4" fmla="*/ 6534 h 1447805"/>
              <a:gd name="connsiteX5" fmla="*/ 771070 w 1777444"/>
              <a:gd name="connsiteY5" fmla="*/ 63140 h 1447805"/>
              <a:gd name="connsiteX6" fmla="*/ 1330506 w 1777444"/>
              <a:gd name="connsiteY6" fmla="*/ 172176 h 1447805"/>
              <a:gd name="connsiteX7" fmla="*/ 1702887 w 1777444"/>
              <a:gd name="connsiteY7" fmla="*/ 65317 h 1447805"/>
              <a:gd name="connsiteX8" fmla="*/ 1774733 w 1777444"/>
              <a:gd name="connsiteY8" fmla="*/ 2 h 1447805"/>
              <a:gd name="connsiteX9" fmla="*/ 1729013 w 1777444"/>
              <a:gd name="connsiteY9" fmla="*/ 63140 h 1447805"/>
              <a:gd name="connsiteX10" fmla="*/ 1652813 w 1777444"/>
              <a:gd name="connsiteY10" fmla="*/ 180705 h 1447805"/>
              <a:gd name="connsiteX11" fmla="*/ 1574436 w 1777444"/>
              <a:gd name="connsiteY11" fmla="*/ 322220 h 1447805"/>
              <a:gd name="connsiteX12" fmla="*/ 1487350 w 1777444"/>
              <a:gd name="connsiteY12" fmla="*/ 729345 h 1447805"/>
              <a:gd name="connsiteX13" fmla="*/ 1576613 w 1777444"/>
              <a:gd name="connsiteY13" fmla="*/ 1144091 h 1447805"/>
              <a:gd name="connsiteX14" fmla="*/ 1652813 w 1777444"/>
              <a:gd name="connsiteY14" fmla="*/ 1286694 h 1447805"/>
              <a:gd name="connsiteX15" fmla="*/ 1729013 w 1777444"/>
              <a:gd name="connsiteY15" fmla="*/ 1389020 h 1447805"/>
              <a:gd name="connsiteX16" fmla="*/ 1776910 w 1777444"/>
              <a:gd name="connsiteY16" fmla="*/ 1447802 h 1447805"/>
              <a:gd name="connsiteX17" fmla="*/ 1698533 w 1777444"/>
              <a:gd name="connsiteY17" fmla="*/ 1391197 h 1447805"/>
              <a:gd name="connsiteX18" fmla="*/ 1324064 w 1777444"/>
              <a:gd name="connsiteY18" fmla="*/ 1277985 h 1447805"/>
              <a:gd name="connsiteX19" fmla="*/ 763994 w 1777444"/>
              <a:gd name="connsiteY19" fmla="*/ 1390652 h 1447805"/>
              <a:gd name="connsiteX20" fmla="*/ 429258 w 1777444"/>
              <a:gd name="connsiteY20" fmla="*/ 1443448 h 1447805"/>
              <a:gd name="connsiteX21" fmla="*/ 198481 w 1777444"/>
              <a:gd name="connsiteY21" fmla="*/ 1389020 h 1447805"/>
              <a:gd name="connsiteX22" fmla="*/ 93978 w 1777444"/>
              <a:gd name="connsiteY22" fmla="*/ 1280162 h 1447805"/>
              <a:gd name="connsiteX23" fmla="*/ 37373 w 1777444"/>
              <a:gd name="connsiteY23" fmla="*/ 1140825 h 1447805"/>
              <a:gd name="connsiteX24" fmla="*/ 4 w 1777444"/>
              <a:gd name="connsiteY24" fmla="*/ 727168 h 1447805"/>
              <a:gd name="connsiteX0" fmla="*/ 4 w 1777444"/>
              <a:gd name="connsiteY0" fmla="*/ 727168 h 1447805"/>
              <a:gd name="connsiteX1" fmla="*/ 35468 w 1777444"/>
              <a:gd name="connsiteY1" fmla="*/ 311606 h 1447805"/>
              <a:gd name="connsiteX2" fmla="*/ 93978 w 1777444"/>
              <a:gd name="connsiteY2" fmla="*/ 171997 h 1447805"/>
              <a:gd name="connsiteX3" fmla="*/ 200658 w 1777444"/>
              <a:gd name="connsiteY3" fmla="*/ 61235 h 1447805"/>
              <a:gd name="connsiteX4" fmla="*/ 420550 w 1777444"/>
              <a:gd name="connsiteY4" fmla="*/ 6534 h 1447805"/>
              <a:gd name="connsiteX5" fmla="*/ 773158 w 1777444"/>
              <a:gd name="connsiteY5" fmla="*/ 58965 h 1447805"/>
              <a:gd name="connsiteX6" fmla="*/ 1330506 w 1777444"/>
              <a:gd name="connsiteY6" fmla="*/ 172176 h 1447805"/>
              <a:gd name="connsiteX7" fmla="*/ 1702887 w 1777444"/>
              <a:gd name="connsiteY7" fmla="*/ 65317 h 1447805"/>
              <a:gd name="connsiteX8" fmla="*/ 1774733 w 1777444"/>
              <a:gd name="connsiteY8" fmla="*/ 2 h 1447805"/>
              <a:gd name="connsiteX9" fmla="*/ 1729013 w 1777444"/>
              <a:gd name="connsiteY9" fmla="*/ 63140 h 1447805"/>
              <a:gd name="connsiteX10" fmla="*/ 1652813 w 1777444"/>
              <a:gd name="connsiteY10" fmla="*/ 180705 h 1447805"/>
              <a:gd name="connsiteX11" fmla="*/ 1574436 w 1777444"/>
              <a:gd name="connsiteY11" fmla="*/ 322220 h 1447805"/>
              <a:gd name="connsiteX12" fmla="*/ 1487350 w 1777444"/>
              <a:gd name="connsiteY12" fmla="*/ 729345 h 1447805"/>
              <a:gd name="connsiteX13" fmla="*/ 1576613 w 1777444"/>
              <a:gd name="connsiteY13" fmla="*/ 1144091 h 1447805"/>
              <a:gd name="connsiteX14" fmla="*/ 1652813 w 1777444"/>
              <a:gd name="connsiteY14" fmla="*/ 1286694 h 1447805"/>
              <a:gd name="connsiteX15" fmla="*/ 1729013 w 1777444"/>
              <a:gd name="connsiteY15" fmla="*/ 1389020 h 1447805"/>
              <a:gd name="connsiteX16" fmla="*/ 1776910 w 1777444"/>
              <a:gd name="connsiteY16" fmla="*/ 1447802 h 1447805"/>
              <a:gd name="connsiteX17" fmla="*/ 1698533 w 1777444"/>
              <a:gd name="connsiteY17" fmla="*/ 1391197 h 1447805"/>
              <a:gd name="connsiteX18" fmla="*/ 1324064 w 1777444"/>
              <a:gd name="connsiteY18" fmla="*/ 1277985 h 1447805"/>
              <a:gd name="connsiteX19" fmla="*/ 763994 w 1777444"/>
              <a:gd name="connsiteY19" fmla="*/ 1390652 h 1447805"/>
              <a:gd name="connsiteX20" fmla="*/ 429258 w 1777444"/>
              <a:gd name="connsiteY20" fmla="*/ 1443448 h 1447805"/>
              <a:gd name="connsiteX21" fmla="*/ 198481 w 1777444"/>
              <a:gd name="connsiteY21" fmla="*/ 1389020 h 1447805"/>
              <a:gd name="connsiteX22" fmla="*/ 93978 w 1777444"/>
              <a:gd name="connsiteY22" fmla="*/ 1280162 h 1447805"/>
              <a:gd name="connsiteX23" fmla="*/ 37373 w 1777444"/>
              <a:gd name="connsiteY23" fmla="*/ 1140825 h 1447805"/>
              <a:gd name="connsiteX24" fmla="*/ 4 w 1777444"/>
              <a:gd name="connsiteY24" fmla="*/ 727168 h 1447805"/>
              <a:gd name="connsiteX0" fmla="*/ 4 w 1777444"/>
              <a:gd name="connsiteY0" fmla="*/ 727168 h 1447805"/>
              <a:gd name="connsiteX1" fmla="*/ 39278 w 1777444"/>
              <a:gd name="connsiteY1" fmla="*/ 309701 h 1447805"/>
              <a:gd name="connsiteX2" fmla="*/ 93978 w 1777444"/>
              <a:gd name="connsiteY2" fmla="*/ 171997 h 1447805"/>
              <a:gd name="connsiteX3" fmla="*/ 200658 w 1777444"/>
              <a:gd name="connsiteY3" fmla="*/ 61235 h 1447805"/>
              <a:gd name="connsiteX4" fmla="*/ 420550 w 1777444"/>
              <a:gd name="connsiteY4" fmla="*/ 6534 h 1447805"/>
              <a:gd name="connsiteX5" fmla="*/ 773158 w 1777444"/>
              <a:gd name="connsiteY5" fmla="*/ 58965 h 1447805"/>
              <a:gd name="connsiteX6" fmla="*/ 1330506 w 1777444"/>
              <a:gd name="connsiteY6" fmla="*/ 172176 h 1447805"/>
              <a:gd name="connsiteX7" fmla="*/ 1702887 w 1777444"/>
              <a:gd name="connsiteY7" fmla="*/ 65317 h 1447805"/>
              <a:gd name="connsiteX8" fmla="*/ 1774733 w 1777444"/>
              <a:gd name="connsiteY8" fmla="*/ 2 h 1447805"/>
              <a:gd name="connsiteX9" fmla="*/ 1729013 w 1777444"/>
              <a:gd name="connsiteY9" fmla="*/ 63140 h 1447805"/>
              <a:gd name="connsiteX10" fmla="*/ 1652813 w 1777444"/>
              <a:gd name="connsiteY10" fmla="*/ 180705 h 1447805"/>
              <a:gd name="connsiteX11" fmla="*/ 1574436 w 1777444"/>
              <a:gd name="connsiteY11" fmla="*/ 322220 h 1447805"/>
              <a:gd name="connsiteX12" fmla="*/ 1487350 w 1777444"/>
              <a:gd name="connsiteY12" fmla="*/ 729345 h 1447805"/>
              <a:gd name="connsiteX13" fmla="*/ 1576613 w 1777444"/>
              <a:gd name="connsiteY13" fmla="*/ 1144091 h 1447805"/>
              <a:gd name="connsiteX14" fmla="*/ 1652813 w 1777444"/>
              <a:gd name="connsiteY14" fmla="*/ 1286694 h 1447805"/>
              <a:gd name="connsiteX15" fmla="*/ 1729013 w 1777444"/>
              <a:gd name="connsiteY15" fmla="*/ 1389020 h 1447805"/>
              <a:gd name="connsiteX16" fmla="*/ 1776910 w 1777444"/>
              <a:gd name="connsiteY16" fmla="*/ 1447802 h 1447805"/>
              <a:gd name="connsiteX17" fmla="*/ 1698533 w 1777444"/>
              <a:gd name="connsiteY17" fmla="*/ 1391197 h 1447805"/>
              <a:gd name="connsiteX18" fmla="*/ 1324064 w 1777444"/>
              <a:gd name="connsiteY18" fmla="*/ 1277985 h 1447805"/>
              <a:gd name="connsiteX19" fmla="*/ 763994 w 1777444"/>
              <a:gd name="connsiteY19" fmla="*/ 1390652 h 1447805"/>
              <a:gd name="connsiteX20" fmla="*/ 429258 w 1777444"/>
              <a:gd name="connsiteY20" fmla="*/ 1443448 h 1447805"/>
              <a:gd name="connsiteX21" fmla="*/ 198481 w 1777444"/>
              <a:gd name="connsiteY21" fmla="*/ 1389020 h 1447805"/>
              <a:gd name="connsiteX22" fmla="*/ 93978 w 1777444"/>
              <a:gd name="connsiteY22" fmla="*/ 1280162 h 1447805"/>
              <a:gd name="connsiteX23" fmla="*/ 37373 w 1777444"/>
              <a:gd name="connsiteY23" fmla="*/ 1140825 h 1447805"/>
              <a:gd name="connsiteX24" fmla="*/ 4 w 1777444"/>
              <a:gd name="connsiteY24" fmla="*/ 727168 h 1447805"/>
              <a:gd name="connsiteX0" fmla="*/ 4 w 1777444"/>
              <a:gd name="connsiteY0" fmla="*/ 727168 h 1447805"/>
              <a:gd name="connsiteX1" fmla="*/ 39278 w 1777444"/>
              <a:gd name="connsiteY1" fmla="*/ 309701 h 1447805"/>
              <a:gd name="connsiteX2" fmla="*/ 99693 w 1777444"/>
              <a:gd name="connsiteY2" fmla="*/ 173902 h 1447805"/>
              <a:gd name="connsiteX3" fmla="*/ 200658 w 1777444"/>
              <a:gd name="connsiteY3" fmla="*/ 61235 h 1447805"/>
              <a:gd name="connsiteX4" fmla="*/ 420550 w 1777444"/>
              <a:gd name="connsiteY4" fmla="*/ 6534 h 1447805"/>
              <a:gd name="connsiteX5" fmla="*/ 773158 w 1777444"/>
              <a:gd name="connsiteY5" fmla="*/ 58965 h 1447805"/>
              <a:gd name="connsiteX6" fmla="*/ 1330506 w 1777444"/>
              <a:gd name="connsiteY6" fmla="*/ 172176 h 1447805"/>
              <a:gd name="connsiteX7" fmla="*/ 1702887 w 1777444"/>
              <a:gd name="connsiteY7" fmla="*/ 65317 h 1447805"/>
              <a:gd name="connsiteX8" fmla="*/ 1774733 w 1777444"/>
              <a:gd name="connsiteY8" fmla="*/ 2 h 1447805"/>
              <a:gd name="connsiteX9" fmla="*/ 1729013 w 1777444"/>
              <a:gd name="connsiteY9" fmla="*/ 63140 h 1447805"/>
              <a:gd name="connsiteX10" fmla="*/ 1652813 w 1777444"/>
              <a:gd name="connsiteY10" fmla="*/ 180705 h 1447805"/>
              <a:gd name="connsiteX11" fmla="*/ 1574436 w 1777444"/>
              <a:gd name="connsiteY11" fmla="*/ 322220 h 1447805"/>
              <a:gd name="connsiteX12" fmla="*/ 1487350 w 1777444"/>
              <a:gd name="connsiteY12" fmla="*/ 729345 h 1447805"/>
              <a:gd name="connsiteX13" fmla="*/ 1576613 w 1777444"/>
              <a:gd name="connsiteY13" fmla="*/ 1144091 h 1447805"/>
              <a:gd name="connsiteX14" fmla="*/ 1652813 w 1777444"/>
              <a:gd name="connsiteY14" fmla="*/ 1286694 h 1447805"/>
              <a:gd name="connsiteX15" fmla="*/ 1729013 w 1777444"/>
              <a:gd name="connsiteY15" fmla="*/ 1389020 h 1447805"/>
              <a:gd name="connsiteX16" fmla="*/ 1776910 w 1777444"/>
              <a:gd name="connsiteY16" fmla="*/ 1447802 h 1447805"/>
              <a:gd name="connsiteX17" fmla="*/ 1698533 w 1777444"/>
              <a:gd name="connsiteY17" fmla="*/ 1391197 h 1447805"/>
              <a:gd name="connsiteX18" fmla="*/ 1324064 w 1777444"/>
              <a:gd name="connsiteY18" fmla="*/ 1277985 h 1447805"/>
              <a:gd name="connsiteX19" fmla="*/ 763994 w 1777444"/>
              <a:gd name="connsiteY19" fmla="*/ 1390652 h 1447805"/>
              <a:gd name="connsiteX20" fmla="*/ 429258 w 1777444"/>
              <a:gd name="connsiteY20" fmla="*/ 1443448 h 1447805"/>
              <a:gd name="connsiteX21" fmla="*/ 198481 w 1777444"/>
              <a:gd name="connsiteY21" fmla="*/ 1389020 h 1447805"/>
              <a:gd name="connsiteX22" fmla="*/ 93978 w 1777444"/>
              <a:gd name="connsiteY22" fmla="*/ 1280162 h 1447805"/>
              <a:gd name="connsiteX23" fmla="*/ 37373 w 1777444"/>
              <a:gd name="connsiteY23" fmla="*/ 1140825 h 1447805"/>
              <a:gd name="connsiteX24" fmla="*/ 4 w 1777444"/>
              <a:gd name="connsiteY24" fmla="*/ 727168 h 1447805"/>
              <a:gd name="connsiteX0" fmla="*/ 4 w 1777444"/>
              <a:gd name="connsiteY0" fmla="*/ 727168 h 1447805"/>
              <a:gd name="connsiteX1" fmla="*/ 39278 w 1777444"/>
              <a:gd name="connsiteY1" fmla="*/ 309701 h 1447805"/>
              <a:gd name="connsiteX2" fmla="*/ 99693 w 1777444"/>
              <a:gd name="connsiteY2" fmla="*/ 173902 h 1447805"/>
              <a:gd name="connsiteX3" fmla="*/ 200658 w 1777444"/>
              <a:gd name="connsiteY3" fmla="*/ 61235 h 1447805"/>
              <a:gd name="connsiteX4" fmla="*/ 420550 w 1777444"/>
              <a:gd name="connsiteY4" fmla="*/ 6534 h 1447805"/>
              <a:gd name="connsiteX5" fmla="*/ 773158 w 1777444"/>
              <a:gd name="connsiteY5" fmla="*/ 58965 h 1447805"/>
              <a:gd name="connsiteX6" fmla="*/ 1330506 w 1777444"/>
              <a:gd name="connsiteY6" fmla="*/ 172176 h 1447805"/>
              <a:gd name="connsiteX7" fmla="*/ 1702887 w 1777444"/>
              <a:gd name="connsiteY7" fmla="*/ 65317 h 1447805"/>
              <a:gd name="connsiteX8" fmla="*/ 1774733 w 1777444"/>
              <a:gd name="connsiteY8" fmla="*/ 2 h 1447805"/>
              <a:gd name="connsiteX9" fmla="*/ 1729013 w 1777444"/>
              <a:gd name="connsiteY9" fmla="*/ 63140 h 1447805"/>
              <a:gd name="connsiteX10" fmla="*/ 1652813 w 1777444"/>
              <a:gd name="connsiteY10" fmla="*/ 180705 h 1447805"/>
              <a:gd name="connsiteX11" fmla="*/ 1574436 w 1777444"/>
              <a:gd name="connsiteY11" fmla="*/ 322220 h 1447805"/>
              <a:gd name="connsiteX12" fmla="*/ 1487350 w 1777444"/>
              <a:gd name="connsiteY12" fmla="*/ 729345 h 1447805"/>
              <a:gd name="connsiteX13" fmla="*/ 1576613 w 1777444"/>
              <a:gd name="connsiteY13" fmla="*/ 1144091 h 1447805"/>
              <a:gd name="connsiteX14" fmla="*/ 1652813 w 1777444"/>
              <a:gd name="connsiteY14" fmla="*/ 1286694 h 1447805"/>
              <a:gd name="connsiteX15" fmla="*/ 1729013 w 1777444"/>
              <a:gd name="connsiteY15" fmla="*/ 1389020 h 1447805"/>
              <a:gd name="connsiteX16" fmla="*/ 1776910 w 1777444"/>
              <a:gd name="connsiteY16" fmla="*/ 1447802 h 1447805"/>
              <a:gd name="connsiteX17" fmla="*/ 1698533 w 1777444"/>
              <a:gd name="connsiteY17" fmla="*/ 1391197 h 1447805"/>
              <a:gd name="connsiteX18" fmla="*/ 1324064 w 1777444"/>
              <a:gd name="connsiteY18" fmla="*/ 1277985 h 1447805"/>
              <a:gd name="connsiteX19" fmla="*/ 763994 w 1777444"/>
              <a:gd name="connsiteY19" fmla="*/ 1390652 h 1447805"/>
              <a:gd name="connsiteX20" fmla="*/ 429258 w 1777444"/>
              <a:gd name="connsiteY20" fmla="*/ 1443448 h 1447805"/>
              <a:gd name="connsiteX21" fmla="*/ 198481 w 1777444"/>
              <a:gd name="connsiteY21" fmla="*/ 1389020 h 1447805"/>
              <a:gd name="connsiteX22" fmla="*/ 93978 w 1777444"/>
              <a:gd name="connsiteY22" fmla="*/ 1280162 h 1447805"/>
              <a:gd name="connsiteX23" fmla="*/ 37373 w 1777444"/>
              <a:gd name="connsiteY23" fmla="*/ 1140825 h 1447805"/>
              <a:gd name="connsiteX24" fmla="*/ 4 w 1777444"/>
              <a:gd name="connsiteY24" fmla="*/ 727168 h 1447805"/>
              <a:gd name="connsiteX0" fmla="*/ 4 w 1777444"/>
              <a:gd name="connsiteY0" fmla="*/ 727168 h 1447805"/>
              <a:gd name="connsiteX1" fmla="*/ 39278 w 1777444"/>
              <a:gd name="connsiteY1" fmla="*/ 309701 h 1447805"/>
              <a:gd name="connsiteX2" fmla="*/ 99693 w 1777444"/>
              <a:gd name="connsiteY2" fmla="*/ 173902 h 1447805"/>
              <a:gd name="connsiteX3" fmla="*/ 200658 w 1777444"/>
              <a:gd name="connsiteY3" fmla="*/ 61235 h 1447805"/>
              <a:gd name="connsiteX4" fmla="*/ 420550 w 1777444"/>
              <a:gd name="connsiteY4" fmla="*/ 6534 h 1447805"/>
              <a:gd name="connsiteX5" fmla="*/ 773158 w 1777444"/>
              <a:gd name="connsiteY5" fmla="*/ 58965 h 1447805"/>
              <a:gd name="connsiteX6" fmla="*/ 1330506 w 1777444"/>
              <a:gd name="connsiteY6" fmla="*/ 172176 h 1447805"/>
              <a:gd name="connsiteX7" fmla="*/ 1702887 w 1777444"/>
              <a:gd name="connsiteY7" fmla="*/ 65317 h 1447805"/>
              <a:gd name="connsiteX8" fmla="*/ 1774733 w 1777444"/>
              <a:gd name="connsiteY8" fmla="*/ 2 h 1447805"/>
              <a:gd name="connsiteX9" fmla="*/ 1729013 w 1777444"/>
              <a:gd name="connsiteY9" fmla="*/ 63140 h 1447805"/>
              <a:gd name="connsiteX10" fmla="*/ 1652813 w 1777444"/>
              <a:gd name="connsiteY10" fmla="*/ 180705 h 1447805"/>
              <a:gd name="connsiteX11" fmla="*/ 1574436 w 1777444"/>
              <a:gd name="connsiteY11" fmla="*/ 322220 h 1447805"/>
              <a:gd name="connsiteX12" fmla="*/ 1487350 w 1777444"/>
              <a:gd name="connsiteY12" fmla="*/ 729345 h 1447805"/>
              <a:gd name="connsiteX13" fmla="*/ 1576613 w 1777444"/>
              <a:gd name="connsiteY13" fmla="*/ 1144091 h 1447805"/>
              <a:gd name="connsiteX14" fmla="*/ 1652813 w 1777444"/>
              <a:gd name="connsiteY14" fmla="*/ 1286694 h 1447805"/>
              <a:gd name="connsiteX15" fmla="*/ 1729013 w 1777444"/>
              <a:gd name="connsiteY15" fmla="*/ 1389020 h 1447805"/>
              <a:gd name="connsiteX16" fmla="*/ 1776910 w 1777444"/>
              <a:gd name="connsiteY16" fmla="*/ 1447802 h 1447805"/>
              <a:gd name="connsiteX17" fmla="*/ 1698533 w 1777444"/>
              <a:gd name="connsiteY17" fmla="*/ 1391197 h 1447805"/>
              <a:gd name="connsiteX18" fmla="*/ 1324064 w 1777444"/>
              <a:gd name="connsiteY18" fmla="*/ 1277985 h 1447805"/>
              <a:gd name="connsiteX19" fmla="*/ 763994 w 1777444"/>
              <a:gd name="connsiteY19" fmla="*/ 1390652 h 1447805"/>
              <a:gd name="connsiteX20" fmla="*/ 429258 w 1777444"/>
              <a:gd name="connsiteY20" fmla="*/ 1443448 h 1447805"/>
              <a:gd name="connsiteX21" fmla="*/ 198481 w 1777444"/>
              <a:gd name="connsiteY21" fmla="*/ 1389020 h 1447805"/>
              <a:gd name="connsiteX22" fmla="*/ 93978 w 1777444"/>
              <a:gd name="connsiteY22" fmla="*/ 1280162 h 1447805"/>
              <a:gd name="connsiteX23" fmla="*/ 37373 w 1777444"/>
              <a:gd name="connsiteY23" fmla="*/ 1140825 h 1447805"/>
              <a:gd name="connsiteX24" fmla="*/ 4 w 1777444"/>
              <a:gd name="connsiteY24" fmla="*/ 727168 h 1447805"/>
              <a:gd name="connsiteX0" fmla="*/ 4 w 1777444"/>
              <a:gd name="connsiteY0" fmla="*/ 727168 h 1447805"/>
              <a:gd name="connsiteX1" fmla="*/ 39278 w 1777444"/>
              <a:gd name="connsiteY1" fmla="*/ 309701 h 1447805"/>
              <a:gd name="connsiteX2" fmla="*/ 99693 w 1777444"/>
              <a:gd name="connsiteY2" fmla="*/ 173902 h 1447805"/>
              <a:gd name="connsiteX3" fmla="*/ 202563 w 1777444"/>
              <a:gd name="connsiteY3" fmla="*/ 63140 h 1447805"/>
              <a:gd name="connsiteX4" fmla="*/ 420550 w 1777444"/>
              <a:gd name="connsiteY4" fmla="*/ 6534 h 1447805"/>
              <a:gd name="connsiteX5" fmla="*/ 773158 w 1777444"/>
              <a:gd name="connsiteY5" fmla="*/ 58965 h 1447805"/>
              <a:gd name="connsiteX6" fmla="*/ 1330506 w 1777444"/>
              <a:gd name="connsiteY6" fmla="*/ 172176 h 1447805"/>
              <a:gd name="connsiteX7" fmla="*/ 1702887 w 1777444"/>
              <a:gd name="connsiteY7" fmla="*/ 65317 h 1447805"/>
              <a:gd name="connsiteX8" fmla="*/ 1774733 w 1777444"/>
              <a:gd name="connsiteY8" fmla="*/ 2 h 1447805"/>
              <a:gd name="connsiteX9" fmla="*/ 1729013 w 1777444"/>
              <a:gd name="connsiteY9" fmla="*/ 63140 h 1447805"/>
              <a:gd name="connsiteX10" fmla="*/ 1652813 w 1777444"/>
              <a:gd name="connsiteY10" fmla="*/ 180705 h 1447805"/>
              <a:gd name="connsiteX11" fmla="*/ 1574436 w 1777444"/>
              <a:gd name="connsiteY11" fmla="*/ 322220 h 1447805"/>
              <a:gd name="connsiteX12" fmla="*/ 1487350 w 1777444"/>
              <a:gd name="connsiteY12" fmla="*/ 729345 h 1447805"/>
              <a:gd name="connsiteX13" fmla="*/ 1576613 w 1777444"/>
              <a:gd name="connsiteY13" fmla="*/ 1144091 h 1447805"/>
              <a:gd name="connsiteX14" fmla="*/ 1652813 w 1777444"/>
              <a:gd name="connsiteY14" fmla="*/ 1286694 h 1447805"/>
              <a:gd name="connsiteX15" fmla="*/ 1729013 w 1777444"/>
              <a:gd name="connsiteY15" fmla="*/ 1389020 h 1447805"/>
              <a:gd name="connsiteX16" fmla="*/ 1776910 w 1777444"/>
              <a:gd name="connsiteY16" fmla="*/ 1447802 h 1447805"/>
              <a:gd name="connsiteX17" fmla="*/ 1698533 w 1777444"/>
              <a:gd name="connsiteY17" fmla="*/ 1391197 h 1447805"/>
              <a:gd name="connsiteX18" fmla="*/ 1324064 w 1777444"/>
              <a:gd name="connsiteY18" fmla="*/ 1277985 h 1447805"/>
              <a:gd name="connsiteX19" fmla="*/ 763994 w 1777444"/>
              <a:gd name="connsiteY19" fmla="*/ 1390652 h 1447805"/>
              <a:gd name="connsiteX20" fmla="*/ 429258 w 1777444"/>
              <a:gd name="connsiteY20" fmla="*/ 1443448 h 1447805"/>
              <a:gd name="connsiteX21" fmla="*/ 198481 w 1777444"/>
              <a:gd name="connsiteY21" fmla="*/ 1389020 h 1447805"/>
              <a:gd name="connsiteX22" fmla="*/ 93978 w 1777444"/>
              <a:gd name="connsiteY22" fmla="*/ 1280162 h 1447805"/>
              <a:gd name="connsiteX23" fmla="*/ 37373 w 1777444"/>
              <a:gd name="connsiteY23" fmla="*/ 1140825 h 1447805"/>
              <a:gd name="connsiteX24" fmla="*/ 4 w 1777444"/>
              <a:gd name="connsiteY24" fmla="*/ 727168 h 1447805"/>
              <a:gd name="connsiteX0" fmla="*/ 4 w 1777444"/>
              <a:gd name="connsiteY0" fmla="*/ 727168 h 1447805"/>
              <a:gd name="connsiteX1" fmla="*/ 39278 w 1777444"/>
              <a:gd name="connsiteY1" fmla="*/ 309701 h 1447805"/>
              <a:gd name="connsiteX2" fmla="*/ 99693 w 1777444"/>
              <a:gd name="connsiteY2" fmla="*/ 173902 h 1447805"/>
              <a:gd name="connsiteX3" fmla="*/ 202563 w 1777444"/>
              <a:gd name="connsiteY3" fmla="*/ 63140 h 1447805"/>
              <a:gd name="connsiteX4" fmla="*/ 420550 w 1777444"/>
              <a:gd name="connsiteY4" fmla="*/ 6534 h 1447805"/>
              <a:gd name="connsiteX5" fmla="*/ 773158 w 1777444"/>
              <a:gd name="connsiteY5" fmla="*/ 58965 h 1447805"/>
              <a:gd name="connsiteX6" fmla="*/ 1330506 w 1777444"/>
              <a:gd name="connsiteY6" fmla="*/ 172176 h 1447805"/>
              <a:gd name="connsiteX7" fmla="*/ 1702887 w 1777444"/>
              <a:gd name="connsiteY7" fmla="*/ 65317 h 1447805"/>
              <a:gd name="connsiteX8" fmla="*/ 1774733 w 1777444"/>
              <a:gd name="connsiteY8" fmla="*/ 2 h 1447805"/>
              <a:gd name="connsiteX9" fmla="*/ 1729013 w 1777444"/>
              <a:gd name="connsiteY9" fmla="*/ 63140 h 1447805"/>
              <a:gd name="connsiteX10" fmla="*/ 1652813 w 1777444"/>
              <a:gd name="connsiteY10" fmla="*/ 180705 h 1447805"/>
              <a:gd name="connsiteX11" fmla="*/ 1582056 w 1777444"/>
              <a:gd name="connsiteY11" fmla="*/ 310790 h 1447805"/>
              <a:gd name="connsiteX12" fmla="*/ 1487350 w 1777444"/>
              <a:gd name="connsiteY12" fmla="*/ 729345 h 1447805"/>
              <a:gd name="connsiteX13" fmla="*/ 1576613 w 1777444"/>
              <a:gd name="connsiteY13" fmla="*/ 1144091 h 1447805"/>
              <a:gd name="connsiteX14" fmla="*/ 1652813 w 1777444"/>
              <a:gd name="connsiteY14" fmla="*/ 1286694 h 1447805"/>
              <a:gd name="connsiteX15" fmla="*/ 1729013 w 1777444"/>
              <a:gd name="connsiteY15" fmla="*/ 1389020 h 1447805"/>
              <a:gd name="connsiteX16" fmla="*/ 1776910 w 1777444"/>
              <a:gd name="connsiteY16" fmla="*/ 1447802 h 1447805"/>
              <a:gd name="connsiteX17" fmla="*/ 1698533 w 1777444"/>
              <a:gd name="connsiteY17" fmla="*/ 1391197 h 1447805"/>
              <a:gd name="connsiteX18" fmla="*/ 1324064 w 1777444"/>
              <a:gd name="connsiteY18" fmla="*/ 1277985 h 1447805"/>
              <a:gd name="connsiteX19" fmla="*/ 763994 w 1777444"/>
              <a:gd name="connsiteY19" fmla="*/ 1390652 h 1447805"/>
              <a:gd name="connsiteX20" fmla="*/ 429258 w 1777444"/>
              <a:gd name="connsiteY20" fmla="*/ 1443448 h 1447805"/>
              <a:gd name="connsiteX21" fmla="*/ 198481 w 1777444"/>
              <a:gd name="connsiteY21" fmla="*/ 1389020 h 1447805"/>
              <a:gd name="connsiteX22" fmla="*/ 93978 w 1777444"/>
              <a:gd name="connsiteY22" fmla="*/ 1280162 h 1447805"/>
              <a:gd name="connsiteX23" fmla="*/ 37373 w 1777444"/>
              <a:gd name="connsiteY23" fmla="*/ 1140825 h 1447805"/>
              <a:gd name="connsiteX24" fmla="*/ 4 w 1777444"/>
              <a:gd name="connsiteY24" fmla="*/ 727168 h 1447805"/>
              <a:gd name="connsiteX0" fmla="*/ 4 w 1777444"/>
              <a:gd name="connsiteY0" fmla="*/ 727168 h 1447805"/>
              <a:gd name="connsiteX1" fmla="*/ 39278 w 1777444"/>
              <a:gd name="connsiteY1" fmla="*/ 309701 h 1447805"/>
              <a:gd name="connsiteX2" fmla="*/ 99693 w 1777444"/>
              <a:gd name="connsiteY2" fmla="*/ 173902 h 1447805"/>
              <a:gd name="connsiteX3" fmla="*/ 202563 w 1777444"/>
              <a:gd name="connsiteY3" fmla="*/ 63140 h 1447805"/>
              <a:gd name="connsiteX4" fmla="*/ 420550 w 1777444"/>
              <a:gd name="connsiteY4" fmla="*/ 6534 h 1447805"/>
              <a:gd name="connsiteX5" fmla="*/ 773158 w 1777444"/>
              <a:gd name="connsiteY5" fmla="*/ 58965 h 1447805"/>
              <a:gd name="connsiteX6" fmla="*/ 1330506 w 1777444"/>
              <a:gd name="connsiteY6" fmla="*/ 172176 h 1447805"/>
              <a:gd name="connsiteX7" fmla="*/ 1702887 w 1777444"/>
              <a:gd name="connsiteY7" fmla="*/ 65317 h 1447805"/>
              <a:gd name="connsiteX8" fmla="*/ 1774733 w 1777444"/>
              <a:gd name="connsiteY8" fmla="*/ 2 h 1447805"/>
              <a:gd name="connsiteX9" fmla="*/ 1729013 w 1777444"/>
              <a:gd name="connsiteY9" fmla="*/ 63140 h 1447805"/>
              <a:gd name="connsiteX10" fmla="*/ 1652813 w 1777444"/>
              <a:gd name="connsiteY10" fmla="*/ 180705 h 1447805"/>
              <a:gd name="connsiteX11" fmla="*/ 1582056 w 1777444"/>
              <a:gd name="connsiteY11" fmla="*/ 310790 h 1447805"/>
              <a:gd name="connsiteX12" fmla="*/ 1487350 w 1777444"/>
              <a:gd name="connsiteY12" fmla="*/ 729345 h 1447805"/>
              <a:gd name="connsiteX13" fmla="*/ 1576613 w 1777444"/>
              <a:gd name="connsiteY13" fmla="*/ 1144091 h 1447805"/>
              <a:gd name="connsiteX14" fmla="*/ 1652813 w 1777444"/>
              <a:gd name="connsiteY14" fmla="*/ 1286694 h 1447805"/>
              <a:gd name="connsiteX15" fmla="*/ 1729013 w 1777444"/>
              <a:gd name="connsiteY15" fmla="*/ 1389020 h 1447805"/>
              <a:gd name="connsiteX16" fmla="*/ 1776910 w 1777444"/>
              <a:gd name="connsiteY16" fmla="*/ 1447802 h 1447805"/>
              <a:gd name="connsiteX17" fmla="*/ 1698533 w 1777444"/>
              <a:gd name="connsiteY17" fmla="*/ 1391197 h 1447805"/>
              <a:gd name="connsiteX18" fmla="*/ 1324064 w 1777444"/>
              <a:gd name="connsiteY18" fmla="*/ 1277985 h 1447805"/>
              <a:gd name="connsiteX19" fmla="*/ 763994 w 1777444"/>
              <a:gd name="connsiteY19" fmla="*/ 1390652 h 1447805"/>
              <a:gd name="connsiteX20" fmla="*/ 429258 w 1777444"/>
              <a:gd name="connsiteY20" fmla="*/ 1443448 h 1447805"/>
              <a:gd name="connsiteX21" fmla="*/ 198481 w 1777444"/>
              <a:gd name="connsiteY21" fmla="*/ 1389020 h 1447805"/>
              <a:gd name="connsiteX22" fmla="*/ 93978 w 1777444"/>
              <a:gd name="connsiteY22" fmla="*/ 1280162 h 1447805"/>
              <a:gd name="connsiteX23" fmla="*/ 37373 w 1777444"/>
              <a:gd name="connsiteY23" fmla="*/ 1140825 h 1447805"/>
              <a:gd name="connsiteX24" fmla="*/ 4 w 1777444"/>
              <a:gd name="connsiteY24" fmla="*/ 727168 h 1447805"/>
              <a:gd name="connsiteX0" fmla="*/ 4 w 1777444"/>
              <a:gd name="connsiteY0" fmla="*/ 727168 h 1447805"/>
              <a:gd name="connsiteX1" fmla="*/ 39278 w 1777444"/>
              <a:gd name="connsiteY1" fmla="*/ 309701 h 1447805"/>
              <a:gd name="connsiteX2" fmla="*/ 99693 w 1777444"/>
              <a:gd name="connsiteY2" fmla="*/ 173902 h 1447805"/>
              <a:gd name="connsiteX3" fmla="*/ 202563 w 1777444"/>
              <a:gd name="connsiteY3" fmla="*/ 63140 h 1447805"/>
              <a:gd name="connsiteX4" fmla="*/ 420550 w 1777444"/>
              <a:gd name="connsiteY4" fmla="*/ 6534 h 1447805"/>
              <a:gd name="connsiteX5" fmla="*/ 773158 w 1777444"/>
              <a:gd name="connsiteY5" fmla="*/ 58965 h 1447805"/>
              <a:gd name="connsiteX6" fmla="*/ 1330506 w 1777444"/>
              <a:gd name="connsiteY6" fmla="*/ 172176 h 1447805"/>
              <a:gd name="connsiteX7" fmla="*/ 1702887 w 1777444"/>
              <a:gd name="connsiteY7" fmla="*/ 65317 h 1447805"/>
              <a:gd name="connsiteX8" fmla="*/ 1774733 w 1777444"/>
              <a:gd name="connsiteY8" fmla="*/ 2 h 1447805"/>
              <a:gd name="connsiteX9" fmla="*/ 1729013 w 1777444"/>
              <a:gd name="connsiteY9" fmla="*/ 63140 h 1447805"/>
              <a:gd name="connsiteX10" fmla="*/ 1652813 w 1777444"/>
              <a:gd name="connsiteY10" fmla="*/ 180705 h 1447805"/>
              <a:gd name="connsiteX11" fmla="*/ 1582056 w 1777444"/>
              <a:gd name="connsiteY11" fmla="*/ 310790 h 1447805"/>
              <a:gd name="connsiteX12" fmla="*/ 1487350 w 1777444"/>
              <a:gd name="connsiteY12" fmla="*/ 729345 h 1447805"/>
              <a:gd name="connsiteX13" fmla="*/ 1582328 w 1777444"/>
              <a:gd name="connsiteY13" fmla="*/ 1142186 h 1447805"/>
              <a:gd name="connsiteX14" fmla="*/ 1652813 w 1777444"/>
              <a:gd name="connsiteY14" fmla="*/ 1286694 h 1447805"/>
              <a:gd name="connsiteX15" fmla="*/ 1729013 w 1777444"/>
              <a:gd name="connsiteY15" fmla="*/ 1389020 h 1447805"/>
              <a:gd name="connsiteX16" fmla="*/ 1776910 w 1777444"/>
              <a:gd name="connsiteY16" fmla="*/ 1447802 h 1447805"/>
              <a:gd name="connsiteX17" fmla="*/ 1698533 w 1777444"/>
              <a:gd name="connsiteY17" fmla="*/ 1391197 h 1447805"/>
              <a:gd name="connsiteX18" fmla="*/ 1324064 w 1777444"/>
              <a:gd name="connsiteY18" fmla="*/ 1277985 h 1447805"/>
              <a:gd name="connsiteX19" fmla="*/ 763994 w 1777444"/>
              <a:gd name="connsiteY19" fmla="*/ 1390652 h 1447805"/>
              <a:gd name="connsiteX20" fmla="*/ 429258 w 1777444"/>
              <a:gd name="connsiteY20" fmla="*/ 1443448 h 1447805"/>
              <a:gd name="connsiteX21" fmla="*/ 198481 w 1777444"/>
              <a:gd name="connsiteY21" fmla="*/ 1389020 h 1447805"/>
              <a:gd name="connsiteX22" fmla="*/ 93978 w 1777444"/>
              <a:gd name="connsiteY22" fmla="*/ 1280162 h 1447805"/>
              <a:gd name="connsiteX23" fmla="*/ 37373 w 1777444"/>
              <a:gd name="connsiteY23" fmla="*/ 1140825 h 1447805"/>
              <a:gd name="connsiteX24" fmla="*/ 4 w 1777444"/>
              <a:gd name="connsiteY24" fmla="*/ 727168 h 1447805"/>
              <a:gd name="connsiteX0" fmla="*/ 4 w 1777435"/>
              <a:gd name="connsiteY0" fmla="*/ 727168 h 1447805"/>
              <a:gd name="connsiteX1" fmla="*/ 39278 w 1777435"/>
              <a:gd name="connsiteY1" fmla="*/ 309701 h 1447805"/>
              <a:gd name="connsiteX2" fmla="*/ 99693 w 1777435"/>
              <a:gd name="connsiteY2" fmla="*/ 173902 h 1447805"/>
              <a:gd name="connsiteX3" fmla="*/ 202563 w 1777435"/>
              <a:gd name="connsiteY3" fmla="*/ 63140 h 1447805"/>
              <a:gd name="connsiteX4" fmla="*/ 420550 w 1777435"/>
              <a:gd name="connsiteY4" fmla="*/ 6534 h 1447805"/>
              <a:gd name="connsiteX5" fmla="*/ 773158 w 1777435"/>
              <a:gd name="connsiteY5" fmla="*/ 58965 h 1447805"/>
              <a:gd name="connsiteX6" fmla="*/ 1330506 w 1777435"/>
              <a:gd name="connsiteY6" fmla="*/ 172176 h 1447805"/>
              <a:gd name="connsiteX7" fmla="*/ 1702887 w 1777435"/>
              <a:gd name="connsiteY7" fmla="*/ 65317 h 1447805"/>
              <a:gd name="connsiteX8" fmla="*/ 1774733 w 1777435"/>
              <a:gd name="connsiteY8" fmla="*/ 2 h 1447805"/>
              <a:gd name="connsiteX9" fmla="*/ 1729013 w 1777435"/>
              <a:gd name="connsiteY9" fmla="*/ 63140 h 1447805"/>
              <a:gd name="connsiteX10" fmla="*/ 1652813 w 1777435"/>
              <a:gd name="connsiteY10" fmla="*/ 180705 h 1447805"/>
              <a:gd name="connsiteX11" fmla="*/ 1582056 w 1777435"/>
              <a:gd name="connsiteY11" fmla="*/ 310790 h 1447805"/>
              <a:gd name="connsiteX12" fmla="*/ 1487350 w 1777435"/>
              <a:gd name="connsiteY12" fmla="*/ 729345 h 1447805"/>
              <a:gd name="connsiteX13" fmla="*/ 1582328 w 1777435"/>
              <a:gd name="connsiteY13" fmla="*/ 1142186 h 1447805"/>
              <a:gd name="connsiteX14" fmla="*/ 1656623 w 1777435"/>
              <a:gd name="connsiteY14" fmla="*/ 1282884 h 1447805"/>
              <a:gd name="connsiteX15" fmla="*/ 1729013 w 1777435"/>
              <a:gd name="connsiteY15" fmla="*/ 1389020 h 1447805"/>
              <a:gd name="connsiteX16" fmla="*/ 1776910 w 1777435"/>
              <a:gd name="connsiteY16" fmla="*/ 1447802 h 1447805"/>
              <a:gd name="connsiteX17" fmla="*/ 1698533 w 1777435"/>
              <a:gd name="connsiteY17" fmla="*/ 1391197 h 1447805"/>
              <a:gd name="connsiteX18" fmla="*/ 1324064 w 1777435"/>
              <a:gd name="connsiteY18" fmla="*/ 1277985 h 1447805"/>
              <a:gd name="connsiteX19" fmla="*/ 763994 w 1777435"/>
              <a:gd name="connsiteY19" fmla="*/ 1390652 h 1447805"/>
              <a:gd name="connsiteX20" fmla="*/ 429258 w 1777435"/>
              <a:gd name="connsiteY20" fmla="*/ 1443448 h 1447805"/>
              <a:gd name="connsiteX21" fmla="*/ 198481 w 1777435"/>
              <a:gd name="connsiteY21" fmla="*/ 1389020 h 1447805"/>
              <a:gd name="connsiteX22" fmla="*/ 93978 w 1777435"/>
              <a:gd name="connsiteY22" fmla="*/ 1280162 h 1447805"/>
              <a:gd name="connsiteX23" fmla="*/ 37373 w 1777435"/>
              <a:gd name="connsiteY23" fmla="*/ 1140825 h 1447805"/>
              <a:gd name="connsiteX24" fmla="*/ 4 w 1777435"/>
              <a:gd name="connsiteY24" fmla="*/ 727168 h 1447805"/>
              <a:gd name="connsiteX0" fmla="*/ 4 w 1777435"/>
              <a:gd name="connsiteY0" fmla="*/ 727168 h 1447805"/>
              <a:gd name="connsiteX1" fmla="*/ 39278 w 1777435"/>
              <a:gd name="connsiteY1" fmla="*/ 309701 h 1447805"/>
              <a:gd name="connsiteX2" fmla="*/ 99693 w 1777435"/>
              <a:gd name="connsiteY2" fmla="*/ 173902 h 1447805"/>
              <a:gd name="connsiteX3" fmla="*/ 202563 w 1777435"/>
              <a:gd name="connsiteY3" fmla="*/ 63140 h 1447805"/>
              <a:gd name="connsiteX4" fmla="*/ 420550 w 1777435"/>
              <a:gd name="connsiteY4" fmla="*/ 6534 h 1447805"/>
              <a:gd name="connsiteX5" fmla="*/ 773158 w 1777435"/>
              <a:gd name="connsiteY5" fmla="*/ 58965 h 1447805"/>
              <a:gd name="connsiteX6" fmla="*/ 1330506 w 1777435"/>
              <a:gd name="connsiteY6" fmla="*/ 172176 h 1447805"/>
              <a:gd name="connsiteX7" fmla="*/ 1702887 w 1777435"/>
              <a:gd name="connsiteY7" fmla="*/ 65317 h 1447805"/>
              <a:gd name="connsiteX8" fmla="*/ 1774733 w 1777435"/>
              <a:gd name="connsiteY8" fmla="*/ 2 h 1447805"/>
              <a:gd name="connsiteX9" fmla="*/ 1729013 w 1777435"/>
              <a:gd name="connsiteY9" fmla="*/ 63140 h 1447805"/>
              <a:gd name="connsiteX10" fmla="*/ 1652813 w 1777435"/>
              <a:gd name="connsiteY10" fmla="*/ 180705 h 1447805"/>
              <a:gd name="connsiteX11" fmla="*/ 1582056 w 1777435"/>
              <a:gd name="connsiteY11" fmla="*/ 310790 h 1447805"/>
              <a:gd name="connsiteX12" fmla="*/ 1487350 w 1777435"/>
              <a:gd name="connsiteY12" fmla="*/ 729345 h 1447805"/>
              <a:gd name="connsiteX13" fmla="*/ 1582328 w 1777435"/>
              <a:gd name="connsiteY13" fmla="*/ 1142186 h 1447805"/>
              <a:gd name="connsiteX14" fmla="*/ 1656623 w 1777435"/>
              <a:gd name="connsiteY14" fmla="*/ 1282884 h 1447805"/>
              <a:gd name="connsiteX15" fmla="*/ 1729013 w 1777435"/>
              <a:gd name="connsiteY15" fmla="*/ 1389020 h 1447805"/>
              <a:gd name="connsiteX16" fmla="*/ 1776910 w 1777435"/>
              <a:gd name="connsiteY16" fmla="*/ 1447802 h 1447805"/>
              <a:gd name="connsiteX17" fmla="*/ 1698533 w 1777435"/>
              <a:gd name="connsiteY17" fmla="*/ 1391197 h 1447805"/>
              <a:gd name="connsiteX18" fmla="*/ 1324064 w 1777435"/>
              <a:gd name="connsiteY18" fmla="*/ 1277985 h 1447805"/>
              <a:gd name="connsiteX19" fmla="*/ 763994 w 1777435"/>
              <a:gd name="connsiteY19" fmla="*/ 1390652 h 1447805"/>
              <a:gd name="connsiteX20" fmla="*/ 429258 w 1777435"/>
              <a:gd name="connsiteY20" fmla="*/ 1443448 h 1447805"/>
              <a:gd name="connsiteX21" fmla="*/ 198481 w 1777435"/>
              <a:gd name="connsiteY21" fmla="*/ 1389020 h 1447805"/>
              <a:gd name="connsiteX22" fmla="*/ 93978 w 1777435"/>
              <a:gd name="connsiteY22" fmla="*/ 1280162 h 1447805"/>
              <a:gd name="connsiteX23" fmla="*/ 37373 w 1777435"/>
              <a:gd name="connsiteY23" fmla="*/ 1140825 h 1447805"/>
              <a:gd name="connsiteX24" fmla="*/ 4 w 1777435"/>
              <a:gd name="connsiteY24" fmla="*/ 727168 h 1447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777435" h="1447805">
                <a:moveTo>
                  <a:pt x="4" y="727168"/>
                </a:moveTo>
                <a:cubicBezTo>
                  <a:pt x="322" y="588647"/>
                  <a:pt x="15043" y="384767"/>
                  <a:pt x="39278" y="309701"/>
                </a:cubicBezTo>
                <a:cubicBezTo>
                  <a:pt x="63513" y="234635"/>
                  <a:pt x="72479" y="214996"/>
                  <a:pt x="99693" y="173902"/>
                </a:cubicBezTo>
                <a:cubicBezTo>
                  <a:pt x="126907" y="132809"/>
                  <a:pt x="149087" y="91035"/>
                  <a:pt x="202563" y="63140"/>
                </a:cubicBezTo>
                <a:cubicBezTo>
                  <a:pt x="256039" y="35245"/>
                  <a:pt x="325451" y="7230"/>
                  <a:pt x="420550" y="6534"/>
                </a:cubicBezTo>
                <a:cubicBezTo>
                  <a:pt x="515649" y="5838"/>
                  <a:pt x="621499" y="31358"/>
                  <a:pt x="773158" y="58965"/>
                </a:cubicBezTo>
                <a:cubicBezTo>
                  <a:pt x="924817" y="86572"/>
                  <a:pt x="1175551" y="171117"/>
                  <a:pt x="1330506" y="172176"/>
                </a:cubicBezTo>
                <a:cubicBezTo>
                  <a:pt x="1485461" y="173235"/>
                  <a:pt x="1628849" y="94013"/>
                  <a:pt x="1702887" y="65317"/>
                </a:cubicBezTo>
                <a:cubicBezTo>
                  <a:pt x="1776925" y="36621"/>
                  <a:pt x="1770379" y="365"/>
                  <a:pt x="1774733" y="2"/>
                </a:cubicBezTo>
                <a:cubicBezTo>
                  <a:pt x="1779087" y="-361"/>
                  <a:pt x="1749333" y="33023"/>
                  <a:pt x="1729013" y="63140"/>
                </a:cubicBezTo>
                <a:cubicBezTo>
                  <a:pt x="1708693" y="93257"/>
                  <a:pt x="1677306" y="139430"/>
                  <a:pt x="1652813" y="180705"/>
                </a:cubicBezTo>
                <a:cubicBezTo>
                  <a:pt x="1628320" y="221980"/>
                  <a:pt x="1619158" y="219350"/>
                  <a:pt x="1582056" y="310790"/>
                </a:cubicBezTo>
                <a:cubicBezTo>
                  <a:pt x="1544954" y="402230"/>
                  <a:pt x="1487305" y="590779"/>
                  <a:pt x="1487350" y="729345"/>
                </a:cubicBezTo>
                <a:cubicBezTo>
                  <a:pt x="1487395" y="867911"/>
                  <a:pt x="1546496" y="1049929"/>
                  <a:pt x="1582328" y="1142186"/>
                </a:cubicBezTo>
                <a:cubicBezTo>
                  <a:pt x="1618160" y="1234443"/>
                  <a:pt x="1632176" y="1241745"/>
                  <a:pt x="1656623" y="1282884"/>
                </a:cubicBezTo>
                <a:cubicBezTo>
                  <a:pt x="1681071" y="1324023"/>
                  <a:pt x="1708965" y="1361534"/>
                  <a:pt x="1729013" y="1389020"/>
                </a:cubicBezTo>
                <a:cubicBezTo>
                  <a:pt x="1749061" y="1416506"/>
                  <a:pt x="1781990" y="1447439"/>
                  <a:pt x="1776910" y="1447802"/>
                </a:cubicBezTo>
                <a:cubicBezTo>
                  <a:pt x="1771830" y="1448165"/>
                  <a:pt x="1774007" y="1419500"/>
                  <a:pt x="1698533" y="1391197"/>
                </a:cubicBezTo>
                <a:cubicBezTo>
                  <a:pt x="1623059" y="1362894"/>
                  <a:pt x="1479820" y="1278076"/>
                  <a:pt x="1324064" y="1277985"/>
                </a:cubicBezTo>
                <a:cubicBezTo>
                  <a:pt x="1168308" y="1277894"/>
                  <a:pt x="913128" y="1363075"/>
                  <a:pt x="763994" y="1390652"/>
                </a:cubicBezTo>
                <a:cubicBezTo>
                  <a:pt x="614860" y="1418229"/>
                  <a:pt x="523510" y="1443720"/>
                  <a:pt x="429258" y="1443448"/>
                </a:cubicBezTo>
                <a:cubicBezTo>
                  <a:pt x="335006" y="1443176"/>
                  <a:pt x="254361" y="1416234"/>
                  <a:pt x="198481" y="1389020"/>
                </a:cubicBezTo>
                <a:cubicBezTo>
                  <a:pt x="142601" y="1361806"/>
                  <a:pt x="120829" y="1321528"/>
                  <a:pt x="93978" y="1280162"/>
                </a:cubicBezTo>
                <a:cubicBezTo>
                  <a:pt x="67127" y="1238796"/>
                  <a:pt x="53035" y="1232991"/>
                  <a:pt x="37373" y="1140825"/>
                </a:cubicBezTo>
                <a:cubicBezTo>
                  <a:pt x="21711" y="1048659"/>
                  <a:pt x="-314" y="865689"/>
                  <a:pt x="4" y="727168"/>
                </a:cubicBezTo>
                <a:close/>
              </a:path>
            </a:pathLst>
          </a:custGeom>
          <a:no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284" name="Connettore diritto 283">
            <a:extLst>
              <a:ext uri="{FF2B5EF4-FFF2-40B4-BE49-F238E27FC236}">
                <a16:creationId xmlns:a16="http://schemas.microsoft.com/office/drawing/2014/main" id="{52B751CD-B86E-4EC4-B229-A172CD4C1048}"/>
              </a:ext>
            </a:extLst>
          </p:cNvPr>
          <p:cNvCxnSpPr>
            <a:cxnSpLocks/>
          </p:cNvCxnSpPr>
          <p:nvPr/>
        </p:nvCxnSpPr>
        <p:spPr>
          <a:xfrm>
            <a:off x="5017874" y="3343592"/>
            <a:ext cx="2179977" cy="1259253"/>
          </a:xfrm>
          <a:prstGeom prst="line">
            <a:avLst/>
          </a:prstGeom>
          <a:ln w="3175">
            <a:solidFill>
              <a:srgbClr val="00B050"/>
            </a:solidFill>
            <a:prstDash val="lgDash"/>
          </a:ln>
        </p:spPr>
        <p:style>
          <a:lnRef idx="1">
            <a:schemeClr val="accent1"/>
          </a:lnRef>
          <a:fillRef idx="0">
            <a:schemeClr val="accent1"/>
          </a:fillRef>
          <a:effectRef idx="0">
            <a:schemeClr val="accent1"/>
          </a:effectRef>
          <a:fontRef idx="minor">
            <a:schemeClr val="tx1"/>
          </a:fontRef>
        </p:style>
      </p:cxnSp>
      <p:cxnSp>
        <p:nvCxnSpPr>
          <p:cNvPr id="351" name="Connettore diritto 350">
            <a:extLst>
              <a:ext uri="{FF2B5EF4-FFF2-40B4-BE49-F238E27FC236}">
                <a16:creationId xmlns:a16="http://schemas.microsoft.com/office/drawing/2014/main" id="{6BC8F514-567E-48B1-B197-F3ED360B3A4B}"/>
              </a:ext>
            </a:extLst>
          </p:cNvPr>
          <p:cNvCxnSpPr>
            <a:cxnSpLocks/>
          </p:cNvCxnSpPr>
          <p:nvPr/>
        </p:nvCxnSpPr>
        <p:spPr>
          <a:xfrm>
            <a:off x="5647320" y="2254500"/>
            <a:ext cx="2186733" cy="1263155"/>
          </a:xfrm>
          <a:prstGeom prst="line">
            <a:avLst/>
          </a:prstGeom>
          <a:ln w="3175">
            <a:solidFill>
              <a:srgbClr val="00B050"/>
            </a:solidFill>
            <a:prstDash val="lgDash"/>
          </a:ln>
        </p:spPr>
        <p:style>
          <a:lnRef idx="1">
            <a:schemeClr val="accent1"/>
          </a:lnRef>
          <a:fillRef idx="0">
            <a:schemeClr val="accent1"/>
          </a:fillRef>
          <a:effectRef idx="0">
            <a:schemeClr val="accent1"/>
          </a:effectRef>
          <a:fontRef idx="minor">
            <a:schemeClr val="tx1"/>
          </a:fontRef>
        </p:style>
      </p:cxnSp>
      <p:cxnSp>
        <p:nvCxnSpPr>
          <p:cNvPr id="352" name="Connettore diritto 351">
            <a:extLst>
              <a:ext uri="{FF2B5EF4-FFF2-40B4-BE49-F238E27FC236}">
                <a16:creationId xmlns:a16="http://schemas.microsoft.com/office/drawing/2014/main" id="{4F48AE0F-F1F6-4171-846D-86659596F2F3}"/>
              </a:ext>
            </a:extLst>
          </p:cNvPr>
          <p:cNvCxnSpPr>
            <a:cxnSpLocks/>
          </p:cNvCxnSpPr>
          <p:nvPr/>
        </p:nvCxnSpPr>
        <p:spPr>
          <a:xfrm>
            <a:off x="6282807" y="3655018"/>
            <a:ext cx="2124244" cy="122922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sp>
        <p:nvSpPr>
          <p:cNvPr id="2" name="CasellaDiTesto 1">
            <a:extLst>
              <a:ext uri="{FF2B5EF4-FFF2-40B4-BE49-F238E27FC236}">
                <a16:creationId xmlns:a16="http://schemas.microsoft.com/office/drawing/2014/main" id="{C9492BBA-76B7-40FA-A764-48BC24AB8BAA}"/>
              </a:ext>
            </a:extLst>
          </p:cNvPr>
          <p:cNvSpPr txBox="1"/>
          <p:nvPr/>
        </p:nvSpPr>
        <p:spPr>
          <a:xfrm>
            <a:off x="5100345" y="5524679"/>
            <a:ext cx="2254428" cy="646331"/>
          </a:xfrm>
          <a:prstGeom prst="rect">
            <a:avLst/>
          </a:prstGeom>
          <a:noFill/>
          <a:ln w="3175">
            <a:solidFill>
              <a:srgbClr val="00B050"/>
            </a:solidFill>
          </a:ln>
        </p:spPr>
        <p:txBody>
          <a:bodyPr wrap="square" rtlCol="0">
            <a:spAutoFit/>
          </a:bodyPr>
          <a:lstStyle/>
          <a:p>
            <a:pPr algn="ctr"/>
            <a:r>
              <a:rPr lang="it-IT" dirty="0">
                <a:solidFill>
                  <a:srgbClr val="00B050"/>
                </a:solidFill>
              </a:rPr>
              <a:t>Superficie esterna cilindro verde</a:t>
            </a:r>
          </a:p>
        </p:txBody>
      </p:sp>
      <p:cxnSp>
        <p:nvCxnSpPr>
          <p:cNvPr id="9" name="Connettore 2 8">
            <a:extLst>
              <a:ext uri="{FF2B5EF4-FFF2-40B4-BE49-F238E27FC236}">
                <a16:creationId xmlns:a16="http://schemas.microsoft.com/office/drawing/2014/main" id="{8BAD052D-B3AB-42D1-B490-B4EFC75A0939}"/>
              </a:ext>
            </a:extLst>
          </p:cNvPr>
          <p:cNvCxnSpPr>
            <a:cxnSpLocks/>
          </p:cNvCxnSpPr>
          <p:nvPr/>
        </p:nvCxnSpPr>
        <p:spPr>
          <a:xfrm flipV="1">
            <a:off x="7354773" y="5744465"/>
            <a:ext cx="1712684" cy="129148"/>
          </a:xfrm>
          <a:prstGeom prst="straightConnector1">
            <a:avLst/>
          </a:prstGeom>
          <a:ln w="3175">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sp>
        <p:nvSpPr>
          <p:cNvPr id="285" name="CasellaDiTesto 284">
            <a:extLst>
              <a:ext uri="{FF2B5EF4-FFF2-40B4-BE49-F238E27FC236}">
                <a16:creationId xmlns:a16="http://schemas.microsoft.com/office/drawing/2014/main" id="{14DB8B9B-376F-4F9E-AB10-9E67C44299E6}"/>
              </a:ext>
            </a:extLst>
          </p:cNvPr>
          <p:cNvSpPr txBox="1"/>
          <p:nvPr/>
        </p:nvSpPr>
        <p:spPr>
          <a:xfrm>
            <a:off x="4202386" y="4504526"/>
            <a:ext cx="2240708" cy="646331"/>
          </a:xfrm>
          <a:prstGeom prst="rect">
            <a:avLst/>
          </a:prstGeom>
          <a:noFill/>
          <a:ln w="3175">
            <a:solidFill>
              <a:srgbClr val="00B0F0"/>
            </a:solidFill>
          </a:ln>
        </p:spPr>
        <p:txBody>
          <a:bodyPr wrap="square" rtlCol="0">
            <a:spAutoFit/>
          </a:bodyPr>
          <a:lstStyle/>
          <a:p>
            <a:pPr algn="ctr"/>
            <a:r>
              <a:rPr lang="it-IT" dirty="0">
                <a:solidFill>
                  <a:srgbClr val="00B0F0"/>
                </a:solidFill>
              </a:rPr>
              <a:t>Superficie esterna cilindro blu</a:t>
            </a:r>
          </a:p>
        </p:txBody>
      </p:sp>
      <p:cxnSp>
        <p:nvCxnSpPr>
          <p:cNvPr id="15" name="Connettore 2 14">
            <a:extLst>
              <a:ext uri="{FF2B5EF4-FFF2-40B4-BE49-F238E27FC236}">
                <a16:creationId xmlns:a16="http://schemas.microsoft.com/office/drawing/2014/main" id="{8FBF5787-FB9A-46A5-AAE3-77A83FCF9601}"/>
              </a:ext>
            </a:extLst>
          </p:cNvPr>
          <p:cNvCxnSpPr>
            <a:cxnSpLocks/>
            <a:stCxn id="285" idx="0"/>
          </p:cNvCxnSpPr>
          <p:nvPr/>
        </p:nvCxnSpPr>
        <p:spPr>
          <a:xfrm flipV="1">
            <a:off x="5322740" y="3456960"/>
            <a:ext cx="721895" cy="1047566"/>
          </a:xfrm>
          <a:prstGeom prst="straightConnector1">
            <a:avLst/>
          </a:prstGeom>
          <a:ln w="31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sp>
        <p:nvSpPr>
          <p:cNvPr id="34" name="CasellaDiTesto 33">
            <a:extLst>
              <a:ext uri="{FF2B5EF4-FFF2-40B4-BE49-F238E27FC236}">
                <a16:creationId xmlns:a16="http://schemas.microsoft.com/office/drawing/2014/main" id="{791B193A-D272-44F0-AC5C-85C55616A828}"/>
              </a:ext>
            </a:extLst>
          </p:cNvPr>
          <p:cNvSpPr txBox="1"/>
          <p:nvPr/>
        </p:nvSpPr>
        <p:spPr>
          <a:xfrm>
            <a:off x="11735471" y="2931255"/>
            <a:ext cx="398533" cy="369332"/>
          </a:xfrm>
          <a:prstGeom prst="rect">
            <a:avLst/>
          </a:prstGeom>
          <a:noFill/>
        </p:spPr>
        <p:txBody>
          <a:bodyPr wrap="square" rtlCol="0">
            <a:spAutoFit/>
          </a:bodyPr>
          <a:lstStyle/>
          <a:p>
            <a:r>
              <a:rPr lang="it-IT" dirty="0"/>
              <a:t>lt</a:t>
            </a:r>
          </a:p>
        </p:txBody>
      </p:sp>
      <p:sp>
        <p:nvSpPr>
          <p:cNvPr id="197" name="CasellaDiTesto 196">
            <a:extLst>
              <a:ext uri="{FF2B5EF4-FFF2-40B4-BE49-F238E27FC236}">
                <a16:creationId xmlns:a16="http://schemas.microsoft.com/office/drawing/2014/main" id="{6303F3DF-CF59-4C07-8D40-B6B2D31460BD}"/>
              </a:ext>
            </a:extLst>
          </p:cNvPr>
          <p:cNvSpPr txBox="1"/>
          <p:nvPr/>
        </p:nvSpPr>
        <p:spPr>
          <a:xfrm rot="-3540000">
            <a:off x="6455856" y="4983177"/>
            <a:ext cx="398533" cy="369332"/>
          </a:xfrm>
          <a:prstGeom prst="rect">
            <a:avLst/>
          </a:prstGeom>
          <a:noFill/>
        </p:spPr>
        <p:txBody>
          <a:bodyPr wrap="square" rtlCol="0">
            <a:spAutoFit/>
          </a:bodyPr>
          <a:lstStyle/>
          <a:p>
            <a:r>
              <a:rPr lang="it-IT" dirty="0"/>
              <a:t>lt</a:t>
            </a:r>
          </a:p>
        </p:txBody>
      </p:sp>
      <p:sp>
        <p:nvSpPr>
          <p:cNvPr id="40" name="CasellaDiTesto 39">
            <a:extLst>
              <a:ext uri="{FF2B5EF4-FFF2-40B4-BE49-F238E27FC236}">
                <a16:creationId xmlns:a16="http://schemas.microsoft.com/office/drawing/2014/main" id="{02118DAF-464A-452C-AA0E-2448927B3FC2}"/>
              </a:ext>
            </a:extLst>
          </p:cNvPr>
          <p:cNvSpPr txBox="1"/>
          <p:nvPr/>
        </p:nvSpPr>
        <p:spPr>
          <a:xfrm>
            <a:off x="0" y="411035"/>
            <a:ext cx="4202386" cy="923330"/>
          </a:xfrm>
          <a:prstGeom prst="rect">
            <a:avLst/>
          </a:prstGeom>
          <a:noFill/>
        </p:spPr>
        <p:txBody>
          <a:bodyPr wrap="square" rtlCol="0">
            <a:spAutoFit/>
          </a:bodyPr>
          <a:lstStyle/>
          <a:p>
            <a:r>
              <a:rPr lang="it-IT" dirty="0"/>
              <a:t>Applichiamo la procedura descritta in precedenza per  ricercare la curva di compenetrazione tra:</a:t>
            </a:r>
          </a:p>
        </p:txBody>
      </p:sp>
      <p:sp>
        <p:nvSpPr>
          <p:cNvPr id="33" name="CasellaDiTesto 32">
            <a:extLst>
              <a:ext uri="{FF2B5EF4-FFF2-40B4-BE49-F238E27FC236}">
                <a16:creationId xmlns:a16="http://schemas.microsoft.com/office/drawing/2014/main" id="{6E8F1FB9-2505-439C-930A-7884C521A227}"/>
              </a:ext>
            </a:extLst>
          </p:cNvPr>
          <p:cNvSpPr txBox="1"/>
          <p:nvPr/>
        </p:nvSpPr>
        <p:spPr>
          <a:xfrm>
            <a:off x="0" y="2298828"/>
            <a:ext cx="4567695" cy="646331"/>
          </a:xfrm>
          <a:prstGeom prst="rect">
            <a:avLst/>
          </a:prstGeom>
          <a:noFill/>
        </p:spPr>
        <p:txBody>
          <a:bodyPr wrap="square" rtlCol="0">
            <a:spAutoFit/>
          </a:bodyPr>
          <a:lstStyle/>
          <a:p>
            <a:r>
              <a:rPr lang="it-IT" dirty="0"/>
              <a:t>Per semplicità indichiamo i piani come:</a:t>
            </a:r>
          </a:p>
          <a:p>
            <a:r>
              <a:rPr lang="it-IT" dirty="0"/>
              <a:t> </a:t>
            </a:r>
            <a:r>
              <a:rPr lang="it-IT" dirty="0">
                <a:solidFill>
                  <a:srgbClr val="FF0000"/>
                </a:solidFill>
                <a:latin typeface="Symbol" panose="05050102010706020507" pitchFamily="18" charset="2"/>
              </a:rPr>
              <a:t>a</a:t>
            </a:r>
            <a:r>
              <a:rPr lang="it-IT" baseline="-25000" dirty="0">
                <a:solidFill>
                  <a:srgbClr val="FF0000"/>
                </a:solidFill>
              </a:rPr>
              <a:t>1</a:t>
            </a:r>
            <a:r>
              <a:rPr lang="it-IT" dirty="0"/>
              <a:t>, </a:t>
            </a:r>
            <a:r>
              <a:rPr lang="it-IT" dirty="0">
                <a:solidFill>
                  <a:srgbClr val="FF0000"/>
                </a:solidFill>
                <a:latin typeface="Symbol" panose="05050102010706020507" pitchFamily="18" charset="2"/>
              </a:rPr>
              <a:t>a</a:t>
            </a:r>
            <a:r>
              <a:rPr lang="it-IT" baseline="-25000" dirty="0">
                <a:solidFill>
                  <a:srgbClr val="FF0000"/>
                </a:solidFill>
              </a:rPr>
              <a:t>2</a:t>
            </a:r>
            <a:r>
              <a:rPr lang="it-IT" dirty="0"/>
              <a:t>, </a:t>
            </a:r>
            <a:r>
              <a:rPr lang="it-IT" dirty="0">
                <a:solidFill>
                  <a:srgbClr val="FF0000"/>
                </a:solidFill>
                <a:latin typeface="Symbol" panose="05050102010706020507" pitchFamily="18" charset="2"/>
              </a:rPr>
              <a:t>a</a:t>
            </a:r>
            <a:r>
              <a:rPr lang="it-IT" baseline="-25000" dirty="0">
                <a:solidFill>
                  <a:srgbClr val="FF0000"/>
                </a:solidFill>
              </a:rPr>
              <a:t>3</a:t>
            </a:r>
            <a:r>
              <a:rPr lang="it-IT" dirty="0"/>
              <a:t>, </a:t>
            </a:r>
            <a:r>
              <a:rPr lang="it-IT" dirty="0">
                <a:solidFill>
                  <a:srgbClr val="FF0000"/>
                </a:solidFill>
                <a:latin typeface="Symbol" panose="05050102010706020507" pitchFamily="18" charset="2"/>
              </a:rPr>
              <a:t>a</a:t>
            </a:r>
            <a:r>
              <a:rPr lang="it-IT" baseline="-25000" dirty="0">
                <a:solidFill>
                  <a:srgbClr val="FF0000"/>
                </a:solidFill>
              </a:rPr>
              <a:t>4</a:t>
            </a:r>
            <a:r>
              <a:rPr lang="it-IT" dirty="0"/>
              <a:t>, </a:t>
            </a:r>
            <a:r>
              <a:rPr lang="it-IT" dirty="0">
                <a:solidFill>
                  <a:srgbClr val="FF0000"/>
                </a:solidFill>
                <a:latin typeface="Symbol" panose="05050102010706020507" pitchFamily="18" charset="2"/>
              </a:rPr>
              <a:t>a</a:t>
            </a:r>
            <a:r>
              <a:rPr lang="it-IT" baseline="-25000" dirty="0">
                <a:solidFill>
                  <a:srgbClr val="FF0000"/>
                </a:solidFill>
              </a:rPr>
              <a:t>5</a:t>
            </a:r>
            <a:r>
              <a:rPr lang="it-IT" dirty="0"/>
              <a:t>, </a:t>
            </a:r>
            <a:r>
              <a:rPr lang="it-IT" dirty="0">
                <a:solidFill>
                  <a:srgbClr val="FF0000"/>
                </a:solidFill>
                <a:latin typeface="Symbol" panose="05050102010706020507" pitchFamily="18" charset="2"/>
              </a:rPr>
              <a:t>a</a:t>
            </a:r>
            <a:r>
              <a:rPr lang="it-IT" baseline="-25000" dirty="0">
                <a:solidFill>
                  <a:srgbClr val="FF0000"/>
                </a:solidFill>
              </a:rPr>
              <a:t>6</a:t>
            </a:r>
            <a:r>
              <a:rPr lang="it-IT" dirty="0"/>
              <a:t>, </a:t>
            </a:r>
            <a:r>
              <a:rPr lang="it-IT" dirty="0">
                <a:solidFill>
                  <a:srgbClr val="FF0000"/>
                </a:solidFill>
                <a:latin typeface="Symbol" panose="05050102010706020507" pitchFamily="18" charset="2"/>
              </a:rPr>
              <a:t>a</a:t>
            </a:r>
            <a:r>
              <a:rPr lang="it-IT" baseline="-25000" dirty="0">
                <a:solidFill>
                  <a:srgbClr val="FF0000"/>
                </a:solidFill>
              </a:rPr>
              <a:t>7</a:t>
            </a:r>
          </a:p>
        </p:txBody>
      </p:sp>
      <p:sp>
        <p:nvSpPr>
          <p:cNvPr id="224" name="CasellaDiTesto 223">
            <a:extLst>
              <a:ext uri="{FF2B5EF4-FFF2-40B4-BE49-F238E27FC236}">
                <a16:creationId xmlns:a16="http://schemas.microsoft.com/office/drawing/2014/main" id="{EB7E15D6-8CD2-4456-B807-8583E36842DA}"/>
              </a:ext>
            </a:extLst>
          </p:cNvPr>
          <p:cNvSpPr txBox="1"/>
          <p:nvPr/>
        </p:nvSpPr>
        <p:spPr>
          <a:xfrm>
            <a:off x="5352692" y="276889"/>
            <a:ext cx="648000" cy="307777"/>
          </a:xfrm>
          <a:prstGeom prst="rect">
            <a:avLst/>
          </a:prstGeom>
          <a:noFill/>
        </p:spPr>
        <p:txBody>
          <a:bodyPr wrap="square" rtlCol="0">
            <a:spAutoFit/>
          </a:bodyPr>
          <a:lstStyle/>
          <a:p>
            <a:r>
              <a:rPr lang="it-IT" sz="1400" dirty="0">
                <a:solidFill>
                  <a:srgbClr val="FF0000"/>
                </a:solidFill>
              </a:rPr>
              <a:t>t</a:t>
            </a:r>
            <a:r>
              <a:rPr lang="it-IT" sz="1400" baseline="-25000" dirty="0">
                <a:solidFill>
                  <a:srgbClr val="FF0000"/>
                </a:solidFill>
              </a:rPr>
              <a:t>2</a:t>
            </a:r>
            <a:r>
              <a:rPr lang="it-IT" sz="1400" dirty="0">
                <a:solidFill>
                  <a:srgbClr val="FF0000"/>
                </a:solidFill>
                <a:latin typeface="Symbol" panose="05050102010706020507" pitchFamily="18" charset="2"/>
              </a:rPr>
              <a:t>a</a:t>
            </a:r>
            <a:r>
              <a:rPr lang="it-IT" sz="1400" baseline="-25000" dirty="0">
                <a:solidFill>
                  <a:srgbClr val="FF0000"/>
                </a:solidFill>
              </a:rPr>
              <a:t>1</a:t>
            </a:r>
          </a:p>
        </p:txBody>
      </p:sp>
      <p:sp>
        <p:nvSpPr>
          <p:cNvPr id="227" name="CasellaDiTesto 226">
            <a:extLst>
              <a:ext uri="{FF2B5EF4-FFF2-40B4-BE49-F238E27FC236}">
                <a16:creationId xmlns:a16="http://schemas.microsoft.com/office/drawing/2014/main" id="{CC72F2AC-9C4E-4625-A943-04B131B6BBEB}"/>
              </a:ext>
            </a:extLst>
          </p:cNvPr>
          <p:cNvSpPr txBox="1"/>
          <p:nvPr/>
        </p:nvSpPr>
        <p:spPr>
          <a:xfrm>
            <a:off x="5622230" y="492680"/>
            <a:ext cx="648000" cy="307777"/>
          </a:xfrm>
          <a:prstGeom prst="rect">
            <a:avLst/>
          </a:prstGeom>
          <a:noFill/>
        </p:spPr>
        <p:txBody>
          <a:bodyPr wrap="square" rtlCol="0">
            <a:spAutoFit/>
          </a:bodyPr>
          <a:lstStyle/>
          <a:p>
            <a:r>
              <a:rPr lang="it-IT" sz="1400" dirty="0">
                <a:solidFill>
                  <a:srgbClr val="FF0000"/>
                </a:solidFill>
              </a:rPr>
              <a:t>t</a:t>
            </a:r>
            <a:r>
              <a:rPr lang="it-IT" sz="1400" baseline="-25000" dirty="0">
                <a:solidFill>
                  <a:srgbClr val="FF0000"/>
                </a:solidFill>
              </a:rPr>
              <a:t>2</a:t>
            </a:r>
            <a:r>
              <a:rPr lang="it-IT" sz="1400" dirty="0">
                <a:solidFill>
                  <a:srgbClr val="FF0000"/>
                </a:solidFill>
                <a:latin typeface="Symbol" panose="05050102010706020507" pitchFamily="18" charset="2"/>
              </a:rPr>
              <a:t>a</a:t>
            </a:r>
            <a:r>
              <a:rPr lang="it-IT" sz="1400" baseline="-25000" dirty="0">
                <a:solidFill>
                  <a:srgbClr val="FF0000"/>
                </a:solidFill>
              </a:rPr>
              <a:t>2</a:t>
            </a:r>
          </a:p>
        </p:txBody>
      </p:sp>
      <p:sp>
        <p:nvSpPr>
          <p:cNvPr id="228" name="CasellaDiTesto 227">
            <a:extLst>
              <a:ext uri="{FF2B5EF4-FFF2-40B4-BE49-F238E27FC236}">
                <a16:creationId xmlns:a16="http://schemas.microsoft.com/office/drawing/2014/main" id="{A191FAC0-8B27-4CB6-BCDA-429FDD10C0BF}"/>
              </a:ext>
            </a:extLst>
          </p:cNvPr>
          <p:cNvSpPr txBox="1"/>
          <p:nvPr/>
        </p:nvSpPr>
        <p:spPr>
          <a:xfrm>
            <a:off x="11277673" y="6095487"/>
            <a:ext cx="648000" cy="307777"/>
          </a:xfrm>
          <a:prstGeom prst="rect">
            <a:avLst/>
          </a:prstGeom>
          <a:noFill/>
        </p:spPr>
        <p:txBody>
          <a:bodyPr wrap="square" rtlCol="0">
            <a:spAutoFit/>
          </a:bodyPr>
          <a:lstStyle/>
          <a:p>
            <a:r>
              <a:rPr lang="it-IT" sz="1400" dirty="0">
                <a:solidFill>
                  <a:srgbClr val="FF0000"/>
                </a:solidFill>
                <a:latin typeface="Symbol" panose="05050102010706020507" pitchFamily="18" charset="2"/>
              </a:rPr>
              <a:t>a</a:t>
            </a:r>
            <a:r>
              <a:rPr lang="it-IT" sz="1400" baseline="-25000" dirty="0">
                <a:solidFill>
                  <a:srgbClr val="FF0000"/>
                </a:solidFill>
              </a:rPr>
              <a:t>3</a:t>
            </a:r>
          </a:p>
        </p:txBody>
      </p:sp>
      <p:sp>
        <p:nvSpPr>
          <p:cNvPr id="231" name="CasellaDiTesto 230">
            <a:extLst>
              <a:ext uri="{FF2B5EF4-FFF2-40B4-BE49-F238E27FC236}">
                <a16:creationId xmlns:a16="http://schemas.microsoft.com/office/drawing/2014/main" id="{19355C22-2996-4951-9751-37772A2DA95E}"/>
              </a:ext>
            </a:extLst>
          </p:cNvPr>
          <p:cNvSpPr txBox="1"/>
          <p:nvPr/>
        </p:nvSpPr>
        <p:spPr>
          <a:xfrm>
            <a:off x="6245041" y="1019459"/>
            <a:ext cx="648000" cy="307777"/>
          </a:xfrm>
          <a:prstGeom prst="rect">
            <a:avLst/>
          </a:prstGeom>
          <a:noFill/>
        </p:spPr>
        <p:txBody>
          <a:bodyPr wrap="square" rtlCol="0">
            <a:spAutoFit/>
          </a:bodyPr>
          <a:lstStyle/>
          <a:p>
            <a:r>
              <a:rPr lang="it-IT" sz="1400" dirty="0">
                <a:solidFill>
                  <a:srgbClr val="FF0000"/>
                </a:solidFill>
              </a:rPr>
              <a:t>t</a:t>
            </a:r>
            <a:r>
              <a:rPr lang="it-IT" sz="1400" baseline="-25000" dirty="0">
                <a:solidFill>
                  <a:srgbClr val="FF0000"/>
                </a:solidFill>
              </a:rPr>
              <a:t>2</a:t>
            </a:r>
            <a:r>
              <a:rPr lang="it-IT" sz="1400" dirty="0">
                <a:solidFill>
                  <a:srgbClr val="FF0000"/>
                </a:solidFill>
                <a:latin typeface="Symbol" panose="05050102010706020507" pitchFamily="18" charset="2"/>
              </a:rPr>
              <a:t>a</a:t>
            </a:r>
            <a:r>
              <a:rPr lang="it-IT" sz="1400" baseline="-25000" dirty="0">
                <a:solidFill>
                  <a:srgbClr val="FF0000"/>
                </a:solidFill>
              </a:rPr>
              <a:t>4</a:t>
            </a:r>
          </a:p>
        </p:txBody>
      </p:sp>
      <p:sp>
        <p:nvSpPr>
          <p:cNvPr id="233" name="CasellaDiTesto 232">
            <a:extLst>
              <a:ext uri="{FF2B5EF4-FFF2-40B4-BE49-F238E27FC236}">
                <a16:creationId xmlns:a16="http://schemas.microsoft.com/office/drawing/2014/main" id="{7D8704E0-2328-4EAF-96CB-C6D5E373088A}"/>
              </a:ext>
            </a:extLst>
          </p:cNvPr>
          <p:cNvSpPr txBox="1"/>
          <p:nvPr/>
        </p:nvSpPr>
        <p:spPr>
          <a:xfrm>
            <a:off x="6772204" y="1182402"/>
            <a:ext cx="648000" cy="307777"/>
          </a:xfrm>
          <a:prstGeom prst="rect">
            <a:avLst/>
          </a:prstGeom>
          <a:noFill/>
        </p:spPr>
        <p:txBody>
          <a:bodyPr wrap="square" rtlCol="0">
            <a:spAutoFit/>
          </a:bodyPr>
          <a:lstStyle/>
          <a:p>
            <a:r>
              <a:rPr lang="it-IT" sz="1400" dirty="0">
                <a:solidFill>
                  <a:srgbClr val="FF0000"/>
                </a:solidFill>
              </a:rPr>
              <a:t>t</a:t>
            </a:r>
            <a:r>
              <a:rPr lang="it-IT" sz="1400" baseline="-25000" dirty="0">
                <a:solidFill>
                  <a:srgbClr val="FF0000"/>
                </a:solidFill>
              </a:rPr>
              <a:t>2</a:t>
            </a:r>
            <a:r>
              <a:rPr lang="it-IT" sz="1400" dirty="0">
                <a:solidFill>
                  <a:srgbClr val="FF0000"/>
                </a:solidFill>
                <a:latin typeface="Symbol" panose="05050102010706020507" pitchFamily="18" charset="2"/>
              </a:rPr>
              <a:t>a</a:t>
            </a:r>
            <a:r>
              <a:rPr lang="it-IT" sz="1400" baseline="-25000" dirty="0">
                <a:solidFill>
                  <a:srgbClr val="FF0000"/>
                </a:solidFill>
              </a:rPr>
              <a:t>5</a:t>
            </a:r>
          </a:p>
        </p:txBody>
      </p:sp>
      <p:sp>
        <p:nvSpPr>
          <p:cNvPr id="234" name="CasellaDiTesto 233">
            <a:extLst>
              <a:ext uri="{FF2B5EF4-FFF2-40B4-BE49-F238E27FC236}">
                <a16:creationId xmlns:a16="http://schemas.microsoft.com/office/drawing/2014/main" id="{30688C7E-0569-4D09-A836-D612EC620BC0}"/>
              </a:ext>
            </a:extLst>
          </p:cNvPr>
          <p:cNvSpPr txBox="1"/>
          <p:nvPr/>
        </p:nvSpPr>
        <p:spPr>
          <a:xfrm>
            <a:off x="7313787" y="699410"/>
            <a:ext cx="648000" cy="307777"/>
          </a:xfrm>
          <a:prstGeom prst="rect">
            <a:avLst/>
          </a:prstGeom>
          <a:noFill/>
        </p:spPr>
        <p:txBody>
          <a:bodyPr wrap="square" rtlCol="0">
            <a:spAutoFit/>
          </a:bodyPr>
          <a:lstStyle/>
          <a:p>
            <a:r>
              <a:rPr lang="it-IT" sz="1400" dirty="0">
                <a:solidFill>
                  <a:srgbClr val="FF0000"/>
                </a:solidFill>
              </a:rPr>
              <a:t>t</a:t>
            </a:r>
            <a:r>
              <a:rPr lang="it-IT" sz="1400" baseline="-25000" dirty="0">
                <a:solidFill>
                  <a:srgbClr val="FF0000"/>
                </a:solidFill>
              </a:rPr>
              <a:t>2</a:t>
            </a:r>
            <a:r>
              <a:rPr lang="it-IT" sz="1400" dirty="0">
                <a:solidFill>
                  <a:srgbClr val="FF0000"/>
                </a:solidFill>
                <a:latin typeface="Symbol" panose="05050102010706020507" pitchFamily="18" charset="2"/>
              </a:rPr>
              <a:t>a</a:t>
            </a:r>
            <a:r>
              <a:rPr lang="it-IT" sz="1400" baseline="-25000" dirty="0">
                <a:solidFill>
                  <a:srgbClr val="FF0000"/>
                </a:solidFill>
              </a:rPr>
              <a:t>6</a:t>
            </a:r>
          </a:p>
        </p:txBody>
      </p:sp>
      <p:sp>
        <p:nvSpPr>
          <p:cNvPr id="235" name="CasellaDiTesto 234">
            <a:extLst>
              <a:ext uri="{FF2B5EF4-FFF2-40B4-BE49-F238E27FC236}">
                <a16:creationId xmlns:a16="http://schemas.microsoft.com/office/drawing/2014/main" id="{549986B6-D2D3-447A-87C1-18D76C6DB768}"/>
              </a:ext>
            </a:extLst>
          </p:cNvPr>
          <p:cNvSpPr txBox="1"/>
          <p:nvPr/>
        </p:nvSpPr>
        <p:spPr>
          <a:xfrm>
            <a:off x="7673475" y="402192"/>
            <a:ext cx="648000" cy="307777"/>
          </a:xfrm>
          <a:prstGeom prst="rect">
            <a:avLst/>
          </a:prstGeom>
          <a:noFill/>
        </p:spPr>
        <p:txBody>
          <a:bodyPr wrap="square" rtlCol="0">
            <a:spAutoFit/>
          </a:bodyPr>
          <a:lstStyle/>
          <a:p>
            <a:r>
              <a:rPr lang="it-IT" sz="1400" dirty="0">
                <a:solidFill>
                  <a:srgbClr val="FF0000"/>
                </a:solidFill>
              </a:rPr>
              <a:t>t</a:t>
            </a:r>
            <a:r>
              <a:rPr lang="it-IT" sz="1400" baseline="-25000" dirty="0">
                <a:solidFill>
                  <a:srgbClr val="FF0000"/>
                </a:solidFill>
              </a:rPr>
              <a:t>2</a:t>
            </a:r>
            <a:r>
              <a:rPr lang="it-IT" sz="1400" dirty="0">
                <a:solidFill>
                  <a:srgbClr val="FF0000"/>
                </a:solidFill>
                <a:latin typeface="Symbol" panose="05050102010706020507" pitchFamily="18" charset="2"/>
              </a:rPr>
              <a:t>a</a:t>
            </a:r>
            <a:r>
              <a:rPr lang="it-IT" sz="1400" baseline="-25000" dirty="0">
                <a:solidFill>
                  <a:srgbClr val="FF0000"/>
                </a:solidFill>
              </a:rPr>
              <a:t>7</a:t>
            </a:r>
          </a:p>
        </p:txBody>
      </p:sp>
      <p:sp>
        <p:nvSpPr>
          <p:cNvPr id="236" name="CasellaDiTesto 235">
            <a:extLst>
              <a:ext uri="{FF2B5EF4-FFF2-40B4-BE49-F238E27FC236}">
                <a16:creationId xmlns:a16="http://schemas.microsoft.com/office/drawing/2014/main" id="{63AE7EB8-D32A-4B58-A4A7-2691C47BA95A}"/>
              </a:ext>
            </a:extLst>
          </p:cNvPr>
          <p:cNvSpPr txBox="1"/>
          <p:nvPr/>
        </p:nvSpPr>
        <p:spPr>
          <a:xfrm>
            <a:off x="10256839" y="4509826"/>
            <a:ext cx="288000" cy="144000"/>
          </a:xfrm>
          <a:prstGeom prst="rect">
            <a:avLst/>
          </a:prstGeom>
          <a:noFill/>
        </p:spPr>
        <p:txBody>
          <a:bodyPr wrap="square" rtlCol="0">
            <a:spAutoFit/>
          </a:bodyPr>
          <a:lstStyle/>
          <a:p>
            <a:r>
              <a:rPr lang="it-IT" sz="800" dirty="0">
                <a:solidFill>
                  <a:srgbClr val="FF0000"/>
                </a:solidFill>
              </a:rPr>
              <a:t>7’</a:t>
            </a:r>
          </a:p>
        </p:txBody>
      </p:sp>
      <p:cxnSp>
        <p:nvCxnSpPr>
          <p:cNvPr id="238" name="Connettore diritto 237">
            <a:extLst>
              <a:ext uri="{FF2B5EF4-FFF2-40B4-BE49-F238E27FC236}">
                <a16:creationId xmlns:a16="http://schemas.microsoft.com/office/drawing/2014/main" id="{4A669E6C-E8D5-4EE6-9D4D-BC6B1C290117}"/>
              </a:ext>
            </a:extLst>
          </p:cNvPr>
          <p:cNvCxnSpPr>
            <a:cxnSpLocks/>
          </p:cNvCxnSpPr>
          <p:nvPr/>
        </p:nvCxnSpPr>
        <p:spPr>
          <a:xfrm>
            <a:off x="8401864" y="2027580"/>
            <a:ext cx="2173528" cy="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sp>
        <p:nvSpPr>
          <p:cNvPr id="264" name="Ovale 263">
            <a:extLst>
              <a:ext uri="{FF2B5EF4-FFF2-40B4-BE49-F238E27FC236}">
                <a16:creationId xmlns:a16="http://schemas.microsoft.com/office/drawing/2014/main" id="{EA0ADBD2-85F3-4194-8921-06C0D877B283}"/>
              </a:ext>
            </a:extLst>
          </p:cNvPr>
          <p:cNvSpPr/>
          <p:nvPr/>
        </p:nvSpPr>
        <p:spPr>
          <a:xfrm>
            <a:off x="9127288" y="4986863"/>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5" name="Ovale 264">
            <a:extLst>
              <a:ext uri="{FF2B5EF4-FFF2-40B4-BE49-F238E27FC236}">
                <a16:creationId xmlns:a16="http://schemas.microsoft.com/office/drawing/2014/main" id="{8ABE404C-8C73-4067-8B57-11AB005F6B97}"/>
              </a:ext>
            </a:extLst>
          </p:cNvPr>
          <p:cNvSpPr/>
          <p:nvPr/>
        </p:nvSpPr>
        <p:spPr>
          <a:xfrm>
            <a:off x="9031457" y="5240906"/>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6" name="Ovale 265">
            <a:extLst>
              <a:ext uri="{FF2B5EF4-FFF2-40B4-BE49-F238E27FC236}">
                <a16:creationId xmlns:a16="http://schemas.microsoft.com/office/drawing/2014/main" id="{D2D3D600-6CF2-4E34-A908-3AE2866E825E}"/>
              </a:ext>
            </a:extLst>
          </p:cNvPr>
          <p:cNvSpPr/>
          <p:nvPr/>
        </p:nvSpPr>
        <p:spPr>
          <a:xfrm>
            <a:off x="9069389" y="5109628"/>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7" name="Ovale 266">
            <a:extLst>
              <a:ext uri="{FF2B5EF4-FFF2-40B4-BE49-F238E27FC236}">
                <a16:creationId xmlns:a16="http://schemas.microsoft.com/office/drawing/2014/main" id="{0DD43686-4110-43C0-88C6-CCACC28DE080}"/>
              </a:ext>
            </a:extLst>
          </p:cNvPr>
          <p:cNvSpPr/>
          <p:nvPr/>
        </p:nvSpPr>
        <p:spPr>
          <a:xfrm>
            <a:off x="9231429" y="4837689"/>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8" name="Ovale 267">
            <a:extLst>
              <a:ext uri="{FF2B5EF4-FFF2-40B4-BE49-F238E27FC236}">
                <a16:creationId xmlns:a16="http://schemas.microsoft.com/office/drawing/2014/main" id="{5677B863-A1F2-47B4-AEA6-D9CD53B87338}"/>
              </a:ext>
            </a:extLst>
          </p:cNvPr>
          <p:cNvSpPr/>
          <p:nvPr/>
        </p:nvSpPr>
        <p:spPr>
          <a:xfrm>
            <a:off x="9792370" y="4537573"/>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9" name="Ovale 268">
            <a:extLst>
              <a:ext uri="{FF2B5EF4-FFF2-40B4-BE49-F238E27FC236}">
                <a16:creationId xmlns:a16="http://schemas.microsoft.com/office/drawing/2014/main" id="{1931964C-AD05-4F73-9038-7FB5CE62D141}"/>
              </a:ext>
            </a:extLst>
          </p:cNvPr>
          <p:cNvSpPr/>
          <p:nvPr/>
        </p:nvSpPr>
        <p:spPr>
          <a:xfrm>
            <a:off x="9456064" y="4657373"/>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0" name="Ovale 269">
            <a:extLst>
              <a:ext uri="{FF2B5EF4-FFF2-40B4-BE49-F238E27FC236}">
                <a16:creationId xmlns:a16="http://schemas.microsoft.com/office/drawing/2014/main" id="{25783FA3-507A-419C-8582-D7C9486C62DA}"/>
              </a:ext>
            </a:extLst>
          </p:cNvPr>
          <p:cNvSpPr/>
          <p:nvPr/>
        </p:nvSpPr>
        <p:spPr>
          <a:xfrm>
            <a:off x="10361663" y="4657588"/>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3" name="Ovale 272">
            <a:extLst>
              <a:ext uri="{FF2B5EF4-FFF2-40B4-BE49-F238E27FC236}">
                <a16:creationId xmlns:a16="http://schemas.microsoft.com/office/drawing/2014/main" id="{91EC1BE4-F2A3-4680-90E4-A36323FB91D2}"/>
              </a:ext>
            </a:extLst>
          </p:cNvPr>
          <p:cNvSpPr/>
          <p:nvPr/>
        </p:nvSpPr>
        <p:spPr>
          <a:xfrm>
            <a:off x="10682811" y="5888260"/>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4" name="Ovale 273">
            <a:extLst>
              <a:ext uri="{FF2B5EF4-FFF2-40B4-BE49-F238E27FC236}">
                <a16:creationId xmlns:a16="http://schemas.microsoft.com/office/drawing/2014/main" id="{EE5192FF-15D6-4715-B278-33E3DEF183CE}"/>
              </a:ext>
            </a:extLst>
          </p:cNvPr>
          <p:cNvSpPr/>
          <p:nvPr/>
        </p:nvSpPr>
        <p:spPr>
          <a:xfrm>
            <a:off x="10516292" y="6105673"/>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5" name="Ovale 274">
            <a:extLst>
              <a:ext uri="{FF2B5EF4-FFF2-40B4-BE49-F238E27FC236}">
                <a16:creationId xmlns:a16="http://schemas.microsoft.com/office/drawing/2014/main" id="{DE2F702B-05E0-49A8-A1AE-909102D46B47}"/>
              </a:ext>
            </a:extLst>
          </p:cNvPr>
          <p:cNvSpPr/>
          <p:nvPr/>
        </p:nvSpPr>
        <p:spPr>
          <a:xfrm>
            <a:off x="10611270" y="6000153"/>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6" name="Ovale 275">
            <a:extLst>
              <a:ext uri="{FF2B5EF4-FFF2-40B4-BE49-F238E27FC236}">
                <a16:creationId xmlns:a16="http://schemas.microsoft.com/office/drawing/2014/main" id="{86B73636-7440-44C5-A612-971940626283}"/>
              </a:ext>
            </a:extLst>
          </p:cNvPr>
          <p:cNvSpPr/>
          <p:nvPr/>
        </p:nvSpPr>
        <p:spPr>
          <a:xfrm>
            <a:off x="10761141" y="5722542"/>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8" name="Ovale 277">
            <a:extLst>
              <a:ext uri="{FF2B5EF4-FFF2-40B4-BE49-F238E27FC236}">
                <a16:creationId xmlns:a16="http://schemas.microsoft.com/office/drawing/2014/main" id="{2D74F174-5A40-427B-8BA3-F853951E51CB}"/>
              </a:ext>
            </a:extLst>
          </p:cNvPr>
          <p:cNvSpPr/>
          <p:nvPr/>
        </p:nvSpPr>
        <p:spPr>
          <a:xfrm>
            <a:off x="10733528" y="5085344"/>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9" name="Ovale 278">
            <a:extLst>
              <a:ext uri="{FF2B5EF4-FFF2-40B4-BE49-F238E27FC236}">
                <a16:creationId xmlns:a16="http://schemas.microsoft.com/office/drawing/2014/main" id="{9470B4BC-EA5A-4505-8259-4D32DABA1E45}"/>
              </a:ext>
            </a:extLst>
          </p:cNvPr>
          <p:cNvSpPr/>
          <p:nvPr/>
        </p:nvSpPr>
        <p:spPr>
          <a:xfrm>
            <a:off x="10801749" y="5435709"/>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2" name="CasellaDiTesto 271">
            <a:extLst>
              <a:ext uri="{FF2B5EF4-FFF2-40B4-BE49-F238E27FC236}">
                <a16:creationId xmlns:a16="http://schemas.microsoft.com/office/drawing/2014/main" id="{7B447186-4E05-45EC-B108-B3DF115EF808}"/>
              </a:ext>
            </a:extLst>
          </p:cNvPr>
          <p:cNvSpPr txBox="1"/>
          <p:nvPr/>
        </p:nvSpPr>
        <p:spPr>
          <a:xfrm>
            <a:off x="11090036" y="6352567"/>
            <a:ext cx="648000" cy="307777"/>
          </a:xfrm>
          <a:prstGeom prst="rect">
            <a:avLst/>
          </a:prstGeom>
          <a:noFill/>
        </p:spPr>
        <p:txBody>
          <a:bodyPr wrap="square" rtlCol="0">
            <a:spAutoFit/>
          </a:bodyPr>
          <a:lstStyle/>
          <a:p>
            <a:r>
              <a:rPr lang="it-IT" sz="1400" dirty="0">
                <a:solidFill>
                  <a:srgbClr val="FF0000"/>
                </a:solidFill>
                <a:latin typeface="Symbol" panose="05050102010706020507" pitchFamily="18" charset="2"/>
              </a:rPr>
              <a:t>a</a:t>
            </a:r>
            <a:r>
              <a:rPr lang="it-IT" sz="1400" baseline="-25000" dirty="0">
                <a:solidFill>
                  <a:srgbClr val="FF0000"/>
                </a:solidFill>
              </a:rPr>
              <a:t>1</a:t>
            </a:r>
          </a:p>
        </p:txBody>
      </p:sp>
      <p:sp>
        <p:nvSpPr>
          <p:cNvPr id="280" name="CasellaDiTesto 279">
            <a:extLst>
              <a:ext uri="{FF2B5EF4-FFF2-40B4-BE49-F238E27FC236}">
                <a16:creationId xmlns:a16="http://schemas.microsoft.com/office/drawing/2014/main" id="{F4925838-7C6A-429A-BD71-AB357017C74C}"/>
              </a:ext>
            </a:extLst>
          </p:cNvPr>
          <p:cNvSpPr txBox="1"/>
          <p:nvPr/>
        </p:nvSpPr>
        <p:spPr>
          <a:xfrm>
            <a:off x="11225799" y="6252117"/>
            <a:ext cx="648000" cy="307777"/>
          </a:xfrm>
          <a:prstGeom prst="rect">
            <a:avLst/>
          </a:prstGeom>
          <a:noFill/>
        </p:spPr>
        <p:txBody>
          <a:bodyPr wrap="square" rtlCol="0">
            <a:spAutoFit/>
          </a:bodyPr>
          <a:lstStyle/>
          <a:p>
            <a:r>
              <a:rPr lang="it-IT" sz="1400" dirty="0">
                <a:solidFill>
                  <a:srgbClr val="FF0000"/>
                </a:solidFill>
                <a:latin typeface="Symbol" panose="05050102010706020507" pitchFamily="18" charset="2"/>
              </a:rPr>
              <a:t>a</a:t>
            </a:r>
            <a:r>
              <a:rPr lang="it-IT" sz="1400" baseline="-25000" dirty="0">
                <a:solidFill>
                  <a:srgbClr val="FF0000"/>
                </a:solidFill>
              </a:rPr>
              <a:t>2</a:t>
            </a:r>
          </a:p>
        </p:txBody>
      </p:sp>
      <p:sp>
        <p:nvSpPr>
          <p:cNvPr id="281" name="CasellaDiTesto 280">
            <a:extLst>
              <a:ext uri="{FF2B5EF4-FFF2-40B4-BE49-F238E27FC236}">
                <a16:creationId xmlns:a16="http://schemas.microsoft.com/office/drawing/2014/main" id="{5411F5C5-D0AA-48B5-9CE2-779F56D65055}"/>
              </a:ext>
            </a:extLst>
          </p:cNvPr>
          <p:cNvSpPr txBox="1"/>
          <p:nvPr/>
        </p:nvSpPr>
        <p:spPr>
          <a:xfrm>
            <a:off x="5878171" y="778691"/>
            <a:ext cx="648000" cy="307777"/>
          </a:xfrm>
          <a:prstGeom prst="rect">
            <a:avLst/>
          </a:prstGeom>
          <a:noFill/>
        </p:spPr>
        <p:txBody>
          <a:bodyPr wrap="square" rtlCol="0">
            <a:spAutoFit/>
          </a:bodyPr>
          <a:lstStyle/>
          <a:p>
            <a:r>
              <a:rPr lang="it-IT" sz="1400" dirty="0">
                <a:solidFill>
                  <a:srgbClr val="FF0000"/>
                </a:solidFill>
              </a:rPr>
              <a:t>t</a:t>
            </a:r>
            <a:r>
              <a:rPr lang="it-IT" sz="1400" baseline="-25000" dirty="0">
                <a:solidFill>
                  <a:srgbClr val="FF0000"/>
                </a:solidFill>
              </a:rPr>
              <a:t>2</a:t>
            </a:r>
            <a:r>
              <a:rPr lang="it-IT" sz="1400" dirty="0">
                <a:solidFill>
                  <a:srgbClr val="FF0000"/>
                </a:solidFill>
                <a:latin typeface="Symbol" panose="05050102010706020507" pitchFamily="18" charset="2"/>
              </a:rPr>
              <a:t>a</a:t>
            </a:r>
            <a:r>
              <a:rPr lang="it-IT" sz="1400" baseline="-25000" dirty="0">
                <a:solidFill>
                  <a:srgbClr val="FF0000"/>
                </a:solidFill>
              </a:rPr>
              <a:t>3</a:t>
            </a:r>
          </a:p>
        </p:txBody>
      </p:sp>
      <p:sp>
        <p:nvSpPr>
          <p:cNvPr id="282" name="CasellaDiTesto 281">
            <a:extLst>
              <a:ext uri="{FF2B5EF4-FFF2-40B4-BE49-F238E27FC236}">
                <a16:creationId xmlns:a16="http://schemas.microsoft.com/office/drawing/2014/main" id="{5E3C48DE-86B9-4938-8A94-58871655E686}"/>
              </a:ext>
            </a:extLst>
          </p:cNvPr>
          <p:cNvSpPr txBox="1"/>
          <p:nvPr/>
        </p:nvSpPr>
        <p:spPr>
          <a:xfrm>
            <a:off x="11374463" y="5943759"/>
            <a:ext cx="648000" cy="307777"/>
          </a:xfrm>
          <a:prstGeom prst="rect">
            <a:avLst/>
          </a:prstGeom>
          <a:noFill/>
        </p:spPr>
        <p:txBody>
          <a:bodyPr wrap="square" rtlCol="0">
            <a:spAutoFit/>
          </a:bodyPr>
          <a:lstStyle/>
          <a:p>
            <a:r>
              <a:rPr lang="it-IT" sz="1400" dirty="0">
                <a:solidFill>
                  <a:srgbClr val="FF0000"/>
                </a:solidFill>
                <a:latin typeface="Symbol" panose="05050102010706020507" pitchFamily="18" charset="2"/>
              </a:rPr>
              <a:t>a</a:t>
            </a:r>
            <a:r>
              <a:rPr lang="it-IT" sz="1400" baseline="-25000" dirty="0">
                <a:solidFill>
                  <a:srgbClr val="FF0000"/>
                </a:solidFill>
              </a:rPr>
              <a:t>4</a:t>
            </a:r>
          </a:p>
        </p:txBody>
      </p:sp>
      <p:sp>
        <p:nvSpPr>
          <p:cNvPr id="283" name="CasellaDiTesto 282">
            <a:extLst>
              <a:ext uri="{FF2B5EF4-FFF2-40B4-BE49-F238E27FC236}">
                <a16:creationId xmlns:a16="http://schemas.microsoft.com/office/drawing/2014/main" id="{9504486B-B0B7-46B4-B6A3-7BEFBDC0AC1A}"/>
              </a:ext>
            </a:extLst>
          </p:cNvPr>
          <p:cNvSpPr txBox="1"/>
          <p:nvPr/>
        </p:nvSpPr>
        <p:spPr>
          <a:xfrm>
            <a:off x="11556433" y="5724260"/>
            <a:ext cx="648000" cy="307777"/>
          </a:xfrm>
          <a:prstGeom prst="rect">
            <a:avLst/>
          </a:prstGeom>
          <a:noFill/>
        </p:spPr>
        <p:txBody>
          <a:bodyPr wrap="square" rtlCol="0">
            <a:spAutoFit/>
          </a:bodyPr>
          <a:lstStyle/>
          <a:p>
            <a:r>
              <a:rPr lang="it-IT" sz="1400" dirty="0">
                <a:solidFill>
                  <a:srgbClr val="FF0000"/>
                </a:solidFill>
                <a:latin typeface="Symbol" panose="05050102010706020507" pitchFamily="18" charset="2"/>
              </a:rPr>
              <a:t>a</a:t>
            </a:r>
            <a:r>
              <a:rPr lang="it-IT" sz="1400" baseline="-25000" dirty="0">
                <a:solidFill>
                  <a:srgbClr val="FF0000"/>
                </a:solidFill>
              </a:rPr>
              <a:t>5</a:t>
            </a:r>
          </a:p>
        </p:txBody>
      </p:sp>
      <p:sp>
        <p:nvSpPr>
          <p:cNvPr id="286" name="CasellaDiTesto 285">
            <a:extLst>
              <a:ext uri="{FF2B5EF4-FFF2-40B4-BE49-F238E27FC236}">
                <a16:creationId xmlns:a16="http://schemas.microsoft.com/office/drawing/2014/main" id="{7C8BD5E5-8304-4233-90A2-A38BB5FB801A}"/>
              </a:ext>
            </a:extLst>
          </p:cNvPr>
          <p:cNvSpPr txBox="1"/>
          <p:nvPr/>
        </p:nvSpPr>
        <p:spPr>
          <a:xfrm>
            <a:off x="11673444" y="5494526"/>
            <a:ext cx="648000" cy="307777"/>
          </a:xfrm>
          <a:prstGeom prst="rect">
            <a:avLst/>
          </a:prstGeom>
          <a:noFill/>
        </p:spPr>
        <p:txBody>
          <a:bodyPr wrap="square" rtlCol="0">
            <a:spAutoFit/>
          </a:bodyPr>
          <a:lstStyle/>
          <a:p>
            <a:r>
              <a:rPr lang="it-IT" sz="1400" dirty="0">
                <a:solidFill>
                  <a:srgbClr val="FF0000"/>
                </a:solidFill>
                <a:latin typeface="Symbol" panose="05050102010706020507" pitchFamily="18" charset="2"/>
              </a:rPr>
              <a:t>a</a:t>
            </a:r>
            <a:r>
              <a:rPr lang="it-IT" sz="1400" baseline="-25000" dirty="0">
                <a:solidFill>
                  <a:srgbClr val="FF0000"/>
                </a:solidFill>
              </a:rPr>
              <a:t>6</a:t>
            </a:r>
          </a:p>
        </p:txBody>
      </p:sp>
      <p:sp>
        <p:nvSpPr>
          <p:cNvPr id="287" name="CasellaDiTesto 286">
            <a:extLst>
              <a:ext uri="{FF2B5EF4-FFF2-40B4-BE49-F238E27FC236}">
                <a16:creationId xmlns:a16="http://schemas.microsoft.com/office/drawing/2014/main" id="{DC81ED86-DE1F-48F3-B2C8-371AB291C99D}"/>
              </a:ext>
            </a:extLst>
          </p:cNvPr>
          <p:cNvSpPr txBox="1"/>
          <p:nvPr/>
        </p:nvSpPr>
        <p:spPr>
          <a:xfrm>
            <a:off x="11755442" y="5288469"/>
            <a:ext cx="648000" cy="307777"/>
          </a:xfrm>
          <a:prstGeom prst="rect">
            <a:avLst/>
          </a:prstGeom>
          <a:noFill/>
        </p:spPr>
        <p:txBody>
          <a:bodyPr wrap="square" rtlCol="0">
            <a:spAutoFit/>
          </a:bodyPr>
          <a:lstStyle/>
          <a:p>
            <a:r>
              <a:rPr lang="it-IT" sz="1400" dirty="0">
                <a:solidFill>
                  <a:srgbClr val="FF0000"/>
                </a:solidFill>
                <a:latin typeface="Symbol" panose="05050102010706020507" pitchFamily="18" charset="2"/>
              </a:rPr>
              <a:t>a</a:t>
            </a:r>
            <a:r>
              <a:rPr lang="it-IT" sz="1400" baseline="-25000" dirty="0">
                <a:solidFill>
                  <a:srgbClr val="FF0000"/>
                </a:solidFill>
              </a:rPr>
              <a:t>7</a:t>
            </a:r>
          </a:p>
        </p:txBody>
      </p:sp>
      <p:sp>
        <p:nvSpPr>
          <p:cNvPr id="288" name="CasellaDiTesto 287">
            <a:extLst>
              <a:ext uri="{FF2B5EF4-FFF2-40B4-BE49-F238E27FC236}">
                <a16:creationId xmlns:a16="http://schemas.microsoft.com/office/drawing/2014/main" id="{F421F1F7-E149-4655-B18E-49881856A460}"/>
              </a:ext>
            </a:extLst>
          </p:cNvPr>
          <p:cNvSpPr txBox="1"/>
          <p:nvPr/>
        </p:nvSpPr>
        <p:spPr>
          <a:xfrm>
            <a:off x="0" y="1897701"/>
            <a:ext cx="4989789" cy="369332"/>
          </a:xfrm>
          <a:prstGeom prst="rect">
            <a:avLst/>
          </a:prstGeom>
          <a:noFill/>
        </p:spPr>
        <p:txBody>
          <a:bodyPr wrap="square">
            <a:spAutoFit/>
          </a:bodyPr>
          <a:lstStyle/>
          <a:p>
            <a:r>
              <a:rPr lang="it-IT" dirty="0">
                <a:solidFill>
                  <a:srgbClr val="00B050"/>
                </a:solidFill>
              </a:rPr>
              <a:t>superficie laterale esterna del cilindro verde</a:t>
            </a:r>
          </a:p>
        </p:txBody>
      </p:sp>
      <p:sp>
        <p:nvSpPr>
          <p:cNvPr id="11" name="CasellaDiTesto 10">
            <a:extLst>
              <a:ext uri="{FF2B5EF4-FFF2-40B4-BE49-F238E27FC236}">
                <a16:creationId xmlns:a16="http://schemas.microsoft.com/office/drawing/2014/main" id="{F9B1AEC5-097E-4128-82DB-5FB3A5482AA5}"/>
              </a:ext>
            </a:extLst>
          </p:cNvPr>
          <p:cNvSpPr txBox="1"/>
          <p:nvPr/>
        </p:nvSpPr>
        <p:spPr>
          <a:xfrm>
            <a:off x="0" y="1532799"/>
            <a:ext cx="4883566" cy="369332"/>
          </a:xfrm>
          <a:prstGeom prst="rect">
            <a:avLst/>
          </a:prstGeom>
          <a:noFill/>
          <a:ln>
            <a:noFill/>
          </a:ln>
        </p:spPr>
        <p:txBody>
          <a:bodyPr wrap="square" rtlCol="0">
            <a:spAutoFit/>
          </a:bodyPr>
          <a:lstStyle/>
          <a:p>
            <a:r>
              <a:rPr lang="it-IT" dirty="0">
                <a:solidFill>
                  <a:srgbClr val="00B0F0"/>
                </a:solidFill>
              </a:rPr>
              <a:t>superficie laterale esterna del cilindro blu</a:t>
            </a:r>
          </a:p>
        </p:txBody>
      </p:sp>
      <p:sp>
        <p:nvSpPr>
          <p:cNvPr id="16" name="CasellaDiTesto 15">
            <a:extLst>
              <a:ext uri="{FF2B5EF4-FFF2-40B4-BE49-F238E27FC236}">
                <a16:creationId xmlns:a16="http://schemas.microsoft.com/office/drawing/2014/main" id="{CA16A9F3-4E32-42B4-AE58-7A7FF67A5EE4}"/>
              </a:ext>
            </a:extLst>
          </p:cNvPr>
          <p:cNvSpPr txBox="1"/>
          <p:nvPr/>
        </p:nvSpPr>
        <p:spPr>
          <a:xfrm>
            <a:off x="0" y="3085748"/>
            <a:ext cx="3838543" cy="369332"/>
          </a:xfrm>
          <a:prstGeom prst="rect">
            <a:avLst/>
          </a:prstGeom>
          <a:noFill/>
        </p:spPr>
        <p:txBody>
          <a:bodyPr wrap="square" rtlCol="0">
            <a:spAutoFit/>
          </a:bodyPr>
          <a:lstStyle/>
          <a:p>
            <a:r>
              <a:rPr lang="it-IT" dirty="0">
                <a:solidFill>
                  <a:srgbClr val="FF0000"/>
                </a:solidFill>
              </a:rPr>
              <a:t>Piano </a:t>
            </a:r>
            <a:r>
              <a:rPr lang="it-IT" dirty="0">
                <a:solidFill>
                  <a:srgbClr val="FF0000"/>
                </a:solidFill>
                <a:latin typeface="Symbol" panose="05050102010706020507" pitchFamily="18" charset="2"/>
              </a:rPr>
              <a:t>a</a:t>
            </a:r>
            <a:r>
              <a:rPr lang="it-IT" baseline="-25000" dirty="0">
                <a:solidFill>
                  <a:srgbClr val="FF0000"/>
                </a:solidFill>
              </a:rPr>
              <a:t>1 </a:t>
            </a:r>
            <a:r>
              <a:rPr lang="it-IT" dirty="0">
                <a:solidFill>
                  <a:srgbClr val="FF0000"/>
                </a:solidFill>
              </a:rPr>
              <a:t> 1(1’; 1’’) e simmetrico </a:t>
            </a:r>
          </a:p>
        </p:txBody>
      </p:sp>
      <p:sp>
        <p:nvSpPr>
          <p:cNvPr id="289" name="CasellaDiTesto 288">
            <a:extLst>
              <a:ext uri="{FF2B5EF4-FFF2-40B4-BE49-F238E27FC236}">
                <a16:creationId xmlns:a16="http://schemas.microsoft.com/office/drawing/2014/main" id="{47646A24-3200-4899-8976-AB914130D08C}"/>
              </a:ext>
            </a:extLst>
          </p:cNvPr>
          <p:cNvSpPr txBox="1"/>
          <p:nvPr/>
        </p:nvSpPr>
        <p:spPr>
          <a:xfrm>
            <a:off x="0" y="3443181"/>
            <a:ext cx="3456431" cy="369332"/>
          </a:xfrm>
          <a:prstGeom prst="rect">
            <a:avLst/>
          </a:prstGeom>
          <a:noFill/>
        </p:spPr>
        <p:txBody>
          <a:bodyPr wrap="square" rtlCol="0">
            <a:spAutoFit/>
          </a:bodyPr>
          <a:lstStyle/>
          <a:p>
            <a:r>
              <a:rPr lang="it-IT" dirty="0">
                <a:solidFill>
                  <a:srgbClr val="FF0000"/>
                </a:solidFill>
              </a:rPr>
              <a:t>Piano </a:t>
            </a:r>
            <a:r>
              <a:rPr lang="it-IT" dirty="0">
                <a:solidFill>
                  <a:srgbClr val="FF0000"/>
                </a:solidFill>
                <a:latin typeface="Symbol" panose="05050102010706020507" pitchFamily="18" charset="2"/>
              </a:rPr>
              <a:t>a</a:t>
            </a:r>
            <a:r>
              <a:rPr lang="it-IT" baseline="-25000" dirty="0">
                <a:solidFill>
                  <a:srgbClr val="FF0000"/>
                </a:solidFill>
              </a:rPr>
              <a:t>2 </a:t>
            </a:r>
            <a:r>
              <a:rPr lang="it-IT" dirty="0">
                <a:solidFill>
                  <a:srgbClr val="FF0000"/>
                </a:solidFill>
              </a:rPr>
              <a:t>2(2’; 2’’) e simmetrico </a:t>
            </a:r>
          </a:p>
        </p:txBody>
      </p:sp>
      <p:sp>
        <p:nvSpPr>
          <p:cNvPr id="47" name="CasellaDiTesto 46">
            <a:extLst>
              <a:ext uri="{FF2B5EF4-FFF2-40B4-BE49-F238E27FC236}">
                <a16:creationId xmlns:a16="http://schemas.microsoft.com/office/drawing/2014/main" id="{F9C2A190-EA82-40AB-B77C-087E7B76C682}"/>
              </a:ext>
            </a:extLst>
          </p:cNvPr>
          <p:cNvSpPr txBox="1"/>
          <p:nvPr/>
        </p:nvSpPr>
        <p:spPr>
          <a:xfrm>
            <a:off x="6672590" y="6364184"/>
            <a:ext cx="1956793" cy="369332"/>
          </a:xfrm>
          <a:prstGeom prst="rect">
            <a:avLst/>
          </a:prstGeom>
          <a:noFill/>
          <a:ln w="3175">
            <a:solidFill>
              <a:srgbClr val="FF0000"/>
            </a:solidFill>
          </a:ln>
        </p:spPr>
        <p:txBody>
          <a:bodyPr wrap="square" rtlCol="0">
            <a:spAutoFit/>
          </a:bodyPr>
          <a:lstStyle/>
          <a:p>
            <a:r>
              <a:rPr lang="it-IT" dirty="0">
                <a:solidFill>
                  <a:srgbClr val="FF0000"/>
                </a:solidFill>
              </a:rPr>
              <a:t>Punti simmetrici </a:t>
            </a:r>
          </a:p>
        </p:txBody>
      </p:sp>
      <p:cxnSp>
        <p:nvCxnSpPr>
          <p:cNvPr id="49" name="Connettore 2 48">
            <a:extLst>
              <a:ext uri="{FF2B5EF4-FFF2-40B4-BE49-F238E27FC236}">
                <a16:creationId xmlns:a16="http://schemas.microsoft.com/office/drawing/2014/main" id="{A7678072-426E-45FC-8136-A071641A1133}"/>
              </a:ext>
            </a:extLst>
          </p:cNvPr>
          <p:cNvCxnSpPr>
            <a:cxnSpLocks/>
            <a:stCxn id="47" idx="3"/>
            <a:endCxn id="53" idx="1"/>
          </p:cNvCxnSpPr>
          <p:nvPr/>
        </p:nvCxnSpPr>
        <p:spPr>
          <a:xfrm flipV="1">
            <a:off x="8629383" y="5541970"/>
            <a:ext cx="1904415" cy="1006880"/>
          </a:xfrm>
          <a:prstGeom prst="straightConnector1">
            <a:avLst/>
          </a:prstGeom>
          <a:ln w="3175">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53" name="Parentesi graffa aperta 52">
            <a:extLst>
              <a:ext uri="{FF2B5EF4-FFF2-40B4-BE49-F238E27FC236}">
                <a16:creationId xmlns:a16="http://schemas.microsoft.com/office/drawing/2014/main" id="{CC5A14A2-AC2D-4679-ABBE-0845783D8678}"/>
              </a:ext>
            </a:extLst>
          </p:cNvPr>
          <p:cNvSpPr/>
          <p:nvPr/>
        </p:nvSpPr>
        <p:spPr>
          <a:xfrm rot="780000">
            <a:off x="10523179" y="5038171"/>
            <a:ext cx="144000" cy="1116000"/>
          </a:xfrm>
          <a:prstGeom prst="leftBrace">
            <a:avLst>
              <a:gd name="adj1" fmla="val 29732"/>
              <a:gd name="adj2" fmla="val 46505"/>
            </a:avLst>
          </a:prstGeom>
          <a:ln w="31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290" name="CasellaDiTesto 289">
            <a:extLst>
              <a:ext uri="{FF2B5EF4-FFF2-40B4-BE49-F238E27FC236}">
                <a16:creationId xmlns:a16="http://schemas.microsoft.com/office/drawing/2014/main" id="{518A163F-3177-4A7C-BBB5-580C3FE6F4BB}"/>
              </a:ext>
            </a:extLst>
          </p:cNvPr>
          <p:cNvSpPr txBox="1"/>
          <p:nvPr/>
        </p:nvSpPr>
        <p:spPr>
          <a:xfrm>
            <a:off x="0" y="3815500"/>
            <a:ext cx="3456431" cy="369332"/>
          </a:xfrm>
          <a:prstGeom prst="rect">
            <a:avLst/>
          </a:prstGeom>
          <a:noFill/>
        </p:spPr>
        <p:txBody>
          <a:bodyPr wrap="square" rtlCol="0">
            <a:spAutoFit/>
          </a:bodyPr>
          <a:lstStyle/>
          <a:p>
            <a:r>
              <a:rPr lang="it-IT" dirty="0">
                <a:solidFill>
                  <a:srgbClr val="FF0000"/>
                </a:solidFill>
              </a:rPr>
              <a:t>Piano </a:t>
            </a:r>
            <a:r>
              <a:rPr lang="it-IT" dirty="0">
                <a:solidFill>
                  <a:srgbClr val="FF0000"/>
                </a:solidFill>
                <a:latin typeface="Symbol" panose="05050102010706020507" pitchFamily="18" charset="2"/>
              </a:rPr>
              <a:t>a</a:t>
            </a:r>
            <a:r>
              <a:rPr lang="it-IT" baseline="-25000" dirty="0">
                <a:solidFill>
                  <a:srgbClr val="FF0000"/>
                </a:solidFill>
              </a:rPr>
              <a:t>3 </a:t>
            </a:r>
            <a:r>
              <a:rPr lang="it-IT" dirty="0">
                <a:solidFill>
                  <a:srgbClr val="FF0000"/>
                </a:solidFill>
              </a:rPr>
              <a:t>3(3’; 3’’) e simmetrico </a:t>
            </a:r>
          </a:p>
        </p:txBody>
      </p:sp>
      <p:sp>
        <p:nvSpPr>
          <p:cNvPr id="291" name="CasellaDiTesto 290">
            <a:extLst>
              <a:ext uri="{FF2B5EF4-FFF2-40B4-BE49-F238E27FC236}">
                <a16:creationId xmlns:a16="http://schemas.microsoft.com/office/drawing/2014/main" id="{CB501517-E5F0-4BDA-B0D6-5D70937881EE}"/>
              </a:ext>
            </a:extLst>
          </p:cNvPr>
          <p:cNvSpPr txBox="1"/>
          <p:nvPr/>
        </p:nvSpPr>
        <p:spPr>
          <a:xfrm>
            <a:off x="0" y="4202187"/>
            <a:ext cx="3456431" cy="369332"/>
          </a:xfrm>
          <a:prstGeom prst="rect">
            <a:avLst/>
          </a:prstGeom>
          <a:noFill/>
        </p:spPr>
        <p:txBody>
          <a:bodyPr wrap="square" rtlCol="0">
            <a:spAutoFit/>
          </a:bodyPr>
          <a:lstStyle/>
          <a:p>
            <a:r>
              <a:rPr lang="it-IT" dirty="0">
                <a:solidFill>
                  <a:srgbClr val="FF0000"/>
                </a:solidFill>
              </a:rPr>
              <a:t>Piano </a:t>
            </a:r>
            <a:r>
              <a:rPr lang="it-IT" dirty="0">
                <a:solidFill>
                  <a:srgbClr val="FF0000"/>
                </a:solidFill>
                <a:latin typeface="Symbol" panose="05050102010706020507" pitchFamily="18" charset="2"/>
              </a:rPr>
              <a:t>a</a:t>
            </a:r>
            <a:r>
              <a:rPr lang="it-IT" baseline="-25000" dirty="0">
                <a:solidFill>
                  <a:srgbClr val="FF0000"/>
                </a:solidFill>
              </a:rPr>
              <a:t>4 </a:t>
            </a:r>
            <a:r>
              <a:rPr lang="it-IT" dirty="0">
                <a:solidFill>
                  <a:srgbClr val="FF0000"/>
                </a:solidFill>
              </a:rPr>
              <a:t>4(4’; 4’’) e simmetrico </a:t>
            </a:r>
          </a:p>
        </p:txBody>
      </p:sp>
      <p:sp>
        <p:nvSpPr>
          <p:cNvPr id="292" name="CasellaDiTesto 291">
            <a:extLst>
              <a:ext uri="{FF2B5EF4-FFF2-40B4-BE49-F238E27FC236}">
                <a16:creationId xmlns:a16="http://schemas.microsoft.com/office/drawing/2014/main" id="{B2EA08F3-BFA0-4F67-B599-A6FBA7CAF3CD}"/>
              </a:ext>
            </a:extLst>
          </p:cNvPr>
          <p:cNvSpPr txBox="1"/>
          <p:nvPr/>
        </p:nvSpPr>
        <p:spPr>
          <a:xfrm>
            <a:off x="0" y="4594661"/>
            <a:ext cx="3456431" cy="369332"/>
          </a:xfrm>
          <a:prstGeom prst="rect">
            <a:avLst/>
          </a:prstGeom>
          <a:noFill/>
        </p:spPr>
        <p:txBody>
          <a:bodyPr wrap="square" rtlCol="0">
            <a:spAutoFit/>
          </a:bodyPr>
          <a:lstStyle/>
          <a:p>
            <a:r>
              <a:rPr lang="it-IT" dirty="0">
                <a:solidFill>
                  <a:srgbClr val="FF0000"/>
                </a:solidFill>
              </a:rPr>
              <a:t>Piano </a:t>
            </a:r>
            <a:r>
              <a:rPr lang="it-IT" dirty="0">
                <a:solidFill>
                  <a:srgbClr val="FF0000"/>
                </a:solidFill>
                <a:latin typeface="Symbol" panose="05050102010706020507" pitchFamily="18" charset="2"/>
              </a:rPr>
              <a:t>a</a:t>
            </a:r>
            <a:r>
              <a:rPr lang="it-IT" baseline="-25000" dirty="0">
                <a:solidFill>
                  <a:srgbClr val="FF0000"/>
                </a:solidFill>
              </a:rPr>
              <a:t>5 </a:t>
            </a:r>
            <a:r>
              <a:rPr lang="it-IT" dirty="0">
                <a:solidFill>
                  <a:srgbClr val="FF0000"/>
                </a:solidFill>
              </a:rPr>
              <a:t>5(5’; 5’’) e simmetrico </a:t>
            </a:r>
          </a:p>
        </p:txBody>
      </p:sp>
      <p:sp>
        <p:nvSpPr>
          <p:cNvPr id="293" name="CasellaDiTesto 292">
            <a:extLst>
              <a:ext uri="{FF2B5EF4-FFF2-40B4-BE49-F238E27FC236}">
                <a16:creationId xmlns:a16="http://schemas.microsoft.com/office/drawing/2014/main" id="{3DFE58E2-7667-4DC6-B250-255102B4FFD2}"/>
              </a:ext>
            </a:extLst>
          </p:cNvPr>
          <p:cNvSpPr txBox="1"/>
          <p:nvPr/>
        </p:nvSpPr>
        <p:spPr>
          <a:xfrm>
            <a:off x="0" y="4986515"/>
            <a:ext cx="3456431" cy="369332"/>
          </a:xfrm>
          <a:prstGeom prst="rect">
            <a:avLst/>
          </a:prstGeom>
          <a:noFill/>
        </p:spPr>
        <p:txBody>
          <a:bodyPr wrap="square" rtlCol="0">
            <a:spAutoFit/>
          </a:bodyPr>
          <a:lstStyle/>
          <a:p>
            <a:r>
              <a:rPr lang="it-IT" dirty="0">
                <a:solidFill>
                  <a:srgbClr val="FF0000"/>
                </a:solidFill>
              </a:rPr>
              <a:t>Piano </a:t>
            </a:r>
            <a:r>
              <a:rPr lang="it-IT" dirty="0">
                <a:solidFill>
                  <a:srgbClr val="FF0000"/>
                </a:solidFill>
                <a:latin typeface="Symbol" panose="05050102010706020507" pitchFamily="18" charset="2"/>
              </a:rPr>
              <a:t>a</a:t>
            </a:r>
            <a:r>
              <a:rPr lang="it-IT" baseline="-25000" dirty="0">
                <a:solidFill>
                  <a:srgbClr val="FF0000"/>
                </a:solidFill>
              </a:rPr>
              <a:t>6 </a:t>
            </a:r>
            <a:r>
              <a:rPr lang="it-IT" dirty="0">
                <a:solidFill>
                  <a:srgbClr val="FF0000"/>
                </a:solidFill>
              </a:rPr>
              <a:t>6(6’; 6’’) e simmetrico </a:t>
            </a:r>
          </a:p>
        </p:txBody>
      </p:sp>
      <p:sp>
        <p:nvSpPr>
          <p:cNvPr id="294" name="CasellaDiTesto 293">
            <a:extLst>
              <a:ext uri="{FF2B5EF4-FFF2-40B4-BE49-F238E27FC236}">
                <a16:creationId xmlns:a16="http://schemas.microsoft.com/office/drawing/2014/main" id="{78869201-4014-438E-AC87-E678F73C2763}"/>
              </a:ext>
            </a:extLst>
          </p:cNvPr>
          <p:cNvSpPr txBox="1"/>
          <p:nvPr/>
        </p:nvSpPr>
        <p:spPr>
          <a:xfrm>
            <a:off x="0" y="5382871"/>
            <a:ext cx="3456431" cy="369332"/>
          </a:xfrm>
          <a:prstGeom prst="rect">
            <a:avLst/>
          </a:prstGeom>
          <a:noFill/>
        </p:spPr>
        <p:txBody>
          <a:bodyPr wrap="square" rtlCol="0">
            <a:spAutoFit/>
          </a:bodyPr>
          <a:lstStyle/>
          <a:p>
            <a:r>
              <a:rPr lang="it-IT" dirty="0">
                <a:solidFill>
                  <a:srgbClr val="FF0000"/>
                </a:solidFill>
              </a:rPr>
              <a:t>Piano </a:t>
            </a:r>
            <a:r>
              <a:rPr lang="it-IT" dirty="0">
                <a:solidFill>
                  <a:srgbClr val="FF0000"/>
                </a:solidFill>
                <a:latin typeface="Symbol" panose="05050102010706020507" pitchFamily="18" charset="2"/>
              </a:rPr>
              <a:t>a</a:t>
            </a:r>
            <a:r>
              <a:rPr lang="it-IT" baseline="-25000" dirty="0">
                <a:solidFill>
                  <a:srgbClr val="FF0000"/>
                </a:solidFill>
              </a:rPr>
              <a:t>7 </a:t>
            </a:r>
            <a:r>
              <a:rPr lang="it-IT" dirty="0">
                <a:solidFill>
                  <a:srgbClr val="FF0000"/>
                </a:solidFill>
              </a:rPr>
              <a:t>7(7’; 7’’) e simmetrico </a:t>
            </a:r>
          </a:p>
        </p:txBody>
      </p:sp>
      <p:sp>
        <p:nvSpPr>
          <p:cNvPr id="57" name="CasellaDiTesto 56">
            <a:extLst>
              <a:ext uri="{FF2B5EF4-FFF2-40B4-BE49-F238E27FC236}">
                <a16:creationId xmlns:a16="http://schemas.microsoft.com/office/drawing/2014/main" id="{185005B7-3EF3-46E9-A65D-13536395523F}"/>
              </a:ext>
            </a:extLst>
          </p:cNvPr>
          <p:cNvSpPr txBox="1"/>
          <p:nvPr/>
        </p:nvSpPr>
        <p:spPr>
          <a:xfrm>
            <a:off x="19104" y="5865619"/>
            <a:ext cx="4525003" cy="923330"/>
          </a:xfrm>
          <a:prstGeom prst="rect">
            <a:avLst/>
          </a:prstGeom>
          <a:noFill/>
        </p:spPr>
        <p:txBody>
          <a:bodyPr wrap="square" rtlCol="0">
            <a:spAutoFit/>
          </a:bodyPr>
          <a:lstStyle/>
          <a:p>
            <a:pPr algn="ctr"/>
            <a:r>
              <a:rPr lang="it-IT" dirty="0">
                <a:solidFill>
                  <a:srgbClr val="FF0000"/>
                </a:solidFill>
              </a:rPr>
              <a:t>Collegando tutti i punti così individuati si ottiene la curva di compenetrazione tra le superfici oggetto di indagine</a:t>
            </a:r>
          </a:p>
        </p:txBody>
      </p:sp>
      <p:cxnSp>
        <p:nvCxnSpPr>
          <p:cNvPr id="239" name="Connettore diritto 238">
            <a:extLst>
              <a:ext uri="{FF2B5EF4-FFF2-40B4-BE49-F238E27FC236}">
                <a16:creationId xmlns:a16="http://schemas.microsoft.com/office/drawing/2014/main" id="{3DE9D32B-6A41-49D3-8968-FD30FE48BE78}"/>
              </a:ext>
            </a:extLst>
          </p:cNvPr>
          <p:cNvCxnSpPr>
            <a:cxnSpLocks/>
          </p:cNvCxnSpPr>
          <p:nvPr/>
        </p:nvCxnSpPr>
        <p:spPr>
          <a:xfrm>
            <a:off x="7962477" y="716692"/>
            <a:ext cx="0" cy="2573216"/>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0" name="Connettore diritto 239">
            <a:extLst>
              <a:ext uri="{FF2B5EF4-FFF2-40B4-BE49-F238E27FC236}">
                <a16:creationId xmlns:a16="http://schemas.microsoft.com/office/drawing/2014/main" id="{C73D5544-4C7D-4AC7-ABE0-D3E21DE6BEA8}"/>
              </a:ext>
            </a:extLst>
          </p:cNvPr>
          <p:cNvCxnSpPr>
            <a:cxnSpLocks/>
          </p:cNvCxnSpPr>
          <p:nvPr/>
        </p:nvCxnSpPr>
        <p:spPr>
          <a:xfrm>
            <a:off x="7607865" y="1009438"/>
            <a:ext cx="0" cy="2273865"/>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1" name="Connettore diritto 240">
            <a:extLst>
              <a:ext uri="{FF2B5EF4-FFF2-40B4-BE49-F238E27FC236}">
                <a16:creationId xmlns:a16="http://schemas.microsoft.com/office/drawing/2014/main" id="{4AFC292D-5CDA-498D-8C65-2931F1416D52}"/>
              </a:ext>
            </a:extLst>
          </p:cNvPr>
          <p:cNvCxnSpPr>
            <a:cxnSpLocks/>
          </p:cNvCxnSpPr>
          <p:nvPr/>
        </p:nvCxnSpPr>
        <p:spPr>
          <a:xfrm>
            <a:off x="5633655" y="595596"/>
            <a:ext cx="0" cy="2694312"/>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2" name="Connettore diritto 241">
            <a:extLst>
              <a:ext uri="{FF2B5EF4-FFF2-40B4-BE49-F238E27FC236}">
                <a16:creationId xmlns:a16="http://schemas.microsoft.com/office/drawing/2014/main" id="{EBDC3AE6-BC37-4A32-825C-1C23B3340036}"/>
              </a:ext>
            </a:extLst>
          </p:cNvPr>
          <p:cNvCxnSpPr>
            <a:cxnSpLocks/>
          </p:cNvCxnSpPr>
          <p:nvPr/>
        </p:nvCxnSpPr>
        <p:spPr>
          <a:xfrm>
            <a:off x="5904414" y="798459"/>
            <a:ext cx="0" cy="2488883"/>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3" name="Connettore diritto 242">
            <a:extLst>
              <a:ext uri="{FF2B5EF4-FFF2-40B4-BE49-F238E27FC236}">
                <a16:creationId xmlns:a16="http://schemas.microsoft.com/office/drawing/2014/main" id="{9E63BA39-B5A2-4BBC-9742-538FAF9031E5}"/>
              </a:ext>
            </a:extLst>
          </p:cNvPr>
          <p:cNvCxnSpPr/>
          <p:nvPr/>
        </p:nvCxnSpPr>
        <p:spPr>
          <a:xfrm>
            <a:off x="6157577" y="1094825"/>
            <a:ext cx="0" cy="2188478"/>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4" name="Connettore diritto 243">
            <a:extLst>
              <a:ext uri="{FF2B5EF4-FFF2-40B4-BE49-F238E27FC236}">
                <a16:creationId xmlns:a16="http://schemas.microsoft.com/office/drawing/2014/main" id="{DB885552-836F-47EF-9341-DF712FEB3EF2}"/>
              </a:ext>
            </a:extLst>
          </p:cNvPr>
          <p:cNvCxnSpPr>
            <a:cxnSpLocks/>
          </p:cNvCxnSpPr>
          <p:nvPr/>
        </p:nvCxnSpPr>
        <p:spPr>
          <a:xfrm>
            <a:off x="6528932" y="1334365"/>
            <a:ext cx="0" cy="1954149"/>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5" name="Connettore diritto 244">
            <a:extLst>
              <a:ext uri="{FF2B5EF4-FFF2-40B4-BE49-F238E27FC236}">
                <a16:creationId xmlns:a16="http://schemas.microsoft.com/office/drawing/2014/main" id="{68D884C1-7DF0-4A64-A25D-C94AAE959DDD}"/>
              </a:ext>
            </a:extLst>
          </p:cNvPr>
          <p:cNvCxnSpPr>
            <a:cxnSpLocks/>
          </p:cNvCxnSpPr>
          <p:nvPr/>
        </p:nvCxnSpPr>
        <p:spPr>
          <a:xfrm>
            <a:off x="7071327" y="1509558"/>
            <a:ext cx="0" cy="1777741"/>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6" name="Connettore diritto 245">
            <a:extLst>
              <a:ext uri="{FF2B5EF4-FFF2-40B4-BE49-F238E27FC236}">
                <a16:creationId xmlns:a16="http://schemas.microsoft.com/office/drawing/2014/main" id="{C6F91670-A34E-4E57-B74B-957EE5D21643}"/>
              </a:ext>
            </a:extLst>
          </p:cNvPr>
          <p:cNvCxnSpPr>
            <a:cxnSpLocks/>
          </p:cNvCxnSpPr>
          <p:nvPr/>
        </p:nvCxnSpPr>
        <p:spPr>
          <a:xfrm flipV="1">
            <a:off x="8407306" y="2022664"/>
            <a:ext cx="0" cy="2868639"/>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7" name="Connettore diritto 246">
            <a:extLst>
              <a:ext uri="{FF2B5EF4-FFF2-40B4-BE49-F238E27FC236}">
                <a16:creationId xmlns:a16="http://schemas.microsoft.com/office/drawing/2014/main" id="{1D990ACE-4C50-4E86-BB03-17B3B3A3762B}"/>
              </a:ext>
            </a:extLst>
          </p:cNvPr>
          <p:cNvCxnSpPr>
            <a:cxnSpLocks/>
          </p:cNvCxnSpPr>
          <p:nvPr/>
        </p:nvCxnSpPr>
        <p:spPr>
          <a:xfrm>
            <a:off x="8764753" y="1322247"/>
            <a:ext cx="0" cy="2943094"/>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sp>
        <p:nvSpPr>
          <p:cNvPr id="248" name="CasellaDiTesto 247">
            <a:extLst>
              <a:ext uri="{FF2B5EF4-FFF2-40B4-BE49-F238E27FC236}">
                <a16:creationId xmlns:a16="http://schemas.microsoft.com/office/drawing/2014/main" id="{B5D60C93-BE12-4432-9C42-C379088EBC31}"/>
              </a:ext>
            </a:extLst>
          </p:cNvPr>
          <p:cNvSpPr txBox="1"/>
          <p:nvPr/>
        </p:nvSpPr>
        <p:spPr>
          <a:xfrm>
            <a:off x="8787875" y="1207835"/>
            <a:ext cx="203987" cy="215444"/>
          </a:xfrm>
          <a:prstGeom prst="rect">
            <a:avLst/>
          </a:prstGeom>
          <a:noFill/>
        </p:spPr>
        <p:txBody>
          <a:bodyPr wrap="square" rtlCol="0">
            <a:spAutoFit/>
          </a:bodyPr>
          <a:lstStyle/>
          <a:p>
            <a:r>
              <a:rPr lang="it-IT" sz="800" dirty="0">
                <a:solidFill>
                  <a:srgbClr val="FF0000"/>
                </a:solidFill>
              </a:rPr>
              <a:t>6</a:t>
            </a:r>
          </a:p>
        </p:txBody>
      </p:sp>
      <p:sp>
        <p:nvSpPr>
          <p:cNvPr id="249" name="CasellaDiTesto 248">
            <a:extLst>
              <a:ext uri="{FF2B5EF4-FFF2-40B4-BE49-F238E27FC236}">
                <a16:creationId xmlns:a16="http://schemas.microsoft.com/office/drawing/2014/main" id="{929730C1-6D9E-4506-A767-63F8C41CA5F9}"/>
              </a:ext>
            </a:extLst>
          </p:cNvPr>
          <p:cNvSpPr txBox="1"/>
          <p:nvPr/>
        </p:nvSpPr>
        <p:spPr>
          <a:xfrm>
            <a:off x="8788817" y="2638628"/>
            <a:ext cx="203987" cy="215444"/>
          </a:xfrm>
          <a:prstGeom prst="rect">
            <a:avLst/>
          </a:prstGeom>
          <a:noFill/>
        </p:spPr>
        <p:txBody>
          <a:bodyPr wrap="square" rtlCol="0">
            <a:spAutoFit/>
          </a:bodyPr>
          <a:lstStyle/>
          <a:p>
            <a:r>
              <a:rPr lang="it-IT" sz="800" dirty="0">
                <a:solidFill>
                  <a:srgbClr val="FF0000"/>
                </a:solidFill>
              </a:rPr>
              <a:t>6</a:t>
            </a:r>
          </a:p>
        </p:txBody>
      </p:sp>
      <p:sp>
        <p:nvSpPr>
          <p:cNvPr id="250" name="CasellaDiTesto 249">
            <a:extLst>
              <a:ext uri="{FF2B5EF4-FFF2-40B4-BE49-F238E27FC236}">
                <a16:creationId xmlns:a16="http://schemas.microsoft.com/office/drawing/2014/main" id="{9A129372-6A1D-475C-900F-431F2CCF1566}"/>
              </a:ext>
            </a:extLst>
          </p:cNvPr>
          <p:cNvSpPr txBox="1"/>
          <p:nvPr/>
        </p:nvSpPr>
        <p:spPr>
          <a:xfrm>
            <a:off x="8897784" y="1343361"/>
            <a:ext cx="203987" cy="215444"/>
          </a:xfrm>
          <a:prstGeom prst="rect">
            <a:avLst/>
          </a:prstGeom>
          <a:noFill/>
        </p:spPr>
        <p:txBody>
          <a:bodyPr wrap="square" rtlCol="0">
            <a:spAutoFit/>
          </a:bodyPr>
          <a:lstStyle/>
          <a:p>
            <a:r>
              <a:rPr lang="it-IT" sz="800" dirty="0">
                <a:solidFill>
                  <a:srgbClr val="FF0000"/>
                </a:solidFill>
              </a:rPr>
              <a:t>7</a:t>
            </a:r>
          </a:p>
        </p:txBody>
      </p:sp>
      <p:sp>
        <p:nvSpPr>
          <p:cNvPr id="251" name="CasellaDiTesto 250">
            <a:extLst>
              <a:ext uri="{FF2B5EF4-FFF2-40B4-BE49-F238E27FC236}">
                <a16:creationId xmlns:a16="http://schemas.microsoft.com/office/drawing/2014/main" id="{502A262A-CFB9-4CF4-9C9A-F55CFF3A8070}"/>
              </a:ext>
            </a:extLst>
          </p:cNvPr>
          <p:cNvSpPr txBox="1"/>
          <p:nvPr/>
        </p:nvSpPr>
        <p:spPr>
          <a:xfrm>
            <a:off x="8869160" y="2528495"/>
            <a:ext cx="203987" cy="215444"/>
          </a:xfrm>
          <a:prstGeom prst="rect">
            <a:avLst/>
          </a:prstGeom>
          <a:noFill/>
        </p:spPr>
        <p:txBody>
          <a:bodyPr wrap="square" rtlCol="0">
            <a:spAutoFit/>
          </a:bodyPr>
          <a:lstStyle/>
          <a:p>
            <a:r>
              <a:rPr lang="it-IT" sz="800" dirty="0">
                <a:solidFill>
                  <a:srgbClr val="FF0000"/>
                </a:solidFill>
              </a:rPr>
              <a:t>7</a:t>
            </a:r>
          </a:p>
        </p:txBody>
      </p:sp>
      <p:sp>
        <p:nvSpPr>
          <p:cNvPr id="252" name="CasellaDiTesto 251">
            <a:extLst>
              <a:ext uri="{FF2B5EF4-FFF2-40B4-BE49-F238E27FC236}">
                <a16:creationId xmlns:a16="http://schemas.microsoft.com/office/drawing/2014/main" id="{0AD9F9E1-8A22-4754-B1AF-572E7A652C21}"/>
              </a:ext>
            </a:extLst>
          </p:cNvPr>
          <p:cNvSpPr txBox="1"/>
          <p:nvPr/>
        </p:nvSpPr>
        <p:spPr>
          <a:xfrm>
            <a:off x="10422784" y="6084244"/>
            <a:ext cx="252000" cy="144000"/>
          </a:xfrm>
          <a:prstGeom prst="rect">
            <a:avLst/>
          </a:prstGeom>
          <a:noFill/>
        </p:spPr>
        <p:txBody>
          <a:bodyPr wrap="square" rtlCol="0">
            <a:spAutoFit/>
          </a:bodyPr>
          <a:lstStyle/>
          <a:p>
            <a:r>
              <a:rPr lang="it-IT" sz="800" dirty="0">
                <a:solidFill>
                  <a:srgbClr val="FF0000"/>
                </a:solidFill>
              </a:rPr>
              <a:t>1’</a:t>
            </a:r>
          </a:p>
        </p:txBody>
      </p:sp>
      <p:sp>
        <p:nvSpPr>
          <p:cNvPr id="253" name="CasellaDiTesto 252">
            <a:extLst>
              <a:ext uri="{FF2B5EF4-FFF2-40B4-BE49-F238E27FC236}">
                <a16:creationId xmlns:a16="http://schemas.microsoft.com/office/drawing/2014/main" id="{9FA52A03-196D-45BF-8F78-D33C3D003742}"/>
              </a:ext>
            </a:extLst>
          </p:cNvPr>
          <p:cNvSpPr txBox="1"/>
          <p:nvPr/>
        </p:nvSpPr>
        <p:spPr>
          <a:xfrm>
            <a:off x="10511561" y="5978424"/>
            <a:ext cx="288000" cy="144000"/>
          </a:xfrm>
          <a:prstGeom prst="rect">
            <a:avLst/>
          </a:prstGeom>
          <a:noFill/>
        </p:spPr>
        <p:txBody>
          <a:bodyPr wrap="square" rtlCol="0">
            <a:spAutoFit/>
          </a:bodyPr>
          <a:lstStyle/>
          <a:p>
            <a:r>
              <a:rPr lang="it-IT" sz="800" dirty="0">
                <a:solidFill>
                  <a:srgbClr val="FF0000"/>
                </a:solidFill>
              </a:rPr>
              <a:t>2’</a:t>
            </a:r>
          </a:p>
        </p:txBody>
      </p:sp>
      <p:sp>
        <p:nvSpPr>
          <p:cNvPr id="254" name="CasellaDiTesto 253">
            <a:extLst>
              <a:ext uri="{FF2B5EF4-FFF2-40B4-BE49-F238E27FC236}">
                <a16:creationId xmlns:a16="http://schemas.microsoft.com/office/drawing/2014/main" id="{53FE5278-BE87-4C86-A09F-5C8F9B419C78}"/>
              </a:ext>
            </a:extLst>
          </p:cNvPr>
          <p:cNvSpPr txBox="1"/>
          <p:nvPr/>
        </p:nvSpPr>
        <p:spPr>
          <a:xfrm>
            <a:off x="10587732" y="5873027"/>
            <a:ext cx="288000" cy="144000"/>
          </a:xfrm>
          <a:prstGeom prst="rect">
            <a:avLst/>
          </a:prstGeom>
          <a:noFill/>
        </p:spPr>
        <p:txBody>
          <a:bodyPr wrap="square" rtlCol="0">
            <a:spAutoFit/>
          </a:bodyPr>
          <a:lstStyle/>
          <a:p>
            <a:r>
              <a:rPr lang="it-IT" sz="800" dirty="0">
                <a:solidFill>
                  <a:srgbClr val="FF0000"/>
                </a:solidFill>
              </a:rPr>
              <a:t>3’</a:t>
            </a:r>
          </a:p>
        </p:txBody>
      </p:sp>
      <p:sp>
        <p:nvSpPr>
          <p:cNvPr id="255" name="CasellaDiTesto 254">
            <a:extLst>
              <a:ext uri="{FF2B5EF4-FFF2-40B4-BE49-F238E27FC236}">
                <a16:creationId xmlns:a16="http://schemas.microsoft.com/office/drawing/2014/main" id="{9FF49679-E207-4F40-8EC0-F3B9D9005B5F}"/>
              </a:ext>
            </a:extLst>
          </p:cNvPr>
          <p:cNvSpPr txBox="1"/>
          <p:nvPr/>
        </p:nvSpPr>
        <p:spPr>
          <a:xfrm>
            <a:off x="10692505" y="5023432"/>
            <a:ext cx="288000" cy="215444"/>
          </a:xfrm>
          <a:prstGeom prst="rect">
            <a:avLst/>
          </a:prstGeom>
          <a:noFill/>
        </p:spPr>
        <p:txBody>
          <a:bodyPr wrap="square" rtlCol="0">
            <a:spAutoFit/>
          </a:bodyPr>
          <a:lstStyle/>
          <a:p>
            <a:r>
              <a:rPr lang="it-IT" sz="800" dirty="0">
                <a:solidFill>
                  <a:srgbClr val="FF0000"/>
                </a:solidFill>
              </a:rPr>
              <a:t>6’</a:t>
            </a:r>
          </a:p>
        </p:txBody>
      </p:sp>
      <p:sp>
        <p:nvSpPr>
          <p:cNvPr id="256" name="CasellaDiTesto 255">
            <a:extLst>
              <a:ext uri="{FF2B5EF4-FFF2-40B4-BE49-F238E27FC236}">
                <a16:creationId xmlns:a16="http://schemas.microsoft.com/office/drawing/2014/main" id="{CE4D5E49-BF2B-42C8-9EBD-E76F85224A78}"/>
              </a:ext>
            </a:extLst>
          </p:cNvPr>
          <p:cNvSpPr txBox="1"/>
          <p:nvPr/>
        </p:nvSpPr>
        <p:spPr>
          <a:xfrm>
            <a:off x="10735795" y="5418488"/>
            <a:ext cx="288000" cy="144000"/>
          </a:xfrm>
          <a:prstGeom prst="rect">
            <a:avLst/>
          </a:prstGeom>
          <a:noFill/>
        </p:spPr>
        <p:txBody>
          <a:bodyPr wrap="square" rtlCol="0">
            <a:spAutoFit/>
          </a:bodyPr>
          <a:lstStyle/>
          <a:p>
            <a:r>
              <a:rPr lang="it-IT" sz="800" dirty="0">
                <a:solidFill>
                  <a:srgbClr val="FF0000"/>
                </a:solidFill>
              </a:rPr>
              <a:t>5’</a:t>
            </a:r>
          </a:p>
        </p:txBody>
      </p:sp>
      <p:sp>
        <p:nvSpPr>
          <p:cNvPr id="257" name="CasellaDiTesto 256">
            <a:extLst>
              <a:ext uri="{FF2B5EF4-FFF2-40B4-BE49-F238E27FC236}">
                <a16:creationId xmlns:a16="http://schemas.microsoft.com/office/drawing/2014/main" id="{39E53A6B-B125-4A2D-A749-CEC39D430F75}"/>
              </a:ext>
            </a:extLst>
          </p:cNvPr>
          <p:cNvSpPr txBox="1"/>
          <p:nvPr/>
        </p:nvSpPr>
        <p:spPr>
          <a:xfrm>
            <a:off x="10667532" y="5696668"/>
            <a:ext cx="288000" cy="144000"/>
          </a:xfrm>
          <a:prstGeom prst="rect">
            <a:avLst/>
          </a:prstGeom>
          <a:noFill/>
        </p:spPr>
        <p:txBody>
          <a:bodyPr wrap="square" rtlCol="0">
            <a:spAutoFit/>
          </a:bodyPr>
          <a:lstStyle/>
          <a:p>
            <a:r>
              <a:rPr lang="it-IT" sz="800" dirty="0">
                <a:solidFill>
                  <a:srgbClr val="FF0000"/>
                </a:solidFill>
              </a:rPr>
              <a:t>4’</a:t>
            </a:r>
          </a:p>
        </p:txBody>
      </p:sp>
      <p:grpSp>
        <p:nvGrpSpPr>
          <p:cNvPr id="258" name="Gruppo 257">
            <a:extLst>
              <a:ext uri="{FF2B5EF4-FFF2-40B4-BE49-F238E27FC236}">
                <a16:creationId xmlns:a16="http://schemas.microsoft.com/office/drawing/2014/main" id="{7C5ED39C-199C-4DA3-9A41-880AD868731B}"/>
              </a:ext>
            </a:extLst>
          </p:cNvPr>
          <p:cNvGrpSpPr/>
          <p:nvPr/>
        </p:nvGrpSpPr>
        <p:grpSpPr>
          <a:xfrm>
            <a:off x="6607183" y="3013719"/>
            <a:ext cx="59417" cy="53169"/>
            <a:chOff x="6603373" y="3006099"/>
            <a:chExt cx="59417" cy="53169"/>
          </a:xfrm>
        </p:grpSpPr>
        <p:cxnSp>
          <p:nvCxnSpPr>
            <p:cNvPr id="259" name="Connettore diritto 258">
              <a:extLst>
                <a:ext uri="{FF2B5EF4-FFF2-40B4-BE49-F238E27FC236}">
                  <a16:creationId xmlns:a16="http://schemas.microsoft.com/office/drawing/2014/main" id="{3E1FDC9A-05B4-40E8-A06E-85D98EAF6477}"/>
                </a:ext>
              </a:extLst>
            </p:cNvPr>
            <p:cNvCxnSpPr>
              <a:cxnSpLocks/>
            </p:cNvCxnSpPr>
            <p:nvPr/>
          </p:nvCxnSpPr>
          <p:spPr>
            <a:xfrm>
              <a:off x="6603373" y="3014467"/>
              <a:ext cx="59417" cy="34305"/>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60" name="Connettore diritto 259">
              <a:extLst>
                <a:ext uri="{FF2B5EF4-FFF2-40B4-BE49-F238E27FC236}">
                  <a16:creationId xmlns:a16="http://schemas.microsoft.com/office/drawing/2014/main" id="{16E2B5F8-308C-4445-BA38-80CBEAC48C14}"/>
                </a:ext>
              </a:extLst>
            </p:cNvPr>
            <p:cNvCxnSpPr>
              <a:cxnSpLocks/>
            </p:cNvCxnSpPr>
            <p:nvPr/>
          </p:nvCxnSpPr>
          <p:spPr>
            <a:xfrm flipH="1">
              <a:off x="6612204" y="3006099"/>
              <a:ext cx="30697" cy="53169"/>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261" name="Pulsante di azione: vuoto 260">
            <a:hlinkClick r:id="rId3" action="ppaction://hlinksldjump" highlightClick="1"/>
            <a:extLst>
              <a:ext uri="{FF2B5EF4-FFF2-40B4-BE49-F238E27FC236}">
                <a16:creationId xmlns:a16="http://schemas.microsoft.com/office/drawing/2014/main" id="{77CF8DDA-78BC-49FA-9BB1-41F4749D7A63}"/>
              </a:ext>
            </a:extLst>
          </p:cNvPr>
          <p:cNvSpPr/>
          <p:nvPr/>
        </p:nvSpPr>
        <p:spPr>
          <a:xfrm>
            <a:off x="10812000" y="20667"/>
            <a:ext cx="1368000" cy="360000"/>
          </a:xfrm>
          <a:prstGeom prst="actionButtonBlank">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white"/>
                </a:solidFill>
                <a:effectLst/>
                <a:uLnTx/>
                <a:uFillTx/>
                <a:latin typeface="Comic Sans MS"/>
                <a:ea typeface="+mn-ea"/>
                <a:cs typeface="+mn-cs"/>
              </a:rPr>
              <a:t>Torna a indice</a:t>
            </a:r>
          </a:p>
        </p:txBody>
      </p:sp>
    </p:spTree>
    <p:extLst>
      <p:ext uri="{BB962C8B-B14F-4D97-AF65-F5344CB8AC3E}">
        <p14:creationId xmlns:p14="http://schemas.microsoft.com/office/powerpoint/2010/main" val="92402234"/>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anim calcmode="lin" valueType="num">
                                      <p:cBhvr additive="base">
                                        <p:cTn id="7" dur="500" fill="hold"/>
                                        <p:tgtEl>
                                          <p:spTgt spid="40"/>
                                        </p:tgtEl>
                                        <p:attrNameLst>
                                          <p:attrName>ppt_x</p:attrName>
                                        </p:attrNameLst>
                                      </p:cBhvr>
                                      <p:tavLst>
                                        <p:tav tm="0">
                                          <p:val>
                                            <p:strVal val="#ppt_x"/>
                                          </p:val>
                                        </p:tav>
                                        <p:tav tm="100000">
                                          <p:val>
                                            <p:strVal val="#ppt_x"/>
                                          </p:val>
                                        </p:tav>
                                      </p:tavLst>
                                    </p:anim>
                                    <p:anim calcmode="lin" valueType="num">
                                      <p:cBhvr additive="base">
                                        <p:cTn id="8"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1000"/>
                                        <p:tgtEl>
                                          <p:spTgt spid="15"/>
                                        </p:tgtEl>
                                      </p:cBhvr>
                                    </p:animEffect>
                                    <p:anim calcmode="lin" valueType="num">
                                      <p:cBhvr>
                                        <p:cTn id="18" dur="1000" fill="hold"/>
                                        <p:tgtEl>
                                          <p:spTgt spid="15"/>
                                        </p:tgtEl>
                                        <p:attrNameLst>
                                          <p:attrName>ppt_x</p:attrName>
                                        </p:attrNameLst>
                                      </p:cBhvr>
                                      <p:tavLst>
                                        <p:tav tm="0">
                                          <p:val>
                                            <p:strVal val="#ppt_x"/>
                                          </p:val>
                                        </p:tav>
                                        <p:tav tm="100000">
                                          <p:val>
                                            <p:strVal val="#ppt_x"/>
                                          </p:val>
                                        </p:tav>
                                      </p:tavLst>
                                    </p:anim>
                                    <p:anim calcmode="lin" valueType="num">
                                      <p:cBhvr>
                                        <p:cTn id="19" dur="1000" fill="hold"/>
                                        <p:tgtEl>
                                          <p:spTgt spid="15"/>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285"/>
                                        </p:tgtEl>
                                        <p:attrNameLst>
                                          <p:attrName>style.visibility</p:attrName>
                                        </p:attrNameLst>
                                      </p:cBhvr>
                                      <p:to>
                                        <p:strVal val="visible"/>
                                      </p:to>
                                    </p:set>
                                    <p:animEffect transition="in" filter="fade">
                                      <p:cBhvr>
                                        <p:cTn id="22" dur="1000"/>
                                        <p:tgtEl>
                                          <p:spTgt spid="285"/>
                                        </p:tgtEl>
                                      </p:cBhvr>
                                    </p:animEffect>
                                    <p:anim calcmode="lin" valueType="num">
                                      <p:cBhvr>
                                        <p:cTn id="23" dur="1000" fill="hold"/>
                                        <p:tgtEl>
                                          <p:spTgt spid="285"/>
                                        </p:tgtEl>
                                        <p:attrNameLst>
                                          <p:attrName>ppt_x</p:attrName>
                                        </p:attrNameLst>
                                      </p:cBhvr>
                                      <p:tavLst>
                                        <p:tav tm="0">
                                          <p:val>
                                            <p:strVal val="#ppt_x"/>
                                          </p:val>
                                        </p:tav>
                                        <p:tav tm="100000">
                                          <p:val>
                                            <p:strVal val="#ppt_x"/>
                                          </p:val>
                                        </p:tav>
                                      </p:tavLst>
                                    </p:anim>
                                    <p:anim calcmode="lin" valueType="num">
                                      <p:cBhvr>
                                        <p:cTn id="24" dur="1000" fill="hold"/>
                                        <p:tgtEl>
                                          <p:spTgt spid="285"/>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88"/>
                                        </p:tgtEl>
                                        <p:attrNameLst>
                                          <p:attrName>style.visibility</p:attrName>
                                        </p:attrNameLst>
                                      </p:cBhvr>
                                      <p:to>
                                        <p:strVal val="visible"/>
                                      </p:to>
                                    </p:set>
                                    <p:anim calcmode="lin" valueType="num">
                                      <p:cBhvr additive="base">
                                        <p:cTn id="29" dur="500" fill="hold"/>
                                        <p:tgtEl>
                                          <p:spTgt spid="288"/>
                                        </p:tgtEl>
                                        <p:attrNameLst>
                                          <p:attrName>ppt_x</p:attrName>
                                        </p:attrNameLst>
                                      </p:cBhvr>
                                      <p:tavLst>
                                        <p:tav tm="0">
                                          <p:val>
                                            <p:strVal val="#ppt_x"/>
                                          </p:val>
                                        </p:tav>
                                        <p:tav tm="100000">
                                          <p:val>
                                            <p:strVal val="#ppt_x"/>
                                          </p:val>
                                        </p:tav>
                                      </p:tavLst>
                                    </p:anim>
                                    <p:anim calcmode="lin" valueType="num">
                                      <p:cBhvr additive="base">
                                        <p:cTn id="30" dur="500" fill="hold"/>
                                        <p:tgtEl>
                                          <p:spTgt spid="288"/>
                                        </p:tgtEl>
                                        <p:attrNameLst>
                                          <p:attrName>ppt_y</p:attrName>
                                        </p:attrNameLst>
                                      </p:cBhvr>
                                      <p:tavLst>
                                        <p:tav tm="0">
                                          <p:val>
                                            <p:strVal val="1+#ppt_h/2"/>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fade">
                                      <p:cBhvr>
                                        <p:cTn id="33" dur="1000"/>
                                        <p:tgtEl>
                                          <p:spTgt spid="2"/>
                                        </p:tgtEl>
                                      </p:cBhvr>
                                    </p:animEffect>
                                    <p:anim calcmode="lin" valueType="num">
                                      <p:cBhvr>
                                        <p:cTn id="34" dur="1000" fill="hold"/>
                                        <p:tgtEl>
                                          <p:spTgt spid="2"/>
                                        </p:tgtEl>
                                        <p:attrNameLst>
                                          <p:attrName>ppt_x</p:attrName>
                                        </p:attrNameLst>
                                      </p:cBhvr>
                                      <p:tavLst>
                                        <p:tav tm="0">
                                          <p:val>
                                            <p:strVal val="#ppt_x"/>
                                          </p:val>
                                        </p:tav>
                                        <p:tav tm="100000">
                                          <p:val>
                                            <p:strVal val="#ppt_x"/>
                                          </p:val>
                                        </p:tav>
                                      </p:tavLst>
                                    </p:anim>
                                    <p:anim calcmode="lin" valueType="num">
                                      <p:cBhvr>
                                        <p:cTn id="35" dur="1000" fill="hold"/>
                                        <p:tgtEl>
                                          <p:spTgt spid="2"/>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9"/>
                                        </p:tgtEl>
                                        <p:attrNameLst>
                                          <p:attrName>style.visibility</p:attrName>
                                        </p:attrNameLst>
                                      </p:cBhvr>
                                      <p:to>
                                        <p:strVal val="visible"/>
                                      </p:to>
                                    </p:set>
                                    <p:animEffect transition="in" filter="fade">
                                      <p:cBhvr>
                                        <p:cTn id="38" dur="1000"/>
                                        <p:tgtEl>
                                          <p:spTgt spid="9"/>
                                        </p:tgtEl>
                                      </p:cBhvr>
                                    </p:animEffect>
                                    <p:anim calcmode="lin" valueType="num">
                                      <p:cBhvr>
                                        <p:cTn id="39" dur="1000" fill="hold"/>
                                        <p:tgtEl>
                                          <p:spTgt spid="9"/>
                                        </p:tgtEl>
                                        <p:attrNameLst>
                                          <p:attrName>ppt_x</p:attrName>
                                        </p:attrNameLst>
                                      </p:cBhvr>
                                      <p:tavLst>
                                        <p:tav tm="0">
                                          <p:val>
                                            <p:strVal val="#ppt_x"/>
                                          </p:val>
                                        </p:tav>
                                        <p:tav tm="100000">
                                          <p:val>
                                            <p:strVal val="#ppt_x"/>
                                          </p:val>
                                        </p:tav>
                                      </p:tavLst>
                                    </p:anim>
                                    <p:anim calcmode="lin" valueType="num">
                                      <p:cBhvr>
                                        <p:cTn id="4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33"/>
                                        </p:tgtEl>
                                        <p:attrNameLst>
                                          <p:attrName>style.visibility</p:attrName>
                                        </p:attrNameLst>
                                      </p:cBhvr>
                                      <p:to>
                                        <p:strVal val="visible"/>
                                      </p:to>
                                    </p:set>
                                    <p:anim calcmode="lin" valueType="num">
                                      <p:cBhvr additive="base">
                                        <p:cTn id="45" dur="500" fill="hold"/>
                                        <p:tgtEl>
                                          <p:spTgt spid="33"/>
                                        </p:tgtEl>
                                        <p:attrNameLst>
                                          <p:attrName>ppt_x</p:attrName>
                                        </p:attrNameLst>
                                      </p:cBhvr>
                                      <p:tavLst>
                                        <p:tav tm="0">
                                          <p:val>
                                            <p:strVal val="#ppt_x"/>
                                          </p:val>
                                        </p:tav>
                                        <p:tav tm="100000">
                                          <p:val>
                                            <p:strVal val="#ppt_x"/>
                                          </p:val>
                                        </p:tav>
                                      </p:tavLst>
                                    </p:anim>
                                    <p:anim calcmode="lin" valueType="num">
                                      <p:cBhvr additive="base">
                                        <p:cTn id="46"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16"/>
                                        </p:tgtEl>
                                        <p:attrNameLst>
                                          <p:attrName>style.visibility</p:attrName>
                                        </p:attrNameLst>
                                      </p:cBhvr>
                                      <p:to>
                                        <p:strVal val="visible"/>
                                      </p:to>
                                    </p:set>
                                    <p:anim calcmode="lin" valueType="num">
                                      <p:cBhvr additive="base">
                                        <p:cTn id="51" dur="500" fill="hold"/>
                                        <p:tgtEl>
                                          <p:spTgt spid="16"/>
                                        </p:tgtEl>
                                        <p:attrNameLst>
                                          <p:attrName>ppt_x</p:attrName>
                                        </p:attrNameLst>
                                      </p:cBhvr>
                                      <p:tavLst>
                                        <p:tav tm="0">
                                          <p:val>
                                            <p:strVal val="#ppt_x"/>
                                          </p:val>
                                        </p:tav>
                                        <p:tav tm="100000">
                                          <p:val>
                                            <p:strVal val="#ppt_x"/>
                                          </p:val>
                                        </p:tav>
                                      </p:tavLst>
                                    </p:anim>
                                    <p:anim calcmode="lin" valueType="num">
                                      <p:cBhvr additive="base">
                                        <p:cTn id="5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nodeType="clickEffect">
                                  <p:stCondLst>
                                    <p:cond delay="0"/>
                                  </p:stCondLst>
                                  <p:childTnLst>
                                    <p:set>
                                      <p:cBhvr>
                                        <p:cTn id="56" dur="1" fill="hold">
                                          <p:stCondLst>
                                            <p:cond delay="0"/>
                                          </p:stCondLst>
                                        </p:cTn>
                                        <p:tgtEl>
                                          <p:spTgt spid="150"/>
                                        </p:tgtEl>
                                        <p:attrNameLst>
                                          <p:attrName>style.visibility</p:attrName>
                                        </p:attrNameLst>
                                      </p:cBhvr>
                                      <p:to>
                                        <p:strVal val="visible"/>
                                      </p:to>
                                    </p:set>
                                    <p:animEffect transition="in" filter="wipe(down)">
                                      <p:cBhvr>
                                        <p:cTn id="57" dur="500"/>
                                        <p:tgtEl>
                                          <p:spTgt spid="150"/>
                                        </p:tgtEl>
                                      </p:cBhvr>
                                    </p:animEffect>
                                  </p:childTnLst>
                                </p:cTn>
                              </p:par>
                              <p:par>
                                <p:cTn id="58" presetID="2" presetClass="entr" presetSubtype="4" fill="hold" grpId="0" nodeType="withEffect">
                                  <p:stCondLst>
                                    <p:cond delay="0"/>
                                  </p:stCondLst>
                                  <p:childTnLst>
                                    <p:set>
                                      <p:cBhvr>
                                        <p:cTn id="59" dur="1" fill="hold">
                                          <p:stCondLst>
                                            <p:cond delay="0"/>
                                          </p:stCondLst>
                                        </p:cTn>
                                        <p:tgtEl>
                                          <p:spTgt spid="272"/>
                                        </p:tgtEl>
                                        <p:attrNameLst>
                                          <p:attrName>style.visibility</p:attrName>
                                        </p:attrNameLst>
                                      </p:cBhvr>
                                      <p:to>
                                        <p:strVal val="visible"/>
                                      </p:to>
                                    </p:set>
                                    <p:anim calcmode="lin" valueType="num">
                                      <p:cBhvr additive="base">
                                        <p:cTn id="60" dur="500" fill="hold"/>
                                        <p:tgtEl>
                                          <p:spTgt spid="272"/>
                                        </p:tgtEl>
                                        <p:attrNameLst>
                                          <p:attrName>ppt_x</p:attrName>
                                        </p:attrNameLst>
                                      </p:cBhvr>
                                      <p:tavLst>
                                        <p:tav tm="0">
                                          <p:val>
                                            <p:strVal val="#ppt_x"/>
                                          </p:val>
                                        </p:tav>
                                        <p:tav tm="100000">
                                          <p:val>
                                            <p:strVal val="#ppt_x"/>
                                          </p:val>
                                        </p:tav>
                                      </p:tavLst>
                                    </p:anim>
                                    <p:anim calcmode="lin" valueType="num">
                                      <p:cBhvr additive="base">
                                        <p:cTn id="61" dur="500" fill="hold"/>
                                        <p:tgtEl>
                                          <p:spTgt spid="272"/>
                                        </p:tgtEl>
                                        <p:attrNameLst>
                                          <p:attrName>ppt_y</p:attrName>
                                        </p:attrNameLst>
                                      </p:cBhvr>
                                      <p:tavLst>
                                        <p:tav tm="0">
                                          <p:val>
                                            <p:strVal val="1+#ppt_h/2"/>
                                          </p:val>
                                        </p:tav>
                                        <p:tav tm="100000">
                                          <p:val>
                                            <p:strVal val="#ppt_y"/>
                                          </p:val>
                                        </p:tav>
                                      </p:tavLst>
                                    </p:anim>
                                  </p:childTnLst>
                                </p:cTn>
                              </p:par>
                              <p:par>
                                <p:cTn id="62" presetID="22" presetClass="entr" presetSubtype="4" fill="hold" nodeType="withEffect">
                                  <p:stCondLst>
                                    <p:cond delay="0"/>
                                  </p:stCondLst>
                                  <p:childTnLst>
                                    <p:set>
                                      <p:cBhvr>
                                        <p:cTn id="63" dur="1" fill="hold">
                                          <p:stCondLst>
                                            <p:cond delay="0"/>
                                          </p:stCondLst>
                                        </p:cTn>
                                        <p:tgtEl>
                                          <p:spTgt spid="241"/>
                                        </p:tgtEl>
                                        <p:attrNameLst>
                                          <p:attrName>style.visibility</p:attrName>
                                        </p:attrNameLst>
                                      </p:cBhvr>
                                      <p:to>
                                        <p:strVal val="visible"/>
                                      </p:to>
                                    </p:set>
                                    <p:animEffect transition="in" filter="wipe(down)">
                                      <p:cBhvr>
                                        <p:cTn id="64" dur="500"/>
                                        <p:tgtEl>
                                          <p:spTgt spid="241"/>
                                        </p:tgtEl>
                                      </p:cBhvr>
                                    </p:animEffect>
                                  </p:childTnLst>
                                </p:cTn>
                              </p:par>
                              <p:par>
                                <p:cTn id="65" presetID="2" presetClass="entr" presetSubtype="4" fill="hold" grpId="0" nodeType="withEffect">
                                  <p:stCondLst>
                                    <p:cond delay="0"/>
                                  </p:stCondLst>
                                  <p:childTnLst>
                                    <p:set>
                                      <p:cBhvr>
                                        <p:cTn id="66" dur="1" fill="hold">
                                          <p:stCondLst>
                                            <p:cond delay="0"/>
                                          </p:stCondLst>
                                        </p:cTn>
                                        <p:tgtEl>
                                          <p:spTgt spid="224"/>
                                        </p:tgtEl>
                                        <p:attrNameLst>
                                          <p:attrName>style.visibility</p:attrName>
                                        </p:attrNameLst>
                                      </p:cBhvr>
                                      <p:to>
                                        <p:strVal val="visible"/>
                                      </p:to>
                                    </p:set>
                                    <p:anim calcmode="lin" valueType="num">
                                      <p:cBhvr additive="base">
                                        <p:cTn id="67" dur="500" fill="hold"/>
                                        <p:tgtEl>
                                          <p:spTgt spid="224"/>
                                        </p:tgtEl>
                                        <p:attrNameLst>
                                          <p:attrName>ppt_x</p:attrName>
                                        </p:attrNameLst>
                                      </p:cBhvr>
                                      <p:tavLst>
                                        <p:tav tm="0">
                                          <p:val>
                                            <p:strVal val="#ppt_x"/>
                                          </p:val>
                                        </p:tav>
                                        <p:tav tm="100000">
                                          <p:val>
                                            <p:strVal val="#ppt_x"/>
                                          </p:val>
                                        </p:tav>
                                      </p:tavLst>
                                    </p:anim>
                                    <p:anim calcmode="lin" valueType="num">
                                      <p:cBhvr additive="base">
                                        <p:cTn id="68" dur="500" fill="hold"/>
                                        <p:tgtEl>
                                          <p:spTgt spid="224"/>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413"/>
                                        </p:tgtEl>
                                        <p:attrNameLst>
                                          <p:attrName>style.visibility</p:attrName>
                                        </p:attrNameLst>
                                      </p:cBhvr>
                                      <p:to>
                                        <p:strVal val="visible"/>
                                      </p:to>
                                    </p:set>
                                    <p:anim calcmode="lin" valueType="num">
                                      <p:cBhvr additive="base">
                                        <p:cTn id="73" dur="500" fill="hold"/>
                                        <p:tgtEl>
                                          <p:spTgt spid="413"/>
                                        </p:tgtEl>
                                        <p:attrNameLst>
                                          <p:attrName>ppt_x</p:attrName>
                                        </p:attrNameLst>
                                      </p:cBhvr>
                                      <p:tavLst>
                                        <p:tav tm="0">
                                          <p:val>
                                            <p:strVal val="#ppt_x"/>
                                          </p:val>
                                        </p:tav>
                                        <p:tav tm="100000">
                                          <p:val>
                                            <p:strVal val="#ppt_x"/>
                                          </p:val>
                                        </p:tav>
                                      </p:tavLst>
                                    </p:anim>
                                    <p:anim calcmode="lin" valueType="num">
                                      <p:cBhvr additive="base">
                                        <p:cTn id="74" dur="500" fill="hold"/>
                                        <p:tgtEl>
                                          <p:spTgt spid="413"/>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28"/>
                                        </p:tgtEl>
                                        <p:attrNameLst>
                                          <p:attrName>style.visibility</p:attrName>
                                        </p:attrNameLst>
                                      </p:cBhvr>
                                      <p:to>
                                        <p:strVal val="visible"/>
                                      </p:to>
                                    </p:set>
                                    <p:anim calcmode="lin" valueType="num">
                                      <p:cBhvr additive="base">
                                        <p:cTn id="77" dur="500" fill="hold"/>
                                        <p:tgtEl>
                                          <p:spTgt spid="28"/>
                                        </p:tgtEl>
                                        <p:attrNameLst>
                                          <p:attrName>ppt_x</p:attrName>
                                        </p:attrNameLst>
                                      </p:cBhvr>
                                      <p:tavLst>
                                        <p:tav tm="0">
                                          <p:val>
                                            <p:strVal val="#ppt_x"/>
                                          </p:val>
                                        </p:tav>
                                        <p:tav tm="100000">
                                          <p:val>
                                            <p:strVal val="#ppt_x"/>
                                          </p:val>
                                        </p:tav>
                                      </p:tavLst>
                                    </p:anim>
                                    <p:anim calcmode="lin" valueType="num">
                                      <p:cBhvr additive="base">
                                        <p:cTn id="78"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2" presetClass="entr" presetSubtype="4" fill="hold" nodeType="clickEffect">
                                  <p:stCondLst>
                                    <p:cond delay="0"/>
                                  </p:stCondLst>
                                  <p:childTnLst>
                                    <p:set>
                                      <p:cBhvr>
                                        <p:cTn id="82" dur="1" fill="hold">
                                          <p:stCondLst>
                                            <p:cond delay="0"/>
                                          </p:stCondLst>
                                        </p:cTn>
                                        <p:tgtEl>
                                          <p:spTgt spid="246"/>
                                        </p:tgtEl>
                                        <p:attrNameLst>
                                          <p:attrName>style.visibility</p:attrName>
                                        </p:attrNameLst>
                                      </p:cBhvr>
                                      <p:to>
                                        <p:strVal val="visible"/>
                                      </p:to>
                                    </p:set>
                                    <p:animEffect transition="in" filter="wipe(down)">
                                      <p:cBhvr>
                                        <p:cTn id="83" dur="500"/>
                                        <p:tgtEl>
                                          <p:spTgt spid="246"/>
                                        </p:tgtEl>
                                      </p:cBhvr>
                                    </p:animEffect>
                                  </p:childTnLst>
                                </p:cTn>
                              </p:par>
                              <p:par>
                                <p:cTn id="84" presetID="2" presetClass="entr" presetSubtype="4" fill="hold" grpId="0" nodeType="withEffect">
                                  <p:stCondLst>
                                    <p:cond delay="0"/>
                                  </p:stCondLst>
                                  <p:childTnLst>
                                    <p:set>
                                      <p:cBhvr>
                                        <p:cTn id="85" dur="1" fill="hold">
                                          <p:stCondLst>
                                            <p:cond delay="0"/>
                                          </p:stCondLst>
                                        </p:cTn>
                                        <p:tgtEl>
                                          <p:spTgt spid="164"/>
                                        </p:tgtEl>
                                        <p:attrNameLst>
                                          <p:attrName>style.visibility</p:attrName>
                                        </p:attrNameLst>
                                      </p:cBhvr>
                                      <p:to>
                                        <p:strVal val="visible"/>
                                      </p:to>
                                    </p:set>
                                    <p:anim calcmode="lin" valueType="num">
                                      <p:cBhvr additive="base">
                                        <p:cTn id="86" dur="500" fill="hold"/>
                                        <p:tgtEl>
                                          <p:spTgt spid="164"/>
                                        </p:tgtEl>
                                        <p:attrNameLst>
                                          <p:attrName>ppt_x</p:attrName>
                                        </p:attrNameLst>
                                      </p:cBhvr>
                                      <p:tavLst>
                                        <p:tav tm="0">
                                          <p:val>
                                            <p:strVal val="#ppt_x"/>
                                          </p:val>
                                        </p:tav>
                                        <p:tav tm="100000">
                                          <p:val>
                                            <p:strVal val="#ppt_x"/>
                                          </p:val>
                                        </p:tav>
                                      </p:tavLst>
                                    </p:anim>
                                    <p:anim calcmode="lin" valueType="num">
                                      <p:cBhvr additive="base">
                                        <p:cTn id="87" dur="500" fill="hold"/>
                                        <p:tgtEl>
                                          <p:spTgt spid="164"/>
                                        </p:tgtEl>
                                        <p:attrNameLst>
                                          <p:attrName>ppt_y</p:attrName>
                                        </p:attrNameLst>
                                      </p:cBhvr>
                                      <p:tavLst>
                                        <p:tav tm="0">
                                          <p:val>
                                            <p:strVal val="1+#ppt_h/2"/>
                                          </p:val>
                                        </p:tav>
                                        <p:tav tm="100000">
                                          <p:val>
                                            <p:strVal val="#ppt_y"/>
                                          </p:val>
                                        </p:tav>
                                      </p:tavLst>
                                    </p:anim>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childTnLst>
                                    <p:set>
                                      <p:cBhvr>
                                        <p:cTn id="91" dur="1" fill="hold">
                                          <p:stCondLst>
                                            <p:cond delay="0"/>
                                          </p:stCondLst>
                                        </p:cTn>
                                        <p:tgtEl>
                                          <p:spTgt spid="238"/>
                                        </p:tgtEl>
                                        <p:attrNameLst>
                                          <p:attrName>style.visibility</p:attrName>
                                        </p:attrNameLst>
                                      </p:cBhvr>
                                      <p:to>
                                        <p:strVal val="visible"/>
                                      </p:to>
                                    </p:set>
                                    <p:animEffect transition="in" filter="wipe(left)">
                                      <p:cBhvr>
                                        <p:cTn id="92" dur="500"/>
                                        <p:tgtEl>
                                          <p:spTgt spid="238"/>
                                        </p:tgtEl>
                                      </p:cBhvr>
                                    </p:animEffect>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265"/>
                                        </p:tgtEl>
                                        <p:attrNameLst>
                                          <p:attrName>style.visibility</p:attrName>
                                        </p:attrNameLst>
                                      </p:cBhvr>
                                      <p:to>
                                        <p:strVal val="visible"/>
                                      </p:to>
                                    </p:set>
                                    <p:anim calcmode="lin" valueType="num">
                                      <p:cBhvr additive="base">
                                        <p:cTn id="97" dur="500" fill="hold"/>
                                        <p:tgtEl>
                                          <p:spTgt spid="265"/>
                                        </p:tgtEl>
                                        <p:attrNameLst>
                                          <p:attrName>ppt_x</p:attrName>
                                        </p:attrNameLst>
                                      </p:cBhvr>
                                      <p:tavLst>
                                        <p:tav tm="0">
                                          <p:val>
                                            <p:strVal val="#ppt_x"/>
                                          </p:val>
                                        </p:tav>
                                        <p:tav tm="100000">
                                          <p:val>
                                            <p:strVal val="#ppt_x"/>
                                          </p:val>
                                        </p:tav>
                                      </p:tavLst>
                                    </p:anim>
                                    <p:anim calcmode="lin" valueType="num">
                                      <p:cBhvr additive="base">
                                        <p:cTn id="98" dur="500" fill="hold"/>
                                        <p:tgtEl>
                                          <p:spTgt spid="265"/>
                                        </p:tgtEl>
                                        <p:attrNameLst>
                                          <p:attrName>ppt_y</p:attrName>
                                        </p:attrNameLst>
                                      </p:cBhvr>
                                      <p:tavLst>
                                        <p:tav tm="0">
                                          <p:val>
                                            <p:strVal val="1+#ppt_h/2"/>
                                          </p:val>
                                        </p:tav>
                                        <p:tav tm="100000">
                                          <p:val>
                                            <p:strVal val="#ppt_y"/>
                                          </p:val>
                                        </p:tav>
                                      </p:tavLst>
                                    </p:anim>
                                  </p:childTnLst>
                                </p:cTn>
                              </p:par>
                              <p:par>
                                <p:cTn id="99" presetID="2" presetClass="entr" presetSubtype="4" fill="hold" grpId="0" nodeType="withEffect">
                                  <p:stCondLst>
                                    <p:cond delay="0"/>
                                  </p:stCondLst>
                                  <p:childTnLst>
                                    <p:set>
                                      <p:cBhvr>
                                        <p:cTn id="100" dur="1" fill="hold">
                                          <p:stCondLst>
                                            <p:cond delay="0"/>
                                          </p:stCondLst>
                                        </p:cTn>
                                        <p:tgtEl>
                                          <p:spTgt spid="353"/>
                                        </p:tgtEl>
                                        <p:attrNameLst>
                                          <p:attrName>style.visibility</p:attrName>
                                        </p:attrNameLst>
                                      </p:cBhvr>
                                      <p:to>
                                        <p:strVal val="visible"/>
                                      </p:to>
                                    </p:set>
                                    <p:anim calcmode="lin" valueType="num">
                                      <p:cBhvr additive="base">
                                        <p:cTn id="101" dur="500" fill="hold"/>
                                        <p:tgtEl>
                                          <p:spTgt spid="353"/>
                                        </p:tgtEl>
                                        <p:attrNameLst>
                                          <p:attrName>ppt_x</p:attrName>
                                        </p:attrNameLst>
                                      </p:cBhvr>
                                      <p:tavLst>
                                        <p:tav tm="0">
                                          <p:val>
                                            <p:strVal val="#ppt_x"/>
                                          </p:val>
                                        </p:tav>
                                        <p:tav tm="100000">
                                          <p:val>
                                            <p:strVal val="#ppt_x"/>
                                          </p:val>
                                        </p:tav>
                                      </p:tavLst>
                                    </p:anim>
                                    <p:anim calcmode="lin" valueType="num">
                                      <p:cBhvr additive="base">
                                        <p:cTn id="102" dur="500" fill="hold"/>
                                        <p:tgtEl>
                                          <p:spTgt spid="353"/>
                                        </p:tgtEl>
                                        <p:attrNameLst>
                                          <p:attrName>ppt_y</p:attrName>
                                        </p:attrNameLst>
                                      </p:cBhvr>
                                      <p:tavLst>
                                        <p:tav tm="0">
                                          <p:val>
                                            <p:strVal val="1+#ppt_h/2"/>
                                          </p:val>
                                        </p:tav>
                                        <p:tav tm="100000">
                                          <p:val>
                                            <p:strVal val="#ppt_y"/>
                                          </p:val>
                                        </p:tav>
                                      </p:tavLst>
                                    </p:anim>
                                  </p:childTnLst>
                                </p:cTn>
                              </p:par>
                              <p:par>
                                <p:cTn id="103" presetID="22" presetClass="entr" presetSubtype="4" fill="hold" nodeType="withEffect">
                                  <p:stCondLst>
                                    <p:cond delay="0"/>
                                  </p:stCondLst>
                                  <p:childTnLst>
                                    <p:set>
                                      <p:cBhvr>
                                        <p:cTn id="104" dur="1" fill="hold">
                                          <p:stCondLst>
                                            <p:cond delay="0"/>
                                          </p:stCondLst>
                                        </p:cTn>
                                        <p:tgtEl>
                                          <p:spTgt spid="103"/>
                                        </p:tgtEl>
                                        <p:attrNameLst>
                                          <p:attrName>style.visibility</p:attrName>
                                        </p:attrNameLst>
                                      </p:cBhvr>
                                      <p:to>
                                        <p:strVal val="visible"/>
                                      </p:to>
                                    </p:set>
                                    <p:animEffect transition="in" filter="wipe(down)">
                                      <p:cBhvr>
                                        <p:cTn id="105" dur="500"/>
                                        <p:tgtEl>
                                          <p:spTgt spid="103"/>
                                        </p:tgtEl>
                                      </p:cBhvr>
                                    </p:animEffect>
                                  </p:childTnLst>
                                </p:cTn>
                              </p:par>
                              <p:par>
                                <p:cTn id="106" presetID="2" presetClass="entr" presetSubtype="4" fill="hold" grpId="0" nodeType="withEffect">
                                  <p:stCondLst>
                                    <p:cond delay="0"/>
                                  </p:stCondLst>
                                  <p:childTnLst>
                                    <p:set>
                                      <p:cBhvr>
                                        <p:cTn id="107" dur="1" fill="hold">
                                          <p:stCondLst>
                                            <p:cond delay="0"/>
                                          </p:stCondLst>
                                        </p:cTn>
                                        <p:tgtEl>
                                          <p:spTgt spid="143"/>
                                        </p:tgtEl>
                                        <p:attrNameLst>
                                          <p:attrName>style.visibility</p:attrName>
                                        </p:attrNameLst>
                                      </p:cBhvr>
                                      <p:to>
                                        <p:strVal val="visible"/>
                                      </p:to>
                                    </p:set>
                                    <p:anim calcmode="lin" valueType="num">
                                      <p:cBhvr additive="base">
                                        <p:cTn id="108" dur="500" fill="hold"/>
                                        <p:tgtEl>
                                          <p:spTgt spid="143"/>
                                        </p:tgtEl>
                                        <p:attrNameLst>
                                          <p:attrName>ppt_x</p:attrName>
                                        </p:attrNameLst>
                                      </p:cBhvr>
                                      <p:tavLst>
                                        <p:tav tm="0">
                                          <p:val>
                                            <p:strVal val="#ppt_x"/>
                                          </p:val>
                                        </p:tav>
                                        <p:tav tm="100000">
                                          <p:val>
                                            <p:strVal val="#ppt_x"/>
                                          </p:val>
                                        </p:tav>
                                      </p:tavLst>
                                    </p:anim>
                                    <p:anim calcmode="lin" valueType="num">
                                      <p:cBhvr additive="base">
                                        <p:cTn id="109" dur="500" fill="hold"/>
                                        <p:tgtEl>
                                          <p:spTgt spid="143"/>
                                        </p:tgtEl>
                                        <p:attrNameLst>
                                          <p:attrName>ppt_y</p:attrName>
                                        </p:attrNameLst>
                                      </p:cBhvr>
                                      <p:tavLst>
                                        <p:tav tm="0">
                                          <p:val>
                                            <p:strVal val="1+#ppt_h/2"/>
                                          </p:val>
                                        </p:tav>
                                        <p:tav tm="100000">
                                          <p:val>
                                            <p:strVal val="#ppt_y"/>
                                          </p:val>
                                        </p:tav>
                                      </p:tavLst>
                                    </p:anim>
                                  </p:childTnLst>
                                </p:cTn>
                              </p:par>
                              <p:par>
                                <p:cTn id="110" presetID="2" presetClass="entr" presetSubtype="4" fill="hold" grpId="0" nodeType="withEffect">
                                  <p:stCondLst>
                                    <p:cond delay="0"/>
                                  </p:stCondLst>
                                  <p:childTnLst>
                                    <p:set>
                                      <p:cBhvr>
                                        <p:cTn id="111" dur="1" fill="hold">
                                          <p:stCondLst>
                                            <p:cond delay="0"/>
                                          </p:stCondLst>
                                        </p:cTn>
                                        <p:tgtEl>
                                          <p:spTgt spid="169"/>
                                        </p:tgtEl>
                                        <p:attrNameLst>
                                          <p:attrName>style.visibility</p:attrName>
                                        </p:attrNameLst>
                                      </p:cBhvr>
                                      <p:to>
                                        <p:strVal val="visible"/>
                                      </p:to>
                                    </p:set>
                                    <p:anim calcmode="lin" valueType="num">
                                      <p:cBhvr additive="base">
                                        <p:cTn id="112" dur="500" fill="hold"/>
                                        <p:tgtEl>
                                          <p:spTgt spid="169"/>
                                        </p:tgtEl>
                                        <p:attrNameLst>
                                          <p:attrName>ppt_x</p:attrName>
                                        </p:attrNameLst>
                                      </p:cBhvr>
                                      <p:tavLst>
                                        <p:tav tm="0">
                                          <p:val>
                                            <p:strVal val="#ppt_x"/>
                                          </p:val>
                                        </p:tav>
                                        <p:tav tm="100000">
                                          <p:val>
                                            <p:strVal val="#ppt_x"/>
                                          </p:val>
                                        </p:tav>
                                      </p:tavLst>
                                    </p:anim>
                                    <p:anim calcmode="lin" valueType="num">
                                      <p:cBhvr additive="base">
                                        <p:cTn id="113" dur="500" fill="hold"/>
                                        <p:tgtEl>
                                          <p:spTgt spid="169"/>
                                        </p:tgtEl>
                                        <p:attrNameLst>
                                          <p:attrName>ppt_y</p:attrName>
                                        </p:attrNameLst>
                                      </p:cBhvr>
                                      <p:tavLst>
                                        <p:tav tm="0">
                                          <p:val>
                                            <p:strVal val="1+#ppt_h/2"/>
                                          </p:val>
                                        </p:tav>
                                        <p:tav tm="100000">
                                          <p:val>
                                            <p:strVal val="#ppt_y"/>
                                          </p:val>
                                        </p:tav>
                                      </p:tavLst>
                                    </p:anim>
                                  </p:childTnLst>
                                </p:cTn>
                              </p:par>
                            </p:childTnLst>
                          </p:cTn>
                        </p:par>
                      </p:childTnLst>
                    </p:cTn>
                  </p:par>
                  <p:par>
                    <p:cTn id="114" fill="hold">
                      <p:stCondLst>
                        <p:cond delay="indefinite"/>
                      </p:stCondLst>
                      <p:childTnLst>
                        <p:par>
                          <p:cTn id="115" fill="hold">
                            <p:stCondLst>
                              <p:cond delay="0"/>
                            </p:stCondLst>
                            <p:childTnLst>
                              <p:par>
                                <p:cTn id="116" presetID="42" presetClass="entr" presetSubtype="0" fill="hold" grpId="0" nodeType="clickEffect">
                                  <p:stCondLst>
                                    <p:cond delay="0"/>
                                  </p:stCondLst>
                                  <p:childTnLst>
                                    <p:set>
                                      <p:cBhvr>
                                        <p:cTn id="117" dur="1" fill="hold">
                                          <p:stCondLst>
                                            <p:cond delay="0"/>
                                          </p:stCondLst>
                                        </p:cTn>
                                        <p:tgtEl>
                                          <p:spTgt spid="47"/>
                                        </p:tgtEl>
                                        <p:attrNameLst>
                                          <p:attrName>style.visibility</p:attrName>
                                        </p:attrNameLst>
                                      </p:cBhvr>
                                      <p:to>
                                        <p:strVal val="visible"/>
                                      </p:to>
                                    </p:set>
                                    <p:animEffect transition="in" filter="fade">
                                      <p:cBhvr>
                                        <p:cTn id="118" dur="1000"/>
                                        <p:tgtEl>
                                          <p:spTgt spid="47"/>
                                        </p:tgtEl>
                                      </p:cBhvr>
                                    </p:animEffect>
                                    <p:anim calcmode="lin" valueType="num">
                                      <p:cBhvr>
                                        <p:cTn id="119" dur="1000" fill="hold"/>
                                        <p:tgtEl>
                                          <p:spTgt spid="47"/>
                                        </p:tgtEl>
                                        <p:attrNameLst>
                                          <p:attrName>ppt_x</p:attrName>
                                        </p:attrNameLst>
                                      </p:cBhvr>
                                      <p:tavLst>
                                        <p:tav tm="0">
                                          <p:val>
                                            <p:strVal val="#ppt_x"/>
                                          </p:val>
                                        </p:tav>
                                        <p:tav tm="100000">
                                          <p:val>
                                            <p:strVal val="#ppt_x"/>
                                          </p:val>
                                        </p:tav>
                                      </p:tavLst>
                                    </p:anim>
                                    <p:anim calcmode="lin" valueType="num">
                                      <p:cBhvr>
                                        <p:cTn id="120" dur="1000" fill="hold"/>
                                        <p:tgtEl>
                                          <p:spTgt spid="47"/>
                                        </p:tgtEl>
                                        <p:attrNameLst>
                                          <p:attrName>ppt_y</p:attrName>
                                        </p:attrNameLst>
                                      </p:cBhvr>
                                      <p:tavLst>
                                        <p:tav tm="0">
                                          <p:val>
                                            <p:strVal val="#ppt_y+.1"/>
                                          </p:val>
                                        </p:tav>
                                        <p:tav tm="100000">
                                          <p:val>
                                            <p:strVal val="#ppt_y"/>
                                          </p:val>
                                        </p:tav>
                                      </p:tavLst>
                                    </p:anim>
                                  </p:childTnLst>
                                </p:cTn>
                              </p:par>
                              <p:par>
                                <p:cTn id="121" presetID="42" presetClass="entr" presetSubtype="0" fill="hold" nodeType="withEffect">
                                  <p:stCondLst>
                                    <p:cond delay="0"/>
                                  </p:stCondLst>
                                  <p:childTnLst>
                                    <p:set>
                                      <p:cBhvr>
                                        <p:cTn id="122" dur="1" fill="hold">
                                          <p:stCondLst>
                                            <p:cond delay="0"/>
                                          </p:stCondLst>
                                        </p:cTn>
                                        <p:tgtEl>
                                          <p:spTgt spid="49"/>
                                        </p:tgtEl>
                                        <p:attrNameLst>
                                          <p:attrName>style.visibility</p:attrName>
                                        </p:attrNameLst>
                                      </p:cBhvr>
                                      <p:to>
                                        <p:strVal val="visible"/>
                                      </p:to>
                                    </p:set>
                                    <p:animEffect transition="in" filter="fade">
                                      <p:cBhvr>
                                        <p:cTn id="123" dur="1000"/>
                                        <p:tgtEl>
                                          <p:spTgt spid="49"/>
                                        </p:tgtEl>
                                      </p:cBhvr>
                                    </p:animEffect>
                                    <p:anim calcmode="lin" valueType="num">
                                      <p:cBhvr>
                                        <p:cTn id="124" dur="1000" fill="hold"/>
                                        <p:tgtEl>
                                          <p:spTgt spid="49"/>
                                        </p:tgtEl>
                                        <p:attrNameLst>
                                          <p:attrName>ppt_x</p:attrName>
                                        </p:attrNameLst>
                                      </p:cBhvr>
                                      <p:tavLst>
                                        <p:tav tm="0">
                                          <p:val>
                                            <p:strVal val="#ppt_x"/>
                                          </p:val>
                                        </p:tav>
                                        <p:tav tm="100000">
                                          <p:val>
                                            <p:strVal val="#ppt_x"/>
                                          </p:val>
                                        </p:tav>
                                      </p:tavLst>
                                    </p:anim>
                                    <p:anim calcmode="lin" valueType="num">
                                      <p:cBhvr>
                                        <p:cTn id="125" dur="1000" fill="hold"/>
                                        <p:tgtEl>
                                          <p:spTgt spid="49"/>
                                        </p:tgtEl>
                                        <p:attrNameLst>
                                          <p:attrName>ppt_y</p:attrName>
                                        </p:attrNameLst>
                                      </p:cBhvr>
                                      <p:tavLst>
                                        <p:tav tm="0">
                                          <p:val>
                                            <p:strVal val="#ppt_y+.1"/>
                                          </p:val>
                                        </p:tav>
                                        <p:tav tm="100000">
                                          <p:val>
                                            <p:strVal val="#ppt_y"/>
                                          </p:val>
                                        </p:tav>
                                      </p:tavLst>
                                    </p:anim>
                                  </p:childTnLst>
                                </p:cTn>
                              </p:par>
                              <p:par>
                                <p:cTn id="126" presetID="42" presetClass="entr" presetSubtype="0" fill="hold" grpId="0" nodeType="withEffect">
                                  <p:stCondLst>
                                    <p:cond delay="0"/>
                                  </p:stCondLst>
                                  <p:childTnLst>
                                    <p:set>
                                      <p:cBhvr>
                                        <p:cTn id="127" dur="1" fill="hold">
                                          <p:stCondLst>
                                            <p:cond delay="0"/>
                                          </p:stCondLst>
                                        </p:cTn>
                                        <p:tgtEl>
                                          <p:spTgt spid="53"/>
                                        </p:tgtEl>
                                        <p:attrNameLst>
                                          <p:attrName>style.visibility</p:attrName>
                                        </p:attrNameLst>
                                      </p:cBhvr>
                                      <p:to>
                                        <p:strVal val="visible"/>
                                      </p:to>
                                    </p:set>
                                    <p:animEffect transition="in" filter="fade">
                                      <p:cBhvr>
                                        <p:cTn id="128" dur="1000"/>
                                        <p:tgtEl>
                                          <p:spTgt spid="53"/>
                                        </p:tgtEl>
                                      </p:cBhvr>
                                    </p:animEffect>
                                    <p:anim calcmode="lin" valueType="num">
                                      <p:cBhvr>
                                        <p:cTn id="129" dur="1000" fill="hold"/>
                                        <p:tgtEl>
                                          <p:spTgt spid="53"/>
                                        </p:tgtEl>
                                        <p:attrNameLst>
                                          <p:attrName>ppt_x</p:attrName>
                                        </p:attrNameLst>
                                      </p:cBhvr>
                                      <p:tavLst>
                                        <p:tav tm="0">
                                          <p:val>
                                            <p:strVal val="#ppt_x"/>
                                          </p:val>
                                        </p:tav>
                                        <p:tav tm="100000">
                                          <p:val>
                                            <p:strVal val="#ppt_x"/>
                                          </p:val>
                                        </p:tav>
                                      </p:tavLst>
                                    </p:anim>
                                    <p:anim calcmode="lin" valueType="num">
                                      <p:cBhvr>
                                        <p:cTn id="130" dur="1000" fill="hold"/>
                                        <p:tgtEl>
                                          <p:spTgt spid="53"/>
                                        </p:tgtEl>
                                        <p:attrNameLst>
                                          <p:attrName>ppt_y</p:attrName>
                                        </p:attrNameLst>
                                      </p:cBhvr>
                                      <p:tavLst>
                                        <p:tav tm="0">
                                          <p:val>
                                            <p:strVal val="#ppt_y+.1"/>
                                          </p:val>
                                        </p:tav>
                                        <p:tav tm="100000">
                                          <p:val>
                                            <p:strVal val="#ppt_y"/>
                                          </p:val>
                                        </p:tav>
                                      </p:tavLst>
                                    </p:anim>
                                  </p:childTnLst>
                                </p:cTn>
                              </p:par>
                            </p:childTnLst>
                          </p:cTn>
                        </p:par>
                      </p:childTnLst>
                    </p:cTn>
                  </p:par>
                  <p:par>
                    <p:cTn id="131" fill="hold">
                      <p:stCondLst>
                        <p:cond delay="indefinite"/>
                      </p:stCondLst>
                      <p:childTnLst>
                        <p:par>
                          <p:cTn id="132" fill="hold">
                            <p:stCondLst>
                              <p:cond delay="0"/>
                            </p:stCondLst>
                            <p:childTnLst>
                              <p:par>
                                <p:cTn id="133" presetID="2" presetClass="entr" presetSubtype="4" fill="hold" grpId="0" nodeType="clickEffect">
                                  <p:stCondLst>
                                    <p:cond delay="0"/>
                                  </p:stCondLst>
                                  <p:childTnLst>
                                    <p:set>
                                      <p:cBhvr>
                                        <p:cTn id="134" dur="1" fill="hold">
                                          <p:stCondLst>
                                            <p:cond delay="0"/>
                                          </p:stCondLst>
                                        </p:cTn>
                                        <p:tgtEl>
                                          <p:spTgt spid="274"/>
                                        </p:tgtEl>
                                        <p:attrNameLst>
                                          <p:attrName>style.visibility</p:attrName>
                                        </p:attrNameLst>
                                      </p:cBhvr>
                                      <p:to>
                                        <p:strVal val="visible"/>
                                      </p:to>
                                    </p:set>
                                    <p:anim calcmode="lin" valueType="num">
                                      <p:cBhvr additive="base">
                                        <p:cTn id="135" dur="500" fill="hold"/>
                                        <p:tgtEl>
                                          <p:spTgt spid="274"/>
                                        </p:tgtEl>
                                        <p:attrNameLst>
                                          <p:attrName>ppt_x</p:attrName>
                                        </p:attrNameLst>
                                      </p:cBhvr>
                                      <p:tavLst>
                                        <p:tav tm="0">
                                          <p:val>
                                            <p:strVal val="#ppt_x"/>
                                          </p:val>
                                        </p:tav>
                                        <p:tav tm="100000">
                                          <p:val>
                                            <p:strVal val="#ppt_x"/>
                                          </p:val>
                                        </p:tav>
                                      </p:tavLst>
                                    </p:anim>
                                    <p:anim calcmode="lin" valueType="num">
                                      <p:cBhvr additive="base">
                                        <p:cTn id="136" dur="500" fill="hold"/>
                                        <p:tgtEl>
                                          <p:spTgt spid="274"/>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252"/>
                                        </p:tgtEl>
                                        <p:attrNameLst>
                                          <p:attrName>style.visibility</p:attrName>
                                        </p:attrNameLst>
                                      </p:cBhvr>
                                      <p:to>
                                        <p:strVal val="visible"/>
                                      </p:to>
                                    </p:set>
                                    <p:anim calcmode="lin" valueType="num">
                                      <p:cBhvr additive="base">
                                        <p:cTn id="139" dur="500" fill="hold"/>
                                        <p:tgtEl>
                                          <p:spTgt spid="252"/>
                                        </p:tgtEl>
                                        <p:attrNameLst>
                                          <p:attrName>ppt_x</p:attrName>
                                        </p:attrNameLst>
                                      </p:cBhvr>
                                      <p:tavLst>
                                        <p:tav tm="0">
                                          <p:val>
                                            <p:strVal val="#ppt_x"/>
                                          </p:val>
                                        </p:tav>
                                        <p:tav tm="100000">
                                          <p:val>
                                            <p:strVal val="#ppt_x"/>
                                          </p:val>
                                        </p:tav>
                                      </p:tavLst>
                                    </p:anim>
                                    <p:anim calcmode="lin" valueType="num">
                                      <p:cBhvr additive="base">
                                        <p:cTn id="140" dur="500" fill="hold"/>
                                        <p:tgtEl>
                                          <p:spTgt spid="252"/>
                                        </p:tgtEl>
                                        <p:attrNameLst>
                                          <p:attrName>ppt_y</p:attrName>
                                        </p:attrNameLst>
                                      </p:cBhvr>
                                      <p:tavLst>
                                        <p:tav tm="0">
                                          <p:val>
                                            <p:strVal val="1+#ppt_h/2"/>
                                          </p:val>
                                        </p:tav>
                                        <p:tav tm="100000">
                                          <p:val>
                                            <p:strVal val="#ppt_y"/>
                                          </p:val>
                                        </p:tav>
                                      </p:tavLst>
                                    </p:anim>
                                  </p:childTnLst>
                                </p:cTn>
                              </p:par>
                            </p:childTnLst>
                          </p:cTn>
                        </p:par>
                      </p:childTnLst>
                    </p:cTn>
                  </p:par>
                  <p:par>
                    <p:cTn id="141" fill="hold">
                      <p:stCondLst>
                        <p:cond delay="indefinite"/>
                      </p:stCondLst>
                      <p:childTnLst>
                        <p:par>
                          <p:cTn id="142" fill="hold">
                            <p:stCondLst>
                              <p:cond delay="0"/>
                            </p:stCondLst>
                            <p:childTnLst>
                              <p:par>
                                <p:cTn id="143" presetID="22" presetClass="entr" presetSubtype="4" fill="hold" nodeType="clickEffect">
                                  <p:stCondLst>
                                    <p:cond delay="0"/>
                                  </p:stCondLst>
                                  <p:childTnLst>
                                    <p:set>
                                      <p:cBhvr>
                                        <p:cTn id="144" dur="1" fill="hold">
                                          <p:stCondLst>
                                            <p:cond delay="0"/>
                                          </p:stCondLst>
                                        </p:cTn>
                                        <p:tgtEl>
                                          <p:spTgt spid="208"/>
                                        </p:tgtEl>
                                        <p:attrNameLst>
                                          <p:attrName>style.visibility</p:attrName>
                                        </p:attrNameLst>
                                      </p:cBhvr>
                                      <p:to>
                                        <p:strVal val="visible"/>
                                      </p:to>
                                    </p:set>
                                    <p:animEffect transition="in" filter="wipe(down)">
                                      <p:cBhvr>
                                        <p:cTn id="145" dur="500"/>
                                        <p:tgtEl>
                                          <p:spTgt spid="208"/>
                                        </p:tgtEl>
                                      </p:cBhvr>
                                    </p:animEffect>
                                  </p:childTnLst>
                                </p:cTn>
                              </p:par>
                              <p:par>
                                <p:cTn id="146" presetID="2" presetClass="entr" presetSubtype="4" fill="hold" grpId="0" nodeType="withEffect">
                                  <p:stCondLst>
                                    <p:cond delay="0"/>
                                  </p:stCondLst>
                                  <p:childTnLst>
                                    <p:set>
                                      <p:cBhvr>
                                        <p:cTn id="147" dur="1" fill="hold">
                                          <p:stCondLst>
                                            <p:cond delay="0"/>
                                          </p:stCondLst>
                                        </p:cTn>
                                        <p:tgtEl>
                                          <p:spTgt spid="32"/>
                                        </p:tgtEl>
                                        <p:attrNameLst>
                                          <p:attrName>style.visibility</p:attrName>
                                        </p:attrNameLst>
                                      </p:cBhvr>
                                      <p:to>
                                        <p:strVal val="visible"/>
                                      </p:to>
                                    </p:set>
                                    <p:anim calcmode="lin" valueType="num">
                                      <p:cBhvr additive="base">
                                        <p:cTn id="148" dur="500" fill="hold"/>
                                        <p:tgtEl>
                                          <p:spTgt spid="32"/>
                                        </p:tgtEl>
                                        <p:attrNameLst>
                                          <p:attrName>ppt_x</p:attrName>
                                        </p:attrNameLst>
                                      </p:cBhvr>
                                      <p:tavLst>
                                        <p:tav tm="0">
                                          <p:val>
                                            <p:strVal val="#ppt_x"/>
                                          </p:val>
                                        </p:tav>
                                        <p:tav tm="100000">
                                          <p:val>
                                            <p:strVal val="#ppt_x"/>
                                          </p:val>
                                        </p:tav>
                                      </p:tavLst>
                                    </p:anim>
                                    <p:anim calcmode="lin" valueType="num">
                                      <p:cBhvr additive="base">
                                        <p:cTn id="149" dur="500" fill="hold"/>
                                        <p:tgtEl>
                                          <p:spTgt spid="32"/>
                                        </p:tgtEl>
                                        <p:attrNameLst>
                                          <p:attrName>ppt_y</p:attrName>
                                        </p:attrNameLst>
                                      </p:cBhvr>
                                      <p:tavLst>
                                        <p:tav tm="0">
                                          <p:val>
                                            <p:strVal val="1+#ppt_h/2"/>
                                          </p:val>
                                        </p:tav>
                                        <p:tav tm="100000">
                                          <p:val>
                                            <p:strVal val="#ppt_y"/>
                                          </p:val>
                                        </p:tav>
                                      </p:tavLst>
                                    </p:anim>
                                  </p:childTnLst>
                                </p:cTn>
                              </p:par>
                              <p:par>
                                <p:cTn id="150" presetID="2" presetClass="entr" presetSubtype="4" fill="hold" grpId="0" nodeType="withEffect">
                                  <p:stCondLst>
                                    <p:cond delay="0"/>
                                  </p:stCondLst>
                                  <p:childTnLst>
                                    <p:set>
                                      <p:cBhvr>
                                        <p:cTn id="151" dur="1" fill="hold">
                                          <p:stCondLst>
                                            <p:cond delay="0"/>
                                          </p:stCondLst>
                                        </p:cTn>
                                        <p:tgtEl>
                                          <p:spTgt spid="232"/>
                                        </p:tgtEl>
                                        <p:attrNameLst>
                                          <p:attrName>style.visibility</p:attrName>
                                        </p:attrNameLst>
                                      </p:cBhvr>
                                      <p:to>
                                        <p:strVal val="visible"/>
                                      </p:to>
                                    </p:set>
                                    <p:anim calcmode="lin" valueType="num">
                                      <p:cBhvr additive="base">
                                        <p:cTn id="152" dur="500" fill="hold"/>
                                        <p:tgtEl>
                                          <p:spTgt spid="232"/>
                                        </p:tgtEl>
                                        <p:attrNameLst>
                                          <p:attrName>ppt_x</p:attrName>
                                        </p:attrNameLst>
                                      </p:cBhvr>
                                      <p:tavLst>
                                        <p:tav tm="0">
                                          <p:val>
                                            <p:strVal val="#ppt_x"/>
                                          </p:val>
                                        </p:tav>
                                        <p:tav tm="100000">
                                          <p:val>
                                            <p:strVal val="#ppt_x"/>
                                          </p:val>
                                        </p:tav>
                                      </p:tavLst>
                                    </p:anim>
                                    <p:anim calcmode="lin" valueType="num">
                                      <p:cBhvr additive="base">
                                        <p:cTn id="153" dur="500" fill="hold"/>
                                        <p:tgtEl>
                                          <p:spTgt spid="232"/>
                                        </p:tgtEl>
                                        <p:attrNameLst>
                                          <p:attrName>ppt_y</p:attrName>
                                        </p:attrNameLst>
                                      </p:cBhvr>
                                      <p:tavLst>
                                        <p:tav tm="0">
                                          <p:val>
                                            <p:strVal val="1+#ppt_h/2"/>
                                          </p:val>
                                        </p:tav>
                                        <p:tav tm="100000">
                                          <p:val>
                                            <p:strVal val="#ppt_y"/>
                                          </p:val>
                                        </p:tav>
                                      </p:tavLst>
                                    </p:anim>
                                  </p:childTnLst>
                                </p:cTn>
                              </p:par>
                            </p:childTnLst>
                          </p:cTn>
                        </p:par>
                      </p:childTnLst>
                    </p:cTn>
                  </p:par>
                  <p:par>
                    <p:cTn id="154" fill="hold">
                      <p:stCondLst>
                        <p:cond delay="indefinite"/>
                      </p:stCondLst>
                      <p:childTnLst>
                        <p:par>
                          <p:cTn id="155" fill="hold">
                            <p:stCondLst>
                              <p:cond delay="0"/>
                            </p:stCondLst>
                            <p:childTnLst>
                              <p:par>
                                <p:cTn id="156" presetID="2" presetClass="entr" presetSubtype="4" fill="hold" grpId="0" nodeType="clickEffect">
                                  <p:stCondLst>
                                    <p:cond delay="0"/>
                                  </p:stCondLst>
                                  <p:childTnLst>
                                    <p:set>
                                      <p:cBhvr>
                                        <p:cTn id="157" dur="1" fill="hold">
                                          <p:stCondLst>
                                            <p:cond delay="0"/>
                                          </p:stCondLst>
                                        </p:cTn>
                                        <p:tgtEl>
                                          <p:spTgt spid="289"/>
                                        </p:tgtEl>
                                        <p:attrNameLst>
                                          <p:attrName>style.visibility</p:attrName>
                                        </p:attrNameLst>
                                      </p:cBhvr>
                                      <p:to>
                                        <p:strVal val="visible"/>
                                      </p:to>
                                    </p:set>
                                    <p:anim calcmode="lin" valueType="num">
                                      <p:cBhvr additive="base">
                                        <p:cTn id="158" dur="500" fill="hold"/>
                                        <p:tgtEl>
                                          <p:spTgt spid="289"/>
                                        </p:tgtEl>
                                        <p:attrNameLst>
                                          <p:attrName>ppt_x</p:attrName>
                                        </p:attrNameLst>
                                      </p:cBhvr>
                                      <p:tavLst>
                                        <p:tav tm="0">
                                          <p:val>
                                            <p:strVal val="#ppt_x"/>
                                          </p:val>
                                        </p:tav>
                                        <p:tav tm="100000">
                                          <p:val>
                                            <p:strVal val="#ppt_x"/>
                                          </p:val>
                                        </p:tav>
                                      </p:tavLst>
                                    </p:anim>
                                    <p:anim calcmode="lin" valueType="num">
                                      <p:cBhvr additive="base">
                                        <p:cTn id="159" dur="500" fill="hold"/>
                                        <p:tgtEl>
                                          <p:spTgt spid="289"/>
                                        </p:tgtEl>
                                        <p:attrNameLst>
                                          <p:attrName>ppt_y</p:attrName>
                                        </p:attrNameLst>
                                      </p:cBhvr>
                                      <p:tavLst>
                                        <p:tav tm="0">
                                          <p:val>
                                            <p:strVal val="1+#ppt_h/2"/>
                                          </p:val>
                                        </p:tav>
                                        <p:tav tm="100000">
                                          <p:val>
                                            <p:strVal val="#ppt_y"/>
                                          </p:val>
                                        </p:tav>
                                      </p:tavLst>
                                    </p:anim>
                                  </p:childTnLst>
                                </p:cTn>
                              </p:par>
                            </p:childTnLst>
                          </p:cTn>
                        </p:par>
                      </p:childTnLst>
                    </p:cTn>
                  </p:par>
                  <p:par>
                    <p:cTn id="160" fill="hold">
                      <p:stCondLst>
                        <p:cond delay="indefinite"/>
                      </p:stCondLst>
                      <p:childTnLst>
                        <p:par>
                          <p:cTn id="161" fill="hold">
                            <p:stCondLst>
                              <p:cond delay="0"/>
                            </p:stCondLst>
                            <p:childTnLst>
                              <p:par>
                                <p:cTn id="162" presetID="22" presetClass="entr" presetSubtype="4" fill="hold" nodeType="clickEffect">
                                  <p:stCondLst>
                                    <p:cond delay="0"/>
                                  </p:stCondLst>
                                  <p:childTnLst>
                                    <p:set>
                                      <p:cBhvr>
                                        <p:cTn id="163" dur="1" fill="hold">
                                          <p:stCondLst>
                                            <p:cond delay="0"/>
                                          </p:stCondLst>
                                        </p:cTn>
                                        <p:tgtEl>
                                          <p:spTgt spid="147"/>
                                        </p:tgtEl>
                                        <p:attrNameLst>
                                          <p:attrName>style.visibility</p:attrName>
                                        </p:attrNameLst>
                                      </p:cBhvr>
                                      <p:to>
                                        <p:strVal val="visible"/>
                                      </p:to>
                                    </p:set>
                                    <p:animEffect transition="in" filter="wipe(down)">
                                      <p:cBhvr>
                                        <p:cTn id="164" dur="500"/>
                                        <p:tgtEl>
                                          <p:spTgt spid="147"/>
                                        </p:tgtEl>
                                      </p:cBhvr>
                                    </p:animEffect>
                                  </p:childTnLst>
                                </p:cTn>
                              </p:par>
                              <p:par>
                                <p:cTn id="165" presetID="22" presetClass="entr" presetSubtype="4" fill="hold" nodeType="withEffect">
                                  <p:stCondLst>
                                    <p:cond delay="0"/>
                                  </p:stCondLst>
                                  <p:childTnLst>
                                    <p:set>
                                      <p:cBhvr>
                                        <p:cTn id="166" dur="1" fill="hold">
                                          <p:stCondLst>
                                            <p:cond delay="0"/>
                                          </p:stCondLst>
                                        </p:cTn>
                                        <p:tgtEl>
                                          <p:spTgt spid="242"/>
                                        </p:tgtEl>
                                        <p:attrNameLst>
                                          <p:attrName>style.visibility</p:attrName>
                                        </p:attrNameLst>
                                      </p:cBhvr>
                                      <p:to>
                                        <p:strVal val="visible"/>
                                      </p:to>
                                    </p:set>
                                    <p:animEffect transition="in" filter="wipe(down)">
                                      <p:cBhvr>
                                        <p:cTn id="167" dur="500"/>
                                        <p:tgtEl>
                                          <p:spTgt spid="242"/>
                                        </p:tgtEl>
                                      </p:cBhvr>
                                    </p:animEffect>
                                  </p:childTnLst>
                                </p:cTn>
                              </p:par>
                              <p:par>
                                <p:cTn id="168" presetID="2" presetClass="entr" presetSubtype="4" fill="hold" grpId="0" nodeType="withEffect">
                                  <p:stCondLst>
                                    <p:cond delay="0"/>
                                  </p:stCondLst>
                                  <p:childTnLst>
                                    <p:set>
                                      <p:cBhvr>
                                        <p:cTn id="169" dur="1" fill="hold">
                                          <p:stCondLst>
                                            <p:cond delay="0"/>
                                          </p:stCondLst>
                                        </p:cTn>
                                        <p:tgtEl>
                                          <p:spTgt spid="280"/>
                                        </p:tgtEl>
                                        <p:attrNameLst>
                                          <p:attrName>style.visibility</p:attrName>
                                        </p:attrNameLst>
                                      </p:cBhvr>
                                      <p:to>
                                        <p:strVal val="visible"/>
                                      </p:to>
                                    </p:set>
                                    <p:anim calcmode="lin" valueType="num">
                                      <p:cBhvr additive="base">
                                        <p:cTn id="170" dur="500" fill="hold"/>
                                        <p:tgtEl>
                                          <p:spTgt spid="280"/>
                                        </p:tgtEl>
                                        <p:attrNameLst>
                                          <p:attrName>ppt_x</p:attrName>
                                        </p:attrNameLst>
                                      </p:cBhvr>
                                      <p:tavLst>
                                        <p:tav tm="0">
                                          <p:val>
                                            <p:strVal val="#ppt_x"/>
                                          </p:val>
                                        </p:tav>
                                        <p:tav tm="100000">
                                          <p:val>
                                            <p:strVal val="#ppt_x"/>
                                          </p:val>
                                        </p:tav>
                                      </p:tavLst>
                                    </p:anim>
                                    <p:anim calcmode="lin" valueType="num">
                                      <p:cBhvr additive="base">
                                        <p:cTn id="171" dur="500" fill="hold"/>
                                        <p:tgtEl>
                                          <p:spTgt spid="280"/>
                                        </p:tgtEl>
                                        <p:attrNameLst>
                                          <p:attrName>ppt_y</p:attrName>
                                        </p:attrNameLst>
                                      </p:cBhvr>
                                      <p:tavLst>
                                        <p:tav tm="0">
                                          <p:val>
                                            <p:strVal val="1+#ppt_h/2"/>
                                          </p:val>
                                        </p:tav>
                                        <p:tav tm="100000">
                                          <p:val>
                                            <p:strVal val="#ppt_y"/>
                                          </p:val>
                                        </p:tav>
                                      </p:tavLst>
                                    </p:anim>
                                  </p:childTnLst>
                                </p:cTn>
                              </p:par>
                              <p:par>
                                <p:cTn id="172" presetID="2" presetClass="entr" presetSubtype="4" fill="hold" grpId="0" nodeType="withEffect">
                                  <p:stCondLst>
                                    <p:cond delay="0"/>
                                  </p:stCondLst>
                                  <p:childTnLst>
                                    <p:set>
                                      <p:cBhvr>
                                        <p:cTn id="173" dur="1" fill="hold">
                                          <p:stCondLst>
                                            <p:cond delay="0"/>
                                          </p:stCondLst>
                                        </p:cTn>
                                        <p:tgtEl>
                                          <p:spTgt spid="227"/>
                                        </p:tgtEl>
                                        <p:attrNameLst>
                                          <p:attrName>style.visibility</p:attrName>
                                        </p:attrNameLst>
                                      </p:cBhvr>
                                      <p:to>
                                        <p:strVal val="visible"/>
                                      </p:to>
                                    </p:set>
                                    <p:anim calcmode="lin" valueType="num">
                                      <p:cBhvr additive="base">
                                        <p:cTn id="174" dur="500" fill="hold"/>
                                        <p:tgtEl>
                                          <p:spTgt spid="227"/>
                                        </p:tgtEl>
                                        <p:attrNameLst>
                                          <p:attrName>ppt_x</p:attrName>
                                        </p:attrNameLst>
                                      </p:cBhvr>
                                      <p:tavLst>
                                        <p:tav tm="0">
                                          <p:val>
                                            <p:strVal val="#ppt_x"/>
                                          </p:val>
                                        </p:tav>
                                        <p:tav tm="100000">
                                          <p:val>
                                            <p:strVal val="#ppt_x"/>
                                          </p:val>
                                        </p:tav>
                                      </p:tavLst>
                                    </p:anim>
                                    <p:anim calcmode="lin" valueType="num">
                                      <p:cBhvr additive="base">
                                        <p:cTn id="175" dur="500" fill="hold"/>
                                        <p:tgtEl>
                                          <p:spTgt spid="227"/>
                                        </p:tgtEl>
                                        <p:attrNameLst>
                                          <p:attrName>ppt_y</p:attrName>
                                        </p:attrNameLst>
                                      </p:cBhvr>
                                      <p:tavLst>
                                        <p:tav tm="0">
                                          <p:val>
                                            <p:strVal val="1+#ppt_h/2"/>
                                          </p:val>
                                        </p:tav>
                                        <p:tav tm="100000">
                                          <p:val>
                                            <p:strVal val="#ppt_y"/>
                                          </p:val>
                                        </p:tav>
                                      </p:tavLst>
                                    </p:anim>
                                  </p:childTnLst>
                                </p:cTn>
                              </p:par>
                            </p:childTnLst>
                          </p:cTn>
                        </p:par>
                      </p:childTnLst>
                    </p:cTn>
                  </p:par>
                  <p:par>
                    <p:cTn id="176" fill="hold">
                      <p:stCondLst>
                        <p:cond delay="indefinite"/>
                      </p:stCondLst>
                      <p:childTnLst>
                        <p:par>
                          <p:cTn id="177" fill="hold">
                            <p:stCondLst>
                              <p:cond delay="0"/>
                            </p:stCondLst>
                            <p:childTnLst>
                              <p:par>
                                <p:cTn id="178" presetID="2" presetClass="entr" presetSubtype="4" fill="hold" grpId="0" nodeType="clickEffect">
                                  <p:stCondLst>
                                    <p:cond delay="0"/>
                                  </p:stCondLst>
                                  <p:childTnLst>
                                    <p:set>
                                      <p:cBhvr>
                                        <p:cTn id="179" dur="1" fill="hold">
                                          <p:stCondLst>
                                            <p:cond delay="0"/>
                                          </p:stCondLst>
                                        </p:cTn>
                                        <p:tgtEl>
                                          <p:spTgt spid="411"/>
                                        </p:tgtEl>
                                        <p:attrNameLst>
                                          <p:attrName>style.visibility</p:attrName>
                                        </p:attrNameLst>
                                      </p:cBhvr>
                                      <p:to>
                                        <p:strVal val="visible"/>
                                      </p:to>
                                    </p:set>
                                    <p:anim calcmode="lin" valueType="num">
                                      <p:cBhvr additive="base">
                                        <p:cTn id="180" dur="500" fill="hold"/>
                                        <p:tgtEl>
                                          <p:spTgt spid="411"/>
                                        </p:tgtEl>
                                        <p:attrNameLst>
                                          <p:attrName>ppt_x</p:attrName>
                                        </p:attrNameLst>
                                      </p:cBhvr>
                                      <p:tavLst>
                                        <p:tav tm="0">
                                          <p:val>
                                            <p:strVal val="#ppt_x"/>
                                          </p:val>
                                        </p:tav>
                                        <p:tav tm="100000">
                                          <p:val>
                                            <p:strVal val="#ppt_x"/>
                                          </p:val>
                                        </p:tav>
                                      </p:tavLst>
                                    </p:anim>
                                    <p:anim calcmode="lin" valueType="num">
                                      <p:cBhvr additive="base">
                                        <p:cTn id="181" dur="500" fill="hold"/>
                                        <p:tgtEl>
                                          <p:spTgt spid="411"/>
                                        </p:tgtEl>
                                        <p:attrNameLst>
                                          <p:attrName>ppt_y</p:attrName>
                                        </p:attrNameLst>
                                      </p:cBhvr>
                                      <p:tavLst>
                                        <p:tav tm="0">
                                          <p:val>
                                            <p:strVal val="1+#ppt_h/2"/>
                                          </p:val>
                                        </p:tav>
                                        <p:tav tm="100000">
                                          <p:val>
                                            <p:strVal val="#ppt_y"/>
                                          </p:val>
                                        </p:tav>
                                      </p:tavLst>
                                    </p:anim>
                                  </p:childTnLst>
                                </p:cTn>
                              </p:par>
                              <p:par>
                                <p:cTn id="182" presetID="2" presetClass="entr" presetSubtype="4" fill="hold" grpId="0" nodeType="withEffect">
                                  <p:stCondLst>
                                    <p:cond delay="0"/>
                                  </p:stCondLst>
                                  <p:childTnLst>
                                    <p:set>
                                      <p:cBhvr>
                                        <p:cTn id="183" dur="1" fill="hold">
                                          <p:stCondLst>
                                            <p:cond delay="0"/>
                                          </p:stCondLst>
                                        </p:cTn>
                                        <p:tgtEl>
                                          <p:spTgt spid="412"/>
                                        </p:tgtEl>
                                        <p:attrNameLst>
                                          <p:attrName>style.visibility</p:attrName>
                                        </p:attrNameLst>
                                      </p:cBhvr>
                                      <p:to>
                                        <p:strVal val="visible"/>
                                      </p:to>
                                    </p:set>
                                    <p:anim calcmode="lin" valueType="num">
                                      <p:cBhvr additive="base">
                                        <p:cTn id="184" dur="500" fill="hold"/>
                                        <p:tgtEl>
                                          <p:spTgt spid="412"/>
                                        </p:tgtEl>
                                        <p:attrNameLst>
                                          <p:attrName>ppt_x</p:attrName>
                                        </p:attrNameLst>
                                      </p:cBhvr>
                                      <p:tavLst>
                                        <p:tav tm="0">
                                          <p:val>
                                            <p:strVal val="#ppt_x"/>
                                          </p:val>
                                        </p:tav>
                                        <p:tav tm="100000">
                                          <p:val>
                                            <p:strVal val="#ppt_x"/>
                                          </p:val>
                                        </p:tav>
                                      </p:tavLst>
                                    </p:anim>
                                    <p:anim calcmode="lin" valueType="num">
                                      <p:cBhvr additive="base">
                                        <p:cTn id="185" dur="500" fill="hold"/>
                                        <p:tgtEl>
                                          <p:spTgt spid="412"/>
                                        </p:tgtEl>
                                        <p:attrNameLst>
                                          <p:attrName>ppt_y</p:attrName>
                                        </p:attrNameLst>
                                      </p:cBhvr>
                                      <p:tavLst>
                                        <p:tav tm="0">
                                          <p:val>
                                            <p:strVal val="1+#ppt_h/2"/>
                                          </p:val>
                                        </p:tav>
                                        <p:tav tm="100000">
                                          <p:val>
                                            <p:strVal val="#ppt_y"/>
                                          </p:val>
                                        </p:tav>
                                      </p:tavLst>
                                    </p:anim>
                                  </p:childTnLst>
                                </p:cTn>
                              </p:par>
                              <p:par>
                                <p:cTn id="186" presetID="2" presetClass="entr" presetSubtype="4" fill="hold" grpId="0" nodeType="withEffect">
                                  <p:stCondLst>
                                    <p:cond delay="0"/>
                                  </p:stCondLst>
                                  <p:childTnLst>
                                    <p:set>
                                      <p:cBhvr>
                                        <p:cTn id="187" dur="1" fill="hold">
                                          <p:stCondLst>
                                            <p:cond delay="0"/>
                                          </p:stCondLst>
                                        </p:cTn>
                                        <p:tgtEl>
                                          <p:spTgt spid="168"/>
                                        </p:tgtEl>
                                        <p:attrNameLst>
                                          <p:attrName>style.visibility</p:attrName>
                                        </p:attrNameLst>
                                      </p:cBhvr>
                                      <p:to>
                                        <p:strVal val="visible"/>
                                      </p:to>
                                    </p:set>
                                    <p:anim calcmode="lin" valueType="num">
                                      <p:cBhvr additive="base">
                                        <p:cTn id="188" dur="500" fill="hold"/>
                                        <p:tgtEl>
                                          <p:spTgt spid="168"/>
                                        </p:tgtEl>
                                        <p:attrNameLst>
                                          <p:attrName>ppt_x</p:attrName>
                                        </p:attrNameLst>
                                      </p:cBhvr>
                                      <p:tavLst>
                                        <p:tav tm="0">
                                          <p:val>
                                            <p:strVal val="#ppt_x"/>
                                          </p:val>
                                        </p:tav>
                                        <p:tav tm="100000">
                                          <p:val>
                                            <p:strVal val="#ppt_x"/>
                                          </p:val>
                                        </p:tav>
                                      </p:tavLst>
                                    </p:anim>
                                    <p:anim calcmode="lin" valueType="num">
                                      <p:cBhvr additive="base">
                                        <p:cTn id="189" dur="500" fill="hold"/>
                                        <p:tgtEl>
                                          <p:spTgt spid="168"/>
                                        </p:tgtEl>
                                        <p:attrNameLst>
                                          <p:attrName>ppt_y</p:attrName>
                                        </p:attrNameLst>
                                      </p:cBhvr>
                                      <p:tavLst>
                                        <p:tav tm="0">
                                          <p:val>
                                            <p:strVal val="1+#ppt_h/2"/>
                                          </p:val>
                                        </p:tav>
                                        <p:tav tm="100000">
                                          <p:val>
                                            <p:strVal val="#ppt_y"/>
                                          </p:val>
                                        </p:tav>
                                      </p:tavLst>
                                    </p:anim>
                                  </p:childTnLst>
                                </p:cTn>
                              </p:par>
                            </p:childTnLst>
                          </p:cTn>
                        </p:par>
                      </p:childTnLst>
                    </p:cTn>
                  </p:par>
                  <p:par>
                    <p:cTn id="190" fill="hold">
                      <p:stCondLst>
                        <p:cond delay="indefinite"/>
                      </p:stCondLst>
                      <p:childTnLst>
                        <p:par>
                          <p:cTn id="191" fill="hold">
                            <p:stCondLst>
                              <p:cond delay="0"/>
                            </p:stCondLst>
                            <p:childTnLst>
                              <p:par>
                                <p:cTn id="192" presetID="22" presetClass="entr" presetSubtype="4" fill="hold" nodeType="clickEffect">
                                  <p:stCondLst>
                                    <p:cond delay="0"/>
                                  </p:stCondLst>
                                  <p:childTnLst>
                                    <p:set>
                                      <p:cBhvr>
                                        <p:cTn id="193" dur="1" fill="hold">
                                          <p:stCondLst>
                                            <p:cond delay="0"/>
                                          </p:stCondLst>
                                        </p:cTn>
                                        <p:tgtEl>
                                          <p:spTgt spid="151"/>
                                        </p:tgtEl>
                                        <p:attrNameLst>
                                          <p:attrName>style.visibility</p:attrName>
                                        </p:attrNameLst>
                                      </p:cBhvr>
                                      <p:to>
                                        <p:strVal val="visible"/>
                                      </p:to>
                                    </p:set>
                                    <p:animEffect transition="in" filter="wipe(down)">
                                      <p:cBhvr>
                                        <p:cTn id="194" dur="500"/>
                                        <p:tgtEl>
                                          <p:spTgt spid="151"/>
                                        </p:tgtEl>
                                      </p:cBhvr>
                                    </p:animEffect>
                                  </p:childTnLst>
                                </p:cTn>
                              </p:par>
                              <p:par>
                                <p:cTn id="195" presetID="2" presetClass="entr" presetSubtype="4" fill="hold" grpId="0" nodeType="withEffect">
                                  <p:stCondLst>
                                    <p:cond delay="0"/>
                                  </p:stCondLst>
                                  <p:childTnLst>
                                    <p:set>
                                      <p:cBhvr>
                                        <p:cTn id="196" dur="1" fill="hold">
                                          <p:stCondLst>
                                            <p:cond delay="0"/>
                                          </p:stCondLst>
                                        </p:cTn>
                                        <p:tgtEl>
                                          <p:spTgt spid="165"/>
                                        </p:tgtEl>
                                        <p:attrNameLst>
                                          <p:attrName>style.visibility</p:attrName>
                                        </p:attrNameLst>
                                      </p:cBhvr>
                                      <p:to>
                                        <p:strVal val="visible"/>
                                      </p:to>
                                    </p:set>
                                    <p:anim calcmode="lin" valueType="num">
                                      <p:cBhvr additive="base">
                                        <p:cTn id="197" dur="500" fill="hold"/>
                                        <p:tgtEl>
                                          <p:spTgt spid="165"/>
                                        </p:tgtEl>
                                        <p:attrNameLst>
                                          <p:attrName>ppt_x</p:attrName>
                                        </p:attrNameLst>
                                      </p:cBhvr>
                                      <p:tavLst>
                                        <p:tav tm="0">
                                          <p:val>
                                            <p:strVal val="#ppt_x"/>
                                          </p:val>
                                        </p:tav>
                                        <p:tav tm="100000">
                                          <p:val>
                                            <p:strVal val="#ppt_x"/>
                                          </p:val>
                                        </p:tav>
                                      </p:tavLst>
                                    </p:anim>
                                    <p:anim calcmode="lin" valueType="num">
                                      <p:cBhvr additive="base">
                                        <p:cTn id="198" dur="500" fill="hold"/>
                                        <p:tgtEl>
                                          <p:spTgt spid="165"/>
                                        </p:tgtEl>
                                        <p:attrNameLst>
                                          <p:attrName>ppt_y</p:attrName>
                                        </p:attrNameLst>
                                      </p:cBhvr>
                                      <p:tavLst>
                                        <p:tav tm="0">
                                          <p:val>
                                            <p:strVal val="1+#ppt_h/2"/>
                                          </p:val>
                                        </p:tav>
                                        <p:tav tm="100000">
                                          <p:val>
                                            <p:strVal val="#ppt_y"/>
                                          </p:val>
                                        </p:tav>
                                      </p:tavLst>
                                    </p:anim>
                                  </p:childTnLst>
                                </p:cTn>
                              </p:par>
                              <p:par>
                                <p:cTn id="199" presetID="2" presetClass="entr" presetSubtype="4" fill="hold" grpId="0" nodeType="withEffect">
                                  <p:stCondLst>
                                    <p:cond delay="0"/>
                                  </p:stCondLst>
                                  <p:childTnLst>
                                    <p:set>
                                      <p:cBhvr>
                                        <p:cTn id="200" dur="1" fill="hold">
                                          <p:stCondLst>
                                            <p:cond delay="0"/>
                                          </p:stCondLst>
                                        </p:cTn>
                                        <p:tgtEl>
                                          <p:spTgt spid="159"/>
                                        </p:tgtEl>
                                        <p:attrNameLst>
                                          <p:attrName>style.visibility</p:attrName>
                                        </p:attrNameLst>
                                      </p:cBhvr>
                                      <p:to>
                                        <p:strVal val="visible"/>
                                      </p:to>
                                    </p:set>
                                    <p:anim calcmode="lin" valueType="num">
                                      <p:cBhvr additive="base">
                                        <p:cTn id="201" dur="500" fill="hold"/>
                                        <p:tgtEl>
                                          <p:spTgt spid="159"/>
                                        </p:tgtEl>
                                        <p:attrNameLst>
                                          <p:attrName>ppt_x</p:attrName>
                                        </p:attrNameLst>
                                      </p:cBhvr>
                                      <p:tavLst>
                                        <p:tav tm="0">
                                          <p:val>
                                            <p:strVal val="#ppt_x"/>
                                          </p:val>
                                        </p:tav>
                                        <p:tav tm="100000">
                                          <p:val>
                                            <p:strVal val="#ppt_x"/>
                                          </p:val>
                                        </p:tav>
                                      </p:tavLst>
                                    </p:anim>
                                    <p:anim calcmode="lin" valueType="num">
                                      <p:cBhvr additive="base">
                                        <p:cTn id="202" dur="500" fill="hold"/>
                                        <p:tgtEl>
                                          <p:spTgt spid="159"/>
                                        </p:tgtEl>
                                        <p:attrNameLst>
                                          <p:attrName>ppt_y</p:attrName>
                                        </p:attrNameLst>
                                      </p:cBhvr>
                                      <p:tavLst>
                                        <p:tav tm="0">
                                          <p:val>
                                            <p:strVal val="1+#ppt_h/2"/>
                                          </p:val>
                                        </p:tav>
                                        <p:tav tm="100000">
                                          <p:val>
                                            <p:strVal val="#ppt_y"/>
                                          </p:val>
                                        </p:tav>
                                      </p:tavLst>
                                    </p:anim>
                                  </p:childTnLst>
                                </p:cTn>
                              </p:par>
                            </p:childTnLst>
                          </p:cTn>
                        </p:par>
                      </p:childTnLst>
                    </p:cTn>
                  </p:par>
                  <p:par>
                    <p:cTn id="203" fill="hold">
                      <p:stCondLst>
                        <p:cond delay="indefinite"/>
                      </p:stCondLst>
                      <p:childTnLst>
                        <p:par>
                          <p:cTn id="204" fill="hold">
                            <p:stCondLst>
                              <p:cond delay="0"/>
                            </p:stCondLst>
                            <p:childTnLst>
                              <p:par>
                                <p:cTn id="205" presetID="22" presetClass="entr" presetSubtype="8" fill="hold" nodeType="clickEffect">
                                  <p:stCondLst>
                                    <p:cond delay="0"/>
                                  </p:stCondLst>
                                  <p:childTnLst>
                                    <p:set>
                                      <p:cBhvr>
                                        <p:cTn id="206" dur="1" fill="hold">
                                          <p:stCondLst>
                                            <p:cond delay="0"/>
                                          </p:stCondLst>
                                        </p:cTn>
                                        <p:tgtEl>
                                          <p:spTgt spid="155"/>
                                        </p:tgtEl>
                                        <p:attrNameLst>
                                          <p:attrName>style.visibility</p:attrName>
                                        </p:attrNameLst>
                                      </p:cBhvr>
                                      <p:to>
                                        <p:strVal val="visible"/>
                                      </p:to>
                                    </p:set>
                                    <p:animEffect transition="in" filter="wipe(left)">
                                      <p:cBhvr>
                                        <p:cTn id="207" dur="500"/>
                                        <p:tgtEl>
                                          <p:spTgt spid="155"/>
                                        </p:tgtEl>
                                      </p:cBhvr>
                                    </p:animEffect>
                                  </p:childTnLst>
                                </p:cTn>
                              </p:par>
                              <p:par>
                                <p:cTn id="208" presetID="22" presetClass="entr" presetSubtype="8" fill="hold" nodeType="withEffect">
                                  <p:stCondLst>
                                    <p:cond delay="0"/>
                                  </p:stCondLst>
                                  <p:childTnLst>
                                    <p:set>
                                      <p:cBhvr>
                                        <p:cTn id="209" dur="1" fill="hold">
                                          <p:stCondLst>
                                            <p:cond delay="0"/>
                                          </p:stCondLst>
                                        </p:cTn>
                                        <p:tgtEl>
                                          <p:spTgt spid="156"/>
                                        </p:tgtEl>
                                        <p:attrNameLst>
                                          <p:attrName>style.visibility</p:attrName>
                                        </p:attrNameLst>
                                      </p:cBhvr>
                                      <p:to>
                                        <p:strVal val="visible"/>
                                      </p:to>
                                    </p:set>
                                    <p:animEffect transition="in" filter="wipe(left)">
                                      <p:cBhvr>
                                        <p:cTn id="210" dur="500"/>
                                        <p:tgtEl>
                                          <p:spTgt spid="156"/>
                                        </p:tgtEl>
                                      </p:cBhvr>
                                    </p:animEffect>
                                  </p:childTnLst>
                                </p:cTn>
                              </p:par>
                            </p:childTnLst>
                          </p:cTn>
                        </p:par>
                      </p:childTnLst>
                    </p:cTn>
                  </p:par>
                  <p:par>
                    <p:cTn id="211" fill="hold">
                      <p:stCondLst>
                        <p:cond delay="indefinite"/>
                      </p:stCondLst>
                      <p:childTnLst>
                        <p:par>
                          <p:cTn id="212" fill="hold">
                            <p:stCondLst>
                              <p:cond delay="0"/>
                            </p:stCondLst>
                            <p:childTnLst>
                              <p:par>
                                <p:cTn id="213" presetID="2" presetClass="entr" presetSubtype="4" fill="hold" grpId="0" nodeType="clickEffect">
                                  <p:stCondLst>
                                    <p:cond delay="0"/>
                                  </p:stCondLst>
                                  <p:childTnLst>
                                    <p:set>
                                      <p:cBhvr>
                                        <p:cTn id="214" dur="1" fill="hold">
                                          <p:stCondLst>
                                            <p:cond delay="0"/>
                                          </p:stCondLst>
                                        </p:cTn>
                                        <p:tgtEl>
                                          <p:spTgt spid="266"/>
                                        </p:tgtEl>
                                        <p:attrNameLst>
                                          <p:attrName>style.visibility</p:attrName>
                                        </p:attrNameLst>
                                      </p:cBhvr>
                                      <p:to>
                                        <p:strVal val="visible"/>
                                      </p:to>
                                    </p:set>
                                    <p:anim calcmode="lin" valueType="num">
                                      <p:cBhvr additive="base">
                                        <p:cTn id="215" dur="500" fill="hold"/>
                                        <p:tgtEl>
                                          <p:spTgt spid="266"/>
                                        </p:tgtEl>
                                        <p:attrNameLst>
                                          <p:attrName>ppt_x</p:attrName>
                                        </p:attrNameLst>
                                      </p:cBhvr>
                                      <p:tavLst>
                                        <p:tav tm="0">
                                          <p:val>
                                            <p:strVal val="#ppt_x"/>
                                          </p:val>
                                        </p:tav>
                                        <p:tav tm="100000">
                                          <p:val>
                                            <p:strVal val="#ppt_x"/>
                                          </p:val>
                                        </p:tav>
                                      </p:tavLst>
                                    </p:anim>
                                    <p:anim calcmode="lin" valueType="num">
                                      <p:cBhvr additive="base">
                                        <p:cTn id="216" dur="500" fill="hold"/>
                                        <p:tgtEl>
                                          <p:spTgt spid="266"/>
                                        </p:tgtEl>
                                        <p:attrNameLst>
                                          <p:attrName>ppt_y</p:attrName>
                                        </p:attrNameLst>
                                      </p:cBhvr>
                                      <p:tavLst>
                                        <p:tav tm="0">
                                          <p:val>
                                            <p:strVal val="1+#ppt_h/2"/>
                                          </p:val>
                                        </p:tav>
                                        <p:tav tm="100000">
                                          <p:val>
                                            <p:strVal val="#ppt_y"/>
                                          </p:val>
                                        </p:tav>
                                      </p:tavLst>
                                    </p:anim>
                                  </p:childTnLst>
                                </p:cTn>
                              </p:par>
                              <p:par>
                                <p:cTn id="217" presetID="2" presetClass="entr" presetSubtype="4" fill="hold" grpId="0" nodeType="withEffect">
                                  <p:stCondLst>
                                    <p:cond delay="0"/>
                                  </p:stCondLst>
                                  <p:childTnLst>
                                    <p:set>
                                      <p:cBhvr>
                                        <p:cTn id="218" dur="1" fill="hold">
                                          <p:stCondLst>
                                            <p:cond delay="0"/>
                                          </p:stCondLst>
                                        </p:cTn>
                                        <p:tgtEl>
                                          <p:spTgt spid="395"/>
                                        </p:tgtEl>
                                        <p:attrNameLst>
                                          <p:attrName>style.visibility</p:attrName>
                                        </p:attrNameLst>
                                      </p:cBhvr>
                                      <p:to>
                                        <p:strVal val="visible"/>
                                      </p:to>
                                    </p:set>
                                    <p:anim calcmode="lin" valueType="num">
                                      <p:cBhvr additive="base">
                                        <p:cTn id="219" dur="500" fill="hold"/>
                                        <p:tgtEl>
                                          <p:spTgt spid="395"/>
                                        </p:tgtEl>
                                        <p:attrNameLst>
                                          <p:attrName>ppt_x</p:attrName>
                                        </p:attrNameLst>
                                      </p:cBhvr>
                                      <p:tavLst>
                                        <p:tav tm="0">
                                          <p:val>
                                            <p:strVal val="#ppt_x"/>
                                          </p:val>
                                        </p:tav>
                                        <p:tav tm="100000">
                                          <p:val>
                                            <p:strVal val="#ppt_x"/>
                                          </p:val>
                                        </p:tav>
                                      </p:tavLst>
                                    </p:anim>
                                    <p:anim calcmode="lin" valueType="num">
                                      <p:cBhvr additive="base">
                                        <p:cTn id="220" dur="500" fill="hold"/>
                                        <p:tgtEl>
                                          <p:spTgt spid="395"/>
                                        </p:tgtEl>
                                        <p:attrNameLst>
                                          <p:attrName>ppt_y</p:attrName>
                                        </p:attrNameLst>
                                      </p:cBhvr>
                                      <p:tavLst>
                                        <p:tav tm="0">
                                          <p:val>
                                            <p:strVal val="1+#ppt_h/2"/>
                                          </p:val>
                                        </p:tav>
                                        <p:tav tm="100000">
                                          <p:val>
                                            <p:strVal val="#ppt_y"/>
                                          </p:val>
                                        </p:tav>
                                      </p:tavLst>
                                    </p:anim>
                                  </p:childTnLst>
                                </p:cTn>
                              </p:par>
                            </p:childTnLst>
                          </p:cTn>
                        </p:par>
                      </p:childTnLst>
                    </p:cTn>
                  </p:par>
                  <p:par>
                    <p:cTn id="221" fill="hold">
                      <p:stCondLst>
                        <p:cond delay="indefinite"/>
                      </p:stCondLst>
                      <p:childTnLst>
                        <p:par>
                          <p:cTn id="222" fill="hold">
                            <p:stCondLst>
                              <p:cond delay="0"/>
                            </p:stCondLst>
                            <p:childTnLst>
                              <p:par>
                                <p:cTn id="223" presetID="22" presetClass="entr" presetSubtype="4" fill="hold" nodeType="clickEffect">
                                  <p:stCondLst>
                                    <p:cond delay="0"/>
                                  </p:stCondLst>
                                  <p:childTnLst>
                                    <p:set>
                                      <p:cBhvr>
                                        <p:cTn id="224" dur="1" fill="hold">
                                          <p:stCondLst>
                                            <p:cond delay="0"/>
                                          </p:stCondLst>
                                        </p:cTn>
                                        <p:tgtEl>
                                          <p:spTgt spid="154"/>
                                        </p:tgtEl>
                                        <p:attrNameLst>
                                          <p:attrName>style.visibility</p:attrName>
                                        </p:attrNameLst>
                                      </p:cBhvr>
                                      <p:to>
                                        <p:strVal val="visible"/>
                                      </p:to>
                                    </p:set>
                                    <p:animEffect transition="in" filter="wipe(down)">
                                      <p:cBhvr>
                                        <p:cTn id="225" dur="500"/>
                                        <p:tgtEl>
                                          <p:spTgt spid="154"/>
                                        </p:tgtEl>
                                      </p:cBhvr>
                                    </p:animEffect>
                                  </p:childTnLst>
                                </p:cTn>
                              </p:par>
                            </p:childTnLst>
                          </p:cTn>
                        </p:par>
                      </p:childTnLst>
                    </p:cTn>
                  </p:par>
                  <p:par>
                    <p:cTn id="226" fill="hold">
                      <p:stCondLst>
                        <p:cond delay="indefinite"/>
                      </p:stCondLst>
                      <p:childTnLst>
                        <p:par>
                          <p:cTn id="227" fill="hold">
                            <p:stCondLst>
                              <p:cond delay="0"/>
                            </p:stCondLst>
                            <p:childTnLst>
                              <p:par>
                                <p:cTn id="228" presetID="2" presetClass="entr" presetSubtype="4" fill="hold" grpId="0" nodeType="clickEffect">
                                  <p:stCondLst>
                                    <p:cond delay="0"/>
                                  </p:stCondLst>
                                  <p:childTnLst>
                                    <p:set>
                                      <p:cBhvr>
                                        <p:cTn id="229" dur="1" fill="hold">
                                          <p:stCondLst>
                                            <p:cond delay="0"/>
                                          </p:stCondLst>
                                        </p:cTn>
                                        <p:tgtEl>
                                          <p:spTgt spid="137"/>
                                        </p:tgtEl>
                                        <p:attrNameLst>
                                          <p:attrName>style.visibility</p:attrName>
                                        </p:attrNameLst>
                                      </p:cBhvr>
                                      <p:to>
                                        <p:strVal val="visible"/>
                                      </p:to>
                                    </p:set>
                                    <p:anim calcmode="lin" valueType="num">
                                      <p:cBhvr additive="base">
                                        <p:cTn id="230" dur="500" fill="hold"/>
                                        <p:tgtEl>
                                          <p:spTgt spid="137"/>
                                        </p:tgtEl>
                                        <p:attrNameLst>
                                          <p:attrName>ppt_x</p:attrName>
                                        </p:attrNameLst>
                                      </p:cBhvr>
                                      <p:tavLst>
                                        <p:tav tm="0">
                                          <p:val>
                                            <p:strVal val="#ppt_x"/>
                                          </p:val>
                                        </p:tav>
                                        <p:tav tm="100000">
                                          <p:val>
                                            <p:strVal val="#ppt_x"/>
                                          </p:val>
                                        </p:tav>
                                      </p:tavLst>
                                    </p:anim>
                                    <p:anim calcmode="lin" valueType="num">
                                      <p:cBhvr additive="base">
                                        <p:cTn id="231" dur="500" fill="hold"/>
                                        <p:tgtEl>
                                          <p:spTgt spid="137"/>
                                        </p:tgtEl>
                                        <p:attrNameLst>
                                          <p:attrName>ppt_y</p:attrName>
                                        </p:attrNameLst>
                                      </p:cBhvr>
                                      <p:tavLst>
                                        <p:tav tm="0">
                                          <p:val>
                                            <p:strVal val="1+#ppt_h/2"/>
                                          </p:val>
                                        </p:tav>
                                        <p:tav tm="100000">
                                          <p:val>
                                            <p:strVal val="#ppt_y"/>
                                          </p:val>
                                        </p:tav>
                                      </p:tavLst>
                                    </p:anim>
                                  </p:childTnLst>
                                </p:cTn>
                              </p:par>
                              <p:par>
                                <p:cTn id="232" presetID="2" presetClass="entr" presetSubtype="4" fill="hold" grpId="0" nodeType="withEffect">
                                  <p:stCondLst>
                                    <p:cond delay="0"/>
                                  </p:stCondLst>
                                  <p:childTnLst>
                                    <p:set>
                                      <p:cBhvr>
                                        <p:cTn id="233" dur="1" fill="hold">
                                          <p:stCondLst>
                                            <p:cond delay="0"/>
                                          </p:stCondLst>
                                        </p:cTn>
                                        <p:tgtEl>
                                          <p:spTgt spid="171"/>
                                        </p:tgtEl>
                                        <p:attrNameLst>
                                          <p:attrName>style.visibility</p:attrName>
                                        </p:attrNameLst>
                                      </p:cBhvr>
                                      <p:to>
                                        <p:strVal val="visible"/>
                                      </p:to>
                                    </p:set>
                                    <p:anim calcmode="lin" valueType="num">
                                      <p:cBhvr additive="base">
                                        <p:cTn id="234" dur="500" fill="hold"/>
                                        <p:tgtEl>
                                          <p:spTgt spid="171"/>
                                        </p:tgtEl>
                                        <p:attrNameLst>
                                          <p:attrName>ppt_x</p:attrName>
                                        </p:attrNameLst>
                                      </p:cBhvr>
                                      <p:tavLst>
                                        <p:tav tm="0">
                                          <p:val>
                                            <p:strVal val="#ppt_x"/>
                                          </p:val>
                                        </p:tav>
                                        <p:tav tm="100000">
                                          <p:val>
                                            <p:strVal val="#ppt_x"/>
                                          </p:val>
                                        </p:tav>
                                      </p:tavLst>
                                    </p:anim>
                                    <p:anim calcmode="lin" valueType="num">
                                      <p:cBhvr additive="base">
                                        <p:cTn id="235" dur="500" fill="hold"/>
                                        <p:tgtEl>
                                          <p:spTgt spid="171"/>
                                        </p:tgtEl>
                                        <p:attrNameLst>
                                          <p:attrName>ppt_y</p:attrName>
                                        </p:attrNameLst>
                                      </p:cBhvr>
                                      <p:tavLst>
                                        <p:tav tm="0">
                                          <p:val>
                                            <p:strVal val="1+#ppt_h/2"/>
                                          </p:val>
                                        </p:tav>
                                        <p:tav tm="100000">
                                          <p:val>
                                            <p:strVal val="#ppt_y"/>
                                          </p:val>
                                        </p:tav>
                                      </p:tavLst>
                                    </p:anim>
                                  </p:childTnLst>
                                </p:cTn>
                              </p:par>
                              <p:par>
                                <p:cTn id="236" presetID="2" presetClass="entr" presetSubtype="4" fill="hold" grpId="0" nodeType="withEffect">
                                  <p:stCondLst>
                                    <p:cond delay="0"/>
                                  </p:stCondLst>
                                  <p:childTnLst>
                                    <p:set>
                                      <p:cBhvr>
                                        <p:cTn id="237" dur="1" fill="hold">
                                          <p:stCondLst>
                                            <p:cond delay="0"/>
                                          </p:stCondLst>
                                        </p:cTn>
                                        <p:tgtEl>
                                          <p:spTgt spid="138"/>
                                        </p:tgtEl>
                                        <p:attrNameLst>
                                          <p:attrName>style.visibility</p:attrName>
                                        </p:attrNameLst>
                                      </p:cBhvr>
                                      <p:to>
                                        <p:strVal val="visible"/>
                                      </p:to>
                                    </p:set>
                                    <p:anim calcmode="lin" valueType="num">
                                      <p:cBhvr additive="base">
                                        <p:cTn id="238" dur="500" fill="hold"/>
                                        <p:tgtEl>
                                          <p:spTgt spid="138"/>
                                        </p:tgtEl>
                                        <p:attrNameLst>
                                          <p:attrName>ppt_x</p:attrName>
                                        </p:attrNameLst>
                                      </p:cBhvr>
                                      <p:tavLst>
                                        <p:tav tm="0">
                                          <p:val>
                                            <p:strVal val="#ppt_x"/>
                                          </p:val>
                                        </p:tav>
                                        <p:tav tm="100000">
                                          <p:val>
                                            <p:strVal val="#ppt_x"/>
                                          </p:val>
                                        </p:tav>
                                      </p:tavLst>
                                    </p:anim>
                                    <p:anim calcmode="lin" valueType="num">
                                      <p:cBhvr additive="base">
                                        <p:cTn id="239" dur="500" fill="hold"/>
                                        <p:tgtEl>
                                          <p:spTgt spid="138"/>
                                        </p:tgtEl>
                                        <p:attrNameLst>
                                          <p:attrName>ppt_y</p:attrName>
                                        </p:attrNameLst>
                                      </p:cBhvr>
                                      <p:tavLst>
                                        <p:tav tm="0">
                                          <p:val>
                                            <p:strVal val="1+#ppt_h/2"/>
                                          </p:val>
                                        </p:tav>
                                        <p:tav tm="100000">
                                          <p:val>
                                            <p:strVal val="#ppt_y"/>
                                          </p:val>
                                        </p:tav>
                                      </p:tavLst>
                                    </p:anim>
                                  </p:childTnLst>
                                </p:cTn>
                              </p:par>
                              <p:par>
                                <p:cTn id="240" presetID="2" presetClass="entr" presetSubtype="4" fill="hold" grpId="0" nodeType="withEffect">
                                  <p:stCondLst>
                                    <p:cond delay="0"/>
                                  </p:stCondLst>
                                  <p:childTnLst>
                                    <p:set>
                                      <p:cBhvr>
                                        <p:cTn id="241" dur="1" fill="hold">
                                          <p:stCondLst>
                                            <p:cond delay="0"/>
                                          </p:stCondLst>
                                        </p:cTn>
                                        <p:tgtEl>
                                          <p:spTgt spid="170"/>
                                        </p:tgtEl>
                                        <p:attrNameLst>
                                          <p:attrName>style.visibility</p:attrName>
                                        </p:attrNameLst>
                                      </p:cBhvr>
                                      <p:to>
                                        <p:strVal val="visible"/>
                                      </p:to>
                                    </p:set>
                                    <p:anim calcmode="lin" valueType="num">
                                      <p:cBhvr additive="base">
                                        <p:cTn id="242" dur="500" fill="hold"/>
                                        <p:tgtEl>
                                          <p:spTgt spid="170"/>
                                        </p:tgtEl>
                                        <p:attrNameLst>
                                          <p:attrName>ppt_x</p:attrName>
                                        </p:attrNameLst>
                                      </p:cBhvr>
                                      <p:tavLst>
                                        <p:tav tm="0">
                                          <p:val>
                                            <p:strVal val="#ppt_x"/>
                                          </p:val>
                                        </p:tav>
                                        <p:tav tm="100000">
                                          <p:val>
                                            <p:strVal val="#ppt_x"/>
                                          </p:val>
                                        </p:tav>
                                      </p:tavLst>
                                    </p:anim>
                                    <p:anim calcmode="lin" valueType="num">
                                      <p:cBhvr additive="base">
                                        <p:cTn id="243" dur="500" fill="hold"/>
                                        <p:tgtEl>
                                          <p:spTgt spid="170"/>
                                        </p:tgtEl>
                                        <p:attrNameLst>
                                          <p:attrName>ppt_y</p:attrName>
                                        </p:attrNameLst>
                                      </p:cBhvr>
                                      <p:tavLst>
                                        <p:tav tm="0">
                                          <p:val>
                                            <p:strVal val="1+#ppt_h/2"/>
                                          </p:val>
                                        </p:tav>
                                        <p:tav tm="100000">
                                          <p:val>
                                            <p:strVal val="#ppt_y"/>
                                          </p:val>
                                        </p:tav>
                                      </p:tavLst>
                                    </p:anim>
                                  </p:childTnLst>
                                </p:cTn>
                              </p:par>
                            </p:childTnLst>
                          </p:cTn>
                        </p:par>
                      </p:childTnLst>
                    </p:cTn>
                  </p:par>
                  <p:par>
                    <p:cTn id="244" fill="hold">
                      <p:stCondLst>
                        <p:cond delay="indefinite"/>
                      </p:stCondLst>
                      <p:childTnLst>
                        <p:par>
                          <p:cTn id="245" fill="hold">
                            <p:stCondLst>
                              <p:cond delay="0"/>
                            </p:stCondLst>
                            <p:childTnLst>
                              <p:par>
                                <p:cTn id="246" presetID="2" presetClass="entr" presetSubtype="4" fill="hold" grpId="0" nodeType="clickEffect">
                                  <p:stCondLst>
                                    <p:cond delay="0"/>
                                  </p:stCondLst>
                                  <p:childTnLst>
                                    <p:set>
                                      <p:cBhvr>
                                        <p:cTn id="247" dur="1" fill="hold">
                                          <p:stCondLst>
                                            <p:cond delay="0"/>
                                          </p:stCondLst>
                                        </p:cTn>
                                        <p:tgtEl>
                                          <p:spTgt spid="275"/>
                                        </p:tgtEl>
                                        <p:attrNameLst>
                                          <p:attrName>style.visibility</p:attrName>
                                        </p:attrNameLst>
                                      </p:cBhvr>
                                      <p:to>
                                        <p:strVal val="visible"/>
                                      </p:to>
                                    </p:set>
                                    <p:anim calcmode="lin" valueType="num">
                                      <p:cBhvr additive="base">
                                        <p:cTn id="248" dur="500" fill="hold"/>
                                        <p:tgtEl>
                                          <p:spTgt spid="275"/>
                                        </p:tgtEl>
                                        <p:attrNameLst>
                                          <p:attrName>ppt_x</p:attrName>
                                        </p:attrNameLst>
                                      </p:cBhvr>
                                      <p:tavLst>
                                        <p:tav tm="0">
                                          <p:val>
                                            <p:strVal val="#ppt_x"/>
                                          </p:val>
                                        </p:tav>
                                        <p:tav tm="100000">
                                          <p:val>
                                            <p:strVal val="#ppt_x"/>
                                          </p:val>
                                        </p:tav>
                                      </p:tavLst>
                                    </p:anim>
                                    <p:anim calcmode="lin" valueType="num">
                                      <p:cBhvr additive="base">
                                        <p:cTn id="249" dur="500" fill="hold"/>
                                        <p:tgtEl>
                                          <p:spTgt spid="275"/>
                                        </p:tgtEl>
                                        <p:attrNameLst>
                                          <p:attrName>ppt_y</p:attrName>
                                        </p:attrNameLst>
                                      </p:cBhvr>
                                      <p:tavLst>
                                        <p:tav tm="0">
                                          <p:val>
                                            <p:strVal val="1+#ppt_h/2"/>
                                          </p:val>
                                        </p:tav>
                                        <p:tav tm="100000">
                                          <p:val>
                                            <p:strVal val="#ppt_y"/>
                                          </p:val>
                                        </p:tav>
                                      </p:tavLst>
                                    </p:anim>
                                  </p:childTnLst>
                                </p:cTn>
                              </p:par>
                              <p:par>
                                <p:cTn id="250" presetID="2" presetClass="entr" presetSubtype="4" fill="hold" grpId="0" nodeType="withEffect">
                                  <p:stCondLst>
                                    <p:cond delay="0"/>
                                  </p:stCondLst>
                                  <p:childTnLst>
                                    <p:set>
                                      <p:cBhvr>
                                        <p:cTn id="251" dur="1" fill="hold">
                                          <p:stCondLst>
                                            <p:cond delay="0"/>
                                          </p:stCondLst>
                                        </p:cTn>
                                        <p:tgtEl>
                                          <p:spTgt spid="253"/>
                                        </p:tgtEl>
                                        <p:attrNameLst>
                                          <p:attrName>style.visibility</p:attrName>
                                        </p:attrNameLst>
                                      </p:cBhvr>
                                      <p:to>
                                        <p:strVal val="visible"/>
                                      </p:to>
                                    </p:set>
                                    <p:anim calcmode="lin" valueType="num">
                                      <p:cBhvr additive="base">
                                        <p:cTn id="252" dur="500" fill="hold"/>
                                        <p:tgtEl>
                                          <p:spTgt spid="253"/>
                                        </p:tgtEl>
                                        <p:attrNameLst>
                                          <p:attrName>ppt_x</p:attrName>
                                        </p:attrNameLst>
                                      </p:cBhvr>
                                      <p:tavLst>
                                        <p:tav tm="0">
                                          <p:val>
                                            <p:strVal val="#ppt_x"/>
                                          </p:val>
                                        </p:tav>
                                        <p:tav tm="100000">
                                          <p:val>
                                            <p:strVal val="#ppt_x"/>
                                          </p:val>
                                        </p:tav>
                                      </p:tavLst>
                                    </p:anim>
                                    <p:anim calcmode="lin" valueType="num">
                                      <p:cBhvr additive="base">
                                        <p:cTn id="253" dur="500" fill="hold"/>
                                        <p:tgtEl>
                                          <p:spTgt spid="253"/>
                                        </p:tgtEl>
                                        <p:attrNameLst>
                                          <p:attrName>ppt_y</p:attrName>
                                        </p:attrNameLst>
                                      </p:cBhvr>
                                      <p:tavLst>
                                        <p:tav tm="0">
                                          <p:val>
                                            <p:strVal val="1+#ppt_h/2"/>
                                          </p:val>
                                        </p:tav>
                                        <p:tav tm="100000">
                                          <p:val>
                                            <p:strVal val="#ppt_y"/>
                                          </p:val>
                                        </p:tav>
                                      </p:tavLst>
                                    </p:anim>
                                  </p:childTnLst>
                                </p:cTn>
                              </p:par>
                            </p:childTnLst>
                          </p:cTn>
                        </p:par>
                      </p:childTnLst>
                    </p:cTn>
                  </p:par>
                  <p:par>
                    <p:cTn id="254" fill="hold">
                      <p:stCondLst>
                        <p:cond delay="indefinite"/>
                      </p:stCondLst>
                      <p:childTnLst>
                        <p:par>
                          <p:cTn id="255" fill="hold">
                            <p:stCondLst>
                              <p:cond delay="0"/>
                            </p:stCondLst>
                            <p:childTnLst>
                              <p:par>
                                <p:cTn id="256" presetID="2" presetClass="entr" presetSubtype="4" fill="hold" nodeType="clickEffect">
                                  <p:stCondLst>
                                    <p:cond delay="0"/>
                                  </p:stCondLst>
                                  <p:childTnLst>
                                    <p:set>
                                      <p:cBhvr>
                                        <p:cTn id="257" dur="1" fill="hold">
                                          <p:stCondLst>
                                            <p:cond delay="0"/>
                                          </p:stCondLst>
                                        </p:cTn>
                                        <p:tgtEl>
                                          <p:spTgt spid="209"/>
                                        </p:tgtEl>
                                        <p:attrNameLst>
                                          <p:attrName>style.visibility</p:attrName>
                                        </p:attrNameLst>
                                      </p:cBhvr>
                                      <p:to>
                                        <p:strVal val="visible"/>
                                      </p:to>
                                    </p:set>
                                    <p:anim calcmode="lin" valueType="num">
                                      <p:cBhvr additive="base">
                                        <p:cTn id="258" dur="500" fill="hold"/>
                                        <p:tgtEl>
                                          <p:spTgt spid="209"/>
                                        </p:tgtEl>
                                        <p:attrNameLst>
                                          <p:attrName>ppt_x</p:attrName>
                                        </p:attrNameLst>
                                      </p:cBhvr>
                                      <p:tavLst>
                                        <p:tav tm="0">
                                          <p:val>
                                            <p:strVal val="#ppt_x"/>
                                          </p:val>
                                        </p:tav>
                                        <p:tav tm="100000">
                                          <p:val>
                                            <p:strVal val="#ppt_x"/>
                                          </p:val>
                                        </p:tav>
                                      </p:tavLst>
                                    </p:anim>
                                    <p:anim calcmode="lin" valueType="num">
                                      <p:cBhvr additive="base">
                                        <p:cTn id="259" dur="500" fill="hold"/>
                                        <p:tgtEl>
                                          <p:spTgt spid="209"/>
                                        </p:tgtEl>
                                        <p:attrNameLst>
                                          <p:attrName>ppt_y</p:attrName>
                                        </p:attrNameLst>
                                      </p:cBhvr>
                                      <p:tavLst>
                                        <p:tav tm="0">
                                          <p:val>
                                            <p:strVal val="1+#ppt_h/2"/>
                                          </p:val>
                                        </p:tav>
                                        <p:tav tm="100000">
                                          <p:val>
                                            <p:strVal val="#ppt_y"/>
                                          </p:val>
                                        </p:tav>
                                      </p:tavLst>
                                    </p:anim>
                                  </p:childTnLst>
                                </p:cTn>
                              </p:par>
                            </p:childTnLst>
                          </p:cTn>
                        </p:par>
                      </p:childTnLst>
                    </p:cTn>
                  </p:par>
                  <p:par>
                    <p:cTn id="260" fill="hold">
                      <p:stCondLst>
                        <p:cond delay="indefinite"/>
                      </p:stCondLst>
                      <p:childTnLst>
                        <p:par>
                          <p:cTn id="261" fill="hold">
                            <p:stCondLst>
                              <p:cond delay="0"/>
                            </p:stCondLst>
                            <p:childTnLst>
                              <p:par>
                                <p:cTn id="262" presetID="2" presetClass="entr" presetSubtype="4" fill="hold" grpId="0" nodeType="clickEffect">
                                  <p:stCondLst>
                                    <p:cond delay="0"/>
                                  </p:stCondLst>
                                  <p:childTnLst>
                                    <p:set>
                                      <p:cBhvr>
                                        <p:cTn id="263" dur="1" fill="hold">
                                          <p:stCondLst>
                                            <p:cond delay="0"/>
                                          </p:stCondLst>
                                        </p:cTn>
                                        <p:tgtEl>
                                          <p:spTgt spid="112"/>
                                        </p:tgtEl>
                                        <p:attrNameLst>
                                          <p:attrName>style.visibility</p:attrName>
                                        </p:attrNameLst>
                                      </p:cBhvr>
                                      <p:to>
                                        <p:strVal val="visible"/>
                                      </p:to>
                                    </p:set>
                                    <p:anim calcmode="lin" valueType="num">
                                      <p:cBhvr additive="base">
                                        <p:cTn id="264" dur="500" fill="hold"/>
                                        <p:tgtEl>
                                          <p:spTgt spid="112"/>
                                        </p:tgtEl>
                                        <p:attrNameLst>
                                          <p:attrName>ppt_x</p:attrName>
                                        </p:attrNameLst>
                                      </p:cBhvr>
                                      <p:tavLst>
                                        <p:tav tm="0">
                                          <p:val>
                                            <p:strVal val="#ppt_x"/>
                                          </p:val>
                                        </p:tav>
                                        <p:tav tm="100000">
                                          <p:val>
                                            <p:strVal val="#ppt_x"/>
                                          </p:val>
                                        </p:tav>
                                      </p:tavLst>
                                    </p:anim>
                                    <p:anim calcmode="lin" valueType="num">
                                      <p:cBhvr additive="base">
                                        <p:cTn id="265" dur="500" fill="hold"/>
                                        <p:tgtEl>
                                          <p:spTgt spid="112"/>
                                        </p:tgtEl>
                                        <p:attrNameLst>
                                          <p:attrName>ppt_y</p:attrName>
                                        </p:attrNameLst>
                                      </p:cBhvr>
                                      <p:tavLst>
                                        <p:tav tm="0">
                                          <p:val>
                                            <p:strVal val="1+#ppt_h/2"/>
                                          </p:val>
                                        </p:tav>
                                        <p:tav tm="100000">
                                          <p:val>
                                            <p:strVal val="#ppt_y"/>
                                          </p:val>
                                        </p:tav>
                                      </p:tavLst>
                                    </p:anim>
                                  </p:childTnLst>
                                </p:cTn>
                              </p:par>
                              <p:par>
                                <p:cTn id="266" presetID="2" presetClass="entr" presetSubtype="4" fill="hold" grpId="0" nodeType="withEffect">
                                  <p:stCondLst>
                                    <p:cond delay="0"/>
                                  </p:stCondLst>
                                  <p:childTnLst>
                                    <p:set>
                                      <p:cBhvr>
                                        <p:cTn id="267" dur="1" fill="hold">
                                          <p:stCondLst>
                                            <p:cond delay="0"/>
                                          </p:stCondLst>
                                        </p:cTn>
                                        <p:tgtEl>
                                          <p:spTgt spid="230"/>
                                        </p:tgtEl>
                                        <p:attrNameLst>
                                          <p:attrName>style.visibility</p:attrName>
                                        </p:attrNameLst>
                                      </p:cBhvr>
                                      <p:to>
                                        <p:strVal val="visible"/>
                                      </p:to>
                                    </p:set>
                                    <p:anim calcmode="lin" valueType="num">
                                      <p:cBhvr additive="base">
                                        <p:cTn id="268" dur="500" fill="hold"/>
                                        <p:tgtEl>
                                          <p:spTgt spid="230"/>
                                        </p:tgtEl>
                                        <p:attrNameLst>
                                          <p:attrName>ppt_x</p:attrName>
                                        </p:attrNameLst>
                                      </p:cBhvr>
                                      <p:tavLst>
                                        <p:tav tm="0">
                                          <p:val>
                                            <p:strVal val="#ppt_x"/>
                                          </p:val>
                                        </p:tav>
                                        <p:tav tm="100000">
                                          <p:val>
                                            <p:strVal val="#ppt_x"/>
                                          </p:val>
                                        </p:tav>
                                      </p:tavLst>
                                    </p:anim>
                                    <p:anim calcmode="lin" valueType="num">
                                      <p:cBhvr additive="base">
                                        <p:cTn id="269" dur="500" fill="hold"/>
                                        <p:tgtEl>
                                          <p:spTgt spid="230"/>
                                        </p:tgtEl>
                                        <p:attrNameLst>
                                          <p:attrName>ppt_y</p:attrName>
                                        </p:attrNameLst>
                                      </p:cBhvr>
                                      <p:tavLst>
                                        <p:tav tm="0">
                                          <p:val>
                                            <p:strVal val="1+#ppt_h/2"/>
                                          </p:val>
                                        </p:tav>
                                        <p:tav tm="100000">
                                          <p:val>
                                            <p:strVal val="#ppt_y"/>
                                          </p:val>
                                        </p:tav>
                                      </p:tavLst>
                                    </p:anim>
                                  </p:childTnLst>
                                </p:cTn>
                              </p:par>
                              <p:par>
                                <p:cTn id="270" presetID="2" presetClass="entr" presetSubtype="4" fill="hold" grpId="0" nodeType="withEffect">
                                  <p:stCondLst>
                                    <p:cond delay="0"/>
                                  </p:stCondLst>
                                  <p:childTnLst>
                                    <p:set>
                                      <p:cBhvr>
                                        <p:cTn id="271" dur="1" fill="hold">
                                          <p:stCondLst>
                                            <p:cond delay="0"/>
                                          </p:stCondLst>
                                        </p:cTn>
                                        <p:tgtEl>
                                          <p:spTgt spid="113"/>
                                        </p:tgtEl>
                                        <p:attrNameLst>
                                          <p:attrName>style.visibility</p:attrName>
                                        </p:attrNameLst>
                                      </p:cBhvr>
                                      <p:to>
                                        <p:strVal val="visible"/>
                                      </p:to>
                                    </p:set>
                                    <p:anim calcmode="lin" valueType="num">
                                      <p:cBhvr additive="base">
                                        <p:cTn id="272" dur="500" fill="hold"/>
                                        <p:tgtEl>
                                          <p:spTgt spid="113"/>
                                        </p:tgtEl>
                                        <p:attrNameLst>
                                          <p:attrName>ppt_x</p:attrName>
                                        </p:attrNameLst>
                                      </p:cBhvr>
                                      <p:tavLst>
                                        <p:tav tm="0">
                                          <p:val>
                                            <p:strVal val="#ppt_x"/>
                                          </p:val>
                                        </p:tav>
                                        <p:tav tm="100000">
                                          <p:val>
                                            <p:strVal val="#ppt_x"/>
                                          </p:val>
                                        </p:tav>
                                      </p:tavLst>
                                    </p:anim>
                                    <p:anim calcmode="lin" valueType="num">
                                      <p:cBhvr additive="base">
                                        <p:cTn id="273" dur="500" fill="hold"/>
                                        <p:tgtEl>
                                          <p:spTgt spid="113"/>
                                        </p:tgtEl>
                                        <p:attrNameLst>
                                          <p:attrName>ppt_y</p:attrName>
                                        </p:attrNameLst>
                                      </p:cBhvr>
                                      <p:tavLst>
                                        <p:tav tm="0">
                                          <p:val>
                                            <p:strVal val="1+#ppt_h/2"/>
                                          </p:val>
                                        </p:tav>
                                        <p:tav tm="100000">
                                          <p:val>
                                            <p:strVal val="#ppt_y"/>
                                          </p:val>
                                        </p:tav>
                                      </p:tavLst>
                                    </p:anim>
                                  </p:childTnLst>
                                </p:cTn>
                              </p:par>
                              <p:par>
                                <p:cTn id="274" presetID="2" presetClass="entr" presetSubtype="4" fill="hold" grpId="0" nodeType="withEffect">
                                  <p:stCondLst>
                                    <p:cond delay="0"/>
                                  </p:stCondLst>
                                  <p:childTnLst>
                                    <p:set>
                                      <p:cBhvr>
                                        <p:cTn id="275" dur="1" fill="hold">
                                          <p:stCondLst>
                                            <p:cond delay="0"/>
                                          </p:stCondLst>
                                        </p:cTn>
                                        <p:tgtEl>
                                          <p:spTgt spid="229"/>
                                        </p:tgtEl>
                                        <p:attrNameLst>
                                          <p:attrName>style.visibility</p:attrName>
                                        </p:attrNameLst>
                                      </p:cBhvr>
                                      <p:to>
                                        <p:strVal val="visible"/>
                                      </p:to>
                                    </p:set>
                                    <p:anim calcmode="lin" valueType="num">
                                      <p:cBhvr additive="base">
                                        <p:cTn id="276" dur="500" fill="hold"/>
                                        <p:tgtEl>
                                          <p:spTgt spid="229"/>
                                        </p:tgtEl>
                                        <p:attrNameLst>
                                          <p:attrName>ppt_x</p:attrName>
                                        </p:attrNameLst>
                                      </p:cBhvr>
                                      <p:tavLst>
                                        <p:tav tm="0">
                                          <p:val>
                                            <p:strVal val="#ppt_x"/>
                                          </p:val>
                                        </p:tav>
                                        <p:tav tm="100000">
                                          <p:val>
                                            <p:strVal val="#ppt_x"/>
                                          </p:val>
                                        </p:tav>
                                      </p:tavLst>
                                    </p:anim>
                                    <p:anim calcmode="lin" valueType="num">
                                      <p:cBhvr additive="base">
                                        <p:cTn id="277" dur="500" fill="hold"/>
                                        <p:tgtEl>
                                          <p:spTgt spid="229"/>
                                        </p:tgtEl>
                                        <p:attrNameLst>
                                          <p:attrName>ppt_y</p:attrName>
                                        </p:attrNameLst>
                                      </p:cBhvr>
                                      <p:tavLst>
                                        <p:tav tm="0">
                                          <p:val>
                                            <p:strVal val="1+#ppt_h/2"/>
                                          </p:val>
                                        </p:tav>
                                        <p:tav tm="100000">
                                          <p:val>
                                            <p:strVal val="#ppt_y"/>
                                          </p:val>
                                        </p:tav>
                                      </p:tavLst>
                                    </p:anim>
                                  </p:childTnLst>
                                </p:cTn>
                              </p:par>
                            </p:childTnLst>
                          </p:cTn>
                        </p:par>
                      </p:childTnLst>
                    </p:cTn>
                  </p:par>
                  <p:par>
                    <p:cTn id="278" fill="hold">
                      <p:stCondLst>
                        <p:cond delay="indefinite"/>
                      </p:stCondLst>
                      <p:childTnLst>
                        <p:par>
                          <p:cTn id="279" fill="hold">
                            <p:stCondLst>
                              <p:cond delay="0"/>
                            </p:stCondLst>
                            <p:childTnLst>
                              <p:par>
                                <p:cTn id="280" presetID="2" presetClass="entr" presetSubtype="4" fill="hold" grpId="0" nodeType="clickEffect">
                                  <p:stCondLst>
                                    <p:cond delay="0"/>
                                  </p:stCondLst>
                                  <p:childTnLst>
                                    <p:set>
                                      <p:cBhvr>
                                        <p:cTn id="281" dur="1" fill="hold">
                                          <p:stCondLst>
                                            <p:cond delay="0"/>
                                          </p:stCondLst>
                                        </p:cTn>
                                        <p:tgtEl>
                                          <p:spTgt spid="290"/>
                                        </p:tgtEl>
                                        <p:attrNameLst>
                                          <p:attrName>style.visibility</p:attrName>
                                        </p:attrNameLst>
                                      </p:cBhvr>
                                      <p:to>
                                        <p:strVal val="visible"/>
                                      </p:to>
                                    </p:set>
                                    <p:anim calcmode="lin" valueType="num">
                                      <p:cBhvr additive="base">
                                        <p:cTn id="282" dur="500" fill="hold"/>
                                        <p:tgtEl>
                                          <p:spTgt spid="290"/>
                                        </p:tgtEl>
                                        <p:attrNameLst>
                                          <p:attrName>ppt_x</p:attrName>
                                        </p:attrNameLst>
                                      </p:cBhvr>
                                      <p:tavLst>
                                        <p:tav tm="0">
                                          <p:val>
                                            <p:strVal val="#ppt_x"/>
                                          </p:val>
                                        </p:tav>
                                        <p:tav tm="100000">
                                          <p:val>
                                            <p:strVal val="#ppt_x"/>
                                          </p:val>
                                        </p:tav>
                                      </p:tavLst>
                                    </p:anim>
                                    <p:anim calcmode="lin" valueType="num">
                                      <p:cBhvr additive="base">
                                        <p:cTn id="283" dur="500" fill="hold"/>
                                        <p:tgtEl>
                                          <p:spTgt spid="290"/>
                                        </p:tgtEl>
                                        <p:attrNameLst>
                                          <p:attrName>ppt_y</p:attrName>
                                        </p:attrNameLst>
                                      </p:cBhvr>
                                      <p:tavLst>
                                        <p:tav tm="0">
                                          <p:val>
                                            <p:strVal val="1+#ppt_h/2"/>
                                          </p:val>
                                        </p:tav>
                                        <p:tav tm="100000">
                                          <p:val>
                                            <p:strVal val="#ppt_y"/>
                                          </p:val>
                                        </p:tav>
                                      </p:tavLst>
                                    </p:anim>
                                  </p:childTnLst>
                                </p:cTn>
                              </p:par>
                            </p:childTnLst>
                          </p:cTn>
                        </p:par>
                      </p:childTnLst>
                    </p:cTn>
                  </p:par>
                  <p:par>
                    <p:cTn id="284" fill="hold">
                      <p:stCondLst>
                        <p:cond delay="indefinite"/>
                      </p:stCondLst>
                      <p:childTnLst>
                        <p:par>
                          <p:cTn id="285" fill="hold">
                            <p:stCondLst>
                              <p:cond delay="0"/>
                            </p:stCondLst>
                            <p:childTnLst>
                              <p:par>
                                <p:cTn id="286" presetID="22" presetClass="entr" presetSubtype="4" fill="hold" nodeType="clickEffect">
                                  <p:stCondLst>
                                    <p:cond delay="0"/>
                                  </p:stCondLst>
                                  <p:childTnLst>
                                    <p:set>
                                      <p:cBhvr>
                                        <p:cTn id="287" dur="1" fill="hold">
                                          <p:stCondLst>
                                            <p:cond delay="0"/>
                                          </p:stCondLst>
                                        </p:cTn>
                                        <p:tgtEl>
                                          <p:spTgt spid="149"/>
                                        </p:tgtEl>
                                        <p:attrNameLst>
                                          <p:attrName>style.visibility</p:attrName>
                                        </p:attrNameLst>
                                      </p:cBhvr>
                                      <p:to>
                                        <p:strVal val="visible"/>
                                      </p:to>
                                    </p:set>
                                    <p:animEffect transition="in" filter="wipe(down)">
                                      <p:cBhvr>
                                        <p:cTn id="288" dur="500"/>
                                        <p:tgtEl>
                                          <p:spTgt spid="149"/>
                                        </p:tgtEl>
                                      </p:cBhvr>
                                    </p:animEffect>
                                  </p:childTnLst>
                                </p:cTn>
                              </p:par>
                              <p:par>
                                <p:cTn id="289" presetID="22" presetClass="entr" presetSubtype="4" fill="hold" nodeType="withEffect">
                                  <p:stCondLst>
                                    <p:cond delay="0"/>
                                  </p:stCondLst>
                                  <p:childTnLst>
                                    <p:set>
                                      <p:cBhvr>
                                        <p:cTn id="290" dur="1" fill="hold">
                                          <p:stCondLst>
                                            <p:cond delay="0"/>
                                          </p:stCondLst>
                                        </p:cTn>
                                        <p:tgtEl>
                                          <p:spTgt spid="243"/>
                                        </p:tgtEl>
                                        <p:attrNameLst>
                                          <p:attrName>style.visibility</p:attrName>
                                        </p:attrNameLst>
                                      </p:cBhvr>
                                      <p:to>
                                        <p:strVal val="visible"/>
                                      </p:to>
                                    </p:set>
                                    <p:animEffect transition="in" filter="wipe(down)">
                                      <p:cBhvr>
                                        <p:cTn id="291" dur="500"/>
                                        <p:tgtEl>
                                          <p:spTgt spid="243"/>
                                        </p:tgtEl>
                                      </p:cBhvr>
                                    </p:animEffect>
                                  </p:childTnLst>
                                </p:cTn>
                              </p:par>
                              <p:par>
                                <p:cTn id="292" presetID="2" presetClass="entr" presetSubtype="4" fill="hold" grpId="0" nodeType="withEffect">
                                  <p:stCondLst>
                                    <p:cond delay="0"/>
                                  </p:stCondLst>
                                  <p:childTnLst>
                                    <p:set>
                                      <p:cBhvr>
                                        <p:cTn id="293" dur="1" fill="hold">
                                          <p:stCondLst>
                                            <p:cond delay="0"/>
                                          </p:stCondLst>
                                        </p:cTn>
                                        <p:tgtEl>
                                          <p:spTgt spid="228"/>
                                        </p:tgtEl>
                                        <p:attrNameLst>
                                          <p:attrName>style.visibility</p:attrName>
                                        </p:attrNameLst>
                                      </p:cBhvr>
                                      <p:to>
                                        <p:strVal val="visible"/>
                                      </p:to>
                                    </p:set>
                                    <p:anim calcmode="lin" valueType="num">
                                      <p:cBhvr additive="base">
                                        <p:cTn id="294" dur="500" fill="hold"/>
                                        <p:tgtEl>
                                          <p:spTgt spid="228"/>
                                        </p:tgtEl>
                                        <p:attrNameLst>
                                          <p:attrName>ppt_x</p:attrName>
                                        </p:attrNameLst>
                                      </p:cBhvr>
                                      <p:tavLst>
                                        <p:tav tm="0">
                                          <p:val>
                                            <p:strVal val="#ppt_x"/>
                                          </p:val>
                                        </p:tav>
                                        <p:tav tm="100000">
                                          <p:val>
                                            <p:strVal val="#ppt_x"/>
                                          </p:val>
                                        </p:tav>
                                      </p:tavLst>
                                    </p:anim>
                                    <p:anim calcmode="lin" valueType="num">
                                      <p:cBhvr additive="base">
                                        <p:cTn id="295" dur="500" fill="hold"/>
                                        <p:tgtEl>
                                          <p:spTgt spid="228"/>
                                        </p:tgtEl>
                                        <p:attrNameLst>
                                          <p:attrName>ppt_y</p:attrName>
                                        </p:attrNameLst>
                                      </p:cBhvr>
                                      <p:tavLst>
                                        <p:tav tm="0">
                                          <p:val>
                                            <p:strVal val="1+#ppt_h/2"/>
                                          </p:val>
                                        </p:tav>
                                        <p:tav tm="100000">
                                          <p:val>
                                            <p:strVal val="#ppt_y"/>
                                          </p:val>
                                        </p:tav>
                                      </p:tavLst>
                                    </p:anim>
                                  </p:childTnLst>
                                </p:cTn>
                              </p:par>
                              <p:par>
                                <p:cTn id="296" presetID="2" presetClass="entr" presetSubtype="4" fill="hold" grpId="0" nodeType="withEffect">
                                  <p:stCondLst>
                                    <p:cond delay="0"/>
                                  </p:stCondLst>
                                  <p:childTnLst>
                                    <p:set>
                                      <p:cBhvr>
                                        <p:cTn id="297" dur="1" fill="hold">
                                          <p:stCondLst>
                                            <p:cond delay="0"/>
                                          </p:stCondLst>
                                        </p:cTn>
                                        <p:tgtEl>
                                          <p:spTgt spid="281"/>
                                        </p:tgtEl>
                                        <p:attrNameLst>
                                          <p:attrName>style.visibility</p:attrName>
                                        </p:attrNameLst>
                                      </p:cBhvr>
                                      <p:to>
                                        <p:strVal val="visible"/>
                                      </p:to>
                                    </p:set>
                                    <p:anim calcmode="lin" valueType="num">
                                      <p:cBhvr additive="base">
                                        <p:cTn id="298" dur="500" fill="hold"/>
                                        <p:tgtEl>
                                          <p:spTgt spid="281"/>
                                        </p:tgtEl>
                                        <p:attrNameLst>
                                          <p:attrName>ppt_x</p:attrName>
                                        </p:attrNameLst>
                                      </p:cBhvr>
                                      <p:tavLst>
                                        <p:tav tm="0">
                                          <p:val>
                                            <p:strVal val="#ppt_x"/>
                                          </p:val>
                                        </p:tav>
                                        <p:tav tm="100000">
                                          <p:val>
                                            <p:strVal val="#ppt_x"/>
                                          </p:val>
                                        </p:tav>
                                      </p:tavLst>
                                    </p:anim>
                                    <p:anim calcmode="lin" valueType="num">
                                      <p:cBhvr additive="base">
                                        <p:cTn id="299" dur="500" fill="hold"/>
                                        <p:tgtEl>
                                          <p:spTgt spid="281"/>
                                        </p:tgtEl>
                                        <p:attrNameLst>
                                          <p:attrName>ppt_y</p:attrName>
                                        </p:attrNameLst>
                                      </p:cBhvr>
                                      <p:tavLst>
                                        <p:tav tm="0">
                                          <p:val>
                                            <p:strVal val="1+#ppt_h/2"/>
                                          </p:val>
                                        </p:tav>
                                        <p:tav tm="100000">
                                          <p:val>
                                            <p:strVal val="#ppt_y"/>
                                          </p:val>
                                        </p:tav>
                                      </p:tavLst>
                                    </p:anim>
                                  </p:childTnLst>
                                </p:cTn>
                              </p:par>
                            </p:childTnLst>
                          </p:cTn>
                        </p:par>
                      </p:childTnLst>
                    </p:cTn>
                  </p:par>
                  <p:par>
                    <p:cTn id="300" fill="hold">
                      <p:stCondLst>
                        <p:cond delay="indefinite"/>
                      </p:stCondLst>
                      <p:childTnLst>
                        <p:par>
                          <p:cTn id="301" fill="hold">
                            <p:stCondLst>
                              <p:cond delay="0"/>
                            </p:stCondLst>
                            <p:childTnLst>
                              <p:par>
                                <p:cTn id="302" presetID="2" presetClass="entr" presetSubtype="4" fill="hold" grpId="0" nodeType="clickEffect">
                                  <p:stCondLst>
                                    <p:cond delay="0"/>
                                  </p:stCondLst>
                                  <p:childTnLst>
                                    <p:set>
                                      <p:cBhvr>
                                        <p:cTn id="303" dur="1" fill="hold">
                                          <p:stCondLst>
                                            <p:cond delay="0"/>
                                          </p:stCondLst>
                                        </p:cTn>
                                        <p:tgtEl>
                                          <p:spTgt spid="409"/>
                                        </p:tgtEl>
                                        <p:attrNameLst>
                                          <p:attrName>style.visibility</p:attrName>
                                        </p:attrNameLst>
                                      </p:cBhvr>
                                      <p:to>
                                        <p:strVal val="visible"/>
                                      </p:to>
                                    </p:set>
                                    <p:anim calcmode="lin" valueType="num">
                                      <p:cBhvr additive="base">
                                        <p:cTn id="304" dur="500" fill="hold"/>
                                        <p:tgtEl>
                                          <p:spTgt spid="409"/>
                                        </p:tgtEl>
                                        <p:attrNameLst>
                                          <p:attrName>ppt_x</p:attrName>
                                        </p:attrNameLst>
                                      </p:cBhvr>
                                      <p:tavLst>
                                        <p:tav tm="0">
                                          <p:val>
                                            <p:strVal val="#ppt_x"/>
                                          </p:val>
                                        </p:tav>
                                        <p:tav tm="100000">
                                          <p:val>
                                            <p:strVal val="#ppt_x"/>
                                          </p:val>
                                        </p:tav>
                                      </p:tavLst>
                                    </p:anim>
                                    <p:anim calcmode="lin" valueType="num">
                                      <p:cBhvr additive="base">
                                        <p:cTn id="305" dur="500" fill="hold"/>
                                        <p:tgtEl>
                                          <p:spTgt spid="409"/>
                                        </p:tgtEl>
                                        <p:attrNameLst>
                                          <p:attrName>ppt_y</p:attrName>
                                        </p:attrNameLst>
                                      </p:cBhvr>
                                      <p:tavLst>
                                        <p:tav tm="0">
                                          <p:val>
                                            <p:strVal val="1+#ppt_h/2"/>
                                          </p:val>
                                        </p:tav>
                                        <p:tav tm="100000">
                                          <p:val>
                                            <p:strVal val="#ppt_y"/>
                                          </p:val>
                                        </p:tav>
                                      </p:tavLst>
                                    </p:anim>
                                  </p:childTnLst>
                                </p:cTn>
                              </p:par>
                              <p:par>
                                <p:cTn id="306" presetID="2" presetClass="entr" presetSubtype="4" fill="hold" grpId="0" nodeType="withEffect">
                                  <p:stCondLst>
                                    <p:cond delay="0"/>
                                  </p:stCondLst>
                                  <p:childTnLst>
                                    <p:set>
                                      <p:cBhvr>
                                        <p:cTn id="307" dur="1" fill="hold">
                                          <p:stCondLst>
                                            <p:cond delay="0"/>
                                          </p:stCondLst>
                                        </p:cTn>
                                        <p:tgtEl>
                                          <p:spTgt spid="410"/>
                                        </p:tgtEl>
                                        <p:attrNameLst>
                                          <p:attrName>style.visibility</p:attrName>
                                        </p:attrNameLst>
                                      </p:cBhvr>
                                      <p:to>
                                        <p:strVal val="visible"/>
                                      </p:to>
                                    </p:set>
                                    <p:anim calcmode="lin" valueType="num">
                                      <p:cBhvr additive="base">
                                        <p:cTn id="308" dur="500" fill="hold"/>
                                        <p:tgtEl>
                                          <p:spTgt spid="410"/>
                                        </p:tgtEl>
                                        <p:attrNameLst>
                                          <p:attrName>ppt_x</p:attrName>
                                        </p:attrNameLst>
                                      </p:cBhvr>
                                      <p:tavLst>
                                        <p:tav tm="0">
                                          <p:val>
                                            <p:strVal val="#ppt_x"/>
                                          </p:val>
                                        </p:tav>
                                        <p:tav tm="100000">
                                          <p:val>
                                            <p:strVal val="#ppt_x"/>
                                          </p:val>
                                        </p:tav>
                                      </p:tavLst>
                                    </p:anim>
                                    <p:anim calcmode="lin" valueType="num">
                                      <p:cBhvr additive="base">
                                        <p:cTn id="309" dur="500" fill="hold"/>
                                        <p:tgtEl>
                                          <p:spTgt spid="410"/>
                                        </p:tgtEl>
                                        <p:attrNameLst>
                                          <p:attrName>ppt_y</p:attrName>
                                        </p:attrNameLst>
                                      </p:cBhvr>
                                      <p:tavLst>
                                        <p:tav tm="0">
                                          <p:val>
                                            <p:strVal val="1+#ppt_h/2"/>
                                          </p:val>
                                        </p:tav>
                                        <p:tav tm="100000">
                                          <p:val>
                                            <p:strVal val="#ppt_y"/>
                                          </p:val>
                                        </p:tav>
                                      </p:tavLst>
                                    </p:anim>
                                  </p:childTnLst>
                                </p:cTn>
                              </p:par>
                              <p:par>
                                <p:cTn id="310" presetID="2" presetClass="entr" presetSubtype="4" fill="hold" grpId="0" nodeType="withEffect">
                                  <p:stCondLst>
                                    <p:cond delay="0"/>
                                  </p:stCondLst>
                                  <p:childTnLst>
                                    <p:set>
                                      <p:cBhvr>
                                        <p:cTn id="311" dur="1" fill="hold">
                                          <p:stCondLst>
                                            <p:cond delay="0"/>
                                          </p:stCondLst>
                                        </p:cTn>
                                        <p:tgtEl>
                                          <p:spTgt spid="178"/>
                                        </p:tgtEl>
                                        <p:attrNameLst>
                                          <p:attrName>style.visibility</p:attrName>
                                        </p:attrNameLst>
                                      </p:cBhvr>
                                      <p:to>
                                        <p:strVal val="visible"/>
                                      </p:to>
                                    </p:set>
                                    <p:anim calcmode="lin" valueType="num">
                                      <p:cBhvr additive="base">
                                        <p:cTn id="312" dur="500" fill="hold"/>
                                        <p:tgtEl>
                                          <p:spTgt spid="178"/>
                                        </p:tgtEl>
                                        <p:attrNameLst>
                                          <p:attrName>ppt_x</p:attrName>
                                        </p:attrNameLst>
                                      </p:cBhvr>
                                      <p:tavLst>
                                        <p:tav tm="0">
                                          <p:val>
                                            <p:strVal val="#ppt_x"/>
                                          </p:val>
                                        </p:tav>
                                        <p:tav tm="100000">
                                          <p:val>
                                            <p:strVal val="#ppt_x"/>
                                          </p:val>
                                        </p:tav>
                                      </p:tavLst>
                                    </p:anim>
                                    <p:anim calcmode="lin" valueType="num">
                                      <p:cBhvr additive="base">
                                        <p:cTn id="313" dur="500" fill="hold"/>
                                        <p:tgtEl>
                                          <p:spTgt spid="178"/>
                                        </p:tgtEl>
                                        <p:attrNameLst>
                                          <p:attrName>ppt_y</p:attrName>
                                        </p:attrNameLst>
                                      </p:cBhvr>
                                      <p:tavLst>
                                        <p:tav tm="0">
                                          <p:val>
                                            <p:strVal val="1+#ppt_h/2"/>
                                          </p:val>
                                        </p:tav>
                                        <p:tav tm="100000">
                                          <p:val>
                                            <p:strVal val="#ppt_y"/>
                                          </p:val>
                                        </p:tav>
                                      </p:tavLst>
                                    </p:anim>
                                  </p:childTnLst>
                                </p:cTn>
                              </p:par>
                            </p:childTnLst>
                          </p:cTn>
                        </p:par>
                      </p:childTnLst>
                    </p:cTn>
                  </p:par>
                  <p:par>
                    <p:cTn id="314" fill="hold">
                      <p:stCondLst>
                        <p:cond delay="indefinite"/>
                      </p:stCondLst>
                      <p:childTnLst>
                        <p:par>
                          <p:cTn id="315" fill="hold">
                            <p:stCondLst>
                              <p:cond delay="0"/>
                            </p:stCondLst>
                            <p:childTnLst>
                              <p:par>
                                <p:cTn id="316" presetID="22" presetClass="entr" presetSubtype="4" fill="hold" nodeType="clickEffect">
                                  <p:stCondLst>
                                    <p:cond delay="0"/>
                                  </p:stCondLst>
                                  <p:childTnLst>
                                    <p:set>
                                      <p:cBhvr>
                                        <p:cTn id="317" dur="1" fill="hold">
                                          <p:stCondLst>
                                            <p:cond delay="0"/>
                                          </p:stCondLst>
                                        </p:cTn>
                                        <p:tgtEl>
                                          <p:spTgt spid="144"/>
                                        </p:tgtEl>
                                        <p:attrNameLst>
                                          <p:attrName>style.visibility</p:attrName>
                                        </p:attrNameLst>
                                      </p:cBhvr>
                                      <p:to>
                                        <p:strVal val="visible"/>
                                      </p:to>
                                    </p:set>
                                    <p:animEffect transition="in" filter="wipe(down)">
                                      <p:cBhvr>
                                        <p:cTn id="318" dur="500"/>
                                        <p:tgtEl>
                                          <p:spTgt spid="144"/>
                                        </p:tgtEl>
                                      </p:cBhvr>
                                    </p:animEffect>
                                  </p:childTnLst>
                                </p:cTn>
                              </p:par>
                              <p:par>
                                <p:cTn id="319" presetID="2" presetClass="entr" presetSubtype="4" fill="hold" grpId="0" nodeType="withEffect">
                                  <p:stCondLst>
                                    <p:cond delay="0"/>
                                  </p:stCondLst>
                                  <p:childTnLst>
                                    <p:set>
                                      <p:cBhvr>
                                        <p:cTn id="320" dur="1" fill="hold">
                                          <p:stCondLst>
                                            <p:cond delay="0"/>
                                          </p:stCondLst>
                                        </p:cTn>
                                        <p:tgtEl>
                                          <p:spTgt spid="176"/>
                                        </p:tgtEl>
                                        <p:attrNameLst>
                                          <p:attrName>style.visibility</p:attrName>
                                        </p:attrNameLst>
                                      </p:cBhvr>
                                      <p:to>
                                        <p:strVal val="visible"/>
                                      </p:to>
                                    </p:set>
                                    <p:anim calcmode="lin" valueType="num">
                                      <p:cBhvr additive="base">
                                        <p:cTn id="321" dur="500" fill="hold"/>
                                        <p:tgtEl>
                                          <p:spTgt spid="176"/>
                                        </p:tgtEl>
                                        <p:attrNameLst>
                                          <p:attrName>ppt_x</p:attrName>
                                        </p:attrNameLst>
                                      </p:cBhvr>
                                      <p:tavLst>
                                        <p:tav tm="0">
                                          <p:val>
                                            <p:strVal val="#ppt_x"/>
                                          </p:val>
                                        </p:tav>
                                        <p:tav tm="100000">
                                          <p:val>
                                            <p:strVal val="#ppt_x"/>
                                          </p:val>
                                        </p:tav>
                                      </p:tavLst>
                                    </p:anim>
                                    <p:anim calcmode="lin" valueType="num">
                                      <p:cBhvr additive="base">
                                        <p:cTn id="322" dur="500" fill="hold"/>
                                        <p:tgtEl>
                                          <p:spTgt spid="176"/>
                                        </p:tgtEl>
                                        <p:attrNameLst>
                                          <p:attrName>ppt_y</p:attrName>
                                        </p:attrNameLst>
                                      </p:cBhvr>
                                      <p:tavLst>
                                        <p:tav tm="0">
                                          <p:val>
                                            <p:strVal val="1+#ppt_h/2"/>
                                          </p:val>
                                        </p:tav>
                                        <p:tav tm="100000">
                                          <p:val>
                                            <p:strVal val="#ppt_y"/>
                                          </p:val>
                                        </p:tav>
                                      </p:tavLst>
                                    </p:anim>
                                  </p:childTnLst>
                                </p:cTn>
                              </p:par>
                              <p:par>
                                <p:cTn id="323" presetID="2" presetClass="entr" presetSubtype="4" fill="hold" grpId="0" nodeType="withEffect">
                                  <p:stCondLst>
                                    <p:cond delay="0"/>
                                  </p:stCondLst>
                                  <p:childTnLst>
                                    <p:set>
                                      <p:cBhvr>
                                        <p:cTn id="324" dur="1" fill="hold">
                                          <p:stCondLst>
                                            <p:cond delay="0"/>
                                          </p:stCondLst>
                                        </p:cTn>
                                        <p:tgtEl>
                                          <p:spTgt spid="175"/>
                                        </p:tgtEl>
                                        <p:attrNameLst>
                                          <p:attrName>style.visibility</p:attrName>
                                        </p:attrNameLst>
                                      </p:cBhvr>
                                      <p:to>
                                        <p:strVal val="visible"/>
                                      </p:to>
                                    </p:set>
                                    <p:anim calcmode="lin" valueType="num">
                                      <p:cBhvr additive="base">
                                        <p:cTn id="325" dur="500" fill="hold"/>
                                        <p:tgtEl>
                                          <p:spTgt spid="175"/>
                                        </p:tgtEl>
                                        <p:attrNameLst>
                                          <p:attrName>ppt_x</p:attrName>
                                        </p:attrNameLst>
                                      </p:cBhvr>
                                      <p:tavLst>
                                        <p:tav tm="0">
                                          <p:val>
                                            <p:strVal val="#ppt_x"/>
                                          </p:val>
                                        </p:tav>
                                        <p:tav tm="100000">
                                          <p:val>
                                            <p:strVal val="#ppt_x"/>
                                          </p:val>
                                        </p:tav>
                                      </p:tavLst>
                                    </p:anim>
                                    <p:anim calcmode="lin" valueType="num">
                                      <p:cBhvr additive="base">
                                        <p:cTn id="326" dur="500" fill="hold"/>
                                        <p:tgtEl>
                                          <p:spTgt spid="175"/>
                                        </p:tgtEl>
                                        <p:attrNameLst>
                                          <p:attrName>ppt_y</p:attrName>
                                        </p:attrNameLst>
                                      </p:cBhvr>
                                      <p:tavLst>
                                        <p:tav tm="0">
                                          <p:val>
                                            <p:strVal val="1+#ppt_h/2"/>
                                          </p:val>
                                        </p:tav>
                                        <p:tav tm="100000">
                                          <p:val>
                                            <p:strVal val="#ppt_y"/>
                                          </p:val>
                                        </p:tav>
                                      </p:tavLst>
                                    </p:anim>
                                  </p:childTnLst>
                                </p:cTn>
                              </p:par>
                            </p:childTnLst>
                          </p:cTn>
                        </p:par>
                      </p:childTnLst>
                    </p:cTn>
                  </p:par>
                  <p:par>
                    <p:cTn id="327" fill="hold">
                      <p:stCondLst>
                        <p:cond delay="indefinite"/>
                      </p:stCondLst>
                      <p:childTnLst>
                        <p:par>
                          <p:cTn id="328" fill="hold">
                            <p:stCondLst>
                              <p:cond delay="0"/>
                            </p:stCondLst>
                            <p:childTnLst>
                              <p:par>
                                <p:cTn id="329" presetID="22" presetClass="entr" presetSubtype="8" fill="hold" nodeType="clickEffect">
                                  <p:stCondLst>
                                    <p:cond delay="0"/>
                                  </p:stCondLst>
                                  <p:childTnLst>
                                    <p:set>
                                      <p:cBhvr>
                                        <p:cTn id="330" dur="1" fill="hold">
                                          <p:stCondLst>
                                            <p:cond delay="0"/>
                                          </p:stCondLst>
                                        </p:cTn>
                                        <p:tgtEl>
                                          <p:spTgt spid="158"/>
                                        </p:tgtEl>
                                        <p:attrNameLst>
                                          <p:attrName>style.visibility</p:attrName>
                                        </p:attrNameLst>
                                      </p:cBhvr>
                                      <p:to>
                                        <p:strVal val="visible"/>
                                      </p:to>
                                    </p:set>
                                    <p:animEffect transition="in" filter="wipe(left)">
                                      <p:cBhvr>
                                        <p:cTn id="331" dur="500"/>
                                        <p:tgtEl>
                                          <p:spTgt spid="158"/>
                                        </p:tgtEl>
                                      </p:cBhvr>
                                    </p:animEffect>
                                  </p:childTnLst>
                                </p:cTn>
                              </p:par>
                              <p:par>
                                <p:cTn id="332" presetID="22" presetClass="entr" presetSubtype="8" fill="hold" nodeType="withEffect">
                                  <p:stCondLst>
                                    <p:cond delay="0"/>
                                  </p:stCondLst>
                                  <p:childTnLst>
                                    <p:set>
                                      <p:cBhvr>
                                        <p:cTn id="333" dur="1" fill="hold">
                                          <p:stCondLst>
                                            <p:cond delay="0"/>
                                          </p:stCondLst>
                                        </p:cTn>
                                        <p:tgtEl>
                                          <p:spTgt spid="157"/>
                                        </p:tgtEl>
                                        <p:attrNameLst>
                                          <p:attrName>style.visibility</p:attrName>
                                        </p:attrNameLst>
                                      </p:cBhvr>
                                      <p:to>
                                        <p:strVal val="visible"/>
                                      </p:to>
                                    </p:set>
                                    <p:animEffect transition="in" filter="wipe(left)">
                                      <p:cBhvr>
                                        <p:cTn id="334" dur="500"/>
                                        <p:tgtEl>
                                          <p:spTgt spid="157"/>
                                        </p:tgtEl>
                                      </p:cBhvr>
                                    </p:animEffect>
                                  </p:childTnLst>
                                </p:cTn>
                              </p:par>
                            </p:childTnLst>
                          </p:cTn>
                        </p:par>
                      </p:childTnLst>
                    </p:cTn>
                  </p:par>
                  <p:par>
                    <p:cTn id="335" fill="hold">
                      <p:stCondLst>
                        <p:cond delay="indefinite"/>
                      </p:stCondLst>
                      <p:childTnLst>
                        <p:par>
                          <p:cTn id="336" fill="hold">
                            <p:stCondLst>
                              <p:cond delay="0"/>
                            </p:stCondLst>
                            <p:childTnLst>
                              <p:par>
                                <p:cTn id="337" presetID="2" presetClass="entr" presetSubtype="4" fill="hold" grpId="0" nodeType="clickEffect">
                                  <p:stCondLst>
                                    <p:cond delay="0"/>
                                  </p:stCondLst>
                                  <p:childTnLst>
                                    <p:set>
                                      <p:cBhvr>
                                        <p:cTn id="338" dur="1" fill="hold">
                                          <p:stCondLst>
                                            <p:cond delay="0"/>
                                          </p:stCondLst>
                                        </p:cTn>
                                        <p:tgtEl>
                                          <p:spTgt spid="264"/>
                                        </p:tgtEl>
                                        <p:attrNameLst>
                                          <p:attrName>style.visibility</p:attrName>
                                        </p:attrNameLst>
                                      </p:cBhvr>
                                      <p:to>
                                        <p:strVal val="visible"/>
                                      </p:to>
                                    </p:set>
                                    <p:anim calcmode="lin" valueType="num">
                                      <p:cBhvr additive="base">
                                        <p:cTn id="339" dur="500" fill="hold"/>
                                        <p:tgtEl>
                                          <p:spTgt spid="264"/>
                                        </p:tgtEl>
                                        <p:attrNameLst>
                                          <p:attrName>ppt_x</p:attrName>
                                        </p:attrNameLst>
                                      </p:cBhvr>
                                      <p:tavLst>
                                        <p:tav tm="0">
                                          <p:val>
                                            <p:strVal val="#ppt_x"/>
                                          </p:val>
                                        </p:tav>
                                        <p:tav tm="100000">
                                          <p:val>
                                            <p:strVal val="#ppt_x"/>
                                          </p:val>
                                        </p:tav>
                                      </p:tavLst>
                                    </p:anim>
                                    <p:anim calcmode="lin" valueType="num">
                                      <p:cBhvr additive="base">
                                        <p:cTn id="340" dur="500" fill="hold"/>
                                        <p:tgtEl>
                                          <p:spTgt spid="264"/>
                                        </p:tgtEl>
                                        <p:attrNameLst>
                                          <p:attrName>ppt_y</p:attrName>
                                        </p:attrNameLst>
                                      </p:cBhvr>
                                      <p:tavLst>
                                        <p:tav tm="0">
                                          <p:val>
                                            <p:strVal val="1+#ppt_h/2"/>
                                          </p:val>
                                        </p:tav>
                                        <p:tav tm="100000">
                                          <p:val>
                                            <p:strVal val="#ppt_y"/>
                                          </p:val>
                                        </p:tav>
                                      </p:tavLst>
                                    </p:anim>
                                  </p:childTnLst>
                                </p:cTn>
                              </p:par>
                              <p:par>
                                <p:cTn id="341" presetID="2" presetClass="entr" presetSubtype="4" fill="hold" grpId="0" nodeType="withEffect">
                                  <p:stCondLst>
                                    <p:cond delay="0"/>
                                  </p:stCondLst>
                                  <p:childTnLst>
                                    <p:set>
                                      <p:cBhvr>
                                        <p:cTn id="342" dur="1" fill="hold">
                                          <p:stCondLst>
                                            <p:cond delay="0"/>
                                          </p:stCondLst>
                                        </p:cTn>
                                        <p:tgtEl>
                                          <p:spTgt spid="397"/>
                                        </p:tgtEl>
                                        <p:attrNameLst>
                                          <p:attrName>style.visibility</p:attrName>
                                        </p:attrNameLst>
                                      </p:cBhvr>
                                      <p:to>
                                        <p:strVal val="visible"/>
                                      </p:to>
                                    </p:set>
                                    <p:anim calcmode="lin" valueType="num">
                                      <p:cBhvr additive="base">
                                        <p:cTn id="343" dur="500" fill="hold"/>
                                        <p:tgtEl>
                                          <p:spTgt spid="397"/>
                                        </p:tgtEl>
                                        <p:attrNameLst>
                                          <p:attrName>ppt_x</p:attrName>
                                        </p:attrNameLst>
                                      </p:cBhvr>
                                      <p:tavLst>
                                        <p:tav tm="0">
                                          <p:val>
                                            <p:strVal val="#ppt_x"/>
                                          </p:val>
                                        </p:tav>
                                        <p:tav tm="100000">
                                          <p:val>
                                            <p:strVal val="#ppt_x"/>
                                          </p:val>
                                        </p:tav>
                                      </p:tavLst>
                                    </p:anim>
                                    <p:anim calcmode="lin" valueType="num">
                                      <p:cBhvr additive="base">
                                        <p:cTn id="344" dur="500" fill="hold"/>
                                        <p:tgtEl>
                                          <p:spTgt spid="397"/>
                                        </p:tgtEl>
                                        <p:attrNameLst>
                                          <p:attrName>ppt_y</p:attrName>
                                        </p:attrNameLst>
                                      </p:cBhvr>
                                      <p:tavLst>
                                        <p:tav tm="0">
                                          <p:val>
                                            <p:strVal val="1+#ppt_h/2"/>
                                          </p:val>
                                        </p:tav>
                                        <p:tav tm="100000">
                                          <p:val>
                                            <p:strVal val="#ppt_y"/>
                                          </p:val>
                                        </p:tav>
                                      </p:tavLst>
                                    </p:anim>
                                  </p:childTnLst>
                                </p:cTn>
                              </p:par>
                              <p:par>
                                <p:cTn id="345" presetID="22" presetClass="entr" presetSubtype="4" fill="hold" nodeType="withEffect">
                                  <p:stCondLst>
                                    <p:cond delay="0"/>
                                  </p:stCondLst>
                                  <p:childTnLst>
                                    <p:set>
                                      <p:cBhvr>
                                        <p:cTn id="346" dur="1" fill="hold">
                                          <p:stCondLst>
                                            <p:cond delay="0"/>
                                          </p:stCondLst>
                                        </p:cTn>
                                        <p:tgtEl>
                                          <p:spTgt spid="146"/>
                                        </p:tgtEl>
                                        <p:attrNameLst>
                                          <p:attrName>style.visibility</p:attrName>
                                        </p:attrNameLst>
                                      </p:cBhvr>
                                      <p:to>
                                        <p:strVal val="visible"/>
                                      </p:to>
                                    </p:set>
                                    <p:animEffect transition="in" filter="wipe(down)">
                                      <p:cBhvr>
                                        <p:cTn id="347" dur="500"/>
                                        <p:tgtEl>
                                          <p:spTgt spid="146"/>
                                        </p:tgtEl>
                                      </p:cBhvr>
                                    </p:animEffect>
                                  </p:childTnLst>
                                </p:cTn>
                              </p:par>
                            </p:childTnLst>
                          </p:cTn>
                        </p:par>
                      </p:childTnLst>
                    </p:cTn>
                  </p:par>
                  <p:par>
                    <p:cTn id="348" fill="hold">
                      <p:stCondLst>
                        <p:cond delay="indefinite"/>
                      </p:stCondLst>
                      <p:childTnLst>
                        <p:par>
                          <p:cTn id="349" fill="hold">
                            <p:stCondLst>
                              <p:cond delay="0"/>
                            </p:stCondLst>
                            <p:childTnLst>
                              <p:par>
                                <p:cTn id="350" presetID="2" presetClass="entr" presetSubtype="4" fill="hold" grpId="0" nodeType="clickEffect">
                                  <p:stCondLst>
                                    <p:cond delay="0"/>
                                  </p:stCondLst>
                                  <p:childTnLst>
                                    <p:set>
                                      <p:cBhvr>
                                        <p:cTn id="351" dur="1" fill="hold">
                                          <p:stCondLst>
                                            <p:cond delay="0"/>
                                          </p:stCondLst>
                                        </p:cTn>
                                        <p:tgtEl>
                                          <p:spTgt spid="135"/>
                                        </p:tgtEl>
                                        <p:attrNameLst>
                                          <p:attrName>style.visibility</p:attrName>
                                        </p:attrNameLst>
                                      </p:cBhvr>
                                      <p:to>
                                        <p:strVal val="visible"/>
                                      </p:to>
                                    </p:set>
                                    <p:anim calcmode="lin" valueType="num">
                                      <p:cBhvr additive="base">
                                        <p:cTn id="352" dur="500" fill="hold"/>
                                        <p:tgtEl>
                                          <p:spTgt spid="135"/>
                                        </p:tgtEl>
                                        <p:attrNameLst>
                                          <p:attrName>ppt_x</p:attrName>
                                        </p:attrNameLst>
                                      </p:cBhvr>
                                      <p:tavLst>
                                        <p:tav tm="0">
                                          <p:val>
                                            <p:strVal val="#ppt_x"/>
                                          </p:val>
                                        </p:tav>
                                        <p:tav tm="100000">
                                          <p:val>
                                            <p:strVal val="#ppt_x"/>
                                          </p:val>
                                        </p:tav>
                                      </p:tavLst>
                                    </p:anim>
                                    <p:anim calcmode="lin" valueType="num">
                                      <p:cBhvr additive="base">
                                        <p:cTn id="353" dur="500" fill="hold"/>
                                        <p:tgtEl>
                                          <p:spTgt spid="135"/>
                                        </p:tgtEl>
                                        <p:attrNameLst>
                                          <p:attrName>ppt_y</p:attrName>
                                        </p:attrNameLst>
                                      </p:cBhvr>
                                      <p:tavLst>
                                        <p:tav tm="0">
                                          <p:val>
                                            <p:strVal val="1+#ppt_h/2"/>
                                          </p:val>
                                        </p:tav>
                                        <p:tav tm="100000">
                                          <p:val>
                                            <p:strVal val="#ppt_y"/>
                                          </p:val>
                                        </p:tav>
                                      </p:tavLst>
                                    </p:anim>
                                  </p:childTnLst>
                                </p:cTn>
                              </p:par>
                              <p:par>
                                <p:cTn id="354" presetID="2" presetClass="entr" presetSubtype="4" fill="hold" grpId="0" nodeType="withEffect">
                                  <p:stCondLst>
                                    <p:cond delay="0"/>
                                  </p:stCondLst>
                                  <p:childTnLst>
                                    <p:set>
                                      <p:cBhvr>
                                        <p:cTn id="355" dur="1" fill="hold">
                                          <p:stCondLst>
                                            <p:cond delay="0"/>
                                          </p:stCondLst>
                                        </p:cTn>
                                        <p:tgtEl>
                                          <p:spTgt spid="173"/>
                                        </p:tgtEl>
                                        <p:attrNameLst>
                                          <p:attrName>style.visibility</p:attrName>
                                        </p:attrNameLst>
                                      </p:cBhvr>
                                      <p:to>
                                        <p:strVal val="visible"/>
                                      </p:to>
                                    </p:set>
                                    <p:anim calcmode="lin" valueType="num">
                                      <p:cBhvr additive="base">
                                        <p:cTn id="356" dur="500" fill="hold"/>
                                        <p:tgtEl>
                                          <p:spTgt spid="173"/>
                                        </p:tgtEl>
                                        <p:attrNameLst>
                                          <p:attrName>ppt_x</p:attrName>
                                        </p:attrNameLst>
                                      </p:cBhvr>
                                      <p:tavLst>
                                        <p:tav tm="0">
                                          <p:val>
                                            <p:strVal val="#ppt_x"/>
                                          </p:val>
                                        </p:tav>
                                        <p:tav tm="100000">
                                          <p:val>
                                            <p:strVal val="#ppt_x"/>
                                          </p:val>
                                        </p:tav>
                                      </p:tavLst>
                                    </p:anim>
                                    <p:anim calcmode="lin" valueType="num">
                                      <p:cBhvr additive="base">
                                        <p:cTn id="357" dur="500" fill="hold"/>
                                        <p:tgtEl>
                                          <p:spTgt spid="173"/>
                                        </p:tgtEl>
                                        <p:attrNameLst>
                                          <p:attrName>ppt_y</p:attrName>
                                        </p:attrNameLst>
                                      </p:cBhvr>
                                      <p:tavLst>
                                        <p:tav tm="0">
                                          <p:val>
                                            <p:strVal val="1+#ppt_h/2"/>
                                          </p:val>
                                        </p:tav>
                                        <p:tav tm="100000">
                                          <p:val>
                                            <p:strVal val="#ppt_y"/>
                                          </p:val>
                                        </p:tav>
                                      </p:tavLst>
                                    </p:anim>
                                  </p:childTnLst>
                                </p:cTn>
                              </p:par>
                              <p:par>
                                <p:cTn id="358" presetID="2" presetClass="entr" presetSubtype="4" fill="hold" grpId="0" nodeType="withEffect">
                                  <p:stCondLst>
                                    <p:cond delay="0"/>
                                  </p:stCondLst>
                                  <p:childTnLst>
                                    <p:set>
                                      <p:cBhvr>
                                        <p:cTn id="359" dur="1" fill="hold">
                                          <p:stCondLst>
                                            <p:cond delay="0"/>
                                          </p:stCondLst>
                                        </p:cTn>
                                        <p:tgtEl>
                                          <p:spTgt spid="134"/>
                                        </p:tgtEl>
                                        <p:attrNameLst>
                                          <p:attrName>style.visibility</p:attrName>
                                        </p:attrNameLst>
                                      </p:cBhvr>
                                      <p:to>
                                        <p:strVal val="visible"/>
                                      </p:to>
                                    </p:set>
                                    <p:anim calcmode="lin" valueType="num">
                                      <p:cBhvr additive="base">
                                        <p:cTn id="360" dur="500" fill="hold"/>
                                        <p:tgtEl>
                                          <p:spTgt spid="134"/>
                                        </p:tgtEl>
                                        <p:attrNameLst>
                                          <p:attrName>ppt_x</p:attrName>
                                        </p:attrNameLst>
                                      </p:cBhvr>
                                      <p:tavLst>
                                        <p:tav tm="0">
                                          <p:val>
                                            <p:strVal val="#ppt_x"/>
                                          </p:val>
                                        </p:tav>
                                        <p:tav tm="100000">
                                          <p:val>
                                            <p:strVal val="#ppt_x"/>
                                          </p:val>
                                        </p:tav>
                                      </p:tavLst>
                                    </p:anim>
                                    <p:anim calcmode="lin" valueType="num">
                                      <p:cBhvr additive="base">
                                        <p:cTn id="361" dur="500" fill="hold"/>
                                        <p:tgtEl>
                                          <p:spTgt spid="134"/>
                                        </p:tgtEl>
                                        <p:attrNameLst>
                                          <p:attrName>ppt_y</p:attrName>
                                        </p:attrNameLst>
                                      </p:cBhvr>
                                      <p:tavLst>
                                        <p:tav tm="0">
                                          <p:val>
                                            <p:strVal val="1+#ppt_h/2"/>
                                          </p:val>
                                        </p:tav>
                                        <p:tav tm="100000">
                                          <p:val>
                                            <p:strVal val="#ppt_y"/>
                                          </p:val>
                                        </p:tav>
                                      </p:tavLst>
                                    </p:anim>
                                  </p:childTnLst>
                                </p:cTn>
                              </p:par>
                              <p:par>
                                <p:cTn id="362" presetID="2" presetClass="entr" presetSubtype="4" fill="hold" grpId="0" nodeType="withEffect">
                                  <p:stCondLst>
                                    <p:cond delay="0"/>
                                  </p:stCondLst>
                                  <p:childTnLst>
                                    <p:set>
                                      <p:cBhvr>
                                        <p:cTn id="363" dur="1" fill="hold">
                                          <p:stCondLst>
                                            <p:cond delay="0"/>
                                          </p:stCondLst>
                                        </p:cTn>
                                        <p:tgtEl>
                                          <p:spTgt spid="174"/>
                                        </p:tgtEl>
                                        <p:attrNameLst>
                                          <p:attrName>style.visibility</p:attrName>
                                        </p:attrNameLst>
                                      </p:cBhvr>
                                      <p:to>
                                        <p:strVal val="visible"/>
                                      </p:to>
                                    </p:set>
                                    <p:anim calcmode="lin" valueType="num">
                                      <p:cBhvr additive="base">
                                        <p:cTn id="364" dur="500" fill="hold"/>
                                        <p:tgtEl>
                                          <p:spTgt spid="174"/>
                                        </p:tgtEl>
                                        <p:attrNameLst>
                                          <p:attrName>ppt_x</p:attrName>
                                        </p:attrNameLst>
                                      </p:cBhvr>
                                      <p:tavLst>
                                        <p:tav tm="0">
                                          <p:val>
                                            <p:strVal val="#ppt_x"/>
                                          </p:val>
                                        </p:tav>
                                        <p:tav tm="100000">
                                          <p:val>
                                            <p:strVal val="#ppt_x"/>
                                          </p:val>
                                        </p:tav>
                                      </p:tavLst>
                                    </p:anim>
                                    <p:anim calcmode="lin" valueType="num">
                                      <p:cBhvr additive="base">
                                        <p:cTn id="365" dur="500" fill="hold"/>
                                        <p:tgtEl>
                                          <p:spTgt spid="174"/>
                                        </p:tgtEl>
                                        <p:attrNameLst>
                                          <p:attrName>ppt_y</p:attrName>
                                        </p:attrNameLst>
                                      </p:cBhvr>
                                      <p:tavLst>
                                        <p:tav tm="0">
                                          <p:val>
                                            <p:strVal val="1+#ppt_h/2"/>
                                          </p:val>
                                        </p:tav>
                                        <p:tav tm="100000">
                                          <p:val>
                                            <p:strVal val="#ppt_y"/>
                                          </p:val>
                                        </p:tav>
                                      </p:tavLst>
                                    </p:anim>
                                  </p:childTnLst>
                                </p:cTn>
                              </p:par>
                            </p:childTnLst>
                          </p:cTn>
                        </p:par>
                      </p:childTnLst>
                    </p:cTn>
                  </p:par>
                  <p:par>
                    <p:cTn id="366" fill="hold">
                      <p:stCondLst>
                        <p:cond delay="indefinite"/>
                      </p:stCondLst>
                      <p:childTnLst>
                        <p:par>
                          <p:cTn id="367" fill="hold">
                            <p:stCondLst>
                              <p:cond delay="0"/>
                            </p:stCondLst>
                            <p:childTnLst>
                              <p:par>
                                <p:cTn id="368" presetID="2" presetClass="entr" presetSubtype="4" fill="hold" grpId="0" nodeType="clickEffect">
                                  <p:stCondLst>
                                    <p:cond delay="0"/>
                                  </p:stCondLst>
                                  <p:childTnLst>
                                    <p:set>
                                      <p:cBhvr>
                                        <p:cTn id="369" dur="1" fill="hold">
                                          <p:stCondLst>
                                            <p:cond delay="0"/>
                                          </p:stCondLst>
                                        </p:cTn>
                                        <p:tgtEl>
                                          <p:spTgt spid="273"/>
                                        </p:tgtEl>
                                        <p:attrNameLst>
                                          <p:attrName>style.visibility</p:attrName>
                                        </p:attrNameLst>
                                      </p:cBhvr>
                                      <p:to>
                                        <p:strVal val="visible"/>
                                      </p:to>
                                    </p:set>
                                    <p:anim calcmode="lin" valueType="num">
                                      <p:cBhvr additive="base">
                                        <p:cTn id="370" dur="500" fill="hold"/>
                                        <p:tgtEl>
                                          <p:spTgt spid="273"/>
                                        </p:tgtEl>
                                        <p:attrNameLst>
                                          <p:attrName>ppt_x</p:attrName>
                                        </p:attrNameLst>
                                      </p:cBhvr>
                                      <p:tavLst>
                                        <p:tav tm="0">
                                          <p:val>
                                            <p:strVal val="#ppt_x"/>
                                          </p:val>
                                        </p:tav>
                                        <p:tav tm="100000">
                                          <p:val>
                                            <p:strVal val="#ppt_x"/>
                                          </p:val>
                                        </p:tav>
                                      </p:tavLst>
                                    </p:anim>
                                    <p:anim calcmode="lin" valueType="num">
                                      <p:cBhvr additive="base">
                                        <p:cTn id="371" dur="500" fill="hold"/>
                                        <p:tgtEl>
                                          <p:spTgt spid="273"/>
                                        </p:tgtEl>
                                        <p:attrNameLst>
                                          <p:attrName>ppt_y</p:attrName>
                                        </p:attrNameLst>
                                      </p:cBhvr>
                                      <p:tavLst>
                                        <p:tav tm="0">
                                          <p:val>
                                            <p:strVal val="1+#ppt_h/2"/>
                                          </p:val>
                                        </p:tav>
                                        <p:tav tm="100000">
                                          <p:val>
                                            <p:strVal val="#ppt_y"/>
                                          </p:val>
                                        </p:tav>
                                      </p:tavLst>
                                    </p:anim>
                                  </p:childTnLst>
                                </p:cTn>
                              </p:par>
                              <p:par>
                                <p:cTn id="372" presetID="2" presetClass="entr" presetSubtype="4" fill="hold" grpId="0" nodeType="withEffect">
                                  <p:stCondLst>
                                    <p:cond delay="0"/>
                                  </p:stCondLst>
                                  <p:childTnLst>
                                    <p:set>
                                      <p:cBhvr>
                                        <p:cTn id="373" dur="1" fill="hold">
                                          <p:stCondLst>
                                            <p:cond delay="0"/>
                                          </p:stCondLst>
                                        </p:cTn>
                                        <p:tgtEl>
                                          <p:spTgt spid="254"/>
                                        </p:tgtEl>
                                        <p:attrNameLst>
                                          <p:attrName>style.visibility</p:attrName>
                                        </p:attrNameLst>
                                      </p:cBhvr>
                                      <p:to>
                                        <p:strVal val="visible"/>
                                      </p:to>
                                    </p:set>
                                    <p:anim calcmode="lin" valueType="num">
                                      <p:cBhvr additive="base">
                                        <p:cTn id="374" dur="500" fill="hold"/>
                                        <p:tgtEl>
                                          <p:spTgt spid="254"/>
                                        </p:tgtEl>
                                        <p:attrNameLst>
                                          <p:attrName>ppt_x</p:attrName>
                                        </p:attrNameLst>
                                      </p:cBhvr>
                                      <p:tavLst>
                                        <p:tav tm="0">
                                          <p:val>
                                            <p:strVal val="#ppt_x"/>
                                          </p:val>
                                        </p:tav>
                                        <p:tav tm="100000">
                                          <p:val>
                                            <p:strVal val="#ppt_x"/>
                                          </p:val>
                                        </p:tav>
                                      </p:tavLst>
                                    </p:anim>
                                    <p:anim calcmode="lin" valueType="num">
                                      <p:cBhvr additive="base">
                                        <p:cTn id="375" dur="500" fill="hold"/>
                                        <p:tgtEl>
                                          <p:spTgt spid="254"/>
                                        </p:tgtEl>
                                        <p:attrNameLst>
                                          <p:attrName>ppt_y</p:attrName>
                                        </p:attrNameLst>
                                      </p:cBhvr>
                                      <p:tavLst>
                                        <p:tav tm="0">
                                          <p:val>
                                            <p:strVal val="1+#ppt_h/2"/>
                                          </p:val>
                                        </p:tav>
                                        <p:tav tm="100000">
                                          <p:val>
                                            <p:strVal val="#ppt_y"/>
                                          </p:val>
                                        </p:tav>
                                      </p:tavLst>
                                    </p:anim>
                                  </p:childTnLst>
                                </p:cTn>
                              </p:par>
                              <p:par>
                                <p:cTn id="376" presetID="2" presetClass="entr" presetSubtype="4" fill="hold" nodeType="withEffect">
                                  <p:stCondLst>
                                    <p:cond delay="0"/>
                                  </p:stCondLst>
                                  <p:childTnLst>
                                    <p:set>
                                      <p:cBhvr>
                                        <p:cTn id="377" dur="1" fill="hold">
                                          <p:stCondLst>
                                            <p:cond delay="0"/>
                                          </p:stCondLst>
                                        </p:cTn>
                                        <p:tgtEl>
                                          <p:spTgt spid="210"/>
                                        </p:tgtEl>
                                        <p:attrNameLst>
                                          <p:attrName>style.visibility</p:attrName>
                                        </p:attrNameLst>
                                      </p:cBhvr>
                                      <p:to>
                                        <p:strVal val="visible"/>
                                      </p:to>
                                    </p:set>
                                    <p:anim calcmode="lin" valueType="num">
                                      <p:cBhvr additive="base">
                                        <p:cTn id="378" dur="500" fill="hold"/>
                                        <p:tgtEl>
                                          <p:spTgt spid="210"/>
                                        </p:tgtEl>
                                        <p:attrNameLst>
                                          <p:attrName>ppt_x</p:attrName>
                                        </p:attrNameLst>
                                      </p:cBhvr>
                                      <p:tavLst>
                                        <p:tav tm="0">
                                          <p:val>
                                            <p:strVal val="#ppt_x"/>
                                          </p:val>
                                        </p:tav>
                                        <p:tav tm="100000">
                                          <p:val>
                                            <p:strVal val="#ppt_x"/>
                                          </p:val>
                                        </p:tav>
                                      </p:tavLst>
                                    </p:anim>
                                    <p:anim calcmode="lin" valueType="num">
                                      <p:cBhvr additive="base">
                                        <p:cTn id="379" dur="500" fill="hold"/>
                                        <p:tgtEl>
                                          <p:spTgt spid="210"/>
                                        </p:tgtEl>
                                        <p:attrNameLst>
                                          <p:attrName>ppt_y</p:attrName>
                                        </p:attrNameLst>
                                      </p:cBhvr>
                                      <p:tavLst>
                                        <p:tav tm="0">
                                          <p:val>
                                            <p:strVal val="1+#ppt_h/2"/>
                                          </p:val>
                                        </p:tav>
                                        <p:tav tm="100000">
                                          <p:val>
                                            <p:strVal val="#ppt_y"/>
                                          </p:val>
                                        </p:tav>
                                      </p:tavLst>
                                    </p:anim>
                                  </p:childTnLst>
                                </p:cTn>
                              </p:par>
                            </p:childTnLst>
                          </p:cTn>
                        </p:par>
                      </p:childTnLst>
                    </p:cTn>
                  </p:par>
                  <p:par>
                    <p:cTn id="380" fill="hold">
                      <p:stCondLst>
                        <p:cond delay="indefinite"/>
                      </p:stCondLst>
                      <p:childTnLst>
                        <p:par>
                          <p:cTn id="381" fill="hold">
                            <p:stCondLst>
                              <p:cond delay="0"/>
                            </p:stCondLst>
                            <p:childTnLst>
                              <p:par>
                                <p:cTn id="382" presetID="2" presetClass="entr" presetSubtype="4" fill="hold" grpId="0" nodeType="clickEffect">
                                  <p:stCondLst>
                                    <p:cond delay="0"/>
                                  </p:stCondLst>
                                  <p:childTnLst>
                                    <p:set>
                                      <p:cBhvr>
                                        <p:cTn id="383" dur="1" fill="hold">
                                          <p:stCondLst>
                                            <p:cond delay="0"/>
                                          </p:stCondLst>
                                        </p:cTn>
                                        <p:tgtEl>
                                          <p:spTgt spid="116"/>
                                        </p:tgtEl>
                                        <p:attrNameLst>
                                          <p:attrName>style.visibility</p:attrName>
                                        </p:attrNameLst>
                                      </p:cBhvr>
                                      <p:to>
                                        <p:strVal val="visible"/>
                                      </p:to>
                                    </p:set>
                                    <p:anim calcmode="lin" valueType="num">
                                      <p:cBhvr additive="base">
                                        <p:cTn id="384" dur="500" fill="hold"/>
                                        <p:tgtEl>
                                          <p:spTgt spid="116"/>
                                        </p:tgtEl>
                                        <p:attrNameLst>
                                          <p:attrName>ppt_x</p:attrName>
                                        </p:attrNameLst>
                                      </p:cBhvr>
                                      <p:tavLst>
                                        <p:tav tm="0">
                                          <p:val>
                                            <p:strVal val="#ppt_x"/>
                                          </p:val>
                                        </p:tav>
                                        <p:tav tm="100000">
                                          <p:val>
                                            <p:strVal val="#ppt_x"/>
                                          </p:val>
                                        </p:tav>
                                      </p:tavLst>
                                    </p:anim>
                                    <p:anim calcmode="lin" valueType="num">
                                      <p:cBhvr additive="base">
                                        <p:cTn id="385" dur="500" fill="hold"/>
                                        <p:tgtEl>
                                          <p:spTgt spid="116"/>
                                        </p:tgtEl>
                                        <p:attrNameLst>
                                          <p:attrName>ppt_y</p:attrName>
                                        </p:attrNameLst>
                                      </p:cBhvr>
                                      <p:tavLst>
                                        <p:tav tm="0">
                                          <p:val>
                                            <p:strVal val="1+#ppt_h/2"/>
                                          </p:val>
                                        </p:tav>
                                        <p:tav tm="100000">
                                          <p:val>
                                            <p:strVal val="#ppt_y"/>
                                          </p:val>
                                        </p:tav>
                                      </p:tavLst>
                                    </p:anim>
                                  </p:childTnLst>
                                </p:cTn>
                              </p:par>
                              <p:par>
                                <p:cTn id="386" presetID="2" presetClass="entr" presetSubtype="4" fill="hold" grpId="0" nodeType="withEffect">
                                  <p:stCondLst>
                                    <p:cond delay="0"/>
                                  </p:stCondLst>
                                  <p:childTnLst>
                                    <p:set>
                                      <p:cBhvr>
                                        <p:cTn id="387" dur="1" fill="hold">
                                          <p:stCondLst>
                                            <p:cond delay="0"/>
                                          </p:stCondLst>
                                        </p:cTn>
                                        <p:tgtEl>
                                          <p:spTgt spid="225"/>
                                        </p:tgtEl>
                                        <p:attrNameLst>
                                          <p:attrName>style.visibility</p:attrName>
                                        </p:attrNameLst>
                                      </p:cBhvr>
                                      <p:to>
                                        <p:strVal val="visible"/>
                                      </p:to>
                                    </p:set>
                                    <p:anim calcmode="lin" valueType="num">
                                      <p:cBhvr additive="base">
                                        <p:cTn id="388" dur="500" fill="hold"/>
                                        <p:tgtEl>
                                          <p:spTgt spid="225"/>
                                        </p:tgtEl>
                                        <p:attrNameLst>
                                          <p:attrName>ppt_x</p:attrName>
                                        </p:attrNameLst>
                                      </p:cBhvr>
                                      <p:tavLst>
                                        <p:tav tm="0">
                                          <p:val>
                                            <p:strVal val="#ppt_x"/>
                                          </p:val>
                                        </p:tav>
                                        <p:tav tm="100000">
                                          <p:val>
                                            <p:strVal val="#ppt_x"/>
                                          </p:val>
                                        </p:tav>
                                      </p:tavLst>
                                    </p:anim>
                                    <p:anim calcmode="lin" valueType="num">
                                      <p:cBhvr additive="base">
                                        <p:cTn id="389" dur="500" fill="hold"/>
                                        <p:tgtEl>
                                          <p:spTgt spid="225"/>
                                        </p:tgtEl>
                                        <p:attrNameLst>
                                          <p:attrName>ppt_y</p:attrName>
                                        </p:attrNameLst>
                                      </p:cBhvr>
                                      <p:tavLst>
                                        <p:tav tm="0">
                                          <p:val>
                                            <p:strVal val="1+#ppt_h/2"/>
                                          </p:val>
                                        </p:tav>
                                        <p:tav tm="100000">
                                          <p:val>
                                            <p:strVal val="#ppt_y"/>
                                          </p:val>
                                        </p:tav>
                                      </p:tavLst>
                                    </p:anim>
                                  </p:childTnLst>
                                </p:cTn>
                              </p:par>
                              <p:par>
                                <p:cTn id="390" presetID="2" presetClass="entr" presetSubtype="4" fill="hold" grpId="0" nodeType="withEffect">
                                  <p:stCondLst>
                                    <p:cond delay="0"/>
                                  </p:stCondLst>
                                  <p:childTnLst>
                                    <p:set>
                                      <p:cBhvr>
                                        <p:cTn id="391" dur="1" fill="hold">
                                          <p:stCondLst>
                                            <p:cond delay="0"/>
                                          </p:stCondLst>
                                        </p:cTn>
                                        <p:tgtEl>
                                          <p:spTgt spid="115"/>
                                        </p:tgtEl>
                                        <p:attrNameLst>
                                          <p:attrName>style.visibility</p:attrName>
                                        </p:attrNameLst>
                                      </p:cBhvr>
                                      <p:to>
                                        <p:strVal val="visible"/>
                                      </p:to>
                                    </p:set>
                                    <p:anim calcmode="lin" valueType="num">
                                      <p:cBhvr additive="base">
                                        <p:cTn id="392" dur="500" fill="hold"/>
                                        <p:tgtEl>
                                          <p:spTgt spid="115"/>
                                        </p:tgtEl>
                                        <p:attrNameLst>
                                          <p:attrName>ppt_x</p:attrName>
                                        </p:attrNameLst>
                                      </p:cBhvr>
                                      <p:tavLst>
                                        <p:tav tm="0">
                                          <p:val>
                                            <p:strVal val="#ppt_x"/>
                                          </p:val>
                                        </p:tav>
                                        <p:tav tm="100000">
                                          <p:val>
                                            <p:strVal val="#ppt_x"/>
                                          </p:val>
                                        </p:tav>
                                      </p:tavLst>
                                    </p:anim>
                                    <p:anim calcmode="lin" valueType="num">
                                      <p:cBhvr additive="base">
                                        <p:cTn id="393" dur="500" fill="hold"/>
                                        <p:tgtEl>
                                          <p:spTgt spid="115"/>
                                        </p:tgtEl>
                                        <p:attrNameLst>
                                          <p:attrName>ppt_y</p:attrName>
                                        </p:attrNameLst>
                                      </p:cBhvr>
                                      <p:tavLst>
                                        <p:tav tm="0">
                                          <p:val>
                                            <p:strVal val="1+#ppt_h/2"/>
                                          </p:val>
                                        </p:tav>
                                        <p:tav tm="100000">
                                          <p:val>
                                            <p:strVal val="#ppt_y"/>
                                          </p:val>
                                        </p:tav>
                                      </p:tavLst>
                                    </p:anim>
                                  </p:childTnLst>
                                </p:cTn>
                              </p:par>
                              <p:par>
                                <p:cTn id="394" presetID="2" presetClass="entr" presetSubtype="4" fill="hold" grpId="0" nodeType="withEffect">
                                  <p:stCondLst>
                                    <p:cond delay="0"/>
                                  </p:stCondLst>
                                  <p:childTnLst>
                                    <p:set>
                                      <p:cBhvr>
                                        <p:cTn id="395" dur="1" fill="hold">
                                          <p:stCondLst>
                                            <p:cond delay="0"/>
                                          </p:stCondLst>
                                        </p:cTn>
                                        <p:tgtEl>
                                          <p:spTgt spid="226"/>
                                        </p:tgtEl>
                                        <p:attrNameLst>
                                          <p:attrName>style.visibility</p:attrName>
                                        </p:attrNameLst>
                                      </p:cBhvr>
                                      <p:to>
                                        <p:strVal val="visible"/>
                                      </p:to>
                                    </p:set>
                                    <p:anim calcmode="lin" valueType="num">
                                      <p:cBhvr additive="base">
                                        <p:cTn id="396" dur="500" fill="hold"/>
                                        <p:tgtEl>
                                          <p:spTgt spid="226"/>
                                        </p:tgtEl>
                                        <p:attrNameLst>
                                          <p:attrName>ppt_x</p:attrName>
                                        </p:attrNameLst>
                                      </p:cBhvr>
                                      <p:tavLst>
                                        <p:tav tm="0">
                                          <p:val>
                                            <p:strVal val="#ppt_x"/>
                                          </p:val>
                                        </p:tav>
                                        <p:tav tm="100000">
                                          <p:val>
                                            <p:strVal val="#ppt_x"/>
                                          </p:val>
                                        </p:tav>
                                      </p:tavLst>
                                    </p:anim>
                                    <p:anim calcmode="lin" valueType="num">
                                      <p:cBhvr additive="base">
                                        <p:cTn id="397" dur="500" fill="hold"/>
                                        <p:tgtEl>
                                          <p:spTgt spid="226"/>
                                        </p:tgtEl>
                                        <p:attrNameLst>
                                          <p:attrName>ppt_y</p:attrName>
                                        </p:attrNameLst>
                                      </p:cBhvr>
                                      <p:tavLst>
                                        <p:tav tm="0">
                                          <p:val>
                                            <p:strVal val="1+#ppt_h/2"/>
                                          </p:val>
                                        </p:tav>
                                        <p:tav tm="100000">
                                          <p:val>
                                            <p:strVal val="#ppt_y"/>
                                          </p:val>
                                        </p:tav>
                                      </p:tavLst>
                                    </p:anim>
                                  </p:childTnLst>
                                </p:cTn>
                              </p:par>
                            </p:childTnLst>
                          </p:cTn>
                        </p:par>
                      </p:childTnLst>
                    </p:cTn>
                  </p:par>
                  <p:par>
                    <p:cTn id="398" fill="hold">
                      <p:stCondLst>
                        <p:cond delay="indefinite"/>
                      </p:stCondLst>
                      <p:childTnLst>
                        <p:par>
                          <p:cTn id="399" fill="hold">
                            <p:stCondLst>
                              <p:cond delay="0"/>
                            </p:stCondLst>
                            <p:childTnLst>
                              <p:par>
                                <p:cTn id="400" presetID="2" presetClass="entr" presetSubtype="4" fill="hold" grpId="0" nodeType="clickEffect">
                                  <p:stCondLst>
                                    <p:cond delay="0"/>
                                  </p:stCondLst>
                                  <p:childTnLst>
                                    <p:set>
                                      <p:cBhvr>
                                        <p:cTn id="401" dur="1" fill="hold">
                                          <p:stCondLst>
                                            <p:cond delay="0"/>
                                          </p:stCondLst>
                                        </p:cTn>
                                        <p:tgtEl>
                                          <p:spTgt spid="291"/>
                                        </p:tgtEl>
                                        <p:attrNameLst>
                                          <p:attrName>style.visibility</p:attrName>
                                        </p:attrNameLst>
                                      </p:cBhvr>
                                      <p:to>
                                        <p:strVal val="visible"/>
                                      </p:to>
                                    </p:set>
                                    <p:anim calcmode="lin" valueType="num">
                                      <p:cBhvr additive="base">
                                        <p:cTn id="402" dur="500" fill="hold"/>
                                        <p:tgtEl>
                                          <p:spTgt spid="291"/>
                                        </p:tgtEl>
                                        <p:attrNameLst>
                                          <p:attrName>ppt_x</p:attrName>
                                        </p:attrNameLst>
                                      </p:cBhvr>
                                      <p:tavLst>
                                        <p:tav tm="0">
                                          <p:val>
                                            <p:strVal val="#ppt_x"/>
                                          </p:val>
                                        </p:tav>
                                        <p:tav tm="100000">
                                          <p:val>
                                            <p:strVal val="#ppt_x"/>
                                          </p:val>
                                        </p:tav>
                                      </p:tavLst>
                                    </p:anim>
                                    <p:anim calcmode="lin" valueType="num">
                                      <p:cBhvr additive="base">
                                        <p:cTn id="403" dur="500" fill="hold"/>
                                        <p:tgtEl>
                                          <p:spTgt spid="291"/>
                                        </p:tgtEl>
                                        <p:attrNameLst>
                                          <p:attrName>ppt_y</p:attrName>
                                        </p:attrNameLst>
                                      </p:cBhvr>
                                      <p:tavLst>
                                        <p:tav tm="0">
                                          <p:val>
                                            <p:strVal val="1+#ppt_h/2"/>
                                          </p:val>
                                        </p:tav>
                                        <p:tav tm="100000">
                                          <p:val>
                                            <p:strVal val="#ppt_y"/>
                                          </p:val>
                                        </p:tav>
                                      </p:tavLst>
                                    </p:anim>
                                  </p:childTnLst>
                                </p:cTn>
                              </p:par>
                            </p:childTnLst>
                          </p:cTn>
                        </p:par>
                      </p:childTnLst>
                    </p:cTn>
                  </p:par>
                  <p:par>
                    <p:cTn id="404" fill="hold">
                      <p:stCondLst>
                        <p:cond delay="indefinite"/>
                      </p:stCondLst>
                      <p:childTnLst>
                        <p:par>
                          <p:cTn id="405" fill="hold">
                            <p:stCondLst>
                              <p:cond delay="0"/>
                            </p:stCondLst>
                            <p:childTnLst>
                              <p:par>
                                <p:cTn id="406" presetID="22" presetClass="entr" presetSubtype="4" fill="hold" nodeType="clickEffect">
                                  <p:stCondLst>
                                    <p:cond delay="0"/>
                                  </p:stCondLst>
                                  <p:childTnLst>
                                    <p:set>
                                      <p:cBhvr>
                                        <p:cTn id="407" dur="1" fill="hold">
                                          <p:stCondLst>
                                            <p:cond delay="0"/>
                                          </p:stCondLst>
                                        </p:cTn>
                                        <p:tgtEl>
                                          <p:spTgt spid="179"/>
                                        </p:tgtEl>
                                        <p:attrNameLst>
                                          <p:attrName>style.visibility</p:attrName>
                                        </p:attrNameLst>
                                      </p:cBhvr>
                                      <p:to>
                                        <p:strVal val="visible"/>
                                      </p:to>
                                    </p:set>
                                    <p:animEffect transition="in" filter="wipe(down)">
                                      <p:cBhvr>
                                        <p:cTn id="408" dur="500"/>
                                        <p:tgtEl>
                                          <p:spTgt spid="179"/>
                                        </p:tgtEl>
                                      </p:cBhvr>
                                    </p:animEffect>
                                  </p:childTnLst>
                                </p:cTn>
                              </p:par>
                              <p:par>
                                <p:cTn id="409" presetID="22" presetClass="entr" presetSubtype="4" fill="hold" nodeType="withEffect">
                                  <p:stCondLst>
                                    <p:cond delay="0"/>
                                  </p:stCondLst>
                                  <p:childTnLst>
                                    <p:set>
                                      <p:cBhvr>
                                        <p:cTn id="410" dur="1" fill="hold">
                                          <p:stCondLst>
                                            <p:cond delay="0"/>
                                          </p:stCondLst>
                                        </p:cTn>
                                        <p:tgtEl>
                                          <p:spTgt spid="244"/>
                                        </p:tgtEl>
                                        <p:attrNameLst>
                                          <p:attrName>style.visibility</p:attrName>
                                        </p:attrNameLst>
                                      </p:cBhvr>
                                      <p:to>
                                        <p:strVal val="visible"/>
                                      </p:to>
                                    </p:set>
                                    <p:animEffect transition="in" filter="wipe(down)">
                                      <p:cBhvr>
                                        <p:cTn id="411" dur="500"/>
                                        <p:tgtEl>
                                          <p:spTgt spid="244"/>
                                        </p:tgtEl>
                                      </p:cBhvr>
                                    </p:animEffect>
                                  </p:childTnLst>
                                </p:cTn>
                              </p:par>
                              <p:par>
                                <p:cTn id="412" presetID="2" presetClass="entr" presetSubtype="4" fill="hold" grpId="0" nodeType="withEffect">
                                  <p:stCondLst>
                                    <p:cond delay="0"/>
                                  </p:stCondLst>
                                  <p:childTnLst>
                                    <p:set>
                                      <p:cBhvr>
                                        <p:cTn id="413" dur="1" fill="hold">
                                          <p:stCondLst>
                                            <p:cond delay="0"/>
                                          </p:stCondLst>
                                        </p:cTn>
                                        <p:tgtEl>
                                          <p:spTgt spid="282"/>
                                        </p:tgtEl>
                                        <p:attrNameLst>
                                          <p:attrName>style.visibility</p:attrName>
                                        </p:attrNameLst>
                                      </p:cBhvr>
                                      <p:to>
                                        <p:strVal val="visible"/>
                                      </p:to>
                                    </p:set>
                                    <p:anim calcmode="lin" valueType="num">
                                      <p:cBhvr additive="base">
                                        <p:cTn id="414" dur="500" fill="hold"/>
                                        <p:tgtEl>
                                          <p:spTgt spid="282"/>
                                        </p:tgtEl>
                                        <p:attrNameLst>
                                          <p:attrName>ppt_x</p:attrName>
                                        </p:attrNameLst>
                                      </p:cBhvr>
                                      <p:tavLst>
                                        <p:tav tm="0">
                                          <p:val>
                                            <p:strVal val="#ppt_x"/>
                                          </p:val>
                                        </p:tav>
                                        <p:tav tm="100000">
                                          <p:val>
                                            <p:strVal val="#ppt_x"/>
                                          </p:val>
                                        </p:tav>
                                      </p:tavLst>
                                    </p:anim>
                                    <p:anim calcmode="lin" valueType="num">
                                      <p:cBhvr additive="base">
                                        <p:cTn id="415" dur="500" fill="hold"/>
                                        <p:tgtEl>
                                          <p:spTgt spid="282"/>
                                        </p:tgtEl>
                                        <p:attrNameLst>
                                          <p:attrName>ppt_y</p:attrName>
                                        </p:attrNameLst>
                                      </p:cBhvr>
                                      <p:tavLst>
                                        <p:tav tm="0">
                                          <p:val>
                                            <p:strVal val="1+#ppt_h/2"/>
                                          </p:val>
                                        </p:tav>
                                        <p:tav tm="100000">
                                          <p:val>
                                            <p:strVal val="#ppt_y"/>
                                          </p:val>
                                        </p:tav>
                                      </p:tavLst>
                                    </p:anim>
                                  </p:childTnLst>
                                </p:cTn>
                              </p:par>
                              <p:par>
                                <p:cTn id="416" presetID="2" presetClass="entr" presetSubtype="4" fill="hold" grpId="0" nodeType="withEffect">
                                  <p:stCondLst>
                                    <p:cond delay="0"/>
                                  </p:stCondLst>
                                  <p:childTnLst>
                                    <p:set>
                                      <p:cBhvr>
                                        <p:cTn id="417" dur="1" fill="hold">
                                          <p:stCondLst>
                                            <p:cond delay="0"/>
                                          </p:stCondLst>
                                        </p:cTn>
                                        <p:tgtEl>
                                          <p:spTgt spid="231"/>
                                        </p:tgtEl>
                                        <p:attrNameLst>
                                          <p:attrName>style.visibility</p:attrName>
                                        </p:attrNameLst>
                                      </p:cBhvr>
                                      <p:to>
                                        <p:strVal val="visible"/>
                                      </p:to>
                                    </p:set>
                                    <p:anim calcmode="lin" valueType="num">
                                      <p:cBhvr additive="base">
                                        <p:cTn id="418" dur="500" fill="hold"/>
                                        <p:tgtEl>
                                          <p:spTgt spid="231"/>
                                        </p:tgtEl>
                                        <p:attrNameLst>
                                          <p:attrName>ppt_x</p:attrName>
                                        </p:attrNameLst>
                                      </p:cBhvr>
                                      <p:tavLst>
                                        <p:tav tm="0">
                                          <p:val>
                                            <p:strVal val="#ppt_x"/>
                                          </p:val>
                                        </p:tav>
                                        <p:tav tm="100000">
                                          <p:val>
                                            <p:strVal val="#ppt_x"/>
                                          </p:val>
                                        </p:tav>
                                      </p:tavLst>
                                    </p:anim>
                                    <p:anim calcmode="lin" valueType="num">
                                      <p:cBhvr additive="base">
                                        <p:cTn id="419" dur="500" fill="hold"/>
                                        <p:tgtEl>
                                          <p:spTgt spid="231"/>
                                        </p:tgtEl>
                                        <p:attrNameLst>
                                          <p:attrName>ppt_y</p:attrName>
                                        </p:attrNameLst>
                                      </p:cBhvr>
                                      <p:tavLst>
                                        <p:tav tm="0">
                                          <p:val>
                                            <p:strVal val="1+#ppt_h/2"/>
                                          </p:val>
                                        </p:tav>
                                        <p:tav tm="100000">
                                          <p:val>
                                            <p:strVal val="#ppt_y"/>
                                          </p:val>
                                        </p:tav>
                                      </p:tavLst>
                                    </p:anim>
                                  </p:childTnLst>
                                </p:cTn>
                              </p:par>
                            </p:childTnLst>
                          </p:cTn>
                        </p:par>
                      </p:childTnLst>
                    </p:cTn>
                  </p:par>
                  <p:par>
                    <p:cTn id="420" fill="hold">
                      <p:stCondLst>
                        <p:cond delay="indefinite"/>
                      </p:stCondLst>
                      <p:childTnLst>
                        <p:par>
                          <p:cTn id="421" fill="hold">
                            <p:stCondLst>
                              <p:cond delay="0"/>
                            </p:stCondLst>
                            <p:childTnLst>
                              <p:par>
                                <p:cTn id="422" presetID="2" presetClass="entr" presetSubtype="4" fill="hold" grpId="0" nodeType="clickEffect">
                                  <p:stCondLst>
                                    <p:cond delay="0"/>
                                  </p:stCondLst>
                                  <p:childTnLst>
                                    <p:set>
                                      <p:cBhvr>
                                        <p:cTn id="423" dur="1" fill="hold">
                                          <p:stCondLst>
                                            <p:cond delay="0"/>
                                          </p:stCondLst>
                                        </p:cTn>
                                        <p:tgtEl>
                                          <p:spTgt spid="407"/>
                                        </p:tgtEl>
                                        <p:attrNameLst>
                                          <p:attrName>style.visibility</p:attrName>
                                        </p:attrNameLst>
                                      </p:cBhvr>
                                      <p:to>
                                        <p:strVal val="visible"/>
                                      </p:to>
                                    </p:set>
                                    <p:anim calcmode="lin" valueType="num">
                                      <p:cBhvr additive="base">
                                        <p:cTn id="424" dur="500" fill="hold"/>
                                        <p:tgtEl>
                                          <p:spTgt spid="407"/>
                                        </p:tgtEl>
                                        <p:attrNameLst>
                                          <p:attrName>ppt_x</p:attrName>
                                        </p:attrNameLst>
                                      </p:cBhvr>
                                      <p:tavLst>
                                        <p:tav tm="0">
                                          <p:val>
                                            <p:strVal val="#ppt_x"/>
                                          </p:val>
                                        </p:tav>
                                        <p:tav tm="100000">
                                          <p:val>
                                            <p:strVal val="#ppt_x"/>
                                          </p:val>
                                        </p:tav>
                                      </p:tavLst>
                                    </p:anim>
                                    <p:anim calcmode="lin" valueType="num">
                                      <p:cBhvr additive="base">
                                        <p:cTn id="425" dur="500" fill="hold"/>
                                        <p:tgtEl>
                                          <p:spTgt spid="407"/>
                                        </p:tgtEl>
                                        <p:attrNameLst>
                                          <p:attrName>ppt_y</p:attrName>
                                        </p:attrNameLst>
                                      </p:cBhvr>
                                      <p:tavLst>
                                        <p:tav tm="0">
                                          <p:val>
                                            <p:strVal val="1+#ppt_h/2"/>
                                          </p:val>
                                        </p:tav>
                                        <p:tav tm="100000">
                                          <p:val>
                                            <p:strVal val="#ppt_y"/>
                                          </p:val>
                                        </p:tav>
                                      </p:tavLst>
                                    </p:anim>
                                  </p:childTnLst>
                                </p:cTn>
                              </p:par>
                              <p:par>
                                <p:cTn id="426" presetID="2" presetClass="entr" presetSubtype="4" fill="hold" grpId="0" nodeType="withEffect">
                                  <p:stCondLst>
                                    <p:cond delay="0"/>
                                  </p:stCondLst>
                                  <p:childTnLst>
                                    <p:set>
                                      <p:cBhvr>
                                        <p:cTn id="427" dur="1" fill="hold">
                                          <p:stCondLst>
                                            <p:cond delay="0"/>
                                          </p:stCondLst>
                                        </p:cTn>
                                        <p:tgtEl>
                                          <p:spTgt spid="408"/>
                                        </p:tgtEl>
                                        <p:attrNameLst>
                                          <p:attrName>style.visibility</p:attrName>
                                        </p:attrNameLst>
                                      </p:cBhvr>
                                      <p:to>
                                        <p:strVal val="visible"/>
                                      </p:to>
                                    </p:set>
                                    <p:anim calcmode="lin" valueType="num">
                                      <p:cBhvr additive="base">
                                        <p:cTn id="428" dur="500" fill="hold"/>
                                        <p:tgtEl>
                                          <p:spTgt spid="408"/>
                                        </p:tgtEl>
                                        <p:attrNameLst>
                                          <p:attrName>ppt_x</p:attrName>
                                        </p:attrNameLst>
                                      </p:cBhvr>
                                      <p:tavLst>
                                        <p:tav tm="0">
                                          <p:val>
                                            <p:strVal val="#ppt_x"/>
                                          </p:val>
                                        </p:tav>
                                        <p:tav tm="100000">
                                          <p:val>
                                            <p:strVal val="#ppt_x"/>
                                          </p:val>
                                        </p:tav>
                                      </p:tavLst>
                                    </p:anim>
                                    <p:anim calcmode="lin" valueType="num">
                                      <p:cBhvr additive="base">
                                        <p:cTn id="429" dur="500" fill="hold"/>
                                        <p:tgtEl>
                                          <p:spTgt spid="408"/>
                                        </p:tgtEl>
                                        <p:attrNameLst>
                                          <p:attrName>ppt_y</p:attrName>
                                        </p:attrNameLst>
                                      </p:cBhvr>
                                      <p:tavLst>
                                        <p:tav tm="0">
                                          <p:val>
                                            <p:strVal val="1+#ppt_h/2"/>
                                          </p:val>
                                        </p:tav>
                                        <p:tav tm="100000">
                                          <p:val>
                                            <p:strVal val="#ppt_y"/>
                                          </p:val>
                                        </p:tav>
                                      </p:tavLst>
                                    </p:anim>
                                  </p:childTnLst>
                                </p:cTn>
                              </p:par>
                              <p:par>
                                <p:cTn id="430" presetID="2" presetClass="entr" presetSubtype="4" fill="hold" grpId="0" nodeType="withEffect">
                                  <p:stCondLst>
                                    <p:cond delay="0"/>
                                  </p:stCondLst>
                                  <p:childTnLst>
                                    <p:set>
                                      <p:cBhvr>
                                        <p:cTn id="431" dur="1" fill="hold">
                                          <p:stCondLst>
                                            <p:cond delay="0"/>
                                          </p:stCondLst>
                                        </p:cTn>
                                        <p:tgtEl>
                                          <p:spTgt spid="185"/>
                                        </p:tgtEl>
                                        <p:attrNameLst>
                                          <p:attrName>style.visibility</p:attrName>
                                        </p:attrNameLst>
                                      </p:cBhvr>
                                      <p:to>
                                        <p:strVal val="visible"/>
                                      </p:to>
                                    </p:set>
                                    <p:anim calcmode="lin" valueType="num">
                                      <p:cBhvr additive="base">
                                        <p:cTn id="432" dur="500" fill="hold"/>
                                        <p:tgtEl>
                                          <p:spTgt spid="185"/>
                                        </p:tgtEl>
                                        <p:attrNameLst>
                                          <p:attrName>ppt_x</p:attrName>
                                        </p:attrNameLst>
                                      </p:cBhvr>
                                      <p:tavLst>
                                        <p:tav tm="0">
                                          <p:val>
                                            <p:strVal val="#ppt_x"/>
                                          </p:val>
                                        </p:tav>
                                        <p:tav tm="100000">
                                          <p:val>
                                            <p:strVal val="#ppt_x"/>
                                          </p:val>
                                        </p:tav>
                                      </p:tavLst>
                                    </p:anim>
                                    <p:anim calcmode="lin" valueType="num">
                                      <p:cBhvr additive="base">
                                        <p:cTn id="433" dur="500" fill="hold"/>
                                        <p:tgtEl>
                                          <p:spTgt spid="185"/>
                                        </p:tgtEl>
                                        <p:attrNameLst>
                                          <p:attrName>ppt_y</p:attrName>
                                        </p:attrNameLst>
                                      </p:cBhvr>
                                      <p:tavLst>
                                        <p:tav tm="0">
                                          <p:val>
                                            <p:strVal val="1+#ppt_h/2"/>
                                          </p:val>
                                        </p:tav>
                                        <p:tav tm="100000">
                                          <p:val>
                                            <p:strVal val="#ppt_y"/>
                                          </p:val>
                                        </p:tav>
                                      </p:tavLst>
                                    </p:anim>
                                  </p:childTnLst>
                                </p:cTn>
                              </p:par>
                            </p:childTnLst>
                          </p:cTn>
                        </p:par>
                      </p:childTnLst>
                    </p:cTn>
                  </p:par>
                  <p:par>
                    <p:cTn id="434" fill="hold">
                      <p:stCondLst>
                        <p:cond delay="indefinite"/>
                      </p:stCondLst>
                      <p:childTnLst>
                        <p:par>
                          <p:cTn id="435" fill="hold">
                            <p:stCondLst>
                              <p:cond delay="0"/>
                            </p:stCondLst>
                            <p:childTnLst>
                              <p:par>
                                <p:cTn id="436" presetID="22" presetClass="entr" presetSubtype="4" fill="hold" nodeType="clickEffect">
                                  <p:stCondLst>
                                    <p:cond delay="0"/>
                                  </p:stCondLst>
                                  <p:childTnLst>
                                    <p:set>
                                      <p:cBhvr>
                                        <p:cTn id="437" dur="1" fill="hold">
                                          <p:stCondLst>
                                            <p:cond delay="0"/>
                                          </p:stCondLst>
                                        </p:cTn>
                                        <p:tgtEl>
                                          <p:spTgt spid="152"/>
                                        </p:tgtEl>
                                        <p:attrNameLst>
                                          <p:attrName>style.visibility</p:attrName>
                                        </p:attrNameLst>
                                      </p:cBhvr>
                                      <p:to>
                                        <p:strVal val="visible"/>
                                      </p:to>
                                    </p:set>
                                    <p:animEffect transition="in" filter="wipe(down)">
                                      <p:cBhvr>
                                        <p:cTn id="438" dur="500"/>
                                        <p:tgtEl>
                                          <p:spTgt spid="152"/>
                                        </p:tgtEl>
                                      </p:cBhvr>
                                    </p:animEffect>
                                  </p:childTnLst>
                                </p:cTn>
                              </p:par>
                              <p:par>
                                <p:cTn id="439" presetID="2" presetClass="entr" presetSubtype="4" fill="hold" grpId="0" nodeType="withEffect">
                                  <p:stCondLst>
                                    <p:cond delay="0"/>
                                  </p:stCondLst>
                                  <p:childTnLst>
                                    <p:set>
                                      <p:cBhvr>
                                        <p:cTn id="440" dur="1" fill="hold">
                                          <p:stCondLst>
                                            <p:cond delay="0"/>
                                          </p:stCondLst>
                                        </p:cTn>
                                        <p:tgtEl>
                                          <p:spTgt spid="183"/>
                                        </p:tgtEl>
                                        <p:attrNameLst>
                                          <p:attrName>style.visibility</p:attrName>
                                        </p:attrNameLst>
                                      </p:cBhvr>
                                      <p:to>
                                        <p:strVal val="visible"/>
                                      </p:to>
                                    </p:set>
                                    <p:anim calcmode="lin" valueType="num">
                                      <p:cBhvr additive="base">
                                        <p:cTn id="441" dur="500" fill="hold"/>
                                        <p:tgtEl>
                                          <p:spTgt spid="183"/>
                                        </p:tgtEl>
                                        <p:attrNameLst>
                                          <p:attrName>ppt_x</p:attrName>
                                        </p:attrNameLst>
                                      </p:cBhvr>
                                      <p:tavLst>
                                        <p:tav tm="0">
                                          <p:val>
                                            <p:strVal val="#ppt_x"/>
                                          </p:val>
                                        </p:tav>
                                        <p:tav tm="100000">
                                          <p:val>
                                            <p:strVal val="#ppt_x"/>
                                          </p:val>
                                        </p:tav>
                                      </p:tavLst>
                                    </p:anim>
                                    <p:anim calcmode="lin" valueType="num">
                                      <p:cBhvr additive="base">
                                        <p:cTn id="442" dur="500" fill="hold"/>
                                        <p:tgtEl>
                                          <p:spTgt spid="183"/>
                                        </p:tgtEl>
                                        <p:attrNameLst>
                                          <p:attrName>ppt_y</p:attrName>
                                        </p:attrNameLst>
                                      </p:cBhvr>
                                      <p:tavLst>
                                        <p:tav tm="0">
                                          <p:val>
                                            <p:strVal val="1+#ppt_h/2"/>
                                          </p:val>
                                        </p:tav>
                                        <p:tav tm="100000">
                                          <p:val>
                                            <p:strVal val="#ppt_y"/>
                                          </p:val>
                                        </p:tav>
                                      </p:tavLst>
                                    </p:anim>
                                  </p:childTnLst>
                                </p:cTn>
                              </p:par>
                              <p:par>
                                <p:cTn id="443" presetID="2" presetClass="entr" presetSubtype="4" fill="hold" grpId="0" nodeType="withEffect">
                                  <p:stCondLst>
                                    <p:cond delay="0"/>
                                  </p:stCondLst>
                                  <p:childTnLst>
                                    <p:set>
                                      <p:cBhvr>
                                        <p:cTn id="444" dur="1" fill="hold">
                                          <p:stCondLst>
                                            <p:cond delay="0"/>
                                          </p:stCondLst>
                                        </p:cTn>
                                        <p:tgtEl>
                                          <p:spTgt spid="184"/>
                                        </p:tgtEl>
                                        <p:attrNameLst>
                                          <p:attrName>style.visibility</p:attrName>
                                        </p:attrNameLst>
                                      </p:cBhvr>
                                      <p:to>
                                        <p:strVal val="visible"/>
                                      </p:to>
                                    </p:set>
                                    <p:anim calcmode="lin" valueType="num">
                                      <p:cBhvr additive="base">
                                        <p:cTn id="445" dur="500" fill="hold"/>
                                        <p:tgtEl>
                                          <p:spTgt spid="184"/>
                                        </p:tgtEl>
                                        <p:attrNameLst>
                                          <p:attrName>ppt_x</p:attrName>
                                        </p:attrNameLst>
                                      </p:cBhvr>
                                      <p:tavLst>
                                        <p:tav tm="0">
                                          <p:val>
                                            <p:strVal val="#ppt_x"/>
                                          </p:val>
                                        </p:tav>
                                        <p:tav tm="100000">
                                          <p:val>
                                            <p:strVal val="#ppt_x"/>
                                          </p:val>
                                        </p:tav>
                                      </p:tavLst>
                                    </p:anim>
                                    <p:anim calcmode="lin" valueType="num">
                                      <p:cBhvr additive="base">
                                        <p:cTn id="446" dur="500" fill="hold"/>
                                        <p:tgtEl>
                                          <p:spTgt spid="184"/>
                                        </p:tgtEl>
                                        <p:attrNameLst>
                                          <p:attrName>ppt_y</p:attrName>
                                        </p:attrNameLst>
                                      </p:cBhvr>
                                      <p:tavLst>
                                        <p:tav tm="0">
                                          <p:val>
                                            <p:strVal val="1+#ppt_h/2"/>
                                          </p:val>
                                        </p:tav>
                                        <p:tav tm="100000">
                                          <p:val>
                                            <p:strVal val="#ppt_y"/>
                                          </p:val>
                                        </p:tav>
                                      </p:tavLst>
                                    </p:anim>
                                  </p:childTnLst>
                                </p:cTn>
                              </p:par>
                            </p:childTnLst>
                          </p:cTn>
                        </p:par>
                      </p:childTnLst>
                    </p:cTn>
                  </p:par>
                  <p:par>
                    <p:cTn id="447" fill="hold">
                      <p:stCondLst>
                        <p:cond delay="indefinite"/>
                      </p:stCondLst>
                      <p:childTnLst>
                        <p:par>
                          <p:cTn id="448" fill="hold">
                            <p:stCondLst>
                              <p:cond delay="0"/>
                            </p:stCondLst>
                            <p:childTnLst>
                              <p:par>
                                <p:cTn id="449" presetID="22" presetClass="entr" presetSubtype="8" fill="hold" nodeType="clickEffect">
                                  <p:stCondLst>
                                    <p:cond delay="0"/>
                                  </p:stCondLst>
                                  <p:childTnLst>
                                    <p:set>
                                      <p:cBhvr>
                                        <p:cTn id="450" dur="1" fill="hold">
                                          <p:stCondLst>
                                            <p:cond delay="0"/>
                                          </p:stCondLst>
                                        </p:cTn>
                                        <p:tgtEl>
                                          <p:spTgt spid="186"/>
                                        </p:tgtEl>
                                        <p:attrNameLst>
                                          <p:attrName>style.visibility</p:attrName>
                                        </p:attrNameLst>
                                      </p:cBhvr>
                                      <p:to>
                                        <p:strVal val="visible"/>
                                      </p:to>
                                    </p:set>
                                    <p:animEffect transition="in" filter="wipe(left)">
                                      <p:cBhvr>
                                        <p:cTn id="451" dur="500"/>
                                        <p:tgtEl>
                                          <p:spTgt spid="186"/>
                                        </p:tgtEl>
                                      </p:cBhvr>
                                    </p:animEffect>
                                  </p:childTnLst>
                                </p:cTn>
                              </p:par>
                              <p:par>
                                <p:cTn id="452" presetID="22" presetClass="entr" presetSubtype="8" fill="hold" nodeType="withEffect">
                                  <p:stCondLst>
                                    <p:cond delay="0"/>
                                  </p:stCondLst>
                                  <p:childTnLst>
                                    <p:set>
                                      <p:cBhvr>
                                        <p:cTn id="453" dur="1" fill="hold">
                                          <p:stCondLst>
                                            <p:cond delay="0"/>
                                          </p:stCondLst>
                                        </p:cTn>
                                        <p:tgtEl>
                                          <p:spTgt spid="188"/>
                                        </p:tgtEl>
                                        <p:attrNameLst>
                                          <p:attrName>style.visibility</p:attrName>
                                        </p:attrNameLst>
                                      </p:cBhvr>
                                      <p:to>
                                        <p:strVal val="visible"/>
                                      </p:to>
                                    </p:set>
                                    <p:animEffect transition="in" filter="wipe(left)">
                                      <p:cBhvr>
                                        <p:cTn id="454" dur="500"/>
                                        <p:tgtEl>
                                          <p:spTgt spid="188"/>
                                        </p:tgtEl>
                                      </p:cBhvr>
                                    </p:animEffect>
                                  </p:childTnLst>
                                </p:cTn>
                              </p:par>
                            </p:childTnLst>
                          </p:cTn>
                        </p:par>
                      </p:childTnLst>
                    </p:cTn>
                  </p:par>
                  <p:par>
                    <p:cTn id="455" fill="hold">
                      <p:stCondLst>
                        <p:cond delay="indefinite"/>
                      </p:stCondLst>
                      <p:childTnLst>
                        <p:par>
                          <p:cTn id="456" fill="hold">
                            <p:stCondLst>
                              <p:cond delay="0"/>
                            </p:stCondLst>
                            <p:childTnLst>
                              <p:par>
                                <p:cTn id="457" presetID="2" presetClass="entr" presetSubtype="4" fill="hold" grpId="0" nodeType="clickEffect">
                                  <p:stCondLst>
                                    <p:cond delay="0"/>
                                  </p:stCondLst>
                                  <p:childTnLst>
                                    <p:set>
                                      <p:cBhvr>
                                        <p:cTn id="458" dur="1" fill="hold">
                                          <p:stCondLst>
                                            <p:cond delay="0"/>
                                          </p:stCondLst>
                                        </p:cTn>
                                        <p:tgtEl>
                                          <p:spTgt spid="267"/>
                                        </p:tgtEl>
                                        <p:attrNameLst>
                                          <p:attrName>style.visibility</p:attrName>
                                        </p:attrNameLst>
                                      </p:cBhvr>
                                      <p:to>
                                        <p:strVal val="visible"/>
                                      </p:to>
                                    </p:set>
                                    <p:anim calcmode="lin" valueType="num">
                                      <p:cBhvr additive="base">
                                        <p:cTn id="459" dur="500" fill="hold"/>
                                        <p:tgtEl>
                                          <p:spTgt spid="267"/>
                                        </p:tgtEl>
                                        <p:attrNameLst>
                                          <p:attrName>ppt_x</p:attrName>
                                        </p:attrNameLst>
                                      </p:cBhvr>
                                      <p:tavLst>
                                        <p:tav tm="0">
                                          <p:val>
                                            <p:strVal val="#ppt_x"/>
                                          </p:val>
                                        </p:tav>
                                        <p:tav tm="100000">
                                          <p:val>
                                            <p:strVal val="#ppt_x"/>
                                          </p:val>
                                        </p:tav>
                                      </p:tavLst>
                                    </p:anim>
                                    <p:anim calcmode="lin" valueType="num">
                                      <p:cBhvr additive="base">
                                        <p:cTn id="460" dur="500" fill="hold"/>
                                        <p:tgtEl>
                                          <p:spTgt spid="267"/>
                                        </p:tgtEl>
                                        <p:attrNameLst>
                                          <p:attrName>ppt_y</p:attrName>
                                        </p:attrNameLst>
                                      </p:cBhvr>
                                      <p:tavLst>
                                        <p:tav tm="0">
                                          <p:val>
                                            <p:strVal val="1+#ppt_h/2"/>
                                          </p:val>
                                        </p:tav>
                                        <p:tav tm="100000">
                                          <p:val>
                                            <p:strVal val="#ppt_y"/>
                                          </p:val>
                                        </p:tav>
                                      </p:tavLst>
                                    </p:anim>
                                  </p:childTnLst>
                                </p:cTn>
                              </p:par>
                              <p:par>
                                <p:cTn id="461" presetID="2" presetClass="entr" presetSubtype="4" fill="hold" grpId="0" nodeType="withEffect">
                                  <p:stCondLst>
                                    <p:cond delay="0"/>
                                  </p:stCondLst>
                                  <p:childTnLst>
                                    <p:set>
                                      <p:cBhvr>
                                        <p:cTn id="462" dur="1" fill="hold">
                                          <p:stCondLst>
                                            <p:cond delay="0"/>
                                          </p:stCondLst>
                                        </p:cTn>
                                        <p:tgtEl>
                                          <p:spTgt spid="406"/>
                                        </p:tgtEl>
                                        <p:attrNameLst>
                                          <p:attrName>style.visibility</p:attrName>
                                        </p:attrNameLst>
                                      </p:cBhvr>
                                      <p:to>
                                        <p:strVal val="visible"/>
                                      </p:to>
                                    </p:set>
                                    <p:anim calcmode="lin" valueType="num">
                                      <p:cBhvr additive="base">
                                        <p:cTn id="463" dur="500" fill="hold"/>
                                        <p:tgtEl>
                                          <p:spTgt spid="406"/>
                                        </p:tgtEl>
                                        <p:attrNameLst>
                                          <p:attrName>ppt_x</p:attrName>
                                        </p:attrNameLst>
                                      </p:cBhvr>
                                      <p:tavLst>
                                        <p:tav tm="0">
                                          <p:val>
                                            <p:strVal val="#ppt_x"/>
                                          </p:val>
                                        </p:tav>
                                        <p:tav tm="100000">
                                          <p:val>
                                            <p:strVal val="#ppt_x"/>
                                          </p:val>
                                        </p:tav>
                                      </p:tavLst>
                                    </p:anim>
                                    <p:anim calcmode="lin" valueType="num">
                                      <p:cBhvr additive="base">
                                        <p:cTn id="464" dur="500" fill="hold"/>
                                        <p:tgtEl>
                                          <p:spTgt spid="406"/>
                                        </p:tgtEl>
                                        <p:attrNameLst>
                                          <p:attrName>ppt_y</p:attrName>
                                        </p:attrNameLst>
                                      </p:cBhvr>
                                      <p:tavLst>
                                        <p:tav tm="0">
                                          <p:val>
                                            <p:strVal val="1+#ppt_h/2"/>
                                          </p:val>
                                        </p:tav>
                                        <p:tav tm="100000">
                                          <p:val>
                                            <p:strVal val="#ppt_y"/>
                                          </p:val>
                                        </p:tav>
                                      </p:tavLst>
                                    </p:anim>
                                  </p:childTnLst>
                                </p:cTn>
                              </p:par>
                            </p:childTnLst>
                          </p:cTn>
                        </p:par>
                      </p:childTnLst>
                    </p:cTn>
                  </p:par>
                  <p:par>
                    <p:cTn id="465" fill="hold">
                      <p:stCondLst>
                        <p:cond delay="indefinite"/>
                      </p:stCondLst>
                      <p:childTnLst>
                        <p:par>
                          <p:cTn id="466" fill="hold">
                            <p:stCondLst>
                              <p:cond delay="0"/>
                            </p:stCondLst>
                            <p:childTnLst>
                              <p:par>
                                <p:cTn id="467" presetID="22" presetClass="entr" presetSubtype="4" fill="hold" nodeType="clickEffect">
                                  <p:stCondLst>
                                    <p:cond delay="0"/>
                                  </p:stCondLst>
                                  <p:childTnLst>
                                    <p:set>
                                      <p:cBhvr>
                                        <p:cTn id="468" dur="1" fill="hold">
                                          <p:stCondLst>
                                            <p:cond delay="0"/>
                                          </p:stCondLst>
                                        </p:cTn>
                                        <p:tgtEl>
                                          <p:spTgt spid="189"/>
                                        </p:tgtEl>
                                        <p:attrNameLst>
                                          <p:attrName>style.visibility</p:attrName>
                                        </p:attrNameLst>
                                      </p:cBhvr>
                                      <p:to>
                                        <p:strVal val="visible"/>
                                      </p:to>
                                    </p:set>
                                    <p:animEffect transition="in" filter="wipe(down)">
                                      <p:cBhvr>
                                        <p:cTn id="469" dur="500"/>
                                        <p:tgtEl>
                                          <p:spTgt spid="189"/>
                                        </p:tgtEl>
                                      </p:cBhvr>
                                    </p:animEffect>
                                  </p:childTnLst>
                                </p:cTn>
                              </p:par>
                            </p:childTnLst>
                          </p:cTn>
                        </p:par>
                      </p:childTnLst>
                    </p:cTn>
                  </p:par>
                  <p:par>
                    <p:cTn id="470" fill="hold">
                      <p:stCondLst>
                        <p:cond delay="indefinite"/>
                      </p:stCondLst>
                      <p:childTnLst>
                        <p:par>
                          <p:cTn id="471" fill="hold">
                            <p:stCondLst>
                              <p:cond delay="0"/>
                            </p:stCondLst>
                            <p:childTnLst>
                              <p:par>
                                <p:cTn id="472" presetID="2" presetClass="entr" presetSubtype="4" fill="hold" grpId="0" nodeType="clickEffect">
                                  <p:stCondLst>
                                    <p:cond delay="0"/>
                                  </p:stCondLst>
                                  <p:childTnLst>
                                    <p:set>
                                      <p:cBhvr>
                                        <p:cTn id="473" dur="1" fill="hold">
                                          <p:stCondLst>
                                            <p:cond delay="0"/>
                                          </p:stCondLst>
                                        </p:cTn>
                                        <p:tgtEl>
                                          <p:spTgt spid="129"/>
                                        </p:tgtEl>
                                        <p:attrNameLst>
                                          <p:attrName>style.visibility</p:attrName>
                                        </p:attrNameLst>
                                      </p:cBhvr>
                                      <p:to>
                                        <p:strVal val="visible"/>
                                      </p:to>
                                    </p:set>
                                    <p:anim calcmode="lin" valueType="num">
                                      <p:cBhvr additive="base">
                                        <p:cTn id="474" dur="500" fill="hold"/>
                                        <p:tgtEl>
                                          <p:spTgt spid="129"/>
                                        </p:tgtEl>
                                        <p:attrNameLst>
                                          <p:attrName>ppt_x</p:attrName>
                                        </p:attrNameLst>
                                      </p:cBhvr>
                                      <p:tavLst>
                                        <p:tav tm="0">
                                          <p:val>
                                            <p:strVal val="#ppt_x"/>
                                          </p:val>
                                        </p:tav>
                                        <p:tav tm="100000">
                                          <p:val>
                                            <p:strVal val="#ppt_x"/>
                                          </p:val>
                                        </p:tav>
                                      </p:tavLst>
                                    </p:anim>
                                    <p:anim calcmode="lin" valueType="num">
                                      <p:cBhvr additive="base">
                                        <p:cTn id="475" dur="500" fill="hold"/>
                                        <p:tgtEl>
                                          <p:spTgt spid="129"/>
                                        </p:tgtEl>
                                        <p:attrNameLst>
                                          <p:attrName>ppt_y</p:attrName>
                                        </p:attrNameLst>
                                      </p:cBhvr>
                                      <p:tavLst>
                                        <p:tav tm="0">
                                          <p:val>
                                            <p:strVal val="1+#ppt_h/2"/>
                                          </p:val>
                                        </p:tav>
                                        <p:tav tm="100000">
                                          <p:val>
                                            <p:strVal val="#ppt_y"/>
                                          </p:val>
                                        </p:tav>
                                      </p:tavLst>
                                    </p:anim>
                                  </p:childTnLst>
                                </p:cTn>
                              </p:par>
                              <p:par>
                                <p:cTn id="476" presetID="2" presetClass="entr" presetSubtype="4" fill="hold" grpId="0" nodeType="withEffect">
                                  <p:stCondLst>
                                    <p:cond delay="0"/>
                                  </p:stCondLst>
                                  <p:childTnLst>
                                    <p:set>
                                      <p:cBhvr>
                                        <p:cTn id="477" dur="1" fill="hold">
                                          <p:stCondLst>
                                            <p:cond delay="0"/>
                                          </p:stCondLst>
                                        </p:cTn>
                                        <p:tgtEl>
                                          <p:spTgt spid="199"/>
                                        </p:tgtEl>
                                        <p:attrNameLst>
                                          <p:attrName>style.visibility</p:attrName>
                                        </p:attrNameLst>
                                      </p:cBhvr>
                                      <p:to>
                                        <p:strVal val="visible"/>
                                      </p:to>
                                    </p:set>
                                    <p:anim calcmode="lin" valueType="num">
                                      <p:cBhvr additive="base">
                                        <p:cTn id="478" dur="500" fill="hold"/>
                                        <p:tgtEl>
                                          <p:spTgt spid="199"/>
                                        </p:tgtEl>
                                        <p:attrNameLst>
                                          <p:attrName>ppt_x</p:attrName>
                                        </p:attrNameLst>
                                      </p:cBhvr>
                                      <p:tavLst>
                                        <p:tav tm="0">
                                          <p:val>
                                            <p:strVal val="#ppt_x"/>
                                          </p:val>
                                        </p:tav>
                                        <p:tav tm="100000">
                                          <p:val>
                                            <p:strVal val="#ppt_x"/>
                                          </p:val>
                                        </p:tav>
                                      </p:tavLst>
                                    </p:anim>
                                    <p:anim calcmode="lin" valueType="num">
                                      <p:cBhvr additive="base">
                                        <p:cTn id="479" dur="500" fill="hold"/>
                                        <p:tgtEl>
                                          <p:spTgt spid="199"/>
                                        </p:tgtEl>
                                        <p:attrNameLst>
                                          <p:attrName>ppt_y</p:attrName>
                                        </p:attrNameLst>
                                      </p:cBhvr>
                                      <p:tavLst>
                                        <p:tav tm="0">
                                          <p:val>
                                            <p:strVal val="1+#ppt_h/2"/>
                                          </p:val>
                                        </p:tav>
                                        <p:tav tm="100000">
                                          <p:val>
                                            <p:strVal val="#ppt_y"/>
                                          </p:val>
                                        </p:tav>
                                      </p:tavLst>
                                    </p:anim>
                                  </p:childTnLst>
                                </p:cTn>
                              </p:par>
                              <p:par>
                                <p:cTn id="480" presetID="2" presetClass="entr" presetSubtype="4" fill="hold" grpId="0" nodeType="withEffect">
                                  <p:stCondLst>
                                    <p:cond delay="0"/>
                                  </p:stCondLst>
                                  <p:childTnLst>
                                    <p:set>
                                      <p:cBhvr>
                                        <p:cTn id="481" dur="1" fill="hold">
                                          <p:stCondLst>
                                            <p:cond delay="0"/>
                                          </p:stCondLst>
                                        </p:cTn>
                                        <p:tgtEl>
                                          <p:spTgt spid="132"/>
                                        </p:tgtEl>
                                        <p:attrNameLst>
                                          <p:attrName>style.visibility</p:attrName>
                                        </p:attrNameLst>
                                      </p:cBhvr>
                                      <p:to>
                                        <p:strVal val="visible"/>
                                      </p:to>
                                    </p:set>
                                    <p:anim calcmode="lin" valueType="num">
                                      <p:cBhvr additive="base">
                                        <p:cTn id="482" dur="500" fill="hold"/>
                                        <p:tgtEl>
                                          <p:spTgt spid="132"/>
                                        </p:tgtEl>
                                        <p:attrNameLst>
                                          <p:attrName>ppt_x</p:attrName>
                                        </p:attrNameLst>
                                      </p:cBhvr>
                                      <p:tavLst>
                                        <p:tav tm="0">
                                          <p:val>
                                            <p:strVal val="#ppt_x"/>
                                          </p:val>
                                        </p:tav>
                                        <p:tav tm="100000">
                                          <p:val>
                                            <p:strVal val="#ppt_x"/>
                                          </p:val>
                                        </p:tav>
                                      </p:tavLst>
                                    </p:anim>
                                    <p:anim calcmode="lin" valueType="num">
                                      <p:cBhvr additive="base">
                                        <p:cTn id="483" dur="500" fill="hold"/>
                                        <p:tgtEl>
                                          <p:spTgt spid="132"/>
                                        </p:tgtEl>
                                        <p:attrNameLst>
                                          <p:attrName>ppt_y</p:attrName>
                                        </p:attrNameLst>
                                      </p:cBhvr>
                                      <p:tavLst>
                                        <p:tav tm="0">
                                          <p:val>
                                            <p:strVal val="1+#ppt_h/2"/>
                                          </p:val>
                                        </p:tav>
                                        <p:tav tm="100000">
                                          <p:val>
                                            <p:strVal val="#ppt_y"/>
                                          </p:val>
                                        </p:tav>
                                      </p:tavLst>
                                    </p:anim>
                                  </p:childTnLst>
                                </p:cTn>
                              </p:par>
                              <p:par>
                                <p:cTn id="484" presetID="2" presetClass="entr" presetSubtype="4" fill="hold" grpId="0" nodeType="withEffect">
                                  <p:stCondLst>
                                    <p:cond delay="0"/>
                                  </p:stCondLst>
                                  <p:childTnLst>
                                    <p:set>
                                      <p:cBhvr>
                                        <p:cTn id="485" dur="1" fill="hold">
                                          <p:stCondLst>
                                            <p:cond delay="0"/>
                                          </p:stCondLst>
                                        </p:cTn>
                                        <p:tgtEl>
                                          <p:spTgt spid="200"/>
                                        </p:tgtEl>
                                        <p:attrNameLst>
                                          <p:attrName>style.visibility</p:attrName>
                                        </p:attrNameLst>
                                      </p:cBhvr>
                                      <p:to>
                                        <p:strVal val="visible"/>
                                      </p:to>
                                    </p:set>
                                    <p:anim calcmode="lin" valueType="num">
                                      <p:cBhvr additive="base">
                                        <p:cTn id="486" dur="500" fill="hold"/>
                                        <p:tgtEl>
                                          <p:spTgt spid="200"/>
                                        </p:tgtEl>
                                        <p:attrNameLst>
                                          <p:attrName>ppt_x</p:attrName>
                                        </p:attrNameLst>
                                      </p:cBhvr>
                                      <p:tavLst>
                                        <p:tav tm="0">
                                          <p:val>
                                            <p:strVal val="#ppt_x"/>
                                          </p:val>
                                        </p:tav>
                                        <p:tav tm="100000">
                                          <p:val>
                                            <p:strVal val="#ppt_x"/>
                                          </p:val>
                                        </p:tav>
                                      </p:tavLst>
                                    </p:anim>
                                    <p:anim calcmode="lin" valueType="num">
                                      <p:cBhvr additive="base">
                                        <p:cTn id="487" dur="500" fill="hold"/>
                                        <p:tgtEl>
                                          <p:spTgt spid="200"/>
                                        </p:tgtEl>
                                        <p:attrNameLst>
                                          <p:attrName>ppt_y</p:attrName>
                                        </p:attrNameLst>
                                      </p:cBhvr>
                                      <p:tavLst>
                                        <p:tav tm="0">
                                          <p:val>
                                            <p:strVal val="1+#ppt_h/2"/>
                                          </p:val>
                                        </p:tav>
                                        <p:tav tm="100000">
                                          <p:val>
                                            <p:strVal val="#ppt_y"/>
                                          </p:val>
                                        </p:tav>
                                      </p:tavLst>
                                    </p:anim>
                                  </p:childTnLst>
                                </p:cTn>
                              </p:par>
                            </p:childTnLst>
                          </p:cTn>
                        </p:par>
                      </p:childTnLst>
                    </p:cTn>
                  </p:par>
                  <p:par>
                    <p:cTn id="488" fill="hold">
                      <p:stCondLst>
                        <p:cond delay="indefinite"/>
                      </p:stCondLst>
                      <p:childTnLst>
                        <p:par>
                          <p:cTn id="489" fill="hold">
                            <p:stCondLst>
                              <p:cond delay="0"/>
                            </p:stCondLst>
                            <p:childTnLst>
                              <p:par>
                                <p:cTn id="490" presetID="2" presetClass="entr" presetSubtype="4" fill="hold" grpId="0" nodeType="clickEffect">
                                  <p:stCondLst>
                                    <p:cond delay="0"/>
                                  </p:stCondLst>
                                  <p:childTnLst>
                                    <p:set>
                                      <p:cBhvr>
                                        <p:cTn id="491" dur="1" fill="hold">
                                          <p:stCondLst>
                                            <p:cond delay="0"/>
                                          </p:stCondLst>
                                        </p:cTn>
                                        <p:tgtEl>
                                          <p:spTgt spid="276"/>
                                        </p:tgtEl>
                                        <p:attrNameLst>
                                          <p:attrName>style.visibility</p:attrName>
                                        </p:attrNameLst>
                                      </p:cBhvr>
                                      <p:to>
                                        <p:strVal val="visible"/>
                                      </p:to>
                                    </p:set>
                                    <p:anim calcmode="lin" valueType="num">
                                      <p:cBhvr additive="base">
                                        <p:cTn id="492" dur="500" fill="hold"/>
                                        <p:tgtEl>
                                          <p:spTgt spid="276"/>
                                        </p:tgtEl>
                                        <p:attrNameLst>
                                          <p:attrName>ppt_x</p:attrName>
                                        </p:attrNameLst>
                                      </p:cBhvr>
                                      <p:tavLst>
                                        <p:tav tm="0">
                                          <p:val>
                                            <p:strVal val="#ppt_x"/>
                                          </p:val>
                                        </p:tav>
                                        <p:tav tm="100000">
                                          <p:val>
                                            <p:strVal val="#ppt_x"/>
                                          </p:val>
                                        </p:tav>
                                      </p:tavLst>
                                    </p:anim>
                                    <p:anim calcmode="lin" valueType="num">
                                      <p:cBhvr additive="base">
                                        <p:cTn id="493" dur="500" fill="hold"/>
                                        <p:tgtEl>
                                          <p:spTgt spid="276"/>
                                        </p:tgtEl>
                                        <p:attrNameLst>
                                          <p:attrName>ppt_y</p:attrName>
                                        </p:attrNameLst>
                                      </p:cBhvr>
                                      <p:tavLst>
                                        <p:tav tm="0">
                                          <p:val>
                                            <p:strVal val="1+#ppt_h/2"/>
                                          </p:val>
                                        </p:tav>
                                        <p:tav tm="100000">
                                          <p:val>
                                            <p:strVal val="#ppt_y"/>
                                          </p:val>
                                        </p:tav>
                                      </p:tavLst>
                                    </p:anim>
                                  </p:childTnLst>
                                </p:cTn>
                              </p:par>
                              <p:par>
                                <p:cTn id="494" presetID="2" presetClass="entr" presetSubtype="4" fill="hold" grpId="0" nodeType="withEffect">
                                  <p:stCondLst>
                                    <p:cond delay="0"/>
                                  </p:stCondLst>
                                  <p:childTnLst>
                                    <p:set>
                                      <p:cBhvr>
                                        <p:cTn id="495" dur="1" fill="hold">
                                          <p:stCondLst>
                                            <p:cond delay="0"/>
                                          </p:stCondLst>
                                        </p:cTn>
                                        <p:tgtEl>
                                          <p:spTgt spid="257"/>
                                        </p:tgtEl>
                                        <p:attrNameLst>
                                          <p:attrName>style.visibility</p:attrName>
                                        </p:attrNameLst>
                                      </p:cBhvr>
                                      <p:to>
                                        <p:strVal val="visible"/>
                                      </p:to>
                                    </p:set>
                                    <p:anim calcmode="lin" valueType="num">
                                      <p:cBhvr additive="base">
                                        <p:cTn id="496" dur="500" fill="hold"/>
                                        <p:tgtEl>
                                          <p:spTgt spid="257"/>
                                        </p:tgtEl>
                                        <p:attrNameLst>
                                          <p:attrName>ppt_x</p:attrName>
                                        </p:attrNameLst>
                                      </p:cBhvr>
                                      <p:tavLst>
                                        <p:tav tm="0">
                                          <p:val>
                                            <p:strVal val="#ppt_x"/>
                                          </p:val>
                                        </p:tav>
                                        <p:tav tm="100000">
                                          <p:val>
                                            <p:strVal val="#ppt_x"/>
                                          </p:val>
                                        </p:tav>
                                      </p:tavLst>
                                    </p:anim>
                                    <p:anim calcmode="lin" valueType="num">
                                      <p:cBhvr additive="base">
                                        <p:cTn id="497" dur="500" fill="hold"/>
                                        <p:tgtEl>
                                          <p:spTgt spid="257"/>
                                        </p:tgtEl>
                                        <p:attrNameLst>
                                          <p:attrName>ppt_y</p:attrName>
                                        </p:attrNameLst>
                                      </p:cBhvr>
                                      <p:tavLst>
                                        <p:tav tm="0">
                                          <p:val>
                                            <p:strVal val="1+#ppt_h/2"/>
                                          </p:val>
                                        </p:tav>
                                        <p:tav tm="100000">
                                          <p:val>
                                            <p:strVal val="#ppt_y"/>
                                          </p:val>
                                        </p:tav>
                                      </p:tavLst>
                                    </p:anim>
                                  </p:childTnLst>
                                </p:cTn>
                              </p:par>
                            </p:childTnLst>
                          </p:cTn>
                        </p:par>
                      </p:childTnLst>
                    </p:cTn>
                  </p:par>
                  <p:par>
                    <p:cTn id="498" fill="hold">
                      <p:stCondLst>
                        <p:cond delay="indefinite"/>
                      </p:stCondLst>
                      <p:childTnLst>
                        <p:par>
                          <p:cTn id="499" fill="hold">
                            <p:stCondLst>
                              <p:cond delay="0"/>
                            </p:stCondLst>
                            <p:childTnLst>
                              <p:par>
                                <p:cTn id="500" presetID="22" presetClass="entr" presetSubtype="4" fill="hold" nodeType="clickEffect">
                                  <p:stCondLst>
                                    <p:cond delay="0"/>
                                  </p:stCondLst>
                                  <p:childTnLst>
                                    <p:set>
                                      <p:cBhvr>
                                        <p:cTn id="501" dur="1" fill="hold">
                                          <p:stCondLst>
                                            <p:cond delay="0"/>
                                          </p:stCondLst>
                                        </p:cTn>
                                        <p:tgtEl>
                                          <p:spTgt spid="211"/>
                                        </p:tgtEl>
                                        <p:attrNameLst>
                                          <p:attrName>style.visibility</p:attrName>
                                        </p:attrNameLst>
                                      </p:cBhvr>
                                      <p:to>
                                        <p:strVal val="visible"/>
                                      </p:to>
                                    </p:set>
                                    <p:animEffect transition="in" filter="wipe(down)">
                                      <p:cBhvr>
                                        <p:cTn id="502" dur="500"/>
                                        <p:tgtEl>
                                          <p:spTgt spid="211"/>
                                        </p:tgtEl>
                                      </p:cBhvr>
                                    </p:animEffect>
                                  </p:childTnLst>
                                </p:cTn>
                              </p:par>
                              <p:par>
                                <p:cTn id="503" presetID="2" presetClass="entr" presetSubtype="4" fill="hold" grpId="0" nodeType="withEffect">
                                  <p:stCondLst>
                                    <p:cond delay="0"/>
                                  </p:stCondLst>
                                  <p:childTnLst>
                                    <p:set>
                                      <p:cBhvr>
                                        <p:cTn id="504" dur="1" fill="hold">
                                          <p:stCondLst>
                                            <p:cond delay="0"/>
                                          </p:stCondLst>
                                        </p:cTn>
                                        <p:tgtEl>
                                          <p:spTgt spid="119"/>
                                        </p:tgtEl>
                                        <p:attrNameLst>
                                          <p:attrName>style.visibility</p:attrName>
                                        </p:attrNameLst>
                                      </p:cBhvr>
                                      <p:to>
                                        <p:strVal val="visible"/>
                                      </p:to>
                                    </p:set>
                                    <p:anim calcmode="lin" valueType="num">
                                      <p:cBhvr additive="base">
                                        <p:cTn id="505" dur="500" fill="hold"/>
                                        <p:tgtEl>
                                          <p:spTgt spid="119"/>
                                        </p:tgtEl>
                                        <p:attrNameLst>
                                          <p:attrName>ppt_x</p:attrName>
                                        </p:attrNameLst>
                                      </p:cBhvr>
                                      <p:tavLst>
                                        <p:tav tm="0">
                                          <p:val>
                                            <p:strVal val="#ppt_x"/>
                                          </p:val>
                                        </p:tav>
                                        <p:tav tm="100000">
                                          <p:val>
                                            <p:strVal val="#ppt_x"/>
                                          </p:val>
                                        </p:tav>
                                      </p:tavLst>
                                    </p:anim>
                                    <p:anim calcmode="lin" valueType="num">
                                      <p:cBhvr additive="base">
                                        <p:cTn id="506" dur="500" fill="hold"/>
                                        <p:tgtEl>
                                          <p:spTgt spid="119"/>
                                        </p:tgtEl>
                                        <p:attrNameLst>
                                          <p:attrName>ppt_y</p:attrName>
                                        </p:attrNameLst>
                                      </p:cBhvr>
                                      <p:tavLst>
                                        <p:tav tm="0">
                                          <p:val>
                                            <p:strVal val="1+#ppt_h/2"/>
                                          </p:val>
                                        </p:tav>
                                        <p:tav tm="100000">
                                          <p:val>
                                            <p:strVal val="#ppt_y"/>
                                          </p:val>
                                        </p:tav>
                                      </p:tavLst>
                                    </p:anim>
                                  </p:childTnLst>
                                </p:cTn>
                              </p:par>
                              <p:par>
                                <p:cTn id="507" presetID="2" presetClass="entr" presetSubtype="4" fill="hold" grpId="0" nodeType="withEffect">
                                  <p:stCondLst>
                                    <p:cond delay="0"/>
                                  </p:stCondLst>
                                  <p:childTnLst>
                                    <p:set>
                                      <p:cBhvr>
                                        <p:cTn id="508" dur="1" fill="hold">
                                          <p:stCondLst>
                                            <p:cond delay="0"/>
                                          </p:stCondLst>
                                        </p:cTn>
                                        <p:tgtEl>
                                          <p:spTgt spid="222"/>
                                        </p:tgtEl>
                                        <p:attrNameLst>
                                          <p:attrName>style.visibility</p:attrName>
                                        </p:attrNameLst>
                                      </p:cBhvr>
                                      <p:to>
                                        <p:strVal val="visible"/>
                                      </p:to>
                                    </p:set>
                                    <p:anim calcmode="lin" valueType="num">
                                      <p:cBhvr additive="base">
                                        <p:cTn id="509" dur="500" fill="hold"/>
                                        <p:tgtEl>
                                          <p:spTgt spid="222"/>
                                        </p:tgtEl>
                                        <p:attrNameLst>
                                          <p:attrName>ppt_x</p:attrName>
                                        </p:attrNameLst>
                                      </p:cBhvr>
                                      <p:tavLst>
                                        <p:tav tm="0">
                                          <p:val>
                                            <p:strVal val="#ppt_x"/>
                                          </p:val>
                                        </p:tav>
                                        <p:tav tm="100000">
                                          <p:val>
                                            <p:strVal val="#ppt_x"/>
                                          </p:val>
                                        </p:tav>
                                      </p:tavLst>
                                    </p:anim>
                                    <p:anim calcmode="lin" valueType="num">
                                      <p:cBhvr additive="base">
                                        <p:cTn id="510" dur="500" fill="hold"/>
                                        <p:tgtEl>
                                          <p:spTgt spid="222"/>
                                        </p:tgtEl>
                                        <p:attrNameLst>
                                          <p:attrName>ppt_y</p:attrName>
                                        </p:attrNameLst>
                                      </p:cBhvr>
                                      <p:tavLst>
                                        <p:tav tm="0">
                                          <p:val>
                                            <p:strVal val="1+#ppt_h/2"/>
                                          </p:val>
                                        </p:tav>
                                        <p:tav tm="100000">
                                          <p:val>
                                            <p:strVal val="#ppt_y"/>
                                          </p:val>
                                        </p:tav>
                                      </p:tavLst>
                                    </p:anim>
                                  </p:childTnLst>
                                </p:cTn>
                              </p:par>
                              <p:par>
                                <p:cTn id="511" presetID="2" presetClass="entr" presetSubtype="4" fill="hold" grpId="0" nodeType="withEffect">
                                  <p:stCondLst>
                                    <p:cond delay="0"/>
                                  </p:stCondLst>
                                  <p:childTnLst>
                                    <p:set>
                                      <p:cBhvr>
                                        <p:cTn id="512" dur="1" fill="hold">
                                          <p:stCondLst>
                                            <p:cond delay="0"/>
                                          </p:stCondLst>
                                        </p:cTn>
                                        <p:tgtEl>
                                          <p:spTgt spid="117"/>
                                        </p:tgtEl>
                                        <p:attrNameLst>
                                          <p:attrName>style.visibility</p:attrName>
                                        </p:attrNameLst>
                                      </p:cBhvr>
                                      <p:to>
                                        <p:strVal val="visible"/>
                                      </p:to>
                                    </p:set>
                                    <p:anim calcmode="lin" valueType="num">
                                      <p:cBhvr additive="base">
                                        <p:cTn id="513" dur="500" fill="hold"/>
                                        <p:tgtEl>
                                          <p:spTgt spid="117"/>
                                        </p:tgtEl>
                                        <p:attrNameLst>
                                          <p:attrName>ppt_x</p:attrName>
                                        </p:attrNameLst>
                                      </p:cBhvr>
                                      <p:tavLst>
                                        <p:tav tm="0">
                                          <p:val>
                                            <p:strVal val="#ppt_x"/>
                                          </p:val>
                                        </p:tav>
                                        <p:tav tm="100000">
                                          <p:val>
                                            <p:strVal val="#ppt_x"/>
                                          </p:val>
                                        </p:tav>
                                      </p:tavLst>
                                    </p:anim>
                                    <p:anim calcmode="lin" valueType="num">
                                      <p:cBhvr additive="base">
                                        <p:cTn id="514" dur="500" fill="hold"/>
                                        <p:tgtEl>
                                          <p:spTgt spid="117"/>
                                        </p:tgtEl>
                                        <p:attrNameLst>
                                          <p:attrName>ppt_y</p:attrName>
                                        </p:attrNameLst>
                                      </p:cBhvr>
                                      <p:tavLst>
                                        <p:tav tm="0">
                                          <p:val>
                                            <p:strVal val="1+#ppt_h/2"/>
                                          </p:val>
                                        </p:tav>
                                        <p:tav tm="100000">
                                          <p:val>
                                            <p:strVal val="#ppt_y"/>
                                          </p:val>
                                        </p:tav>
                                      </p:tavLst>
                                    </p:anim>
                                  </p:childTnLst>
                                </p:cTn>
                              </p:par>
                              <p:par>
                                <p:cTn id="515" presetID="2" presetClass="entr" presetSubtype="4" fill="hold" grpId="0" nodeType="withEffect">
                                  <p:stCondLst>
                                    <p:cond delay="0"/>
                                  </p:stCondLst>
                                  <p:childTnLst>
                                    <p:set>
                                      <p:cBhvr>
                                        <p:cTn id="516" dur="1" fill="hold">
                                          <p:stCondLst>
                                            <p:cond delay="0"/>
                                          </p:stCondLst>
                                        </p:cTn>
                                        <p:tgtEl>
                                          <p:spTgt spid="223"/>
                                        </p:tgtEl>
                                        <p:attrNameLst>
                                          <p:attrName>style.visibility</p:attrName>
                                        </p:attrNameLst>
                                      </p:cBhvr>
                                      <p:to>
                                        <p:strVal val="visible"/>
                                      </p:to>
                                    </p:set>
                                    <p:anim calcmode="lin" valueType="num">
                                      <p:cBhvr additive="base">
                                        <p:cTn id="517" dur="500" fill="hold"/>
                                        <p:tgtEl>
                                          <p:spTgt spid="223"/>
                                        </p:tgtEl>
                                        <p:attrNameLst>
                                          <p:attrName>ppt_x</p:attrName>
                                        </p:attrNameLst>
                                      </p:cBhvr>
                                      <p:tavLst>
                                        <p:tav tm="0">
                                          <p:val>
                                            <p:strVal val="#ppt_x"/>
                                          </p:val>
                                        </p:tav>
                                        <p:tav tm="100000">
                                          <p:val>
                                            <p:strVal val="#ppt_x"/>
                                          </p:val>
                                        </p:tav>
                                      </p:tavLst>
                                    </p:anim>
                                    <p:anim calcmode="lin" valueType="num">
                                      <p:cBhvr additive="base">
                                        <p:cTn id="518" dur="500" fill="hold"/>
                                        <p:tgtEl>
                                          <p:spTgt spid="223"/>
                                        </p:tgtEl>
                                        <p:attrNameLst>
                                          <p:attrName>ppt_y</p:attrName>
                                        </p:attrNameLst>
                                      </p:cBhvr>
                                      <p:tavLst>
                                        <p:tav tm="0">
                                          <p:val>
                                            <p:strVal val="1+#ppt_h/2"/>
                                          </p:val>
                                        </p:tav>
                                        <p:tav tm="100000">
                                          <p:val>
                                            <p:strVal val="#ppt_y"/>
                                          </p:val>
                                        </p:tav>
                                      </p:tavLst>
                                    </p:anim>
                                  </p:childTnLst>
                                </p:cTn>
                              </p:par>
                            </p:childTnLst>
                          </p:cTn>
                        </p:par>
                      </p:childTnLst>
                    </p:cTn>
                  </p:par>
                  <p:par>
                    <p:cTn id="519" fill="hold">
                      <p:stCondLst>
                        <p:cond delay="indefinite"/>
                      </p:stCondLst>
                      <p:childTnLst>
                        <p:par>
                          <p:cTn id="520" fill="hold">
                            <p:stCondLst>
                              <p:cond delay="0"/>
                            </p:stCondLst>
                            <p:childTnLst>
                              <p:par>
                                <p:cTn id="521" presetID="2" presetClass="entr" presetSubtype="4" fill="hold" grpId="0" nodeType="clickEffect">
                                  <p:stCondLst>
                                    <p:cond delay="0"/>
                                  </p:stCondLst>
                                  <p:childTnLst>
                                    <p:set>
                                      <p:cBhvr>
                                        <p:cTn id="522" dur="1" fill="hold">
                                          <p:stCondLst>
                                            <p:cond delay="0"/>
                                          </p:stCondLst>
                                        </p:cTn>
                                        <p:tgtEl>
                                          <p:spTgt spid="292"/>
                                        </p:tgtEl>
                                        <p:attrNameLst>
                                          <p:attrName>style.visibility</p:attrName>
                                        </p:attrNameLst>
                                      </p:cBhvr>
                                      <p:to>
                                        <p:strVal val="visible"/>
                                      </p:to>
                                    </p:set>
                                    <p:anim calcmode="lin" valueType="num">
                                      <p:cBhvr additive="base">
                                        <p:cTn id="523" dur="500" fill="hold"/>
                                        <p:tgtEl>
                                          <p:spTgt spid="292"/>
                                        </p:tgtEl>
                                        <p:attrNameLst>
                                          <p:attrName>ppt_x</p:attrName>
                                        </p:attrNameLst>
                                      </p:cBhvr>
                                      <p:tavLst>
                                        <p:tav tm="0">
                                          <p:val>
                                            <p:strVal val="#ppt_x"/>
                                          </p:val>
                                        </p:tav>
                                        <p:tav tm="100000">
                                          <p:val>
                                            <p:strVal val="#ppt_x"/>
                                          </p:val>
                                        </p:tav>
                                      </p:tavLst>
                                    </p:anim>
                                    <p:anim calcmode="lin" valueType="num">
                                      <p:cBhvr additive="base">
                                        <p:cTn id="524" dur="500" fill="hold"/>
                                        <p:tgtEl>
                                          <p:spTgt spid="292"/>
                                        </p:tgtEl>
                                        <p:attrNameLst>
                                          <p:attrName>ppt_y</p:attrName>
                                        </p:attrNameLst>
                                      </p:cBhvr>
                                      <p:tavLst>
                                        <p:tav tm="0">
                                          <p:val>
                                            <p:strVal val="1+#ppt_h/2"/>
                                          </p:val>
                                        </p:tav>
                                        <p:tav tm="100000">
                                          <p:val>
                                            <p:strVal val="#ppt_y"/>
                                          </p:val>
                                        </p:tav>
                                      </p:tavLst>
                                    </p:anim>
                                  </p:childTnLst>
                                </p:cTn>
                              </p:par>
                            </p:childTnLst>
                          </p:cTn>
                        </p:par>
                      </p:childTnLst>
                    </p:cTn>
                  </p:par>
                  <p:par>
                    <p:cTn id="525" fill="hold">
                      <p:stCondLst>
                        <p:cond delay="indefinite"/>
                      </p:stCondLst>
                      <p:childTnLst>
                        <p:par>
                          <p:cTn id="526" fill="hold">
                            <p:stCondLst>
                              <p:cond delay="0"/>
                            </p:stCondLst>
                            <p:childTnLst>
                              <p:par>
                                <p:cTn id="527" presetID="22" presetClass="entr" presetSubtype="4" fill="hold" nodeType="clickEffect">
                                  <p:stCondLst>
                                    <p:cond delay="0"/>
                                  </p:stCondLst>
                                  <p:childTnLst>
                                    <p:set>
                                      <p:cBhvr>
                                        <p:cTn id="528" dur="1" fill="hold">
                                          <p:stCondLst>
                                            <p:cond delay="0"/>
                                          </p:stCondLst>
                                        </p:cTn>
                                        <p:tgtEl>
                                          <p:spTgt spid="190"/>
                                        </p:tgtEl>
                                        <p:attrNameLst>
                                          <p:attrName>style.visibility</p:attrName>
                                        </p:attrNameLst>
                                      </p:cBhvr>
                                      <p:to>
                                        <p:strVal val="visible"/>
                                      </p:to>
                                    </p:set>
                                    <p:animEffect transition="in" filter="wipe(down)">
                                      <p:cBhvr>
                                        <p:cTn id="529" dur="500"/>
                                        <p:tgtEl>
                                          <p:spTgt spid="190"/>
                                        </p:tgtEl>
                                      </p:cBhvr>
                                    </p:animEffect>
                                  </p:childTnLst>
                                </p:cTn>
                              </p:par>
                              <p:par>
                                <p:cTn id="530" presetID="22" presetClass="entr" presetSubtype="4" fill="hold" nodeType="withEffect">
                                  <p:stCondLst>
                                    <p:cond delay="0"/>
                                  </p:stCondLst>
                                  <p:childTnLst>
                                    <p:set>
                                      <p:cBhvr>
                                        <p:cTn id="531" dur="1" fill="hold">
                                          <p:stCondLst>
                                            <p:cond delay="0"/>
                                          </p:stCondLst>
                                        </p:cTn>
                                        <p:tgtEl>
                                          <p:spTgt spid="245"/>
                                        </p:tgtEl>
                                        <p:attrNameLst>
                                          <p:attrName>style.visibility</p:attrName>
                                        </p:attrNameLst>
                                      </p:cBhvr>
                                      <p:to>
                                        <p:strVal val="visible"/>
                                      </p:to>
                                    </p:set>
                                    <p:animEffect transition="in" filter="wipe(down)">
                                      <p:cBhvr>
                                        <p:cTn id="532" dur="500"/>
                                        <p:tgtEl>
                                          <p:spTgt spid="245"/>
                                        </p:tgtEl>
                                      </p:cBhvr>
                                    </p:animEffect>
                                  </p:childTnLst>
                                </p:cTn>
                              </p:par>
                              <p:par>
                                <p:cTn id="533" presetID="2" presetClass="entr" presetSubtype="4" fill="hold" grpId="0" nodeType="withEffect">
                                  <p:stCondLst>
                                    <p:cond delay="0"/>
                                  </p:stCondLst>
                                  <p:childTnLst>
                                    <p:set>
                                      <p:cBhvr>
                                        <p:cTn id="534" dur="1" fill="hold">
                                          <p:stCondLst>
                                            <p:cond delay="0"/>
                                          </p:stCondLst>
                                        </p:cTn>
                                        <p:tgtEl>
                                          <p:spTgt spid="283"/>
                                        </p:tgtEl>
                                        <p:attrNameLst>
                                          <p:attrName>style.visibility</p:attrName>
                                        </p:attrNameLst>
                                      </p:cBhvr>
                                      <p:to>
                                        <p:strVal val="visible"/>
                                      </p:to>
                                    </p:set>
                                    <p:anim calcmode="lin" valueType="num">
                                      <p:cBhvr additive="base">
                                        <p:cTn id="535" dur="500" fill="hold"/>
                                        <p:tgtEl>
                                          <p:spTgt spid="283"/>
                                        </p:tgtEl>
                                        <p:attrNameLst>
                                          <p:attrName>ppt_x</p:attrName>
                                        </p:attrNameLst>
                                      </p:cBhvr>
                                      <p:tavLst>
                                        <p:tav tm="0">
                                          <p:val>
                                            <p:strVal val="#ppt_x"/>
                                          </p:val>
                                        </p:tav>
                                        <p:tav tm="100000">
                                          <p:val>
                                            <p:strVal val="#ppt_x"/>
                                          </p:val>
                                        </p:tav>
                                      </p:tavLst>
                                    </p:anim>
                                    <p:anim calcmode="lin" valueType="num">
                                      <p:cBhvr additive="base">
                                        <p:cTn id="536" dur="500" fill="hold"/>
                                        <p:tgtEl>
                                          <p:spTgt spid="283"/>
                                        </p:tgtEl>
                                        <p:attrNameLst>
                                          <p:attrName>ppt_y</p:attrName>
                                        </p:attrNameLst>
                                      </p:cBhvr>
                                      <p:tavLst>
                                        <p:tav tm="0">
                                          <p:val>
                                            <p:strVal val="1+#ppt_h/2"/>
                                          </p:val>
                                        </p:tav>
                                        <p:tav tm="100000">
                                          <p:val>
                                            <p:strVal val="#ppt_y"/>
                                          </p:val>
                                        </p:tav>
                                      </p:tavLst>
                                    </p:anim>
                                  </p:childTnLst>
                                </p:cTn>
                              </p:par>
                              <p:par>
                                <p:cTn id="537" presetID="2" presetClass="entr" presetSubtype="4" fill="hold" grpId="0" nodeType="withEffect">
                                  <p:stCondLst>
                                    <p:cond delay="0"/>
                                  </p:stCondLst>
                                  <p:childTnLst>
                                    <p:set>
                                      <p:cBhvr>
                                        <p:cTn id="538" dur="1" fill="hold">
                                          <p:stCondLst>
                                            <p:cond delay="0"/>
                                          </p:stCondLst>
                                        </p:cTn>
                                        <p:tgtEl>
                                          <p:spTgt spid="233"/>
                                        </p:tgtEl>
                                        <p:attrNameLst>
                                          <p:attrName>style.visibility</p:attrName>
                                        </p:attrNameLst>
                                      </p:cBhvr>
                                      <p:to>
                                        <p:strVal val="visible"/>
                                      </p:to>
                                    </p:set>
                                    <p:anim calcmode="lin" valueType="num">
                                      <p:cBhvr additive="base">
                                        <p:cTn id="539" dur="500" fill="hold"/>
                                        <p:tgtEl>
                                          <p:spTgt spid="233"/>
                                        </p:tgtEl>
                                        <p:attrNameLst>
                                          <p:attrName>ppt_x</p:attrName>
                                        </p:attrNameLst>
                                      </p:cBhvr>
                                      <p:tavLst>
                                        <p:tav tm="0">
                                          <p:val>
                                            <p:strVal val="#ppt_x"/>
                                          </p:val>
                                        </p:tav>
                                        <p:tav tm="100000">
                                          <p:val>
                                            <p:strVal val="#ppt_x"/>
                                          </p:val>
                                        </p:tav>
                                      </p:tavLst>
                                    </p:anim>
                                    <p:anim calcmode="lin" valueType="num">
                                      <p:cBhvr additive="base">
                                        <p:cTn id="540" dur="500" fill="hold"/>
                                        <p:tgtEl>
                                          <p:spTgt spid="233"/>
                                        </p:tgtEl>
                                        <p:attrNameLst>
                                          <p:attrName>ppt_y</p:attrName>
                                        </p:attrNameLst>
                                      </p:cBhvr>
                                      <p:tavLst>
                                        <p:tav tm="0">
                                          <p:val>
                                            <p:strVal val="1+#ppt_h/2"/>
                                          </p:val>
                                        </p:tav>
                                        <p:tav tm="100000">
                                          <p:val>
                                            <p:strVal val="#ppt_y"/>
                                          </p:val>
                                        </p:tav>
                                      </p:tavLst>
                                    </p:anim>
                                  </p:childTnLst>
                                </p:cTn>
                              </p:par>
                            </p:childTnLst>
                          </p:cTn>
                        </p:par>
                      </p:childTnLst>
                    </p:cTn>
                  </p:par>
                  <p:par>
                    <p:cTn id="541" fill="hold">
                      <p:stCondLst>
                        <p:cond delay="indefinite"/>
                      </p:stCondLst>
                      <p:childTnLst>
                        <p:par>
                          <p:cTn id="542" fill="hold">
                            <p:stCondLst>
                              <p:cond delay="0"/>
                            </p:stCondLst>
                            <p:childTnLst>
                              <p:par>
                                <p:cTn id="543" presetID="2" presetClass="entr" presetSubtype="4" fill="hold" grpId="0" nodeType="clickEffect">
                                  <p:stCondLst>
                                    <p:cond delay="0"/>
                                  </p:stCondLst>
                                  <p:childTnLst>
                                    <p:set>
                                      <p:cBhvr>
                                        <p:cTn id="544" dur="1" fill="hold">
                                          <p:stCondLst>
                                            <p:cond delay="0"/>
                                          </p:stCondLst>
                                        </p:cTn>
                                        <p:tgtEl>
                                          <p:spTgt spid="405"/>
                                        </p:tgtEl>
                                        <p:attrNameLst>
                                          <p:attrName>style.visibility</p:attrName>
                                        </p:attrNameLst>
                                      </p:cBhvr>
                                      <p:to>
                                        <p:strVal val="visible"/>
                                      </p:to>
                                    </p:set>
                                    <p:anim calcmode="lin" valueType="num">
                                      <p:cBhvr additive="base">
                                        <p:cTn id="545" dur="500" fill="hold"/>
                                        <p:tgtEl>
                                          <p:spTgt spid="405"/>
                                        </p:tgtEl>
                                        <p:attrNameLst>
                                          <p:attrName>ppt_x</p:attrName>
                                        </p:attrNameLst>
                                      </p:cBhvr>
                                      <p:tavLst>
                                        <p:tav tm="0">
                                          <p:val>
                                            <p:strVal val="#ppt_x"/>
                                          </p:val>
                                        </p:tav>
                                        <p:tav tm="100000">
                                          <p:val>
                                            <p:strVal val="#ppt_x"/>
                                          </p:val>
                                        </p:tav>
                                      </p:tavLst>
                                    </p:anim>
                                    <p:anim calcmode="lin" valueType="num">
                                      <p:cBhvr additive="base">
                                        <p:cTn id="546" dur="500" fill="hold"/>
                                        <p:tgtEl>
                                          <p:spTgt spid="405"/>
                                        </p:tgtEl>
                                        <p:attrNameLst>
                                          <p:attrName>ppt_y</p:attrName>
                                        </p:attrNameLst>
                                      </p:cBhvr>
                                      <p:tavLst>
                                        <p:tav tm="0">
                                          <p:val>
                                            <p:strVal val="1+#ppt_h/2"/>
                                          </p:val>
                                        </p:tav>
                                        <p:tav tm="100000">
                                          <p:val>
                                            <p:strVal val="#ppt_y"/>
                                          </p:val>
                                        </p:tav>
                                      </p:tavLst>
                                    </p:anim>
                                  </p:childTnLst>
                                </p:cTn>
                              </p:par>
                              <p:par>
                                <p:cTn id="547" presetID="2" presetClass="entr" presetSubtype="4" fill="hold" grpId="0" nodeType="withEffect">
                                  <p:stCondLst>
                                    <p:cond delay="0"/>
                                  </p:stCondLst>
                                  <p:childTnLst>
                                    <p:set>
                                      <p:cBhvr>
                                        <p:cTn id="548" dur="1" fill="hold">
                                          <p:stCondLst>
                                            <p:cond delay="0"/>
                                          </p:stCondLst>
                                        </p:cTn>
                                        <p:tgtEl>
                                          <p:spTgt spid="404"/>
                                        </p:tgtEl>
                                        <p:attrNameLst>
                                          <p:attrName>style.visibility</p:attrName>
                                        </p:attrNameLst>
                                      </p:cBhvr>
                                      <p:to>
                                        <p:strVal val="visible"/>
                                      </p:to>
                                    </p:set>
                                    <p:anim calcmode="lin" valueType="num">
                                      <p:cBhvr additive="base">
                                        <p:cTn id="549" dur="500" fill="hold"/>
                                        <p:tgtEl>
                                          <p:spTgt spid="404"/>
                                        </p:tgtEl>
                                        <p:attrNameLst>
                                          <p:attrName>ppt_x</p:attrName>
                                        </p:attrNameLst>
                                      </p:cBhvr>
                                      <p:tavLst>
                                        <p:tav tm="0">
                                          <p:val>
                                            <p:strVal val="#ppt_x"/>
                                          </p:val>
                                        </p:tav>
                                        <p:tav tm="100000">
                                          <p:val>
                                            <p:strVal val="#ppt_x"/>
                                          </p:val>
                                        </p:tav>
                                      </p:tavLst>
                                    </p:anim>
                                    <p:anim calcmode="lin" valueType="num">
                                      <p:cBhvr additive="base">
                                        <p:cTn id="550" dur="500" fill="hold"/>
                                        <p:tgtEl>
                                          <p:spTgt spid="404"/>
                                        </p:tgtEl>
                                        <p:attrNameLst>
                                          <p:attrName>ppt_y</p:attrName>
                                        </p:attrNameLst>
                                      </p:cBhvr>
                                      <p:tavLst>
                                        <p:tav tm="0">
                                          <p:val>
                                            <p:strVal val="1+#ppt_h/2"/>
                                          </p:val>
                                        </p:tav>
                                        <p:tav tm="100000">
                                          <p:val>
                                            <p:strVal val="#ppt_y"/>
                                          </p:val>
                                        </p:tav>
                                      </p:tavLst>
                                    </p:anim>
                                  </p:childTnLst>
                                </p:cTn>
                              </p:par>
                              <p:par>
                                <p:cTn id="551" presetID="2" presetClass="entr" presetSubtype="4" fill="hold" grpId="0" nodeType="withEffect">
                                  <p:stCondLst>
                                    <p:cond delay="0"/>
                                  </p:stCondLst>
                                  <p:childTnLst>
                                    <p:set>
                                      <p:cBhvr>
                                        <p:cTn id="552" dur="1" fill="hold">
                                          <p:stCondLst>
                                            <p:cond delay="0"/>
                                          </p:stCondLst>
                                        </p:cTn>
                                        <p:tgtEl>
                                          <p:spTgt spid="195"/>
                                        </p:tgtEl>
                                        <p:attrNameLst>
                                          <p:attrName>style.visibility</p:attrName>
                                        </p:attrNameLst>
                                      </p:cBhvr>
                                      <p:to>
                                        <p:strVal val="visible"/>
                                      </p:to>
                                    </p:set>
                                    <p:anim calcmode="lin" valueType="num">
                                      <p:cBhvr additive="base">
                                        <p:cTn id="553" dur="500" fill="hold"/>
                                        <p:tgtEl>
                                          <p:spTgt spid="195"/>
                                        </p:tgtEl>
                                        <p:attrNameLst>
                                          <p:attrName>ppt_x</p:attrName>
                                        </p:attrNameLst>
                                      </p:cBhvr>
                                      <p:tavLst>
                                        <p:tav tm="0">
                                          <p:val>
                                            <p:strVal val="#ppt_x"/>
                                          </p:val>
                                        </p:tav>
                                        <p:tav tm="100000">
                                          <p:val>
                                            <p:strVal val="#ppt_x"/>
                                          </p:val>
                                        </p:tav>
                                      </p:tavLst>
                                    </p:anim>
                                    <p:anim calcmode="lin" valueType="num">
                                      <p:cBhvr additive="base">
                                        <p:cTn id="554" dur="500" fill="hold"/>
                                        <p:tgtEl>
                                          <p:spTgt spid="195"/>
                                        </p:tgtEl>
                                        <p:attrNameLst>
                                          <p:attrName>ppt_y</p:attrName>
                                        </p:attrNameLst>
                                      </p:cBhvr>
                                      <p:tavLst>
                                        <p:tav tm="0">
                                          <p:val>
                                            <p:strVal val="1+#ppt_h/2"/>
                                          </p:val>
                                        </p:tav>
                                        <p:tav tm="100000">
                                          <p:val>
                                            <p:strVal val="#ppt_y"/>
                                          </p:val>
                                        </p:tav>
                                      </p:tavLst>
                                    </p:anim>
                                  </p:childTnLst>
                                </p:cTn>
                              </p:par>
                            </p:childTnLst>
                          </p:cTn>
                        </p:par>
                      </p:childTnLst>
                    </p:cTn>
                  </p:par>
                  <p:par>
                    <p:cTn id="555" fill="hold">
                      <p:stCondLst>
                        <p:cond delay="indefinite"/>
                      </p:stCondLst>
                      <p:childTnLst>
                        <p:par>
                          <p:cTn id="556" fill="hold">
                            <p:stCondLst>
                              <p:cond delay="0"/>
                            </p:stCondLst>
                            <p:childTnLst>
                              <p:par>
                                <p:cTn id="557" presetID="22" presetClass="entr" presetSubtype="4" fill="hold" nodeType="clickEffect">
                                  <p:stCondLst>
                                    <p:cond delay="0"/>
                                  </p:stCondLst>
                                  <p:childTnLst>
                                    <p:set>
                                      <p:cBhvr>
                                        <p:cTn id="558" dur="1" fill="hold">
                                          <p:stCondLst>
                                            <p:cond delay="0"/>
                                          </p:stCondLst>
                                        </p:cTn>
                                        <p:tgtEl>
                                          <p:spTgt spid="247"/>
                                        </p:tgtEl>
                                        <p:attrNameLst>
                                          <p:attrName>style.visibility</p:attrName>
                                        </p:attrNameLst>
                                      </p:cBhvr>
                                      <p:to>
                                        <p:strVal val="visible"/>
                                      </p:to>
                                    </p:set>
                                    <p:animEffect transition="in" filter="wipe(down)">
                                      <p:cBhvr>
                                        <p:cTn id="559" dur="500"/>
                                        <p:tgtEl>
                                          <p:spTgt spid="247"/>
                                        </p:tgtEl>
                                      </p:cBhvr>
                                    </p:animEffect>
                                  </p:childTnLst>
                                </p:cTn>
                              </p:par>
                              <p:par>
                                <p:cTn id="560" presetID="2" presetClass="entr" presetSubtype="4" fill="hold" grpId="0" nodeType="withEffect">
                                  <p:stCondLst>
                                    <p:cond delay="0"/>
                                  </p:stCondLst>
                                  <p:childTnLst>
                                    <p:set>
                                      <p:cBhvr>
                                        <p:cTn id="561" dur="1" fill="hold">
                                          <p:stCondLst>
                                            <p:cond delay="0"/>
                                          </p:stCondLst>
                                        </p:cTn>
                                        <p:tgtEl>
                                          <p:spTgt spid="193"/>
                                        </p:tgtEl>
                                        <p:attrNameLst>
                                          <p:attrName>style.visibility</p:attrName>
                                        </p:attrNameLst>
                                      </p:cBhvr>
                                      <p:to>
                                        <p:strVal val="visible"/>
                                      </p:to>
                                    </p:set>
                                    <p:anim calcmode="lin" valueType="num">
                                      <p:cBhvr additive="base">
                                        <p:cTn id="562" dur="500" fill="hold"/>
                                        <p:tgtEl>
                                          <p:spTgt spid="193"/>
                                        </p:tgtEl>
                                        <p:attrNameLst>
                                          <p:attrName>ppt_x</p:attrName>
                                        </p:attrNameLst>
                                      </p:cBhvr>
                                      <p:tavLst>
                                        <p:tav tm="0">
                                          <p:val>
                                            <p:strVal val="#ppt_x"/>
                                          </p:val>
                                        </p:tav>
                                        <p:tav tm="100000">
                                          <p:val>
                                            <p:strVal val="#ppt_x"/>
                                          </p:val>
                                        </p:tav>
                                      </p:tavLst>
                                    </p:anim>
                                    <p:anim calcmode="lin" valueType="num">
                                      <p:cBhvr additive="base">
                                        <p:cTn id="563" dur="500" fill="hold"/>
                                        <p:tgtEl>
                                          <p:spTgt spid="193"/>
                                        </p:tgtEl>
                                        <p:attrNameLst>
                                          <p:attrName>ppt_y</p:attrName>
                                        </p:attrNameLst>
                                      </p:cBhvr>
                                      <p:tavLst>
                                        <p:tav tm="0">
                                          <p:val>
                                            <p:strVal val="1+#ppt_h/2"/>
                                          </p:val>
                                        </p:tav>
                                        <p:tav tm="100000">
                                          <p:val>
                                            <p:strVal val="#ppt_y"/>
                                          </p:val>
                                        </p:tav>
                                      </p:tavLst>
                                    </p:anim>
                                  </p:childTnLst>
                                </p:cTn>
                              </p:par>
                              <p:par>
                                <p:cTn id="564" presetID="2" presetClass="entr" presetSubtype="4" fill="hold" grpId="0" nodeType="withEffect">
                                  <p:stCondLst>
                                    <p:cond delay="0"/>
                                  </p:stCondLst>
                                  <p:childTnLst>
                                    <p:set>
                                      <p:cBhvr>
                                        <p:cTn id="565" dur="1" fill="hold">
                                          <p:stCondLst>
                                            <p:cond delay="0"/>
                                          </p:stCondLst>
                                        </p:cTn>
                                        <p:tgtEl>
                                          <p:spTgt spid="194"/>
                                        </p:tgtEl>
                                        <p:attrNameLst>
                                          <p:attrName>style.visibility</p:attrName>
                                        </p:attrNameLst>
                                      </p:cBhvr>
                                      <p:to>
                                        <p:strVal val="visible"/>
                                      </p:to>
                                    </p:set>
                                    <p:anim calcmode="lin" valueType="num">
                                      <p:cBhvr additive="base">
                                        <p:cTn id="566" dur="500" fill="hold"/>
                                        <p:tgtEl>
                                          <p:spTgt spid="194"/>
                                        </p:tgtEl>
                                        <p:attrNameLst>
                                          <p:attrName>ppt_x</p:attrName>
                                        </p:attrNameLst>
                                      </p:cBhvr>
                                      <p:tavLst>
                                        <p:tav tm="0">
                                          <p:val>
                                            <p:strVal val="#ppt_x"/>
                                          </p:val>
                                        </p:tav>
                                        <p:tav tm="100000">
                                          <p:val>
                                            <p:strVal val="#ppt_x"/>
                                          </p:val>
                                        </p:tav>
                                      </p:tavLst>
                                    </p:anim>
                                    <p:anim calcmode="lin" valueType="num">
                                      <p:cBhvr additive="base">
                                        <p:cTn id="567" dur="500" fill="hold"/>
                                        <p:tgtEl>
                                          <p:spTgt spid="194"/>
                                        </p:tgtEl>
                                        <p:attrNameLst>
                                          <p:attrName>ppt_y</p:attrName>
                                        </p:attrNameLst>
                                      </p:cBhvr>
                                      <p:tavLst>
                                        <p:tav tm="0">
                                          <p:val>
                                            <p:strVal val="1+#ppt_h/2"/>
                                          </p:val>
                                        </p:tav>
                                        <p:tav tm="100000">
                                          <p:val>
                                            <p:strVal val="#ppt_y"/>
                                          </p:val>
                                        </p:tav>
                                      </p:tavLst>
                                    </p:anim>
                                  </p:childTnLst>
                                </p:cTn>
                              </p:par>
                            </p:childTnLst>
                          </p:cTn>
                        </p:par>
                      </p:childTnLst>
                    </p:cTn>
                  </p:par>
                  <p:par>
                    <p:cTn id="568" fill="hold">
                      <p:stCondLst>
                        <p:cond delay="indefinite"/>
                      </p:stCondLst>
                      <p:childTnLst>
                        <p:par>
                          <p:cTn id="569" fill="hold">
                            <p:stCondLst>
                              <p:cond delay="0"/>
                            </p:stCondLst>
                            <p:childTnLst>
                              <p:par>
                                <p:cTn id="570" presetID="22" presetClass="entr" presetSubtype="8" fill="hold" nodeType="clickEffect">
                                  <p:stCondLst>
                                    <p:cond delay="0"/>
                                  </p:stCondLst>
                                  <p:childTnLst>
                                    <p:set>
                                      <p:cBhvr>
                                        <p:cTn id="571" dur="1" fill="hold">
                                          <p:stCondLst>
                                            <p:cond delay="0"/>
                                          </p:stCondLst>
                                        </p:cTn>
                                        <p:tgtEl>
                                          <p:spTgt spid="198"/>
                                        </p:tgtEl>
                                        <p:attrNameLst>
                                          <p:attrName>style.visibility</p:attrName>
                                        </p:attrNameLst>
                                      </p:cBhvr>
                                      <p:to>
                                        <p:strVal val="visible"/>
                                      </p:to>
                                    </p:set>
                                    <p:animEffect transition="in" filter="wipe(left)">
                                      <p:cBhvr>
                                        <p:cTn id="572" dur="500"/>
                                        <p:tgtEl>
                                          <p:spTgt spid="198"/>
                                        </p:tgtEl>
                                      </p:cBhvr>
                                    </p:animEffect>
                                  </p:childTnLst>
                                </p:cTn>
                              </p:par>
                              <p:par>
                                <p:cTn id="573" presetID="22" presetClass="entr" presetSubtype="8" fill="hold" nodeType="withEffect">
                                  <p:stCondLst>
                                    <p:cond delay="0"/>
                                  </p:stCondLst>
                                  <p:childTnLst>
                                    <p:set>
                                      <p:cBhvr>
                                        <p:cTn id="574" dur="1" fill="hold">
                                          <p:stCondLst>
                                            <p:cond delay="0"/>
                                          </p:stCondLst>
                                        </p:cTn>
                                        <p:tgtEl>
                                          <p:spTgt spid="196"/>
                                        </p:tgtEl>
                                        <p:attrNameLst>
                                          <p:attrName>style.visibility</p:attrName>
                                        </p:attrNameLst>
                                      </p:cBhvr>
                                      <p:to>
                                        <p:strVal val="visible"/>
                                      </p:to>
                                    </p:set>
                                    <p:animEffect transition="in" filter="wipe(left)">
                                      <p:cBhvr>
                                        <p:cTn id="575" dur="500"/>
                                        <p:tgtEl>
                                          <p:spTgt spid="196"/>
                                        </p:tgtEl>
                                      </p:cBhvr>
                                    </p:animEffect>
                                  </p:childTnLst>
                                </p:cTn>
                              </p:par>
                            </p:childTnLst>
                          </p:cTn>
                        </p:par>
                      </p:childTnLst>
                    </p:cTn>
                  </p:par>
                  <p:par>
                    <p:cTn id="576" fill="hold">
                      <p:stCondLst>
                        <p:cond delay="indefinite"/>
                      </p:stCondLst>
                      <p:childTnLst>
                        <p:par>
                          <p:cTn id="577" fill="hold">
                            <p:stCondLst>
                              <p:cond delay="0"/>
                            </p:stCondLst>
                            <p:childTnLst>
                              <p:par>
                                <p:cTn id="578" presetID="2" presetClass="entr" presetSubtype="4" fill="hold" grpId="0" nodeType="clickEffect">
                                  <p:stCondLst>
                                    <p:cond delay="0"/>
                                  </p:stCondLst>
                                  <p:childTnLst>
                                    <p:set>
                                      <p:cBhvr>
                                        <p:cTn id="579" dur="1" fill="hold">
                                          <p:stCondLst>
                                            <p:cond delay="0"/>
                                          </p:stCondLst>
                                        </p:cTn>
                                        <p:tgtEl>
                                          <p:spTgt spid="269"/>
                                        </p:tgtEl>
                                        <p:attrNameLst>
                                          <p:attrName>style.visibility</p:attrName>
                                        </p:attrNameLst>
                                      </p:cBhvr>
                                      <p:to>
                                        <p:strVal val="visible"/>
                                      </p:to>
                                    </p:set>
                                    <p:anim calcmode="lin" valueType="num">
                                      <p:cBhvr additive="base">
                                        <p:cTn id="580" dur="500" fill="hold"/>
                                        <p:tgtEl>
                                          <p:spTgt spid="269"/>
                                        </p:tgtEl>
                                        <p:attrNameLst>
                                          <p:attrName>ppt_x</p:attrName>
                                        </p:attrNameLst>
                                      </p:cBhvr>
                                      <p:tavLst>
                                        <p:tav tm="0">
                                          <p:val>
                                            <p:strVal val="#ppt_x"/>
                                          </p:val>
                                        </p:tav>
                                        <p:tav tm="100000">
                                          <p:val>
                                            <p:strVal val="#ppt_x"/>
                                          </p:val>
                                        </p:tav>
                                      </p:tavLst>
                                    </p:anim>
                                    <p:anim calcmode="lin" valueType="num">
                                      <p:cBhvr additive="base">
                                        <p:cTn id="581" dur="500" fill="hold"/>
                                        <p:tgtEl>
                                          <p:spTgt spid="269"/>
                                        </p:tgtEl>
                                        <p:attrNameLst>
                                          <p:attrName>ppt_y</p:attrName>
                                        </p:attrNameLst>
                                      </p:cBhvr>
                                      <p:tavLst>
                                        <p:tav tm="0">
                                          <p:val>
                                            <p:strVal val="1+#ppt_h/2"/>
                                          </p:val>
                                        </p:tav>
                                        <p:tav tm="100000">
                                          <p:val>
                                            <p:strVal val="#ppt_y"/>
                                          </p:val>
                                        </p:tav>
                                      </p:tavLst>
                                    </p:anim>
                                  </p:childTnLst>
                                </p:cTn>
                              </p:par>
                              <p:par>
                                <p:cTn id="582" presetID="2" presetClass="entr" presetSubtype="4" fill="hold" grpId="0" nodeType="withEffect">
                                  <p:stCondLst>
                                    <p:cond delay="0"/>
                                  </p:stCondLst>
                                  <p:childTnLst>
                                    <p:set>
                                      <p:cBhvr>
                                        <p:cTn id="583" dur="1" fill="hold">
                                          <p:stCondLst>
                                            <p:cond delay="0"/>
                                          </p:stCondLst>
                                        </p:cTn>
                                        <p:tgtEl>
                                          <p:spTgt spid="400"/>
                                        </p:tgtEl>
                                        <p:attrNameLst>
                                          <p:attrName>style.visibility</p:attrName>
                                        </p:attrNameLst>
                                      </p:cBhvr>
                                      <p:to>
                                        <p:strVal val="visible"/>
                                      </p:to>
                                    </p:set>
                                    <p:anim calcmode="lin" valueType="num">
                                      <p:cBhvr additive="base">
                                        <p:cTn id="584" dur="500" fill="hold"/>
                                        <p:tgtEl>
                                          <p:spTgt spid="400"/>
                                        </p:tgtEl>
                                        <p:attrNameLst>
                                          <p:attrName>ppt_x</p:attrName>
                                        </p:attrNameLst>
                                      </p:cBhvr>
                                      <p:tavLst>
                                        <p:tav tm="0">
                                          <p:val>
                                            <p:strVal val="#ppt_x"/>
                                          </p:val>
                                        </p:tav>
                                        <p:tav tm="100000">
                                          <p:val>
                                            <p:strVal val="#ppt_x"/>
                                          </p:val>
                                        </p:tav>
                                      </p:tavLst>
                                    </p:anim>
                                    <p:anim calcmode="lin" valueType="num">
                                      <p:cBhvr additive="base">
                                        <p:cTn id="585" dur="500" fill="hold"/>
                                        <p:tgtEl>
                                          <p:spTgt spid="400"/>
                                        </p:tgtEl>
                                        <p:attrNameLst>
                                          <p:attrName>ppt_y</p:attrName>
                                        </p:attrNameLst>
                                      </p:cBhvr>
                                      <p:tavLst>
                                        <p:tav tm="0">
                                          <p:val>
                                            <p:strVal val="1+#ppt_h/2"/>
                                          </p:val>
                                        </p:tav>
                                        <p:tav tm="100000">
                                          <p:val>
                                            <p:strVal val="#ppt_y"/>
                                          </p:val>
                                        </p:tav>
                                      </p:tavLst>
                                    </p:anim>
                                  </p:childTnLst>
                                </p:cTn>
                              </p:par>
                            </p:childTnLst>
                          </p:cTn>
                        </p:par>
                      </p:childTnLst>
                    </p:cTn>
                  </p:par>
                  <p:par>
                    <p:cTn id="586" fill="hold">
                      <p:stCondLst>
                        <p:cond delay="indefinite"/>
                      </p:stCondLst>
                      <p:childTnLst>
                        <p:par>
                          <p:cTn id="587" fill="hold">
                            <p:stCondLst>
                              <p:cond delay="0"/>
                            </p:stCondLst>
                            <p:childTnLst>
                              <p:par>
                                <p:cTn id="588" presetID="22" presetClass="entr" presetSubtype="4" fill="hold" nodeType="clickEffect">
                                  <p:stCondLst>
                                    <p:cond delay="0"/>
                                  </p:stCondLst>
                                  <p:childTnLst>
                                    <p:set>
                                      <p:cBhvr>
                                        <p:cTn id="589" dur="1" fill="hold">
                                          <p:stCondLst>
                                            <p:cond delay="0"/>
                                          </p:stCondLst>
                                        </p:cTn>
                                        <p:tgtEl>
                                          <p:spTgt spid="97"/>
                                        </p:tgtEl>
                                        <p:attrNameLst>
                                          <p:attrName>style.visibility</p:attrName>
                                        </p:attrNameLst>
                                      </p:cBhvr>
                                      <p:to>
                                        <p:strVal val="visible"/>
                                      </p:to>
                                    </p:set>
                                    <p:animEffect transition="in" filter="wipe(down)">
                                      <p:cBhvr>
                                        <p:cTn id="590" dur="500"/>
                                        <p:tgtEl>
                                          <p:spTgt spid="97"/>
                                        </p:tgtEl>
                                      </p:cBhvr>
                                    </p:animEffect>
                                  </p:childTnLst>
                                </p:cTn>
                              </p:par>
                            </p:childTnLst>
                          </p:cTn>
                        </p:par>
                      </p:childTnLst>
                    </p:cTn>
                  </p:par>
                  <p:par>
                    <p:cTn id="591" fill="hold">
                      <p:stCondLst>
                        <p:cond delay="indefinite"/>
                      </p:stCondLst>
                      <p:childTnLst>
                        <p:par>
                          <p:cTn id="592" fill="hold">
                            <p:stCondLst>
                              <p:cond delay="0"/>
                            </p:stCondLst>
                            <p:childTnLst>
                              <p:par>
                                <p:cTn id="593" presetID="2" presetClass="entr" presetSubtype="4" fill="hold" grpId="0" nodeType="clickEffect">
                                  <p:stCondLst>
                                    <p:cond delay="0"/>
                                  </p:stCondLst>
                                  <p:childTnLst>
                                    <p:set>
                                      <p:cBhvr>
                                        <p:cTn id="594" dur="1" fill="hold">
                                          <p:stCondLst>
                                            <p:cond delay="0"/>
                                          </p:stCondLst>
                                        </p:cTn>
                                        <p:tgtEl>
                                          <p:spTgt spid="127"/>
                                        </p:tgtEl>
                                        <p:attrNameLst>
                                          <p:attrName>style.visibility</p:attrName>
                                        </p:attrNameLst>
                                      </p:cBhvr>
                                      <p:to>
                                        <p:strVal val="visible"/>
                                      </p:to>
                                    </p:set>
                                    <p:anim calcmode="lin" valueType="num">
                                      <p:cBhvr additive="base">
                                        <p:cTn id="595" dur="500" fill="hold"/>
                                        <p:tgtEl>
                                          <p:spTgt spid="127"/>
                                        </p:tgtEl>
                                        <p:attrNameLst>
                                          <p:attrName>ppt_x</p:attrName>
                                        </p:attrNameLst>
                                      </p:cBhvr>
                                      <p:tavLst>
                                        <p:tav tm="0">
                                          <p:val>
                                            <p:strVal val="#ppt_x"/>
                                          </p:val>
                                        </p:tav>
                                        <p:tav tm="100000">
                                          <p:val>
                                            <p:strVal val="#ppt_x"/>
                                          </p:val>
                                        </p:tav>
                                      </p:tavLst>
                                    </p:anim>
                                    <p:anim calcmode="lin" valueType="num">
                                      <p:cBhvr additive="base">
                                        <p:cTn id="596" dur="500" fill="hold"/>
                                        <p:tgtEl>
                                          <p:spTgt spid="127"/>
                                        </p:tgtEl>
                                        <p:attrNameLst>
                                          <p:attrName>ppt_y</p:attrName>
                                        </p:attrNameLst>
                                      </p:cBhvr>
                                      <p:tavLst>
                                        <p:tav tm="0">
                                          <p:val>
                                            <p:strVal val="1+#ppt_h/2"/>
                                          </p:val>
                                        </p:tav>
                                        <p:tav tm="100000">
                                          <p:val>
                                            <p:strVal val="#ppt_y"/>
                                          </p:val>
                                        </p:tav>
                                      </p:tavLst>
                                    </p:anim>
                                  </p:childTnLst>
                                </p:cTn>
                              </p:par>
                              <p:par>
                                <p:cTn id="597" presetID="2" presetClass="entr" presetSubtype="4" fill="hold" grpId="0" nodeType="withEffect">
                                  <p:stCondLst>
                                    <p:cond delay="0"/>
                                  </p:stCondLst>
                                  <p:childTnLst>
                                    <p:set>
                                      <p:cBhvr>
                                        <p:cTn id="598" dur="1" fill="hold">
                                          <p:stCondLst>
                                            <p:cond delay="0"/>
                                          </p:stCondLst>
                                        </p:cTn>
                                        <p:tgtEl>
                                          <p:spTgt spid="201"/>
                                        </p:tgtEl>
                                        <p:attrNameLst>
                                          <p:attrName>style.visibility</p:attrName>
                                        </p:attrNameLst>
                                      </p:cBhvr>
                                      <p:to>
                                        <p:strVal val="visible"/>
                                      </p:to>
                                    </p:set>
                                    <p:anim calcmode="lin" valueType="num">
                                      <p:cBhvr additive="base">
                                        <p:cTn id="599" dur="500" fill="hold"/>
                                        <p:tgtEl>
                                          <p:spTgt spid="201"/>
                                        </p:tgtEl>
                                        <p:attrNameLst>
                                          <p:attrName>ppt_x</p:attrName>
                                        </p:attrNameLst>
                                      </p:cBhvr>
                                      <p:tavLst>
                                        <p:tav tm="0">
                                          <p:val>
                                            <p:strVal val="#ppt_x"/>
                                          </p:val>
                                        </p:tav>
                                        <p:tav tm="100000">
                                          <p:val>
                                            <p:strVal val="#ppt_x"/>
                                          </p:val>
                                        </p:tav>
                                      </p:tavLst>
                                    </p:anim>
                                    <p:anim calcmode="lin" valueType="num">
                                      <p:cBhvr additive="base">
                                        <p:cTn id="600" dur="500" fill="hold"/>
                                        <p:tgtEl>
                                          <p:spTgt spid="201"/>
                                        </p:tgtEl>
                                        <p:attrNameLst>
                                          <p:attrName>ppt_y</p:attrName>
                                        </p:attrNameLst>
                                      </p:cBhvr>
                                      <p:tavLst>
                                        <p:tav tm="0">
                                          <p:val>
                                            <p:strVal val="1+#ppt_h/2"/>
                                          </p:val>
                                        </p:tav>
                                        <p:tav tm="100000">
                                          <p:val>
                                            <p:strVal val="#ppt_y"/>
                                          </p:val>
                                        </p:tav>
                                      </p:tavLst>
                                    </p:anim>
                                  </p:childTnLst>
                                </p:cTn>
                              </p:par>
                              <p:par>
                                <p:cTn id="601" presetID="2" presetClass="entr" presetSubtype="4" fill="hold" grpId="0" nodeType="withEffect">
                                  <p:stCondLst>
                                    <p:cond delay="0"/>
                                  </p:stCondLst>
                                  <p:childTnLst>
                                    <p:set>
                                      <p:cBhvr>
                                        <p:cTn id="602" dur="1" fill="hold">
                                          <p:stCondLst>
                                            <p:cond delay="0"/>
                                          </p:stCondLst>
                                        </p:cTn>
                                        <p:tgtEl>
                                          <p:spTgt spid="142"/>
                                        </p:tgtEl>
                                        <p:attrNameLst>
                                          <p:attrName>style.visibility</p:attrName>
                                        </p:attrNameLst>
                                      </p:cBhvr>
                                      <p:to>
                                        <p:strVal val="visible"/>
                                      </p:to>
                                    </p:set>
                                    <p:anim calcmode="lin" valueType="num">
                                      <p:cBhvr additive="base">
                                        <p:cTn id="603" dur="500" fill="hold"/>
                                        <p:tgtEl>
                                          <p:spTgt spid="142"/>
                                        </p:tgtEl>
                                        <p:attrNameLst>
                                          <p:attrName>ppt_x</p:attrName>
                                        </p:attrNameLst>
                                      </p:cBhvr>
                                      <p:tavLst>
                                        <p:tav tm="0">
                                          <p:val>
                                            <p:strVal val="#ppt_x"/>
                                          </p:val>
                                        </p:tav>
                                        <p:tav tm="100000">
                                          <p:val>
                                            <p:strVal val="#ppt_x"/>
                                          </p:val>
                                        </p:tav>
                                      </p:tavLst>
                                    </p:anim>
                                    <p:anim calcmode="lin" valueType="num">
                                      <p:cBhvr additive="base">
                                        <p:cTn id="604" dur="500" fill="hold"/>
                                        <p:tgtEl>
                                          <p:spTgt spid="142"/>
                                        </p:tgtEl>
                                        <p:attrNameLst>
                                          <p:attrName>ppt_y</p:attrName>
                                        </p:attrNameLst>
                                      </p:cBhvr>
                                      <p:tavLst>
                                        <p:tav tm="0">
                                          <p:val>
                                            <p:strVal val="1+#ppt_h/2"/>
                                          </p:val>
                                        </p:tav>
                                        <p:tav tm="100000">
                                          <p:val>
                                            <p:strVal val="#ppt_y"/>
                                          </p:val>
                                        </p:tav>
                                      </p:tavLst>
                                    </p:anim>
                                  </p:childTnLst>
                                </p:cTn>
                              </p:par>
                              <p:par>
                                <p:cTn id="605" presetID="2" presetClass="entr" presetSubtype="4" fill="hold" grpId="0" nodeType="withEffect">
                                  <p:stCondLst>
                                    <p:cond delay="0"/>
                                  </p:stCondLst>
                                  <p:childTnLst>
                                    <p:set>
                                      <p:cBhvr>
                                        <p:cTn id="606" dur="1" fill="hold">
                                          <p:stCondLst>
                                            <p:cond delay="0"/>
                                          </p:stCondLst>
                                        </p:cTn>
                                        <p:tgtEl>
                                          <p:spTgt spid="191"/>
                                        </p:tgtEl>
                                        <p:attrNameLst>
                                          <p:attrName>style.visibility</p:attrName>
                                        </p:attrNameLst>
                                      </p:cBhvr>
                                      <p:to>
                                        <p:strVal val="visible"/>
                                      </p:to>
                                    </p:set>
                                    <p:anim calcmode="lin" valueType="num">
                                      <p:cBhvr additive="base">
                                        <p:cTn id="607" dur="500" fill="hold"/>
                                        <p:tgtEl>
                                          <p:spTgt spid="191"/>
                                        </p:tgtEl>
                                        <p:attrNameLst>
                                          <p:attrName>ppt_x</p:attrName>
                                        </p:attrNameLst>
                                      </p:cBhvr>
                                      <p:tavLst>
                                        <p:tav tm="0">
                                          <p:val>
                                            <p:strVal val="#ppt_x"/>
                                          </p:val>
                                        </p:tav>
                                        <p:tav tm="100000">
                                          <p:val>
                                            <p:strVal val="#ppt_x"/>
                                          </p:val>
                                        </p:tav>
                                      </p:tavLst>
                                    </p:anim>
                                    <p:anim calcmode="lin" valueType="num">
                                      <p:cBhvr additive="base">
                                        <p:cTn id="608" dur="500" fill="hold"/>
                                        <p:tgtEl>
                                          <p:spTgt spid="191"/>
                                        </p:tgtEl>
                                        <p:attrNameLst>
                                          <p:attrName>ppt_y</p:attrName>
                                        </p:attrNameLst>
                                      </p:cBhvr>
                                      <p:tavLst>
                                        <p:tav tm="0">
                                          <p:val>
                                            <p:strVal val="1+#ppt_h/2"/>
                                          </p:val>
                                        </p:tav>
                                        <p:tav tm="100000">
                                          <p:val>
                                            <p:strVal val="#ppt_y"/>
                                          </p:val>
                                        </p:tav>
                                      </p:tavLst>
                                    </p:anim>
                                  </p:childTnLst>
                                </p:cTn>
                              </p:par>
                            </p:childTnLst>
                          </p:cTn>
                        </p:par>
                      </p:childTnLst>
                    </p:cTn>
                  </p:par>
                  <p:par>
                    <p:cTn id="609" fill="hold">
                      <p:stCondLst>
                        <p:cond delay="indefinite"/>
                      </p:stCondLst>
                      <p:childTnLst>
                        <p:par>
                          <p:cTn id="610" fill="hold">
                            <p:stCondLst>
                              <p:cond delay="0"/>
                            </p:stCondLst>
                            <p:childTnLst>
                              <p:par>
                                <p:cTn id="611" presetID="2" presetClass="entr" presetSubtype="4" fill="hold" grpId="0" nodeType="clickEffect">
                                  <p:stCondLst>
                                    <p:cond delay="0"/>
                                  </p:stCondLst>
                                  <p:childTnLst>
                                    <p:set>
                                      <p:cBhvr>
                                        <p:cTn id="612" dur="1" fill="hold">
                                          <p:stCondLst>
                                            <p:cond delay="0"/>
                                          </p:stCondLst>
                                        </p:cTn>
                                        <p:tgtEl>
                                          <p:spTgt spid="279"/>
                                        </p:tgtEl>
                                        <p:attrNameLst>
                                          <p:attrName>style.visibility</p:attrName>
                                        </p:attrNameLst>
                                      </p:cBhvr>
                                      <p:to>
                                        <p:strVal val="visible"/>
                                      </p:to>
                                    </p:set>
                                    <p:anim calcmode="lin" valueType="num">
                                      <p:cBhvr additive="base">
                                        <p:cTn id="613" dur="500" fill="hold"/>
                                        <p:tgtEl>
                                          <p:spTgt spid="279"/>
                                        </p:tgtEl>
                                        <p:attrNameLst>
                                          <p:attrName>ppt_x</p:attrName>
                                        </p:attrNameLst>
                                      </p:cBhvr>
                                      <p:tavLst>
                                        <p:tav tm="0">
                                          <p:val>
                                            <p:strVal val="#ppt_x"/>
                                          </p:val>
                                        </p:tav>
                                        <p:tav tm="100000">
                                          <p:val>
                                            <p:strVal val="#ppt_x"/>
                                          </p:val>
                                        </p:tav>
                                      </p:tavLst>
                                    </p:anim>
                                    <p:anim calcmode="lin" valueType="num">
                                      <p:cBhvr additive="base">
                                        <p:cTn id="614" dur="500" fill="hold"/>
                                        <p:tgtEl>
                                          <p:spTgt spid="279"/>
                                        </p:tgtEl>
                                        <p:attrNameLst>
                                          <p:attrName>ppt_y</p:attrName>
                                        </p:attrNameLst>
                                      </p:cBhvr>
                                      <p:tavLst>
                                        <p:tav tm="0">
                                          <p:val>
                                            <p:strVal val="1+#ppt_h/2"/>
                                          </p:val>
                                        </p:tav>
                                        <p:tav tm="100000">
                                          <p:val>
                                            <p:strVal val="#ppt_y"/>
                                          </p:val>
                                        </p:tav>
                                      </p:tavLst>
                                    </p:anim>
                                  </p:childTnLst>
                                </p:cTn>
                              </p:par>
                              <p:par>
                                <p:cTn id="615" presetID="2" presetClass="entr" presetSubtype="4" fill="hold" grpId="0" nodeType="withEffect">
                                  <p:stCondLst>
                                    <p:cond delay="0"/>
                                  </p:stCondLst>
                                  <p:childTnLst>
                                    <p:set>
                                      <p:cBhvr>
                                        <p:cTn id="616" dur="1" fill="hold">
                                          <p:stCondLst>
                                            <p:cond delay="0"/>
                                          </p:stCondLst>
                                        </p:cTn>
                                        <p:tgtEl>
                                          <p:spTgt spid="256"/>
                                        </p:tgtEl>
                                        <p:attrNameLst>
                                          <p:attrName>style.visibility</p:attrName>
                                        </p:attrNameLst>
                                      </p:cBhvr>
                                      <p:to>
                                        <p:strVal val="visible"/>
                                      </p:to>
                                    </p:set>
                                    <p:anim calcmode="lin" valueType="num">
                                      <p:cBhvr additive="base">
                                        <p:cTn id="617" dur="500" fill="hold"/>
                                        <p:tgtEl>
                                          <p:spTgt spid="256"/>
                                        </p:tgtEl>
                                        <p:attrNameLst>
                                          <p:attrName>ppt_x</p:attrName>
                                        </p:attrNameLst>
                                      </p:cBhvr>
                                      <p:tavLst>
                                        <p:tav tm="0">
                                          <p:val>
                                            <p:strVal val="#ppt_x"/>
                                          </p:val>
                                        </p:tav>
                                        <p:tav tm="100000">
                                          <p:val>
                                            <p:strVal val="#ppt_x"/>
                                          </p:val>
                                        </p:tav>
                                      </p:tavLst>
                                    </p:anim>
                                    <p:anim calcmode="lin" valueType="num">
                                      <p:cBhvr additive="base">
                                        <p:cTn id="618" dur="500" fill="hold"/>
                                        <p:tgtEl>
                                          <p:spTgt spid="256"/>
                                        </p:tgtEl>
                                        <p:attrNameLst>
                                          <p:attrName>ppt_y</p:attrName>
                                        </p:attrNameLst>
                                      </p:cBhvr>
                                      <p:tavLst>
                                        <p:tav tm="0">
                                          <p:val>
                                            <p:strVal val="1+#ppt_h/2"/>
                                          </p:val>
                                        </p:tav>
                                        <p:tav tm="100000">
                                          <p:val>
                                            <p:strVal val="#ppt_y"/>
                                          </p:val>
                                        </p:tav>
                                      </p:tavLst>
                                    </p:anim>
                                  </p:childTnLst>
                                </p:cTn>
                              </p:par>
                            </p:childTnLst>
                          </p:cTn>
                        </p:par>
                      </p:childTnLst>
                    </p:cTn>
                  </p:par>
                  <p:par>
                    <p:cTn id="619" fill="hold">
                      <p:stCondLst>
                        <p:cond delay="indefinite"/>
                      </p:stCondLst>
                      <p:childTnLst>
                        <p:par>
                          <p:cTn id="620" fill="hold">
                            <p:stCondLst>
                              <p:cond delay="0"/>
                            </p:stCondLst>
                            <p:childTnLst>
                              <p:par>
                                <p:cTn id="621" presetID="22" presetClass="entr" presetSubtype="4" fill="hold" nodeType="clickEffect">
                                  <p:stCondLst>
                                    <p:cond delay="0"/>
                                  </p:stCondLst>
                                  <p:childTnLst>
                                    <p:set>
                                      <p:cBhvr>
                                        <p:cTn id="622" dur="1" fill="hold">
                                          <p:stCondLst>
                                            <p:cond delay="0"/>
                                          </p:stCondLst>
                                        </p:cTn>
                                        <p:tgtEl>
                                          <p:spTgt spid="104"/>
                                        </p:tgtEl>
                                        <p:attrNameLst>
                                          <p:attrName>style.visibility</p:attrName>
                                        </p:attrNameLst>
                                      </p:cBhvr>
                                      <p:to>
                                        <p:strVal val="visible"/>
                                      </p:to>
                                    </p:set>
                                    <p:animEffect transition="in" filter="wipe(down)">
                                      <p:cBhvr>
                                        <p:cTn id="623" dur="500"/>
                                        <p:tgtEl>
                                          <p:spTgt spid="104"/>
                                        </p:tgtEl>
                                      </p:cBhvr>
                                    </p:animEffect>
                                  </p:childTnLst>
                                </p:cTn>
                              </p:par>
                            </p:childTnLst>
                          </p:cTn>
                        </p:par>
                      </p:childTnLst>
                    </p:cTn>
                  </p:par>
                  <p:par>
                    <p:cTn id="624" fill="hold">
                      <p:stCondLst>
                        <p:cond delay="indefinite"/>
                      </p:stCondLst>
                      <p:childTnLst>
                        <p:par>
                          <p:cTn id="625" fill="hold">
                            <p:stCondLst>
                              <p:cond delay="0"/>
                            </p:stCondLst>
                            <p:childTnLst>
                              <p:par>
                                <p:cTn id="626" presetID="2" presetClass="entr" presetSubtype="4" fill="hold" grpId="0" nodeType="clickEffect">
                                  <p:stCondLst>
                                    <p:cond delay="0"/>
                                  </p:stCondLst>
                                  <p:childTnLst>
                                    <p:set>
                                      <p:cBhvr>
                                        <p:cTn id="627" dur="1" fill="hold">
                                          <p:stCondLst>
                                            <p:cond delay="0"/>
                                          </p:stCondLst>
                                        </p:cTn>
                                        <p:tgtEl>
                                          <p:spTgt spid="121"/>
                                        </p:tgtEl>
                                        <p:attrNameLst>
                                          <p:attrName>style.visibility</p:attrName>
                                        </p:attrNameLst>
                                      </p:cBhvr>
                                      <p:to>
                                        <p:strVal val="visible"/>
                                      </p:to>
                                    </p:set>
                                    <p:anim calcmode="lin" valueType="num">
                                      <p:cBhvr additive="base">
                                        <p:cTn id="628" dur="500" fill="hold"/>
                                        <p:tgtEl>
                                          <p:spTgt spid="121"/>
                                        </p:tgtEl>
                                        <p:attrNameLst>
                                          <p:attrName>ppt_x</p:attrName>
                                        </p:attrNameLst>
                                      </p:cBhvr>
                                      <p:tavLst>
                                        <p:tav tm="0">
                                          <p:val>
                                            <p:strVal val="#ppt_x"/>
                                          </p:val>
                                        </p:tav>
                                        <p:tav tm="100000">
                                          <p:val>
                                            <p:strVal val="#ppt_x"/>
                                          </p:val>
                                        </p:tav>
                                      </p:tavLst>
                                    </p:anim>
                                    <p:anim calcmode="lin" valueType="num">
                                      <p:cBhvr additive="base">
                                        <p:cTn id="629" dur="500" fill="hold"/>
                                        <p:tgtEl>
                                          <p:spTgt spid="121"/>
                                        </p:tgtEl>
                                        <p:attrNameLst>
                                          <p:attrName>ppt_y</p:attrName>
                                        </p:attrNameLst>
                                      </p:cBhvr>
                                      <p:tavLst>
                                        <p:tav tm="0">
                                          <p:val>
                                            <p:strVal val="1+#ppt_h/2"/>
                                          </p:val>
                                        </p:tav>
                                        <p:tav tm="100000">
                                          <p:val>
                                            <p:strVal val="#ppt_y"/>
                                          </p:val>
                                        </p:tav>
                                      </p:tavLst>
                                    </p:anim>
                                  </p:childTnLst>
                                </p:cTn>
                              </p:par>
                              <p:par>
                                <p:cTn id="630" presetID="2" presetClass="entr" presetSubtype="4" fill="hold" grpId="0" nodeType="withEffect">
                                  <p:stCondLst>
                                    <p:cond delay="0"/>
                                  </p:stCondLst>
                                  <p:childTnLst>
                                    <p:set>
                                      <p:cBhvr>
                                        <p:cTn id="631" dur="1" fill="hold">
                                          <p:stCondLst>
                                            <p:cond delay="0"/>
                                          </p:stCondLst>
                                        </p:cTn>
                                        <p:tgtEl>
                                          <p:spTgt spid="219"/>
                                        </p:tgtEl>
                                        <p:attrNameLst>
                                          <p:attrName>style.visibility</p:attrName>
                                        </p:attrNameLst>
                                      </p:cBhvr>
                                      <p:to>
                                        <p:strVal val="visible"/>
                                      </p:to>
                                    </p:set>
                                    <p:anim calcmode="lin" valueType="num">
                                      <p:cBhvr additive="base">
                                        <p:cTn id="632" dur="500" fill="hold"/>
                                        <p:tgtEl>
                                          <p:spTgt spid="219"/>
                                        </p:tgtEl>
                                        <p:attrNameLst>
                                          <p:attrName>ppt_x</p:attrName>
                                        </p:attrNameLst>
                                      </p:cBhvr>
                                      <p:tavLst>
                                        <p:tav tm="0">
                                          <p:val>
                                            <p:strVal val="#ppt_x"/>
                                          </p:val>
                                        </p:tav>
                                        <p:tav tm="100000">
                                          <p:val>
                                            <p:strVal val="#ppt_x"/>
                                          </p:val>
                                        </p:tav>
                                      </p:tavLst>
                                    </p:anim>
                                    <p:anim calcmode="lin" valueType="num">
                                      <p:cBhvr additive="base">
                                        <p:cTn id="633" dur="500" fill="hold"/>
                                        <p:tgtEl>
                                          <p:spTgt spid="219"/>
                                        </p:tgtEl>
                                        <p:attrNameLst>
                                          <p:attrName>ppt_y</p:attrName>
                                        </p:attrNameLst>
                                      </p:cBhvr>
                                      <p:tavLst>
                                        <p:tav tm="0">
                                          <p:val>
                                            <p:strVal val="1+#ppt_h/2"/>
                                          </p:val>
                                        </p:tav>
                                        <p:tav tm="100000">
                                          <p:val>
                                            <p:strVal val="#ppt_y"/>
                                          </p:val>
                                        </p:tav>
                                      </p:tavLst>
                                    </p:anim>
                                  </p:childTnLst>
                                </p:cTn>
                              </p:par>
                              <p:par>
                                <p:cTn id="634" presetID="2" presetClass="entr" presetSubtype="4" fill="hold" grpId="0" nodeType="withEffect">
                                  <p:stCondLst>
                                    <p:cond delay="0"/>
                                  </p:stCondLst>
                                  <p:childTnLst>
                                    <p:set>
                                      <p:cBhvr>
                                        <p:cTn id="635" dur="1" fill="hold">
                                          <p:stCondLst>
                                            <p:cond delay="0"/>
                                          </p:stCondLst>
                                        </p:cTn>
                                        <p:tgtEl>
                                          <p:spTgt spid="120"/>
                                        </p:tgtEl>
                                        <p:attrNameLst>
                                          <p:attrName>style.visibility</p:attrName>
                                        </p:attrNameLst>
                                      </p:cBhvr>
                                      <p:to>
                                        <p:strVal val="visible"/>
                                      </p:to>
                                    </p:set>
                                    <p:anim calcmode="lin" valueType="num">
                                      <p:cBhvr additive="base">
                                        <p:cTn id="636" dur="500" fill="hold"/>
                                        <p:tgtEl>
                                          <p:spTgt spid="120"/>
                                        </p:tgtEl>
                                        <p:attrNameLst>
                                          <p:attrName>ppt_x</p:attrName>
                                        </p:attrNameLst>
                                      </p:cBhvr>
                                      <p:tavLst>
                                        <p:tav tm="0">
                                          <p:val>
                                            <p:strVal val="#ppt_x"/>
                                          </p:val>
                                        </p:tav>
                                        <p:tav tm="100000">
                                          <p:val>
                                            <p:strVal val="#ppt_x"/>
                                          </p:val>
                                        </p:tav>
                                      </p:tavLst>
                                    </p:anim>
                                    <p:anim calcmode="lin" valueType="num">
                                      <p:cBhvr additive="base">
                                        <p:cTn id="637" dur="500" fill="hold"/>
                                        <p:tgtEl>
                                          <p:spTgt spid="120"/>
                                        </p:tgtEl>
                                        <p:attrNameLst>
                                          <p:attrName>ppt_y</p:attrName>
                                        </p:attrNameLst>
                                      </p:cBhvr>
                                      <p:tavLst>
                                        <p:tav tm="0">
                                          <p:val>
                                            <p:strVal val="1+#ppt_h/2"/>
                                          </p:val>
                                        </p:tav>
                                        <p:tav tm="100000">
                                          <p:val>
                                            <p:strVal val="#ppt_y"/>
                                          </p:val>
                                        </p:tav>
                                      </p:tavLst>
                                    </p:anim>
                                  </p:childTnLst>
                                </p:cTn>
                              </p:par>
                              <p:par>
                                <p:cTn id="638" presetID="2" presetClass="entr" presetSubtype="4" fill="hold" grpId="0" nodeType="withEffect">
                                  <p:stCondLst>
                                    <p:cond delay="0"/>
                                  </p:stCondLst>
                                  <p:childTnLst>
                                    <p:set>
                                      <p:cBhvr>
                                        <p:cTn id="639" dur="1" fill="hold">
                                          <p:stCondLst>
                                            <p:cond delay="0"/>
                                          </p:stCondLst>
                                        </p:cTn>
                                        <p:tgtEl>
                                          <p:spTgt spid="220"/>
                                        </p:tgtEl>
                                        <p:attrNameLst>
                                          <p:attrName>style.visibility</p:attrName>
                                        </p:attrNameLst>
                                      </p:cBhvr>
                                      <p:to>
                                        <p:strVal val="visible"/>
                                      </p:to>
                                    </p:set>
                                    <p:anim calcmode="lin" valueType="num">
                                      <p:cBhvr additive="base">
                                        <p:cTn id="640" dur="500" fill="hold"/>
                                        <p:tgtEl>
                                          <p:spTgt spid="220"/>
                                        </p:tgtEl>
                                        <p:attrNameLst>
                                          <p:attrName>ppt_x</p:attrName>
                                        </p:attrNameLst>
                                      </p:cBhvr>
                                      <p:tavLst>
                                        <p:tav tm="0">
                                          <p:val>
                                            <p:strVal val="#ppt_x"/>
                                          </p:val>
                                        </p:tav>
                                        <p:tav tm="100000">
                                          <p:val>
                                            <p:strVal val="#ppt_x"/>
                                          </p:val>
                                        </p:tav>
                                      </p:tavLst>
                                    </p:anim>
                                    <p:anim calcmode="lin" valueType="num">
                                      <p:cBhvr additive="base">
                                        <p:cTn id="641" dur="500" fill="hold"/>
                                        <p:tgtEl>
                                          <p:spTgt spid="220"/>
                                        </p:tgtEl>
                                        <p:attrNameLst>
                                          <p:attrName>ppt_y</p:attrName>
                                        </p:attrNameLst>
                                      </p:cBhvr>
                                      <p:tavLst>
                                        <p:tav tm="0">
                                          <p:val>
                                            <p:strVal val="1+#ppt_h/2"/>
                                          </p:val>
                                        </p:tav>
                                        <p:tav tm="100000">
                                          <p:val>
                                            <p:strVal val="#ppt_y"/>
                                          </p:val>
                                        </p:tav>
                                      </p:tavLst>
                                    </p:anim>
                                  </p:childTnLst>
                                </p:cTn>
                              </p:par>
                            </p:childTnLst>
                          </p:cTn>
                        </p:par>
                      </p:childTnLst>
                    </p:cTn>
                  </p:par>
                  <p:par>
                    <p:cTn id="642" fill="hold">
                      <p:stCondLst>
                        <p:cond delay="indefinite"/>
                      </p:stCondLst>
                      <p:childTnLst>
                        <p:par>
                          <p:cTn id="643" fill="hold">
                            <p:stCondLst>
                              <p:cond delay="0"/>
                            </p:stCondLst>
                            <p:childTnLst>
                              <p:par>
                                <p:cTn id="644" presetID="2" presetClass="entr" presetSubtype="4" fill="hold" grpId="0" nodeType="clickEffect">
                                  <p:stCondLst>
                                    <p:cond delay="0"/>
                                  </p:stCondLst>
                                  <p:childTnLst>
                                    <p:set>
                                      <p:cBhvr>
                                        <p:cTn id="645" dur="1" fill="hold">
                                          <p:stCondLst>
                                            <p:cond delay="0"/>
                                          </p:stCondLst>
                                        </p:cTn>
                                        <p:tgtEl>
                                          <p:spTgt spid="293"/>
                                        </p:tgtEl>
                                        <p:attrNameLst>
                                          <p:attrName>style.visibility</p:attrName>
                                        </p:attrNameLst>
                                      </p:cBhvr>
                                      <p:to>
                                        <p:strVal val="visible"/>
                                      </p:to>
                                    </p:set>
                                    <p:anim calcmode="lin" valueType="num">
                                      <p:cBhvr additive="base">
                                        <p:cTn id="646" dur="500" fill="hold"/>
                                        <p:tgtEl>
                                          <p:spTgt spid="293"/>
                                        </p:tgtEl>
                                        <p:attrNameLst>
                                          <p:attrName>ppt_x</p:attrName>
                                        </p:attrNameLst>
                                      </p:cBhvr>
                                      <p:tavLst>
                                        <p:tav tm="0">
                                          <p:val>
                                            <p:strVal val="#ppt_x"/>
                                          </p:val>
                                        </p:tav>
                                        <p:tav tm="100000">
                                          <p:val>
                                            <p:strVal val="#ppt_x"/>
                                          </p:val>
                                        </p:tav>
                                      </p:tavLst>
                                    </p:anim>
                                    <p:anim calcmode="lin" valueType="num">
                                      <p:cBhvr additive="base">
                                        <p:cTn id="647" dur="500" fill="hold"/>
                                        <p:tgtEl>
                                          <p:spTgt spid="293"/>
                                        </p:tgtEl>
                                        <p:attrNameLst>
                                          <p:attrName>ppt_y</p:attrName>
                                        </p:attrNameLst>
                                      </p:cBhvr>
                                      <p:tavLst>
                                        <p:tav tm="0">
                                          <p:val>
                                            <p:strVal val="1+#ppt_h/2"/>
                                          </p:val>
                                        </p:tav>
                                        <p:tav tm="100000">
                                          <p:val>
                                            <p:strVal val="#ppt_y"/>
                                          </p:val>
                                        </p:tav>
                                      </p:tavLst>
                                    </p:anim>
                                  </p:childTnLst>
                                </p:cTn>
                              </p:par>
                            </p:childTnLst>
                          </p:cTn>
                        </p:par>
                      </p:childTnLst>
                    </p:cTn>
                  </p:par>
                  <p:par>
                    <p:cTn id="648" fill="hold">
                      <p:stCondLst>
                        <p:cond delay="indefinite"/>
                      </p:stCondLst>
                      <p:childTnLst>
                        <p:par>
                          <p:cTn id="649" fill="hold">
                            <p:stCondLst>
                              <p:cond delay="0"/>
                            </p:stCondLst>
                            <p:childTnLst>
                              <p:par>
                                <p:cTn id="650" presetID="22" presetClass="entr" presetSubtype="4" fill="hold" nodeType="clickEffect">
                                  <p:stCondLst>
                                    <p:cond delay="0"/>
                                  </p:stCondLst>
                                  <p:childTnLst>
                                    <p:set>
                                      <p:cBhvr>
                                        <p:cTn id="651" dur="1" fill="hold">
                                          <p:stCondLst>
                                            <p:cond delay="0"/>
                                          </p:stCondLst>
                                        </p:cTn>
                                        <p:tgtEl>
                                          <p:spTgt spid="204"/>
                                        </p:tgtEl>
                                        <p:attrNameLst>
                                          <p:attrName>style.visibility</p:attrName>
                                        </p:attrNameLst>
                                      </p:cBhvr>
                                      <p:to>
                                        <p:strVal val="visible"/>
                                      </p:to>
                                    </p:set>
                                    <p:animEffect transition="in" filter="wipe(down)">
                                      <p:cBhvr>
                                        <p:cTn id="652" dur="500"/>
                                        <p:tgtEl>
                                          <p:spTgt spid="204"/>
                                        </p:tgtEl>
                                      </p:cBhvr>
                                    </p:animEffect>
                                  </p:childTnLst>
                                </p:cTn>
                              </p:par>
                              <p:par>
                                <p:cTn id="653" presetID="22" presetClass="entr" presetSubtype="4" fill="hold" nodeType="withEffect">
                                  <p:stCondLst>
                                    <p:cond delay="0"/>
                                  </p:stCondLst>
                                  <p:childTnLst>
                                    <p:set>
                                      <p:cBhvr>
                                        <p:cTn id="654" dur="1" fill="hold">
                                          <p:stCondLst>
                                            <p:cond delay="0"/>
                                          </p:stCondLst>
                                        </p:cTn>
                                        <p:tgtEl>
                                          <p:spTgt spid="240"/>
                                        </p:tgtEl>
                                        <p:attrNameLst>
                                          <p:attrName>style.visibility</p:attrName>
                                        </p:attrNameLst>
                                      </p:cBhvr>
                                      <p:to>
                                        <p:strVal val="visible"/>
                                      </p:to>
                                    </p:set>
                                    <p:animEffect transition="in" filter="wipe(down)">
                                      <p:cBhvr>
                                        <p:cTn id="655" dur="500"/>
                                        <p:tgtEl>
                                          <p:spTgt spid="240"/>
                                        </p:tgtEl>
                                      </p:cBhvr>
                                    </p:animEffect>
                                  </p:childTnLst>
                                </p:cTn>
                              </p:par>
                              <p:par>
                                <p:cTn id="656" presetID="2" presetClass="entr" presetSubtype="4" fill="hold" grpId="0" nodeType="withEffect">
                                  <p:stCondLst>
                                    <p:cond delay="0"/>
                                  </p:stCondLst>
                                  <p:childTnLst>
                                    <p:set>
                                      <p:cBhvr>
                                        <p:cTn id="657" dur="1" fill="hold">
                                          <p:stCondLst>
                                            <p:cond delay="0"/>
                                          </p:stCondLst>
                                        </p:cTn>
                                        <p:tgtEl>
                                          <p:spTgt spid="286"/>
                                        </p:tgtEl>
                                        <p:attrNameLst>
                                          <p:attrName>style.visibility</p:attrName>
                                        </p:attrNameLst>
                                      </p:cBhvr>
                                      <p:to>
                                        <p:strVal val="visible"/>
                                      </p:to>
                                    </p:set>
                                    <p:anim calcmode="lin" valueType="num">
                                      <p:cBhvr additive="base">
                                        <p:cTn id="658" dur="500" fill="hold"/>
                                        <p:tgtEl>
                                          <p:spTgt spid="286"/>
                                        </p:tgtEl>
                                        <p:attrNameLst>
                                          <p:attrName>ppt_x</p:attrName>
                                        </p:attrNameLst>
                                      </p:cBhvr>
                                      <p:tavLst>
                                        <p:tav tm="0">
                                          <p:val>
                                            <p:strVal val="#ppt_x"/>
                                          </p:val>
                                        </p:tav>
                                        <p:tav tm="100000">
                                          <p:val>
                                            <p:strVal val="#ppt_x"/>
                                          </p:val>
                                        </p:tav>
                                      </p:tavLst>
                                    </p:anim>
                                    <p:anim calcmode="lin" valueType="num">
                                      <p:cBhvr additive="base">
                                        <p:cTn id="659" dur="500" fill="hold"/>
                                        <p:tgtEl>
                                          <p:spTgt spid="286"/>
                                        </p:tgtEl>
                                        <p:attrNameLst>
                                          <p:attrName>ppt_y</p:attrName>
                                        </p:attrNameLst>
                                      </p:cBhvr>
                                      <p:tavLst>
                                        <p:tav tm="0">
                                          <p:val>
                                            <p:strVal val="1+#ppt_h/2"/>
                                          </p:val>
                                        </p:tav>
                                        <p:tav tm="100000">
                                          <p:val>
                                            <p:strVal val="#ppt_y"/>
                                          </p:val>
                                        </p:tav>
                                      </p:tavLst>
                                    </p:anim>
                                  </p:childTnLst>
                                </p:cTn>
                              </p:par>
                              <p:par>
                                <p:cTn id="660" presetID="2" presetClass="entr" presetSubtype="4" fill="hold" grpId="0" nodeType="withEffect">
                                  <p:stCondLst>
                                    <p:cond delay="0"/>
                                  </p:stCondLst>
                                  <p:childTnLst>
                                    <p:set>
                                      <p:cBhvr>
                                        <p:cTn id="661" dur="1" fill="hold">
                                          <p:stCondLst>
                                            <p:cond delay="0"/>
                                          </p:stCondLst>
                                        </p:cTn>
                                        <p:tgtEl>
                                          <p:spTgt spid="234"/>
                                        </p:tgtEl>
                                        <p:attrNameLst>
                                          <p:attrName>style.visibility</p:attrName>
                                        </p:attrNameLst>
                                      </p:cBhvr>
                                      <p:to>
                                        <p:strVal val="visible"/>
                                      </p:to>
                                    </p:set>
                                    <p:anim calcmode="lin" valueType="num">
                                      <p:cBhvr additive="base">
                                        <p:cTn id="662" dur="500" fill="hold"/>
                                        <p:tgtEl>
                                          <p:spTgt spid="234"/>
                                        </p:tgtEl>
                                        <p:attrNameLst>
                                          <p:attrName>ppt_x</p:attrName>
                                        </p:attrNameLst>
                                      </p:cBhvr>
                                      <p:tavLst>
                                        <p:tav tm="0">
                                          <p:val>
                                            <p:strVal val="#ppt_x"/>
                                          </p:val>
                                        </p:tav>
                                        <p:tav tm="100000">
                                          <p:val>
                                            <p:strVal val="#ppt_x"/>
                                          </p:val>
                                        </p:tav>
                                      </p:tavLst>
                                    </p:anim>
                                    <p:anim calcmode="lin" valueType="num">
                                      <p:cBhvr additive="base">
                                        <p:cTn id="663" dur="500" fill="hold"/>
                                        <p:tgtEl>
                                          <p:spTgt spid="234"/>
                                        </p:tgtEl>
                                        <p:attrNameLst>
                                          <p:attrName>ppt_y</p:attrName>
                                        </p:attrNameLst>
                                      </p:cBhvr>
                                      <p:tavLst>
                                        <p:tav tm="0">
                                          <p:val>
                                            <p:strVal val="1+#ppt_h/2"/>
                                          </p:val>
                                        </p:tav>
                                        <p:tav tm="100000">
                                          <p:val>
                                            <p:strVal val="#ppt_y"/>
                                          </p:val>
                                        </p:tav>
                                      </p:tavLst>
                                    </p:anim>
                                  </p:childTnLst>
                                </p:cTn>
                              </p:par>
                            </p:childTnLst>
                          </p:cTn>
                        </p:par>
                      </p:childTnLst>
                    </p:cTn>
                  </p:par>
                  <p:par>
                    <p:cTn id="664" fill="hold">
                      <p:stCondLst>
                        <p:cond delay="indefinite"/>
                      </p:stCondLst>
                      <p:childTnLst>
                        <p:par>
                          <p:cTn id="665" fill="hold">
                            <p:stCondLst>
                              <p:cond delay="0"/>
                            </p:stCondLst>
                            <p:childTnLst>
                              <p:par>
                                <p:cTn id="666" presetID="2" presetClass="entr" presetSubtype="4" fill="hold" grpId="0" nodeType="clickEffect">
                                  <p:stCondLst>
                                    <p:cond delay="0"/>
                                  </p:stCondLst>
                                  <p:childTnLst>
                                    <p:set>
                                      <p:cBhvr>
                                        <p:cTn id="667" dur="1" fill="hold">
                                          <p:stCondLst>
                                            <p:cond delay="0"/>
                                          </p:stCondLst>
                                        </p:cTn>
                                        <p:tgtEl>
                                          <p:spTgt spid="182"/>
                                        </p:tgtEl>
                                        <p:attrNameLst>
                                          <p:attrName>style.visibility</p:attrName>
                                        </p:attrNameLst>
                                      </p:cBhvr>
                                      <p:to>
                                        <p:strVal val="visible"/>
                                      </p:to>
                                    </p:set>
                                    <p:anim calcmode="lin" valueType="num">
                                      <p:cBhvr additive="base">
                                        <p:cTn id="668" dur="500" fill="hold"/>
                                        <p:tgtEl>
                                          <p:spTgt spid="182"/>
                                        </p:tgtEl>
                                        <p:attrNameLst>
                                          <p:attrName>ppt_x</p:attrName>
                                        </p:attrNameLst>
                                      </p:cBhvr>
                                      <p:tavLst>
                                        <p:tav tm="0">
                                          <p:val>
                                            <p:strVal val="#ppt_x"/>
                                          </p:val>
                                        </p:tav>
                                        <p:tav tm="100000">
                                          <p:val>
                                            <p:strVal val="#ppt_x"/>
                                          </p:val>
                                        </p:tav>
                                      </p:tavLst>
                                    </p:anim>
                                    <p:anim calcmode="lin" valueType="num">
                                      <p:cBhvr additive="base">
                                        <p:cTn id="669" dur="500" fill="hold"/>
                                        <p:tgtEl>
                                          <p:spTgt spid="182"/>
                                        </p:tgtEl>
                                        <p:attrNameLst>
                                          <p:attrName>ppt_y</p:attrName>
                                        </p:attrNameLst>
                                      </p:cBhvr>
                                      <p:tavLst>
                                        <p:tav tm="0">
                                          <p:val>
                                            <p:strVal val="1+#ppt_h/2"/>
                                          </p:val>
                                        </p:tav>
                                        <p:tav tm="100000">
                                          <p:val>
                                            <p:strVal val="#ppt_y"/>
                                          </p:val>
                                        </p:tav>
                                      </p:tavLst>
                                    </p:anim>
                                  </p:childTnLst>
                                </p:cTn>
                              </p:par>
                              <p:par>
                                <p:cTn id="670" presetID="2" presetClass="entr" presetSubtype="4" fill="hold" grpId="0" nodeType="withEffect">
                                  <p:stCondLst>
                                    <p:cond delay="0"/>
                                  </p:stCondLst>
                                  <p:childTnLst>
                                    <p:set>
                                      <p:cBhvr>
                                        <p:cTn id="671" dur="1" fill="hold">
                                          <p:stCondLst>
                                            <p:cond delay="0"/>
                                          </p:stCondLst>
                                        </p:cTn>
                                        <p:tgtEl>
                                          <p:spTgt spid="402"/>
                                        </p:tgtEl>
                                        <p:attrNameLst>
                                          <p:attrName>style.visibility</p:attrName>
                                        </p:attrNameLst>
                                      </p:cBhvr>
                                      <p:to>
                                        <p:strVal val="visible"/>
                                      </p:to>
                                    </p:set>
                                    <p:anim calcmode="lin" valueType="num">
                                      <p:cBhvr additive="base">
                                        <p:cTn id="672" dur="500" fill="hold"/>
                                        <p:tgtEl>
                                          <p:spTgt spid="402"/>
                                        </p:tgtEl>
                                        <p:attrNameLst>
                                          <p:attrName>ppt_x</p:attrName>
                                        </p:attrNameLst>
                                      </p:cBhvr>
                                      <p:tavLst>
                                        <p:tav tm="0">
                                          <p:val>
                                            <p:strVal val="#ppt_x"/>
                                          </p:val>
                                        </p:tav>
                                        <p:tav tm="100000">
                                          <p:val>
                                            <p:strVal val="#ppt_x"/>
                                          </p:val>
                                        </p:tav>
                                      </p:tavLst>
                                    </p:anim>
                                    <p:anim calcmode="lin" valueType="num">
                                      <p:cBhvr additive="base">
                                        <p:cTn id="673" dur="500" fill="hold"/>
                                        <p:tgtEl>
                                          <p:spTgt spid="402"/>
                                        </p:tgtEl>
                                        <p:attrNameLst>
                                          <p:attrName>ppt_y</p:attrName>
                                        </p:attrNameLst>
                                      </p:cBhvr>
                                      <p:tavLst>
                                        <p:tav tm="0">
                                          <p:val>
                                            <p:strVal val="1+#ppt_h/2"/>
                                          </p:val>
                                        </p:tav>
                                        <p:tav tm="100000">
                                          <p:val>
                                            <p:strVal val="#ppt_y"/>
                                          </p:val>
                                        </p:tav>
                                      </p:tavLst>
                                    </p:anim>
                                  </p:childTnLst>
                                </p:cTn>
                              </p:par>
                              <p:par>
                                <p:cTn id="674" presetID="2" presetClass="entr" presetSubtype="4" fill="hold" grpId="0" nodeType="withEffect">
                                  <p:stCondLst>
                                    <p:cond delay="0"/>
                                  </p:stCondLst>
                                  <p:childTnLst>
                                    <p:set>
                                      <p:cBhvr>
                                        <p:cTn id="675" dur="1" fill="hold">
                                          <p:stCondLst>
                                            <p:cond delay="0"/>
                                          </p:stCondLst>
                                        </p:cTn>
                                        <p:tgtEl>
                                          <p:spTgt spid="403"/>
                                        </p:tgtEl>
                                        <p:attrNameLst>
                                          <p:attrName>style.visibility</p:attrName>
                                        </p:attrNameLst>
                                      </p:cBhvr>
                                      <p:to>
                                        <p:strVal val="visible"/>
                                      </p:to>
                                    </p:set>
                                    <p:anim calcmode="lin" valueType="num">
                                      <p:cBhvr additive="base">
                                        <p:cTn id="676" dur="500" fill="hold"/>
                                        <p:tgtEl>
                                          <p:spTgt spid="403"/>
                                        </p:tgtEl>
                                        <p:attrNameLst>
                                          <p:attrName>ppt_x</p:attrName>
                                        </p:attrNameLst>
                                      </p:cBhvr>
                                      <p:tavLst>
                                        <p:tav tm="0">
                                          <p:val>
                                            <p:strVal val="#ppt_x"/>
                                          </p:val>
                                        </p:tav>
                                        <p:tav tm="100000">
                                          <p:val>
                                            <p:strVal val="#ppt_x"/>
                                          </p:val>
                                        </p:tav>
                                      </p:tavLst>
                                    </p:anim>
                                    <p:anim calcmode="lin" valueType="num">
                                      <p:cBhvr additive="base">
                                        <p:cTn id="677" dur="500" fill="hold"/>
                                        <p:tgtEl>
                                          <p:spTgt spid="403"/>
                                        </p:tgtEl>
                                        <p:attrNameLst>
                                          <p:attrName>ppt_y</p:attrName>
                                        </p:attrNameLst>
                                      </p:cBhvr>
                                      <p:tavLst>
                                        <p:tav tm="0">
                                          <p:val>
                                            <p:strVal val="1+#ppt_h/2"/>
                                          </p:val>
                                        </p:tav>
                                        <p:tav tm="100000">
                                          <p:val>
                                            <p:strVal val="#ppt_y"/>
                                          </p:val>
                                        </p:tav>
                                      </p:tavLst>
                                    </p:anim>
                                  </p:childTnLst>
                                </p:cTn>
                              </p:par>
                            </p:childTnLst>
                          </p:cTn>
                        </p:par>
                      </p:childTnLst>
                    </p:cTn>
                  </p:par>
                  <p:par>
                    <p:cTn id="678" fill="hold">
                      <p:stCondLst>
                        <p:cond delay="indefinite"/>
                      </p:stCondLst>
                      <p:childTnLst>
                        <p:par>
                          <p:cTn id="679" fill="hold">
                            <p:stCondLst>
                              <p:cond delay="0"/>
                            </p:stCondLst>
                            <p:childTnLst>
                              <p:par>
                                <p:cTn id="680" presetID="22" presetClass="entr" presetSubtype="4" fill="hold" nodeType="clickEffect">
                                  <p:stCondLst>
                                    <p:cond delay="0"/>
                                  </p:stCondLst>
                                  <p:childTnLst>
                                    <p:set>
                                      <p:cBhvr>
                                        <p:cTn id="681" dur="1" fill="hold">
                                          <p:stCondLst>
                                            <p:cond delay="0"/>
                                          </p:stCondLst>
                                        </p:cTn>
                                        <p:tgtEl>
                                          <p:spTgt spid="203"/>
                                        </p:tgtEl>
                                        <p:attrNameLst>
                                          <p:attrName>style.visibility</p:attrName>
                                        </p:attrNameLst>
                                      </p:cBhvr>
                                      <p:to>
                                        <p:strVal val="visible"/>
                                      </p:to>
                                    </p:set>
                                    <p:animEffect transition="in" filter="wipe(down)">
                                      <p:cBhvr>
                                        <p:cTn id="682" dur="500"/>
                                        <p:tgtEl>
                                          <p:spTgt spid="203"/>
                                        </p:tgtEl>
                                      </p:cBhvr>
                                    </p:animEffect>
                                  </p:childTnLst>
                                </p:cTn>
                              </p:par>
                              <p:par>
                                <p:cTn id="683" presetID="2" presetClass="entr" presetSubtype="4" fill="hold" grpId="0" nodeType="withEffect">
                                  <p:stCondLst>
                                    <p:cond delay="0"/>
                                  </p:stCondLst>
                                  <p:childTnLst>
                                    <p:set>
                                      <p:cBhvr>
                                        <p:cTn id="684" dur="1" fill="hold">
                                          <p:stCondLst>
                                            <p:cond delay="0"/>
                                          </p:stCondLst>
                                        </p:cTn>
                                        <p:tgtEl>
                                          <p:spTgt spid="248"/>
                                        </p:tgtEl>
                                        <p:attrNameLst>
                                          <p:attrName>style.visibility</p:attrName>
                                        </p:attrNameLst>
                                      </p:cBhvr>
                                      <p:to>
                                        <p:strVal val="visible"/>
                                      </p:to>
                                    </p:set>
                                    <p:anim calcmode="lin" valueType="num">
                                      <p:cBhvr additive="base">
                                        <p:cTn id="685" dur="500" fill="hold"/>
                                        <p:tgtEl>
                                          <p:spTgt spid="248"/>
                                        </p:tgtEl>
                                        <p:attrNameLst>
                                          <p:attrName>ppt_x</p:attrName>
                                        </p:attrNameLst>
                                      </p:cBhvr>
                                      <p:tavLst>
                                        <p:tav tm="0">
                                          <p:val>
                                            <p:strVal val="#ppt_x"/>
                                          </p:val>
                                        </p:tav>
                                        <p:tav tm="100000">
                                          <p:val>
                                            <p:strVal val="#ppt_x"/>
                                          </p:val>
                                        </p:tav>
                                      </p:tavLst>
                                    </p:anim>
                                    <p:anim calcmode="lin" valueType="num">
                                      <p:cBhvr additive="base">
                                        <p:cTn id="686" dur="500" fill="hold"/>
                                        <p:tgtEl>
                                          <p:spTgt spid="248"/>
                                        </p:tgtEl>
                                        <p:attrNameLst>
                                          <p:attrName>ppt_y</p:attrName>
                                        </p:attrNameLst>
                                      </p:cBhvr>
                                      <p:tavLst>
                                        <p:tav tm="0">
                                          <p:val>
                                            <p:strVal val="1+#ppt_h/2"/>
                                          </p:val>
                                        </p:tav>
                                        <p:tav tm="100000">
                                          <p:val>
                                            <p:strVal val="#ppt_y"/>
                                          </p:val>
                                        </p:tav>
                                      </p:tavLst>
                                    </p:anim>
                                  </p:childTnLst>
                                </p:cTn>
                              </p:par>
                              <p:par>
                                <p:cTn id="687" presetID="2" presetClass="entr" presetSubtype="4" fill="hold" grpId="0" nodeType="withEffect">
                                  <p:stCondLst>
                                    <p:cond delay="0"/>
                                  </p:stCondLst>
                                  <p:childTnLst>
                                    <p:set>
                                      <p:cBhvr>
                                        <p:cTn id="688" dur="1" fill="hold">
                                          <p:stCondLst>
                                            <p:cond delay="0"/>
                                          </p:stCondLst>
                                        </p:cTn>
                                        <p:tgtEl>
                                          <p:spTgt spid="249"/>
                                        </p:tgtEl>
                                        <p:attrNameLst>
                                          <p:attrName>style.visibility</p:attrName>
                                        </p:attrNameLst>
                                      </p:cBhvr>
                                      <p:to>
                                        <p:strVal val="visible"/>
                                      </p:to>
                                    </p:set>
                                    <p:anim calcmode="lin" valueType="num">
                                      <p:cBhvr additive="base">
                                        <p:cTn id="689" dur="500" fill="hold"/>
                                        <p:tgtEl>
                                          <p:spTgt spid="249"/>
                                        </p:tgtEl>
                                        <p:attrNameLst>
                                          <p:attrName>ppt_x</p:attrName>
                                        </p:attrNameLst>
                                      </p:cBhvr>
                                      <p:tavLst>
                                        <p:tav tm="0">
                                          <p:val>
                                            <p:strVal val="#ppt_x"/>
                                          </p:val>
                                        </p:tav>
                                        <p:tav tm="100000">
                                          <p:val>
                                            <p:strVal val="#ppt_x"/>
                                          </p:val>
                                        </p:tav>
                                      </p:tavLst>
                                    </p:anim>
                                    <p:anim calcmode="lin" valueType="num">
                                      <p:cBhvr additive="base">
                                        <p:cTn id="690" dur="500" fill="hold"/>
                                        <p:tgtEl>
                                          <p:spTgt spid="249"/>
                                        </p:tgtEl>
                                        <p:attrNameLst>
                                          <p:attrName>ppt_y</p:attrName>
                                        </p:attrNameLst>
                                      </p:cBhvr>
                                      <p:tavLst>
                                        <p:tav tm="0">
                                          <p:val>
                                            <p:strVal val="1+#ppt_h/2"/>
                                          </p:val>
                                        </p:tav>
                                        <p:tav tm="100000">
                                          <p:val>
                                            <p:strVal val="#ppt_y"/>
                                          </p:val>
                                        </p:tav>
                                      </p:tavLst>
                                    </p:anim>
                                  </p:childTnLst>
                                </p:cTn>
                              </p:par>
                            </p:childTnLst>
                          </p:cTn>
                        </p:par>
                      </p:childTnLst>
                    </p:cTn>
                  </p:par>
                  <p:par>
                    <p:cTn id="691" fill="hold">
                      <p:stCondLst>
                        <p:cond delay="indefinite"/>
                      </p:stCondLst>
                      <p:childTnLst>
                        <p:par>
                          <p:cTn id="692" fill="hold">
                            <p:stCondLst>
                              <p:cond delay="0"/>
                            </p:stCondLst>
                            <p:childTnLst>
                              <p:par>
                                <p:cTn id="693" presetID="22" presetClass="entr" presetSubtype="8" fill="hold" nodeType="clickEffect">
                                  <p:stCondLst>
                                    <p:cond delay="0"/>
                                  </p:stCondLst>
                                  <p:childTnLst>
                                    <p:set>
                                      <p:cBhvr>
                                        <p:cTn id="694" dur="1" fill="hold">
                                          <p:stCondLst>
                                            <p:cond delay="0"/>
                                          </p:stCondLst>
                                        </p:cTn>
                                        <p:tgtEl>
                                          <p:spTgt spid="186"/>
                                        </p:tgtEl>
                                        <p:attrNameLst>
                                          <p:attrName>style.visibility</p:attrName>
                                        </p:attrNameLst>
                                      </p:cBhvr>
                                      <p:to>
                                        <p:strVal val="visible"/>
                                      </p:to>
                                    </p:set>
                                    <p:animEffect transition="in" filter="wipe(left)">
                                      <p:cBhvr>
                                        <p:cTn id="695" dur="500"/>
                                        <p:tgtEl>
                                          <p:spTgt spid="186"/>
                                        </p:tgtEl>
                                      </p:cBhvr>
                                    </p:animEffect>
                                  </p:childTnLst>
                                </p:cTn>
                              </p:par>
                              <p:par>
                                <p:cTn id="696" presetID="22" presetClass="entr" presetSubtype="8" fill="hold" nodeType="withEffect">
                                  <p:stCondLst>
                                    <p:cond delay="0"/>
                                  </p:stCondLst>
                                  <p:childTnLst>
                                    <p:set>
                                      <p:cBhvr>
                                        <p:cTn id="697" dur="1" fill="hold">
                                          <p:stCondLst>
                                            <p:cond delay="0"/>
                                          </p:stCondLst>
                                        </p:cTn>
                                        <p:tgtEl>
                                          <p:spTgt spid="188"/>
                                        </p:tgtEl>
                                        <p:attrNameLst>
                                          <p:attrName>style.visibility</p:attrName>
                                        </p:attrNameLst>
                                      </p:cBhvr>
                                      <p:to>
                                        <p:strVal val="visible"/>
                                      </p:to>
                                    </p:set>
                                    <p:animEffect transition="in" filter="wipe(left)">
                                      <p:cBhvr>
                                        <p:cTn id="698" dur="500"/>
                                        <p:tgtEl>
                                          <p:spTgt spid="188"/>
                                        </p:tgtEl>
                                      </p:cBhvr>
                                    </p:animEffect>
                                  </p:childTnLst>
                                </p:cTn>
                              </p:par>
                            </p:childTnLst>
                          </p:cTn>
                        </p:par>
                      </p:childTnLst>
                    </p:cTn>
                  </p:par>
                  <p:par>
                    <p:cTn id="699" fill="hold">
                      <p:stCondLst>
                        <p:cond delay="indefinite"/>
                      </p:stCondLst>
                      <p:childTnLst>
                        <p:par>
                          <p:cTn id="700" fill="hold">
                            <p:stCondLst>
                              <p:cond delay="0"/>
                            </p:stCondLst>
                            <p:childTnLst>
                              <p:par>
                                <p:cTn id="701" presetID="2" presetClass="entr" presetSubtype="4" fill="hold" grpId="0" nodeType="clickEffect">
                                  <p:stCondLst>
                                    <p:cond delay="0"/>
                                  </p:stCondLst>
                                  <p:childTnLst>
                                    <p:set>
                                      <p:cBhvr>
                                        <p:cTn id="702" dur="1" fill="hold">
                                          <p:stCondLst>
                                            <p:cond delay="0"/>
                                          </p:stCondLst>
                                        </p:cTn>
                                        <p:tgtEl>
                                          <p:spTgt spid="398"/>
                                        </p:tgtEl>
                                        <p:attrNameLst>
                                          <p:attrName>style.visibility</p:attrName>
                                        </p:attrNameLst>
                                      </p:cBhvr>
                                      <p:to>
                                        <p:strVal val="visible"/>
                                      </p:to>
                                    </p:set>
                                    <p:anim calcmode="lin" valueType="num">
                                      <p:cBhvr additive="base">
                                        <p:cTn id="703" dur="500" fill="hold"/>
                                        <p:tgtEl>
                                          <p:spTgt spid="398"/>
                                        </p:tgtEl>
                                        <p:attrNameLst>
                                          <p:attrName>ppt_x</p:attrName>
                                        </p:attrNameLst>
                                      </p:cBhvr>
                                      <p:tavLst>
                                        <p:tav tm="0">
                                          <p:val>
                                            <p:strVal val="#ppt_x"/>
                                          </p:val>
                                        </p:tav>
                                        <p:tav tm="100000">
                                          <p:val>
                                            <p:strVal val="#ppt_x"/>
                                          </p:val>
                                        </p:tav>
                                      </p:tavLst>
                                    </p:anim>
                                    <p:anim calcmode="lin" valueType="num">
                                      <p:cBhvr additive="base">
                                        <p:cTn id="704" dur="500" fill="hold"/>
                                        <p:tgtEl>
                                          <p:spTgt spid="398"/>
                                        </p:tgtEl>
                                        <p:attrNameLst>
                                          <p:attrName>ppt_y</p:attrName>
                                        </p:attrNameLst>
                                      </p:cBhvr>
                                      <p:tavLst>
                                        <p:tav tm="0">
                                          <p:val>
                                            <p:strVal val="1+#ppt_h/2"/>
                                          </p:val>
                                        </p:tav>
                                        <p:tav tm="100000">
                                          <p:val>
                                            <p:strVal val="#ppt_y"/>
                                          </p:val>
                                        </p:tav>
                                      </p:tavLst>
                                    </p:anim>
                                  </p:childTnLst>
                                </p:cTn>
                              </p:par>
                              <p:par>
                                <p:cTn id="705" presetID="2" presetClass="entr" presetSubtype="4" fill="hold" grpId="0" nodeType="withEffect">
                                  <p:stCondLst>
                                    <p:cond delay="0"/>
                                  </p:stCondLst>
                                  <p:childTnLst>
                                    <p:set>
                                      <p:cBhvr>
                                        <p:cTn id="706" dur="1" fill="hold">
                                          <p:stCondLst>
                                            <p:cond delay="0"/>
                                          </p:stCondLst>
                                        </p:cTn>
                                        <p:tgtEl>
                                          <p:spTgt spid="268"/>
                                        </p:tgtEl>
                                        <p:attrNameLst>
                                          <p:attrName>style.visibility</p:attrName>
                                        </p:attrNameLst>
                                      </p:cBhvr>
                                      <p:to>
                                        <p:strVal val="visible"/>
                                      </p:to>
                                    </p:set>
                                    <p:anim calcmode="lin" valueType="num">
                                      <p:cBhvr additive="base">
                                        <p:cTn id="707" dur="500" fill="hold"/>
                                        <p:tgtEl>
                                          <p:spTgt spid="268"/>
                                        </p:tgtEl>
                                        <p:attrNameLst>
                                          <p:attrName>ppt_x</p:attrName>
                                        </p:attrNameLst>
                                      </p:cBhvr>
                                      <p:tavLst>
                                        <p:tav tm="0">
                                          <p:val>
                                            <p:strVal val="#ppt_x"/>
                                          </p:val>
                                        </p:tav>
                                        <p:tav tm="100000">
                                          <p:val>
                                            <p:strVal val="#ppt_x"/>
                                          </p:val>
                                        </p:tav>
                                      </p:tavLst>
                                    </p:anim>
                                    <p:anim calcmode="lin" valueType="num">
                                      <p:cBhvr additive="base">
                                        <p:cTn id="708" dur="500" fill="hold"/>
                                        <p:tgtEl>
                                          <p:spTgt spid="268"/>
                                        </p:tgtEl>
                                        <p:attrNameLst>
                                          <p:attrName>ppt_y</p:attrName>
                                        </p:attrNameLst>
                                      </p:cBhvr>
                                      <p:tavLst>
                                        <p:tav tm="0">
                                          <p:val>
                                            <p:strVal val="1+#ppt_h/2"/>
                                          </p:val>
                                        </p:tav>
                                        <p:tav tm="100000">
                                          <p:val>
                                            <p:strVal val="#ppt_y"/>
                                          </p:val>
                                        </p:tav>
                                      </p:tavLst>
                                    </p:anim>
                                  </p:childTnLst>
                                </p:cTn>
                              </p:par>
                            </p:childTnLst>
                          </p:cTn>
                        </p:par>
                      </p:childTnLst>
                    </p:cTn>
                  </p:par>
                  <p:par>
                    <p:cTn id="709" fill="hold">
                      <p:stCondLst>
                        <p:cond delay="indefinite"/>
                      </p:stCondLst>
                      <p:childTnLst>
                        <p:par>
                          <p:cTn id="710" fill="hold">
                            <p:stCondLst>
                              <p:cond delay="0"/>
                            </p:stCondLst>
                            <p:childTnLst>
                              <p:par>
                                <p:cTn id="711" presetID="22" presetClass="entr" presetSubtype="4" fill="hold" nodeType="clickEffect">
                                  <p:stCondLst>
                                    <p:cond delay="0"/>
                                  </p:stCondLst>
                                  <p:childTnLst>
                                    <p:set>
                                      <p:cBhvr>
                                        <p:cTn id="712" dur="1" fill="hold">
                                          <p:stCondLst>
                                            <p:cond delay="0"/>
                                          </p:stCondLst>
                                        </p:cTn>
                                        <p:tgtEl>
                                          <p:spTgt spid="107"/>
                                        </p:tgtEl>
                                        <p:attrNameLst>
                                          <p:attrName>style.visibility</p:attrName>
                                        </p:attrNameLst>
                                      </p:cBhvr>
                                      <p:to>
                                        <p:strVal val="visible"/>
                                      </p:to>
                                    </p:set>
                                    <p:animEffect transition="in" filter="wipe(down)">
                                      <p:cBhvr>
                                        <p:cTn id="713" dur="500"/>
                                        <p:tgtEl>
                                          <p:spTgt spid="107"/>
                                        </p:tgtEl>
                                      </p:cBhvr>
                                    </p:animEffect>
                                  </p:childTnLst>
                                </p:cTn>
                              </p:par>
                            </p:childTnLst>
                          </p:cTn>
                        </p:par>
                      </p:childTnLst>
                    </p:cTn>
                  </p:par>
                  <p:par>
                    <p:cTn id="714" fill="hold">
                      <p:stCondLst>
                        <p:cond delay="indefinite"/>
                      </p:stCondLst>
                      <p:childTnLst>
                        <p:par>
                          <p:cTn id="715" fill="hold">
                            <p:stCondLst>
                              <p:cond delay="0"/>
                            </p:stCondLst>
                            <p:childTnLst>
                              <p:par>
                                <p:cTn id="716" presetID="2" presetClass="entr" presetSubtype="4" fill="hold" grpId="0" nodeType="clickEffect">
                                  <p:stCondLst>
                                    <p:cond delay="0"/>
                                  </p:stCondLst>
                                  <p:childTnLst>
                                    <p:set>
                                      <p:cBhvr>
                                        <p:cTn id="717" dur="1" fill="hold">
                                          <p:stCondLst>
                                            <p:cond delay="0"/>
                                          </p:stCondLst>
                                        </p:cTn>
                                        <p:tgtEl>
                                          <p:spTgt spid="124"/>
                                        </p:tgtEl>
                                        <p:attrNameLst>
                                          <p:attrName>style.visibility</p:attrName>
                                        </p:attrNameLst>
                                      </p:cBhvr>
                                      <p:to>
                                        <p:strVal val="visible"/>
                                      </p:to>
                                    </p:set>
                                    <p:anim calcmode="lin" valueType="num">
                                      <p:cBhvr additive="base">
                                        <p:cTn id="718" dur="500" fill="hold"/>
                                        <p:tgtEl>
                                          <p:spTgt spid="124"/>
                                        </p:tgtEl>
                                        <p:attrNameLst>
                                          <p:attrName>ppt_x</p:attrName>
                                        </p:attrNameLst>
                                      </p:cBhvr>
                                      <p:tavLst>
                                        <p:tav tm="0">
                                          <p:val>
                                            <p:strVal val="#ppt_x"/>
                                          </p:val>
                                        </p:tav>
                                        <p:tav tm="100000">
                                          <p:val>
                                            <p:strVal val="#ppt_x"/>
                                          </p:val>
                                        </p:tav>
                                      </p:tavLst>
                                    </p:anim>
                                    <p:anim calcmode="lin" valueType="num">
                                      <p:cBhvr additive="base">
                                        <p:cTn id="719" dur="500" fill="hold"/>
                                        <p:tgtEl>
                                          <p:spTgt spid="124"/>
                                        </p:tgtEl>
                                        <p:attrNameLst>
                                          <p:attrName>ppt_y</p:attrName>
                                        </p:attrNameLst>
                                      </p:cBhvr>
                                      <p:tavLst>
                                        <p:tav tm="0">
                                          <p:val>
                                            <p:strVal val="1+#ppt_h/2"/>
                                          </p:val>
                                        </p:tav>
                                        <p:tav tm="100000">
                                          <p:val>
                                            <p:strVal val="#ppt_y"/>
                                          </p:val>
                                        </p:tav>
                                      </p:tavLst>
                                    </p:anim>
                                  </p:childTnLst>
                                </p:cTn>
                              </p:par>
                              <p:par>
                                <p:cTn id="720" presetID="2" presetClass="entr" presetSubtype="4" fill="hold" grpId="0" nodeType="withEffect">
                                  <p:stCondLst>
                                    <p:cond delay="0"/>
                                  </p:stCondLst>
                                  <p:childTnLst>
                                    <p:set>
                                      <p:cBhvr>
                                        <p:cTn id="721" dur="1" fill="hold">
                                          <p:stCondLst>
                                            <p:cond delay="0"/>
                                          </p:stCondLst>
                                        </p:cTn>
                                        <p:tgtEl>
                                          <p:spTgt spid="180"/>
                                        </p:tgtEl>
                                        <p:attrNameLst>
                                          <p:attrName>style.visibility</p:attrName>
                                        </p:attrNameLst>
                                      </p:cBhvr>
                                      <p:to>
                                        <p:strVal val="visible"/>
                                      </p:to>
                                    </p:set>
                                    <p:anim calcmode="lin" valueType="num">
                                      <p:cBhvr additive="base">
                                        <p:cTn id="722" dur="500" fill="hold"/>
                                        <p:tgtEl>
                                          <p:spTgt spid="180"/>
                                        </p:tgtEl>
                                        <p:attrNameLst>
                                          <p:attrName>ppt_x</p:attrName>
                                        </p:attrNameLst>
                                      </p:cBhvr>
                                      <p:tavLst>
                                        <p:tav tm="0">
                                          <p:val>
                                            <p:strVal val="#ppt_x"/>
                                          </p:val>
                                        </p:tav>
                                        <p:tav tm="100000">
                                          <p:val>
                                            <p:strVal val="#ppt_x"/>
                                          </p:val>
                                        </p:tav>
                                      </p:tavLst>
                                    </p:anim>
                                    <p:anim calcmode="lin" valueType="num">
                                      <p:cBhvr additive="base">
                                        <p:cTn id="723" dur="500" fill="hold"/>
                                        <p:tgtEl>
                                          <p:spTgt spid="180"/>
                                        </p:tgtEl>
                                        <p:attrNameLst>
                                          <p:attrName>ppt_y</p:attrName>
                                        </p:attrNameLst>
                                      </p:cBhvr>
                                      <p:tavLst>
                                        <p:tav tm="0">
                                          <p:val>
                                            <p:strVal val="1+#ppt_h/2"/>
                                          </p:val>
                                        </p:tav>
                                        <p:tav tm="100000">
                                          <p:val>
                                            <p:strVal val="#ppt_y"/>
                                          </p:val>
                                        </p:tav>
                                      </p:tavLst>
                                    </p:anim>
                                  </p:childTnLst>
                                </p:cTn>
                              </p:par>
                              <p:par>
                                <p:cTn id="724" presetID="2" presetClass="entr" presetSubtype="4" fill="hold" grpId="0" nodeType="withEffect">
                                  <p:stCondLst>
                                    <p:cond delay="0"/>
                                  </p:stCondLst>
                                  <p:childTnLst>
                                    <p:set>
                                      <p:cBhvr>
                                        <p:cTn id="725" dur="1" fill="hold">
                                          <p:stCondLst>
                                            <p:cond delay="0"/>
                                          </p:stCondLst>
                                        </p:cTn>
                                        <p:tgtEl>
                                          <p:spTgt spid="125"/>
                                        </p:tgtEl>
                                        <p:attrNameLst>
                                          <p:attrName>style.visibility</p:attrName>
                                        </p:attrNameLst>
                                      </p:cBhvr>
                                      <p:to>
                                        <p:strVal val="visible"/>
                                      </p:to>
                                    </p:set>
                                    <p:anim calcmode="lin" valueType="num">
                                      <p:cBhvr additive="base">
                                        <p:cTn id="726" dur="500" fill="hold"/>
                                        <p:tgtEl>
                                          <p:spTgt spid="125"/>
                                        </p:tgtEl>
                                        <p:attrNameLst>
                                          <p:attrName>ppt_x</p:attrName>
                                        </p:attrNameLst>
                                      </p:cBhvr>
                                      <p:tavLst>
                                        <p:tav tm="0">
                                          <p:val>
                                            <p:strVal val="#ppt_x"/>
                                          </p:val>
                                        </p:tav>
                                        <p:tav tm="100000">
                                          <p:val>
                                            <p:strVal val="#ppt_x"/>
                                          </p:val>
                                        </p:tav>
                                      </p:tavLst>
                                    </p:anim>
                                    <p:anim calcmode="lin" valueType="num">
                                      <p:cBhvr additive="base">
                                        <p:cTn id="727" dur="500" fill="hold"/>
                                        <p:tgtEl>
                                          <p:spTgt spid="125"/>
                                        </p:tgtEl>
                                        <p:attrNameLst>
                                          <p:attrName>ppt_y</p:attrName>
                                        </p:attrNameLst>
                                      </p:cBhvr>
                                      <p:tavLst>
                                        <p:tav tm="0">
                                          <p:val>
                                            <p:strVal val="1+#ppt_h/2"/>
                                          </p:val>
                                        </p:tav>
                                        <p:tav tm="100000">
                                          <p:val>
                                            <p:strVal val="#ppt_y"/>
                                          </p:val>
                                        </p:tav>
                                      </p:tavLst>
                                    </p:anim>
                                  </p:childTnLst>
                                </p:cTn>
                              </p:par>
                              <p:par>
                                <p:cTn id="728" presetID="2" presetClass="entr" presetSubtype="4" fill="hold" grpId="0" nodeType="withEffect">
                                  <p:stCondLst>
                                    <p:cond delay="0"/>
                                  </p:stCondLst>
                                  <p:childTnLst>
                                    <p:set>
                                      <p:cBhvr>
                                        <p:cTn id="729" dur="1" fill="hold">
                                          <p:stCondLst>
                                            <p:cond delay="0"/>
                                          </p:stCondLst>
                                        </p:cTn>
                                        <p:tgtEl>
                                          <p:spTgt spid="181"/>
                                        </p:tgtEl>
                                        <p:attrNameLst>
                                          <p:attrName>style.visibility</p:attrName>
                                        </p:attrNameLst>
                                      </p:cBhvr>
                                      <p:to>
                                        <p:strVal val="visible"/>
                                      </p:to>
                                    </p:set>
                                    <p:anim calcmode="lin" valueType="num">
                                      <p:cBhvr additive="base">
                                        <p:cTn id="730" dur="500" fill="hold"/>
                                        <p:tgtEl>
                                          <p:spTgt spid="181"/>
                                        </p:tgtEl>
                                        <p:attrNameLst>
                                          <p:attrName>ppt_x</p:attrName>
                                        </p:attrNameLst>
                                      </p:cBhvr>
                                      <p:tavLst>
                                        <p:tav tm="0">
                                          <p:val>
                                            <p:strVal val="#ppt_x"/>
                                          </p:val>
                                        </p:tav>
                                        <p:tav tm="100000">
                                          <p:val>
                                            <p:strVal val="#ppt_x"/>
                                          </p:val>
                                        </p:tav>
                                      </p:tavLst>
                                    </p:anim>
                                    <p:anim calcmode="lin" valueType="num">
                                      <p:cBhvr additive="base">
                                        <p:cTn id="731" dur="500" fill="hold"/>
                                        <p:tgtEl>
                                          <p:spTgt spid="181"/>
                                        </p:tgtEl>
                                        <p:attrNameLst>
                                          <p:attrName>ppt_y</p:attrName>
                                        </p:attrNameLst>
                                      </p:cBhvr>
                                      <p:tavLst>
                                        <p:tav tm="0">
                                          <p:val>
                                            <p:strVal val="1+#ppt_h/2"/>
                                          </p:val>
                                        </p:tav>
                                        <p:tav tm="100000">
                                          <p:val>
                                            <p:strVal val="#ppt_y"/>
                                          </p:val>
                                        </p:tav>
                                      </p:tavLst>
                                    </p:anim>
                                  </p:childTnLst>
                                </p:cTn>
                              </p:par>
                            </p:childTnLst>
                          </p:cTn>
                        </p:par>
                      </p:childTnLst>
                    </p:cTn>
                  </p:par>
                  <p:par>
                    <p:cTn id="732" fill="hold">
                      <p:stCondLst>
                        <p:cond delay="indefinite"/>
                      </p:stCondLst>
                      <p:childTnLst>
                        <p:par>
                          <p:cTn id="733" fill="hold">
                            <p:stCondLst>
                              <p:cond delay="0"/>
                            </p:stCondLst>
                            <p:childTnLst>
                              <p:par>
                                <p:cTn id="734" presetID="2" presetClass="entr" presetSubtype="4" fill="hold" grpId="0" nodeType="clickEffect">
                                  <p:stCondLst>
                                    <p:cond delay="0"/>
                                  </p:stCondLst>
                                  <p:childTnLst>
                                    <p:set>
                                      <p:cBhvr>
                                        <p:cTn id="735" dur="1" fill="hold">
                                          <p:stCondLst>
                                            <p:cond delay="0"/>
                                          </p:stCondLst>
                                        </p:cTn>
                                        <p:tgtEl>
                                          <p:spTgt spid="278"/>
                                        </p:tgtEl>
                                        <p:attrNameLst>
                                          <p:attrName>style.visibility</p:attrName>
                                        </p:attrNameLst>
                                      </p:cBhvr>
                                      <p:to>
                                        <p:strVal val="visible"/>
                                      </p:to>
                                    </p:set>
                                    <p:anim calcmode="lin" valueType="num">
                                      <p:cBhvr additive="base">
                                        <p:cTn id="736" dur="500" fill="hold"/>
                                        <p:tgtEl>
                                          <p:spTgt spid="278"/>
                                        </p:tgtEl>
                                        <p:attrNameLst>
                                          <p:attrName>ppt_x</p:attrName>
                                        </p:attrNameLst>
                                      </p:cBhvr>
                                      <p:tavLst>
                                        <p:tav tm="0">
                                          <p:val>
                                            <p:strVal val="#ppt_x"/>
                                          </p:val>
                                        </p:tav>
                                        <p:tav tm="100000">
                                          <p:val>
                                            <p:strVal val="#ppt_x"/>
                                          </p:val>
                                        </p:tav>
                                      </p:tavLst>
                                    </p:anim>
                                    <p:anim calcmode="lin" valueType="num">
                                      <p:cBhvr additive="base">
                                        <p:cTn id="737" dur="500" fill="hold"/>
                                        <p:tgtEl>
                                          <p:spTgt spid="278"/>
                                        </p:tgtEl>
                                        <p:attrNameLst>
                                          <p:attrName>ppt_y</p:attrName>
                                        </p:attrNameLst>
                                      </p:cBhvr>
                                      <p:tavLst>
                                        <p:tav tm="0">
                                          <p:val>
                                            <p:strVal val="1+#ppt_h/2"/>
                                          </p:val>
                                        </p:tav>
                                        <p:tav tm="100000">
                                          <p:val>
                                            <p:strVal val="#ppt_y"/>
                                          </p:val>
                                        </p:tav>
                                      </p:tavLst>
                                    </p:anim>
                                  </p:childTnLst>
                                </p:cTn>
                              </p:par>
                              <p:par>
                                <p:cTn id="738" presetID="2" presetClass="entr" presetSubtype="4" fill="hold" grpId="0" nodeType="withEffect">
                                  <p:stCondLst>
                                    <p:cond delay="0"/>
                                  </p:stCondLst>
                                  <p:childTnLst>
                                    <p:set>
                                      <p:cBhvr>
                                        <p:cTn id="739" dur="1" fill="hold">
                                          <p:stCondLst>
                                            <p:cond delay="0"/>
                                          </p:stCondLst>
                                        </p:cTn>
                                        <p:tgtEl>
                                          <p:spTgt spid="255"/>
                                        </p:tgtEl>
                                        <p:attrNameLst>
                                          <p:attrName>style.visibility</p:attrName>
                                        </p:attrNameLst>
                                      </p:cBhvr>
                                      <p:to>
                                        <p:strVal val="visible"/>
                                      </p:to>
                                    </p:set>
                                    <p:anim calcmode="lin" valueType="num">
                                      <p:cBhvr additive="base">
                                        <p:cTn id="740" dur="500" fill="hold"/>
                                        <p:tgtEl>
                                          <p:spTgt spid="255"/>
                                        </p:tgtEl>
                                        <p:attrNameLst>
                                          <p:attrName>ppt_x</p:attrName>
                                        </p:attrNameLst>
                                      </p:cBhvr>
                                      <p:tavLst>
                                        <p:tav tm="0">
                                          <p:val>
                                            <p:strVal val="#ppt_x"/>
                                          </p:val>
                                        </p:tav>
                                        <p:tav tm="100000">
                                          <p:val>
                                            <p:strVal val="#ppt_x"/>
                                          </p:val>
                                        </p:tav>
                                      </p:tavLst>
                                    </p:anim>
                                    <p:anim calcmode="lin" valueType="num">
                                      <p:cBhvr additive="base">
                                        <p:cTn id="741" dur="500" fill="hold"/>
                                        <p:tgtEl>
                                          <p:spTgt spid="255"/>
                                        </p:tgtEl>
                                        <p:attrNameLst>
                                          <p:attrName>ppt_y</p:attrName>
                                        </p:attrNameLst>
                                      </p:cBhvr>
                                      <p:tavLst>
                                        <p:tav tm="0">
                                          <p:val>
                                            <p:strVal val="1+#ppt_h/2"/>
                                          </p:val>
                                        </p:tav>
                                        <p:tav tm="100000">
                                          <p:val>
                                            <p:strVal val="#ppt_y"/>
                                          </p:val>
                                        </p:tav>
                                      </p:tavLst>
                                    </p:anim>
                                  </p:childTnLst>
                                </p:cTn>
                              </p:par>
                            </p:childTnLst>
                          </p:cTn>
                        </p:par>
                      </p:childTnLst>
                    </p:cTn>
                  </p:par>
                  <p:par>
                    <p:cTn id="742" fill="hold">
                      <p:stCondLst>
                        <p:cond delay="indefinite"/>
                      </p:stCondLst>
                      <p:childTnLst>
                        <p:par>
                          <p:cTn id="743" fill="hold">
                            <p:stCondLst>
                              <p:cond delay="0"/>
                            </p:stCondLst>
                            <p:childTnLst>
                              <p:par>
                                <p:cTn id="744" presetID="22" presetClass="entr" presetSubtype="4" fill="hold" nodeType="clickEffect">
                                  <p:stCondLst>
                                    <p:cond delay="0"/>
                                  </p:stCondLst>
                                  <p:childTnLst>
                                    <p:set>
                                      <p:cBhvr>
                                        <p:cTn id="745" dur="1" fill="hold">
                                          <p:stCondLst>
                                            <p:cond delay="0"/>
                                          </p:stCondLst>
                                        </p:cTn>
                                        <p:tgtEl>
                                          <p:spTgt spid="212"/>
                                        </p:tgtEl>
                                        <p:attrNameLst>
                                          <p:attrName>style.visibility</p:attrName>
                                        </p:attrNameLst>
                                      </p:cBhvr>
                                      <p:to>
                                        <p:strVal val="visible"/>
                                      </p:to>
                                    </p:set>
                                    <p:animEffect transition="in" filter="wipe(down)">
                                      <p:cBhvr>
                                        <p:cTn id="746" dur="500"/>
                                        <p:tgtEl>
                                          <p:spTgt spid="212"/>
                                        </p:tgtEl>
                                      </p:cBhvr>
                                    </p:animEffect>
                                  </p:childTnLst>
                                </p:cTn>
                              </p:par>
                              <p:par>
                                <p:cTn id="747" presetID="2" presetClass="entr" presetSubtype="4" fill="hold" grpId="0" nodeType="withEffect">
                                  <p:stCondLst>
                                    <p:cond delay="0"/>
                                  </p:stCondLst>
                                  <p:childTnLst>
                                    <p:set>
                                      <p:cBhvr>
                                        <p:cTn id="748" dur="1" fill="hold">
                                          <p:stCondLst>
                                            <p:cond delay="0"/>
                                          </p:stCondLst>
                                        </p:cTn>
                                        <p:tgtEl>
                                          <p:spTgt spid="122"/>
                                        </p:tgtEl>
                                        <p:attrNameLst>
                                          <p:attrName>style.visibility</p:attrName>
                                        </p:attrNameLst>
                                      </p:cBhvr>
                                      <p:to>
                                        <p:strVal val="visible"/>
                                      </p:to>
                                    </p:set>
                                    <p:anim calcmode="lin" valueType="num">
                                      <p:cBhvr additive="base">
                                        <p:cTn id="749" dur="500" fill="hold"/>
                                        <p:tgtEl>
                                          <p:spTgt spid="122"/>
                                        </p:tgtEl>
                                        <p:attrNameLst>
                                          <p:attrName>ppt_x</p:attrName>
                                        </p:attrNameLst>
                                      </p:cBhvr>
                                      <p:tavLst>
                                        <p:tav tm="0">
                                          <p:val>
                                            <p:strVal val="#ppt_x"/>
                                          </p:val>
                                        </p:tav>
                                        <p:tav tm="100000">
                                          <p:val>
                                            <p:strVal val="#ppt_x"/>
                                          </p:val>
                                        </p:tav>
                                      </p:tavLst>
                                    </p:anim>
                                    <p:anim calcmode="lin" valueType="num">
                                      <p:cBhvr additive="base">
                                        <p:cTn id="750" dur="500" fill="hold"/>
                                        <p:tgtEl>
                                          <p:spTgt spid="122"/>
                                        </p:tgtEl>
                                        <p:attrNameLst>
                                          <p:attrName>ppt_y</p:attrName>
                                        </p:attrNameLst>
                                      </p:cBhvr>
                                      <p:tavLst>
                                        <p:tav tm="0">
                                          <p:val>
                                            <p:strVal val="1+#ppt_h/2"/>
                                          </p:val>
                                        </p:tav>
                                        <p:tav tm="100000">
                                          <p:val>
                                            <p:strVal val="#ppt_y"/>
                                          </p:val>
                                        </p:tav>
                                      </p:tavLst>
                                    </p:anim>
                                  </p:childTnLst>
                                </p:cTn>
                              </p:par>
                              <p:par>
                                <p:cTn id="751" presetID="2" presetClass="entr" presetSubtype="4" fill="hold" grpId="0" nodeType="withEffect">
                                  <p:stCondLst>
                                    <p:cond delay="0"/>
                                  </p:stCondLst>
                                  <p:childTnLst>
                                    <p:set>
                                      <p:cBhvr>
                                        <p:cTn id="752" dur="1" fill="hold">
                                          <p:stCondLst>
                                            <p:cond delay="0"/>
                                          </p:stCondLst>
                                        </p:cTn>
                                        <p:tgtEl>
                                          <p:spTgt spid="161"/>
                                        </p:tgtEl>
                                        <p:attrNameLst>
                                          <p:attrName>style.visibility</p:attrName>
                                        </p:attrNameLst>
                                      </p:cBhvr>
                                      <p:to>
                                        <p:strVal val="visible"/>
                                      </p:to>
                                    </p:set>
                                    <p:anim calcmode="lin" valueType="num">
                                      <p:cBhvr additive="base">
                                        <p:cTn id="753" dur="500" fill="hold"/>
                                        <p:tgtEl>
                                          <p:spTgt spid="161"/>
                                        </p:tgtEl>
                                        <p:attrNameLst>
                                          <p:attrName>ppt_x</p:attrName>
                                        </p:attrNameLst>
                                      </p:cBhvr>
                                      <p:tavLst>
                                        <p:tav tm="0">
                                          <p:val>
                                            <p:strVal val="#ppt_x"/>
                                          </p:val>
                                        </p:tav>
                                        <p:tav tm="100000">
                                          <p:val>
                                            <p:strVal val="#ppt_x"/>
                                          </p:val>
                                        </p:tav>
                                      </p:tavLst>
                                    </p:anim>
                                    <p:anim calcmode="lin" valueType="num">
                                      <p:cBhvr additive="base">
                                        <p:cTn id="754" dur="500" fill="hold"/>
                                        <p:tgtEl>
                                          <p:spTgt spid="161"/>
                                        </p:tgtEl>
                                        <p:attrNameLst>
                                          <p:attrName>ppt_y</p:attrName>
                                        </p:attrNameLst>
                                      </p:cBhvr>
                                      <p:tavLst>
                                        <p:tav tm="0">
                                          <p:val>
                                            <p:strVal val="1+#ppt_h/2"/>
                                          </p:val>
                                        </p:tav>
                                        <p:tav tm="100000">
                                          <p:val>
                                            <p:strVal val="#ppt_y"/>
                                          </p:val>
                                        </p:tav>
                                      </p:tavLst>
                                    </p:anim>
                                  </p:childTnLst>
                                </p:cTn>
                              </p:par>
                              <p:par>
                                <p:cTn id="755" presetID="2" presetClass="entr" presetSubtype="4" fill="hold" grpId="0" nodeType="withEffect">
                                  <p:stCondLst>
                                    <p:cond delay="0"/>
                                  </p:stCondLst>
                                  <p:childTnLst>
                                    <p:set>
                                      <p:cBhvr>
                                        <p:cTn id="756" dur="1" fill="hold">
                                          <p:stCondLst>
                                            <p:cond delay="0"/>
                                          </p:stCondLst>
                                        </p:cTn>
                                        <p:tgtEl>
                                          <p:spTgt spid="123"/>
                                        </p:tgtEl>
                                        <p:attrNameLst>
                                          <p:attrName>style.visibility</p:attrName>
                                        </p:attrNameLst>
                                      </p:cBhvr>
                                      <p:to>
                                        <p:strVal val="visible"/>
                                      </p:to>
                                    </p:set>
                                    <p:anim calcmode="lin" valueType="num">
                                      <p:cBhvr additive="base">
                                        <p:cTn id="757" dur="500" fill="hold"/>
                                        <p:tgtEl>
                                          <p:spTgt spid="123"/>
                                        </p:tgtEl>
                                        <p:attrNameLst>
                                          <p:attrName>ppt_x</p:attrName>
                                        </p:attrNameLst>
                                      </p:cBhvr>
                                      <p:tavLst>
                                        <p:tav tm="0">
                                          <p:val>
                                            <p:strVal val="#ppt_x"/>
                                          </p:val>
                                        </p:tav>
                                        <p:tav tm="100000">
                                          <p:val>
                                            <p:strVal val="#ppt_x"/>
                                          </p:val>
                                        </p:tav>
                                      </p:tavLst>
                                    </p:anim>
                                    <p:anim calcmode="lin" valueType="num">
                                      <p:cBhvr additive="base">
                                        <p:cTn id="758" dur="500" fill="hold"/>
                                        <p:tgtEl>
                                          <p:spTgt spid="123"/>
                                        </p:tgtEl>
                                        <p:attrNameLst>
                                          <p:attrName>ppt_y</p:attrName>
                                        </p:attrNameLst>
                                      </p:cBhvr>
                                      <p:tavLst>
                                        <p:tav tm="0">
                                          <p:val>
                                            <p:strVal val="1+#ppt_h/2"/>
                                          </p:val>
                                        </p:tav>
                                        <p:tav tm="100000">
                                          <p:val>
                                            <p:strVal val="#ppt_y"/>
                                          </p:val>
                                        </p:tav>
                                      </p:tavLst>
                                    </p:anim>
                                  </p:childTnLst>
                                </p:cTn>
                              </p:par>
                              <p:par>
                                <p:cTn id="759" presetID="2" presetClass="entr" presetSubtype="4" fill="hold" grpId="0" nodeType="withEffect">
                                  <p:stCondLst>
                                    <p:cond delay="0"/>
                                  </p:stCondLst>
                                  <p:childTnLst>
                                    <p:set>
                                      <p:cBhvr>
                                        <p:cTn id="760" dur="1" fill="hold">
                                          <p:stCondLst>
                                            <p:cond delay="0"/>
                                          </p:stCondLst>
                                        </p:cTn>
                                        <p:tgtEl>
                                          <p:spTgt spid="215"/>
                                        </p:tgtEl>
                                        <p:attrNameLst>
                                          <p:attrName>style.visibility</p:attrName>
                                        </p:attrNameLst>
                                      </p:cBhvr>
                                      <p:to>
                                        <p:strVal val="visible"/>
                                      </p:to>
                                    </p:set>
                                    <p:anim calcmode="lin" valueType="num">
                                      <p:cBhvr additive="base">
                                        <p:cTn id="761" dur="500" fill="hold"/>
                                        <p:tgtEl>
                                          <p:spTgt spid="215"/>
                                        </p:tgtEl>
                                        <p:attrNameLst>
                                          <p:attrName>ppt_x</p:attrName>
                                        </p:attrNameLst>
                                      </p:cBhvr>
                                      <p:tavLst>
                                        <p:tav tm="0">
                                          <p:val>
                                            <p:strVal val="#ppt_x"/>
                                          </p:val>
                                        </p:tav>
                                        <p:tav tm="100000">
                                          <p:val>
                                            <p:strVal val="#ppt_x"/>
                                          </p:val>
                                        </p:tav>
                                      </p:tavLst>
                                    </p:anim>
                                    <p:anim calcmode="lin" valueType="num">
                                      <p:cBhvr additive="base">
                                        <p:cTn id="762" dur="500" fill="hold"/>
                                        <p:tgtEl>
                                          <p:spTgt spid="215"/>
                                        </p:tgtEl>
                                        <p:attrNameLst>
                                          <p:attrName>ppt_y</p:attrName>
                                        </p:attrNameLst>
                                      </p:cBhvr>
                                      <p:tavLst>
                                        <p:tav tm="0">
                                          <p:val>
                                            <p:strVal val="1+#ppt_h/2"/>
                                          </p:val>
                                        </p:tav>
                                        <p:tav tm="100000">
                                          <p:val>
                                            <p:strVal val="#ppt_y"/>
                                          </p:val>
                                        </p:tav>
                                      </p:tavLst>
                                    </p:anim>
                                  </p:childTnLst>
                                </p:cTn>
                              </p:par>
                            </p:childTnLst>
                          </p:cTn>
                        </p:par>
                      </p:childTnLst>
                    </p:cTn>
                  </p:par>
                  <p:par>
                    <p:cTn id="763" fill="hold">
                      <p:stCondLst>
                        <p:cond delay="indefinite"/>
                      </p:stCondLst>
                      <p:childTnLst>
                        <p:par>
                          <p:cTn id="764" fill="hold">
                            <p:stCondLst>
                              <p:cond delay="0"/>
                            </p:stCondLst>
                            <p:childTnLst>
                              <p:par>
                                <p:cTn id="765" presetID="2" presetClass="entr" presetSubtype="4" fill="hold" grpId="0" nodeType="clickEffect">
                                  <p:stCondLst>
                                    <p:cond delay="0"/>
                                  </p:stCondLst>
                                  <p:childTnLst>
                                    <p:set>
                                      <p:cBhvr>
                                        <p:cTn id="766" dur="1" fill="hold">
                                          <p:stCondLst>
                                            <p:cond delay="0"/>
                                          </p:stCondLst>
                                        </p:cTn>
                                        <p:tgtEl>
                                          <p:spTgt spid="294"/>
                                        </p:tgtEl>
                                        <p:attrNameLst>
                                          <p:attrName>style.visibility</p:attrName>
                                        </p:attrNameLst>
                                      </p:cBhvr>
                                      <p:to>
                                        <p:strVal val="visible"/>
                                      </p:to>
                                    </p:set>
                                    <p:anim calcmode="lin" valueType="num">
                                      <p:cBhvr additive="base">
                                        <p:cTn id="767" dur="500" fill="hold"/>
                                        <p:tgtEl>
                                          <p:spTgt spid="294"/>
                                        </p:tgtEl>
                                        <p:attrNameLst>
                                          <p:attrName>ppt_x</p:attrName>
                                        </p:attrNameLst>
                                      </p:cBhvr>
                                      <p:tavLst>
                                        <p:tav tm="0">
                                          <p:val>
                                            <p:strVal val="#ppt_x"/>
                                          </p:val>
                                        </p:tav>
                                        <p:tav tm="100000">
                                          <p:val>
                                            <p:strVal val="#ppt_x"/>
                                          </p:val>
                                        </p:tav>
                                      </p:tavLst>
                                    </p:anim>
                                    <p:anim calcmode="lin" valueType="num">
                                      <p:cBhvr additive="base">
                                        <p:cTn id="768" dur="500" fill="hold"/>
                                        <p:tgtEl>
                                          <p:spTgt spid="294"/>
                                        </p:tgtEl>
                                        <p:attrNameLst>
                                          <p:attrName>ppt_y</p:attrName>
                                        </p:attrNameLst>
                                      </p:cBhvr>
                                      <p:tavLst>
                                        <p:tav tm="0">
                                          <p:val>
                                            <p:strVal val="1+#ppt_h/2"/>
                                          </p:val>
                                        </p:tav>
                                        <p:tav tm="100000">
                                          <p:val>
                                            <p:strVal val="#ppt_y"/>
                                          </p:val>
                                        </p:tav>
                                      </p:tavLst>
                                    </p:anim>
                                  </p:childTnLst>
                                </p:cTn>
                              </p:par>
                            </p:childTnLst>
                          </p:cTn>
                        </p:par>
                      </p:childTnLst>
                    </p:cTn>
                  </p:par>
                  <p:par>
                    <p:cTn id="769" fill="hold">
                      <p:stCondLst>
                        <p:cond delay="indefinite"/>
                      </p:stCondLst>
                      <p:childTnLst>
                        <p:par>
                          <p:cTn id="770" fill="hold">
                            <p:stCondLst>
                              <p:cond delay="0"/>
                            </p:stCondLst>
                            <p:childTnLst>
                              <p:par>
                                <p:cTn id="771" presetID="22" presetClass="entr" presetSubtype="4" fill="hold" nodeType="clickEffect">
                                  <p:stCondLst>
                                    <p:cond delay="0"/>
                                  </p:stCondLst>
                                  <p:childTnLst>
                                    <p:set>
                                      <p:cBhvr>
                                        <p:cTn id="772" dur="1" fill="hold">
                                          <p:stCondLst>
                                            <p:cond delay="0"/>
                                          </p:stCondLst>
                                        </p:cTn>
                                        <p:tgtEl>
                                          <p:spTgt spid="206"/>
                                        </p:tgtEl>
                                        <p:attrNameLst>
                                          <p:attrName>style.visibility</p:attrName>
                                        </p:attrNameLst>
                                      </p:cBhvr>
                                      <p:to>
                                        <p:strVal val="visible"/>
                                      </p:to>
                                    </p:set>
                                    <p:animEffect transition="in" filter="wipe(down)">
                                      <p:cBhvr>
                                        <p:cTn id="773" dur="500"/>
                                        <p:tgtEl>
                                          <p:spTgt spid="206"/>
                                        </p:tgtEl>
                                      </p:cBhvr>
                                    </p:animEffect>
                                  </p:childTnLst>
                                </p:cTn>
                              </p:par>
                              <p:par>
                                <p:cTn id="774" presetID="22" presetClass="entr" presetSubtype="4" fill="hold" nodeType="withEffect">
                                  <p:stCondLst>
                                    <p:cond delay="0"/>
                                  </p:stCondLst>
                                  <p:childTnLst>
                                    <p:set>
                                      <p:cBhvr>
                                        <p:cTn id="775" dur="1" fill="hold">
                                          <p:stCondLst>
                                            <p:cond delay="0"/>
                                          </p:stCondLst>
                                        </p:cTn>
                                        <p:tgtEl>
                                          <p:spTgt spid="239"/>
                                        </p:tgtEl>
                                        <p:attrNameLst>
                                          <p:attrName>style.visibility</p:attrName>
                                        </p:attrNameLst>
                                      </p:cBhvr>
                                      <p:to>
                                        <p:strVal val="visible"/>
                                      </p:to>
                                    </p:set>
                                    <p:animEffect transition="in" filter="wipe(down)">
                                      <p:cBhvr>
                                        <p:cTn id="776" dur="500"/>
                                        <p:tgtEl>
                                          <p:spTgt spid="239"/>
                                        </p:tgtEl>
                                      </p:cBhvr>
                                    </p:animEffect>
                                  </p:childTnLst>
                                </p:cTn>
                              </p:par>
                              <p:par>
                                <p:cTn id="777" presetID="2" presetClass="entr" presetSubtype="4" fill="hold" grpId="0" nodeType="withEffect">
                                  <p:stCondLst>
                                    <p:cond delay="0"/>
                                  </p:stCondLst>
                                  <p:childTnLst>
                                    <p:set>
                                      <p:cBhvr>
                                        <p:cTn id="778" dur="1" fill="hold">
                                          <p:stCondLst>
                                            <p:cond delay="0"/>
                                          </p:stCondLst>
                                        </p:cTn>
                                        <p:tgtEl>
                                          <p:spTgt spid="287"/>
                                        </p:tgtEl>
                                        <p:attrNameLst>
                                          <p:attrName>style.visibility</p:attrName>
                                        </p:attrNameLst>
                                      </p:cBhvr>
                                      <p:to>
                                        <p:strVal val="visible"/>
                                      </p:to>
                                    </p:set>
                                    <p:anim calcmode="lin" valueType="num">
                                      <p:cBhvr additive="base">
                                        <p:cTn id="779" dur="500" fill="hold"/>
                                        <p:tgtEl>
                                          <p:spTgt spid="287"/>
                                        </p:tgtEl>
                                        <p:attrNameLst>
                                          <p:attrName>ppt_x</p:attrName>
                                        </p:attrNameLst>
                                      </p:cBhvr>
                                      <p:tavLst>
                                        <p:tav tm="0">
                                          <p:val>
                                            <p:strVal val="#ppt_x"/>
                                          </p:val>
                                        </p:tav>
                                        <p:tav tm="100000">
                                          <p:val>
                                            <p:strVal val="#ppt_x"/>
                                          </p:val>
                                        </p:tav>
                                      </p:tavLst>
                                    </p:anim>
                                    <p:anim calcmode="lin" valueType="num">
                                      <p:cBhvr additive="base">
                                        <p:cTn id="780" dur="500" fill="hold"/>
                                        <p:tgtEl>
                                          <p:spTgt spid="287"/>
                                        </p:tgtEl>
                                        <p:attrNameLst>
                                          <p:attrName>ppt_y</p:attrName>
                                        </p:attrNameLst>
                                      </p:cBhvr>
                                      <p:tavLst>
                                        <p:tav tm="0">
                                          <p:val>
                                            <p:strVal val="1+#ppt_h/2"/>
                                          </p:val>
                                        </p:tav>
                                        <p:tav tm="100000">
                                          <p:val>
                                            <p:strVal val="#ppt_y"/>
                                          </p:val>
                                        </p:tav>
                                      </p:tavLst>
                                    </p:anim>
                                  </p:childTnLst>
                                </p:cTn>
                              </p:par>
                              <p:par>
                                <p:cTn id="781" presetID="2" presetClass="entr" presetSubtype="4" fill="hold" grpId="0" nodeType="withEffect">
                                  <p:stCondLst>
                                    <p:cond delay="0"/>
                                  </p:stCondLst>
                                  <p:childTnLst>
                                    <p:set>
                                      <p:cBhvr>
                                        <p:cTn id="782" dur="1" fill="hold">
                                          <p:stCondLst>
                                            <p:cond delay="0"/>
                                          </p:stCondLst>
                                        </p:cTn>
                                        <p:tgtEl>
                                          <p:spTgt spid="235"/>
                                        </p:tgtEl>
                                        <p:attrNameLst>
                                          <p:attrName>style.visibility</p:attrName>
                                        </p:attrNameLst>
                                      </p:cBhvr>
                                      <p:to>
                                        <p:strVal val="visible"/>
                                      </p:to>
                                    </p:set>
                                    <p:anim calcmode="lin" valueType="num">
                                      <p:cBhvr additive="base">
                                        <p:cTn id="783" dur="500" fill="hold"/>
                                        <p:tgtEl>
                                          <p:spTgt spid="235"/>
                                        </p:tgtEl>
                                        <p:attrNameLst>
                                          <p:attrName>ppt_x</p:attrName>
                                        </p:attrNameLst>
                                      </p:cBhvr>
                                      <p:tavLst>
                                        <p:tav tm="0">
                                          <p:val>
                                            <p:strVal val="#ppt_x"/>
                                          </p:val>
                                        </p:tav>
                                        <p:tav tm="100000">
                                          <p:val>
                                            <p:strVal val="#ppt_x"/>
                                          </p:val>
                                        </p:tav>
                                      </p:tavLst>
                                    </p:anim>
                                    <p:anim calcmode="lin" valueType="num">
                                      <p:cBhvr additive="base">
                                        <p:cTn id="784" dur="500" fill="hold"/>
                                        <p:tgtEl>
                                          <p:spTgt spid="235"/>
                                        </p:tgtEl>
                                        <p:attrNameLst>
                                          <p:attrName>ppt_y</p:attrName>
                                        </p:attrNameLst>
                                      </p:cBhvr>
                                      <p:tavLst>
                                        <p:tav tm="0">
                                          <p:val>
                                            <p:strVal val="1+#ppt_h/2"/>
                                          </p:val>
                                        </p:tav>
                                        <p:tav tm="100000">
                                          <p:val>
                                            <p:strVal val="#ppt_y"/>
                                          </p:val>
                                        </p:tav>
                                      </p:tavLst>
                                    </p:anim>
                                  </p:childTnLst>
                                </p:cTn>
                              </p:par>
                            </p:childTnLst>
                          </p:cTn>
                        </p:par>
                      </p:childTnLst>
                    </p:cTn>
                  </p:par>
                  <p:par>
                    <p:cTn id="785" fill="hold">
                      <p:stCondLst>
                        <p:cond delay="indefinite"/>
                      </p:stCondLst>
                      <p:childTnLst>
                        <p:par>
                          <p:cTn id="786" fill="hold">
                            <p:stCondLst>
                              <p:cond delay="0"/>
                            </p:stCondLst>
                            <p:childTnLst>
                              <p:par>
                                <p:cTn id="787" presetID="2" presetClass="entr" presetSubtype="4" fill="hold" grpId="0" nodeType="clickEffect">
                                  <p:stCondLst>
                                    <p:cond delay="0"/>
                                  </p:stCondLst>
                                  <p:childTnLst>
                                    <p:set>
                                      <p:cBhvr>
                                        <p:cTn id="788" dur="1" fill="hold">
                                          <p:stCondLst>
                                            <p:cond delay="0"/>
                                          </p:stCondLst>
                                        </p:cTn>
                                        <p:tgtEl>
                                          <p:spTgt spid="172"/>
                                        </p:tgtEl>
                                        <p:attrNameLst>
                                          <p:attrName>style.visibility</p:attrName>
                                        </p:attrNameLst>
                                      </p:cBhvr>
                                      <p:to>
                                        <p:strVal val="visible"/>
                                      </p:to>
                                    </p:set>
                                    <p:anim calcmode="lin" valueType="num">
                                      <p:cBhvr additive="base">
                                        <p:cTn id="789" dur="500" fill="hold"/>
                                        <p:tgtEl>
                                          <p:spTgt spid="172"/>
                                        </p:tgtEl>
                                        <p:attrNameLst>
                                          <p:attrName>ppt_x</p:attrName>
                                        </p:attrNameLst>
                                      </p:cBhvr>
                                      <p:tavLst>
                                        <p:tav tm="0">
                                          <p:val>
                                            <p:strVal val="#ppt_x"/>
                                          </p:val>
                                        </p:tav>
                                        <p:tav tm="100000">
                                          <p:val>
                                            <p:strVal val="#ppt_x"/>
                                          </p:val>
                                        </p:tav>
                                      </p:tavLst>
                                    </p:anim>
                                    <p:anim calcmode="lin" valueType="num">
                                      <p:cBhvr additive="base">
                                        <p:cTn id="790" dur="500" fill="hold"/>
                                        <p:tgtEl>
                                          <p:spTgt spid="172"/>
                                        </p:tgtEl>
                                        <p:attrNameLst>
                                          <p:attrName>ppt_y</p:attrName>
                                        </p:attrNameLst>
                                      </p:cBhvr>
                                      <p:tavLst>
                                        <p:tav tm="0">
                                          <p:val>
                                            <p:strVal val="1+#ppt_h/2"/>
                                          </p:val>
                                        </p:tav>
                                        <p:tav tm="100000">
                                          <p:val>
                                            <p:strVal val="#ppt_y"/>
                                          </p:val>
                                        </p:tav>
                                      </p:tavLst>
                                    </p:anim>
                                  </p:childTnLst>
                                </p:cTn>
                              </p:par>
                              <p:par>
                                <p:cTn id="791" presetID="2" presetClass="entr" presetSubtype="4" fill="hold" grpId="0" nodeType="withEffect">
                                  <p:stCondLst>
                                    <p:cond delay="0"/>
                                  </p:stCondLst>
                                  <p:childTnLst>
                                    <p:set>
                                      <p:cBhvr>
                                        <p:cTn id="792" dur="1" fill="hold">
                                          <p:stCondLst>
                                            <p:cond delay="0"/>
                                          </p:stCondLst>
                                        </p:cTn>
                                        <p:tgtEl>
                                          <p:spTgt spid="396"/>
                                        </p:tgtEl>
                                        <p:attrNameLst>
                                          <p:attrName>style.visibility</p:attrName>
                                        </p:attrNameLst>
                                      </p:cBhvr>
                                      <p:to>
                                        <p:strVal val="visible"/>
                                      </p:to>
                                    </p:set>
                                    <p:anim calcmode="lin" valueType="num">
                                      <p:cBhvr additive="base">
                                        <p:cTn id="793" dur="500" fill="hold"/>
                                        <p:tgtEl>
                                          <p:spTgt spid="396"/>
                                        </p:tgtEl>
                                        <p:attrNameLst>
                                          <p:attrName>ppt_x</p:attrName>
                                        </p:attrNameLst>
                                      </p:cBhvr>
                                      <p:tavLst>
                                        <p:tav tm="0">
                                          <p:val>
                                            <p:strVal val="#ppt_x"/>
                                          </p:val>
                                        </p:tav>
                                        <p:tav tm="100000">
                                          <p:val>
                                            <p:strVal val="#ppt_x"/>
                                          </p:val>
                                        </p:tav>
                                      </p:tavLst>
                                    </p:anim>
                                    <p:anim calcmode="lin" valueType="num">
                                      <p:cBhvr additive="base">
                                        <p:cTn id="794" dur="500" fill="hold"/>
                                        <p:tgtEl>
                                          <p:spTgt spid="396"/>
                                        </p:tgtEl>
                                        <p:attrNameLst>
                                          <p:attrName>ppt_y</p:attrName>
                                        </p:attrNameLst>
                                      </p:cBhvr>
                                      <p:tavLst>
                                        <p:tav tm="0">
                                          <p:val>
                                            <p:strVal val="1+#ppt_h/2"/>
                                          </p:val>
                                        </p:tav>
                                        <p:tav tm="100000">
                                          <p:val>
                                            <p:strVal val="#ppt_y"/>
                                          </p:val>
                                        </p:tav>
                                      </p:tavLst>
                                    </p:anim>
                                  </p:childTnLst>
                                </p:cTn>
                              </p:par>
                              <p:par>
                                <p:cTn id="795" presetID="2" presetClass="entr" presetSubtype="4" fill="hold" grpId="0" nodeType="withEffect">
                                  <p:stCondLst>
                                    <p:cond delay="0"/>
                                  </p:stCondLst>
                                  <p:childTnLst>
                                    <p:set>
                                      <p:cBhvr>
                                        <p:cTn id="796" dur="1" fill="hold">
                                          <p:stCondLst>
                                            <p:cond delay="0"/>
                                          </p:stCondLst>
                                        </p:cTn>
                                        <p:tgtEl>
                                          <p:spTgt spid="401"/>
                                        </p:tgtEl>
                                        <p:attrNameLst>
                                          <p:attrName>style.visibility</p:attrName>
                                        </p:attrNameLst>
                                      </p:cBhvr>
                                      <p:to>
                                        <p:strVal val="visible"/>
                                      </p:to>
                                    </p:set>
                                    <p:anim calcmode="lin" valueType="num">
                                      <p:cBhvr additive="base">
                                        <p:cTn id="797" dur="500" fill="hold"/>
                                        <p:tgtEl>
                                          <p:spTgt spid="401"/>
                                        </p:tgtEl>
                                        <p:attrNameLst>
                                          <p:attrName>ppt_x</p:attrName>
                                        </p:attrNameLst>
                                      </p:cBhvr>
                                      <p:tavLst>
                                        <p:tav tm="0">
                                          <p:val>
                                            <p:strVal val="#ppt_x"/>
                                          </p:val>
                                        </p:tav>
                                        <p:tav tm="100000">
                                          <p:val>
                                            <p:strVal val="#ppt_x"/>
                                          </p:val>
                                        </p:tav>
                                      </p:tavLst>
                                    </p:anim>
                                    <p:anim calcmode="lin" valueType="num">
                                      <p:cBhvr additive="base">
                                        <p:cTn id="798" dur="500" fill="hold"/>
                                        <p:tgtEl>
                                          <p:spTgt spid="401"/>
                                        </p:tgtEl>
                                        <p:attrNameLst>
                                          <p:attrName>ppt_y</p:attrName>
                                        </p:attrNameLst>
                                      </p:cBhvr>
                                      <p:tavLst>
                                        <p:tav tm="0">
                                          <p:val>
                                            <p:strVal val="1+#ppt_h/2"/>
                                          </p:val>
                                        </p:tav>
                                        <p:tav tm="100000">
                                          <p:val>
                                            <p:strVal val="#ppt_y"/>
                                          </p:val>
                                        </p:tav>
                                      </p:tavLst>
                                    </p:anim>
                                  </p:childTnLst>
                                </p:cTn>
                              </p:par>
                            </p:childTnLst>
                          </p:cTn>
                        </p:par>
                      </p:childTnLst>
                    </p:cTn>
                  </p:par>
                  <p:par>
                    <p:cTn id="799" fill="hold">
                      <p:stCondLst>
                        <p:cond delay="indefinite"/>
                      </p:stCondLst>
                      <p:childTnLst>
                        <p:par>
                          <p:cTn id="800" fill="hold">
                            <p:stCondLst>
                              <p:cond delay="0"/>
                            </p:stCondLst>
                            <p:childTnLst>
                              <p:par>
                                <p:cTn id="801" presetID="22" presetClass="entr" presetSubtype="4" fill="hold" nodeType="clickEffect">
                                  <p:stCondLst>
                                    <p:cond delay="0"/>
                                  </p:stCondLst>
                                  <p:childTnLst>
                                    <p:set>
                                      <p:cBhvr>
                                        <p:cTn id="802" dur="1" fill="hold">
                                          <p:stCondLst>
                                            <p:cond delay="0"/>
                                          </p:stCondLst>
                                        </p:cTn>
                                        <p:tgtEl>
                                          <p:spTgt spid="205"/>
                                        </p:tgtEl>
                                        <p:attrNameLst>
                                          <p:attrName>style.visibility</p:attrName>
                                        </p:attrNameLst>
                                      </p:cBhvr>
                                      <p:to>
                                        <p:strVal val="visible"/>
                                      </p:to>
                                    </p:set>
                                    <p:animEffect transition="in" filter="wipe(down)">
                                      <p:cBhvr>
                                        <p:cTn id="803" dur="500"/>
                                        <p:tgtEl>
                                          <p:spTgt spid="205"/>
                                        </p:tgtEl>
                                      </p:cBhvr>
                                    </p:animEffect>
                                  </p:childTnLst>
                                </p:cTn>
                              </p:par>
                            </p:childTnLst>
                          </p:cTn>
                        </p:par>
                      </p:childTnLst>
                    </p:cTn>
                  </p:par>
                  <p:par>
                    <p:cTn id="804" fill="hold">
                      <p:stCondLst>
                        <p:cond delay="indefinite"/>
                      </p:stCondLst>
                      <p:childTnLst>
                        <p:par>
                          <p:cTn id="805" fill="hold">
                            <p:stCondLst>
                              <p:cond delay="0"/>
                            </p:stCondLst>
                            <p:childTnLst>
                              <p:par>
                                <p:cTn id="806" presetID="2" presetClass="entr" presetSubtype="4" fill="hold" grpId="0" nodeType="clickEffect">
                                  <p:stCondLst>
                                    <p:cond delay="0"/>
                                  </p:stCondLst>
                                  <p:childTnLst>
                                    <p:set>
                                      <p:cBhvr>
                                        <p:cTn id="807" dur="1" fill="hold">
                                          <p:stCondLst>
                                            <p:cond delay="0"/>
                                          </p:stCondLst>
                                        </p:cTn>
                                        <p:tgtEl>
                                          <p:spTgt spid="251"/>
                                        </p:tgtEl>
                                        <p:attrNameLst>
                                          <p:attrName>style.visibility</p:attrName>
                                        </p:attrNameLst>
                                      </p:cBhvr>
                                      <p:to>
                                        <p:strVal val="visible"/>
                                      </p:to>
                                    </p:set>
                                    <p:anim calcmode="lin" valueType="num">
                                      <p:cBhvr additive="base">
                                        <p:cTn id="808" dur="500" fill="hold"/>
                                        <p:tgtEl>
                                          <p:spTgt spid="251"/>
                                        </p:tgtEl>
                                        <p:attrNameLst>
                                          <p:attrName>ppt_x</p:attrName>
                                        </p:attrNameLst>
                                      </p:cBhvr>
                                      <p:tavLst>
                                        <p:tav tm="0">
                                          <p:val>
                                            <p:strVal val="#ppt_x"/>
                                          </p:val>
                                        </p:tav>
                                        <p:tav tm="100000">
                                          <p:val>
                                            <p:strVal val="#ppt_x"/>
                                          </p:val>
                                        </p:tav>
                                      </p:tavLst>
                                    </p:anim>
                                    <p:anim calcmode="lin" valueType="num">
                                      <p:cBhvr additive="base">
                                        <p:cTn id="809" dur="500" fill="hold"/>
                                        <p:tgtEl>
                                          <p:spTgt spid="251"/>
                                        </p:tgtEl>
                                        <p:attrNameLst>
                                          <p:attrName>ppt_y</p:attrName>
                                        </p:attrNameLst>
                                      </p:cBhvr>
                                      <p:tavLst>
                                        <p:tav tm="0">
                                          <p:val>
                                            <p:strVal val="1+#ppt_h/2"/>
                                          </p:val>
                                        </p:tav>
                                        <p:tav tm="100000">
                                          <p:val>
                                            <p:strVal val="#ppt_y"/>
                                          </p:val>
                                        </p:tav>
                                      </p:tavLst>
                                    </p:anim>
                                  </p:childTnLst>
                                </p:cTn>
                              </p:par>
                              <p:par>
                                <p:cTn id="810" presetID="2" presetClass="entr" presetSubtype="4" fill="hold" grpId="0" nodeType="withEffect">
                                  <p:stCondLst>
                                    <p:cond delay="0"/>
                                  </p:stCondLst>
                                  <p:childTnLst>
                                    <p:set>
                                      <p:cBhvr>
                                        <p:cTn id="811" dur="1" fill="hold">
                                          <p:stCondLst>
                                            <p:cond delay="0"/>
                                          </p:stCondLst>
                                        </p:cTn>
                                        <p:tgtEl>
                                          <p:spTgt spid="250"/>
                                        </p:tgtEl>
                                        <p:attrNameLst>
                                          <p:attrName>style.visibility</p:attrName>
                                        </p:attrNameLst>
                                      </p:cBhvr>
                                      <p:to>
                                        <p:strVal val="visible"/>
                                      </p:to>
                                    </p:set>
                                    <p:anim calcmode="lin" valueType="num">
                                      <p:cBhvr additive="base">
                                        <p:cTn id="812" dur="500" fill="hold"/>
                                        <p:tgtEl>
                                          <p:spTgt spid="250"/>
                                        </p:tgtEl>
                                        <p:attrNameLst>
                                          <p:attrName>ppt_x</p:attrName>
                                        </p:attrNameLst>
                                      </p:cBhvr>
                                      <p:tavLst>
                                        <p:tav tm="0">
                                          <p:val>
                                            <p:strVal val="#ppt_x"/>
                                          </p:val>
                                        </p:tav>
                                        <p:tav tm="100000">
                                          <p:val>
                                            <p:strVal val="#ppt_x"/>
                                          </p:val>
                                        </p:tav>
                                      </p:tavLst>
                                    </p:anim>
                                    <p:anim calcmode="lin" valueType="num">
                                      <p:cBhvr additive="base">
                                        <p:cTn id="813" dur="500" fill="hold"/>
                                        <p:tgtEl>
                                          <p:spTgt spid="250"/>
                                        </p:tgtEl>
                                        <p:attrNameLst>
                                          <p:attrName>ppt_y</p:attrName>
                                        </p:attrNameLst>
                                      </p:cBhvr>
                                      <p:tavLst>
                                        <p:tav tm="0">
                                          <p:val>
                                            <p:strVal val="1+#ppt_h/2"/>
                                          </p:val>
                                        </p:tav>
                                        <p:tav tm="100000">
                                          <p:val>
                                            <p:strVal val="#ppt_y"/>
                                          </p:val>
                                        </p:tav>
                                      </p:tavLst>
                                    </p:anim>
                                  </p:childTnLst>
                                </p:cTn>
                              </p:par>
                            </p:childTnLst>
                          </p:cTn>
                        </p:par>
                      </p:childTnLst>
                    </p:cTn>
                  </p:par>
                  <p:par>
                    <p:cTn id="814" fill="hold">
                      <p:stCondLst>
                        <p:cond delay="indefinite"/>
                      </p:stCondLst>
                      <p:childTnLst>
                        <p:par>
                          <p:cTn id="815" fill="hold">
                            <p:stCondLst>
                              <p:cond delay="0"/>
                            </p:stCondLst>
                            <p:childTnLst>
                              <p:par>
                                <p:cTn id="816" presetID="22" presetClass="entr" presetSubtype="8" fill="hold" nodeType="clickEffect">
                                  <p:stCondLst>
                                    <p:cond delay="0"/>
                                  </p:stCondLst>
                                  <p:childTnLst>
                                    <p:set>
                                      <p:cBhvr>
                                        <p:cTn id="817" dur="1" fill="hold">
                                          <p:stCondLst>
                                            <p:cond delay="0"/>
                                          </p:stCondLst>
                                        </p:cTn>
                                        <p:tgtEl>
                                          <p:spTgt spid="158"/>
                                        </p:tgtEl>
                                        <p:attrNameLst>
                                          <p:attrName>style.visibility</p:attrName>
                                        </p:attrNameLst>
                                      </p:cBhvr>
                                      <p:to>
                                        <p:strVal val="visible"/>
                                      </p:to>
                                    </p:set>
                                    <p:animEffect transition="in" filter="wipe(left)">
                                      <p:cBhvr>
                                        <p:cTn id="818" dur="500"/>
                                        <p:tgtEl>
                                          <p:spTgt spid="158"/>
                                        </p:tgtEl>
                                      </p:cBhvr>
                                    </p:animEffect>
                                  </p:childTnLst>
                                </p:cTn>
                              </p:par>
                              <p:par>
                                <p:cTn id="819" presetID="22" presetClass="entr" presetSubtype="8" fill="hold" nodeType="withEffect">
                                  <p:stCondLst>
                                    <p:cond delay="0"/>
                                  </p:stCondLst>
                                  <p:childTnLst>
                                    <p:set>
                                      <p:cBhvr>
                                        <p:cTn id="820" dur="1" fill="hold">
                                          <p:stCondLst>
                                            <p:cond delay="0"/>
                                          </p:stCondLst>
                                        </p:cTn>
                                        <p:tgtEl>
                                          <p:spTgt spid="157"/>
                                        </p:tgtEl>
                                        <p:attrNameLst>
                                          <p:attrName>style.visibility</p:attrName>
                                        </p:attrNameLst>
                                      </p:cBhvr>
                                      <p:to>
                                        <p:strVal val="visible"/>
                                      </p:to>
                                    </p:set>
                                    <p:animEffect transition="in" filter="wipe(left)">
                                      <p:cBhvr>
                                        <p:cTn id="821" dur="500"/>
                                        <p:tgtEl>
                                          <p:spTgt spid="157"/>
                                        </p:tgtEl>
                                      </p:cBhvr>
                                    </p:animEffect>
                                  </p:childTnLst>
                                </p:cTn>
                              </p:par>
                            </p:childTnLst>
                          </p:cTn>
                        </p:par>
                      </p:childTnLst>
                    </p:cTn>
                  </p:par>
                  <p:par>
                    <p:cTn id="822" fill="hold">
                      <p:stCondLst>
                        <p:cond delay="indefinite"/>
                      </p:stCondLst>
                      <p:childTnLst>
                        <p:par>
                          <p:cTn id="823" fill="hold">
                            <p:stCondLst>
                              <p:cond delay="0"/>
                            </p:stCondLst>
                            <p:childTnLst>
                              <p:par>
                                <p:cTn id="824" presetID="2" presetClass="entr" presetSubtype="4" fill="hold" grpId="0" nodeType="clickEffect">
                                  <p:stCondLst>
                                    <p:cond delay="0"/>
                                  </p:stCondLst>
                                  <p:childTnLst>
                                    <p:set>
                                      <p:cBhvr>
                                        <p:cTn id="825" dur="1" fill="hold">
                                          <p:stCondLst>
                                            <p:cond delay="0"/>
                                          </p:stCondLst>
                                        </p:cTn>
                                        <p:tgtEl>
                                          <p:spTgt spid="236"/>
                                        </p:tgtEl>
                                        <p:attrNameLst>
                                          <p:attrName>style.visibility</p:attrName>
                                        </p:attrNameLst>
                                      </p:cBhvr>
                                      <p:to>
                                        <p:strVal val="visible"/>
                                      </p:to>
                                    </p:set>
                                    <p:anim calcmode="lin" valueType="num">
                                      <p:cBhvr additive="base">
                                        <p:cTn id="826" dur="500" fill="hold"/>
                                        <p:tgtEl>
                                          <p:spTgt spid="236"/>
                                        </p:tgtEl>
                                        <p:attrNameLst>
                                          <p:attrName>ppt_x</p:attrName>
                                        </p:attrNameLst>
                                      </p:cBhvr>
                                      <p:tavLst>
                                        <p:tav tm="0">
                                          <p:val>
                                            <p:strVal val="#ppt_x"/>
                                          </p:val>
                                        </p:tav>
                                        <p:tav tm="100000">
                                          <p:val>
                                            <p:strVal val="#ppt_x"/>
                                          </p:val>
                                        </p:tav>
                                      </p:tavLst>
                                    </p:anim>
                                    <p:anim calcmode="lin" valueType="num">
                                      <p:cBhvr additive="base">
                                        <p:cTn id="827" dur="500" fill="hold"/>
                                        <p:tgtEl>
                                          <p:spTgt spid="236"/>
                                        </p:tgtEl>
                                        <p:attrNameLst>
                                          <p:attrName>ppt_y</p:attrName>
                                        </p:attrNameLst>
                                      </p:cBhvr>
                                      <p:tavLst>
                                        <p:tav tm="0">
                                          <p:val>
                                            <p:strVal val="1+#ppt_h/2"/>
                                          </p:val>
                                        </p:tav>
                                        <p:tav tm="100000">
                                          <p:val>
                                            <p:strVal val="#ppt_y"/>
                                          </p:val>
                                        </p:tav>
                                      </p:tavLst>
                                    </p:anim>
                                  </p:childTnLst>
                                </p:cTn>
                              </p:par>
                              <p:par>
                                <p:cTn id="828" presetID="2" presetClass="entr" presetSubtype="4" fill="hold" grpId="0" nodeType="withEffect">
                                  <p:stCondLst>
                                    <p:cond delay="0"/>
                                  </p:stCondLst>
                                  <p:childTnLst>
                                    <p:set>
                                      <p:cBhvr>
                                        <p:cTn id="829" dur="1" fill="hold">
                                          <p:stCondLst>
                                            <p:cond delay="0"/>
                                          </p:stCondLst>
                                        </p:cTn>
                                        <p:tgtEl>
                                          <p:spTgt spid="270"/>
                                        </p:tgtEl>
                                        <p:attrNameLst>
                                          <p:attrName>style.visibility</p:attrName>
                                        </p:attrNameLst>
                                      </p:cBhvr>
                                      <p:to>
                                        <p:strVal val="visible"/>
                                      </p:to>
                                    </p:set>
                                    <p:anim calcmode="lin" valueType="num">
                                      <p:cBhvr additive="base">
                                        <p:cTn id="830" dur="500" fill="hold"/>
                                        <p:tgtEl>
                                          <p:spTgt spid="270"/>
                                        </p:tgtEl>
                                        <p:attrNameLst>
                                          <p:attrName>ppt_x</p:attrName>
                                        </p:attrNameLst>
                                      </p:cBhvr>
                                      <p:tavLst>
                                        <p:tav tm="0">
                                          <p:val>
                                            <p:strVal val="#ppt_x"/>
                                          </p:val>
                                        </p:tav>
                                        <p:tav tm="100000">
                                          <p:val>
                                            <p:strVal val="#ppt_x"/>
                                          </p:val>
                                        </p:tav>
                                      </p:tavLst>
                                    </p:anim>
                                    <p:anim calcmode="lin" valueType="num">
                                      <p:cBhvr additive="base">
                                        <p:cTn id="831" dur="500" fill="hold"/>
                                        <p:tgtEl>
                                          <p:spTgt spid="270"/>
                                        </p:tgtEl>
                                        <p:attrNameLst>
                                          <p:attrName>ppt_y</p:attrName>
                                        </p:attrNameLst>
                                      </p:cBhvr>
                                      <p:tavLst>
                                        <p:tav tm="0">
                                          <p:val>
                                            <p:strVal val="1+#ppt_h/2"/>
                                          </p:val>
                                        </p:tav>
                                        <p:tav tm="100000">
                                          <p:val>
                                            <p:strVal val="#ppt_y"/>
                                          </p:val>
                                        </p:tav>
                                      </p:tavLst>
                                    </p:anim>
                                  </p:childTnLst>
                                </p:cTn>
                              </p:par>
                            </p:childTnLst>
                          </p:cTn>
                        </p:par>
                      </p:childTnLst>
                    </p:cTn>
                  </p:par>
                  <p:par>
                    <p:cTn id="832" fill="hold">
                      <p:stCondLst>
                        <p:cond delay="indefinite"/>
                      </p:stCondLst>
                      <p:childTnLst>
                        <p:par>
                          <p:cTn id="833" fill="hold">
                            <p:stCondLst>
                              <p:cond delay="0"/>
                            </p:stCondLst>
                            <p:childTnLst>
                              <p:par>
                                <p:cTn id="834" presetID="22" presetClass="entr" presetSubtype="4" fill="hold" nodeType="clickEffect">
                                  <p:stCondLst>
                                    <p:cond delay="0"/>
                                  </p:stCondLst>
                                  <p:childTnLst>
                                    <p:set>
                                      <p:cBhvr>
                                        <p:cTn id="835" dur="1" fill="hold">
                                          <p:stCondLst>
                                            <p:cond delay="0"/>
                                          </p:stCondLst>
                                        </p:cTn>
                                        <p:tgtEl>
                                          <p:spTgt spid="202"/>
                                        </p:tgtEl>
                                        <p:attrNameLst>
                                          <p:attrName>style.visibility</p:attrName>
                                        </p:attrNameLst>
                                      </p:cBhvr>
                                      <p:to>
                                        <p:strVal val="visible"/>
                                      </p:to>
                                    </p:set>
                                    <p:animEffect transition="in" filter="wipe(down)">
                                      <p:cBhvr>
                                        <p:cTn id="836" dur="500"/>
                                        <p:tgtEl>
                                          <p:spTgt spid="202"/>
                                        </p:tgtEl>
                                      </p:cBhvr>
                                    </p:animEffect>
                                  </p:childTnLst>
                                </p:cTn>
                              </p:par>
                            </p:childTnLst>
                          </p:cTn>
                        </p:par>
                      </p:childTnLst>
                    </p:cTn>
                  </p:par>
                  <p:par>
                    <p:cTn id="837" fill="hold">
                      <p:stCondLst>
                        <p:cond delay="indefinite"/>
                      </p:stCondLst>
                      <p:childTnLst>
                        <p:par>
                          <p:cTn id="838" fill="hold">
                            <p:stCondLst>
                              <p:cond delay="0"/>
                            </p:stCondLst>
                            <p:childTnLst>
                              <p:par>
                                <p:cTn id="839" presetID="2" presetClass="entr" presetSubtype="4" fill="hold" grpId="0" nodeType="clickEffect">
                                  <p:stCondLst>
                                    <p:cond delay="0"/>
                                  </p:stCondLst>
                                  <p:childTnLst>
                                    <p:set>
                                      <p:cBhvr>
                                        <p:cTn id="840" dur="1" fill="hold">
                                          <p:stCondLst>
                                            <p:cond delay="0"/>
                                          </p:stCondLst>
                                        </p:cTn>
                                        <p:tgtEl>
                                          <p:spTgt spid="141"/>
                                        </p:tgtEl>
                                        <p:attrNameLst>
                                          <p:attrName>style.visibility</p:attrName>
                                        </p:attrNameLst>
                                      </p:cBhvr>
                                      <p:to>
                                        <p:strVal val="visible"/>
                                      </p:to>
                                    </p:set>
                                    <p:anim calcmode="lin" valueType="num">
                                      <p:cBhvr additive="base">
                                        <p:cTn id="841" dur="500" fill="hold"/>
                                        <p:tgtEl>
                                          <p:spTgt spid="141"/>
                                        </p:tgtEl>
                                        <p:attrNameLst>
                                          <p:attrName>ppt_x</p:attrName>
                                        </p:attrNameLst>
                                      </p:cBhvr>
                                      <p:tavLst>
                                        <p:tav tm="0">
                                          <p:val>
                                            <p:strVal val="#ppt_x"/>
                                          </p:val>
                                        </p:tav>
                                        <p:tav tm="100000">
                                          <p:val>
                                            <p:strVal val="#ppt_x"/>
                                          </p:val>
                                        </p:tav>
                                      </p:tavLst>
                                    </p:anim>
                                    <p:anim calcmode="lin" valueType="num">
                                      <p:cBhvr additive="base">
                                        <p:cTn id="842" dur="500" fill="hold"/>
                                        <p:tgtEl>
                                          <p:spTgt spid="141"/>
                                        </p:tgtEl>
                                        <p:attrNameLst>
                                          <p:attrName>ppt_y</p:attrName>
                                        </p:attrNameLst>
                                      </p:cBhvr>
                                      <p:tavLst>
                                        <p:tav tm="0">
                                          <p:val>
                                            <p:strVal val="1+#ppt_h/2"/>
                                          </p:val>
                                        </p:tav>
                                        <p:tav tm="100000">
                                          <p:val>
                                            <p:strVal val="#ppt_y"/>
                                          </p:val>
                                        </p:tav>
                                      </p:tavLst>
                                    </p:anim>
                                  </p:childTnLst>
                                </p:cTn>
                              </p:par>
                              <p:par>
                                <p:cTn id="843" presetID="2" presetClass="entr" presetSubtype="4" fill="hold" grpId="0" nodeType="withEffect">
                                  <p:stCondLst>
                                    <p:cond delay="0"/>
                                  </p:stCondLst>
                                  <p:childTnLst>
                                    <p:set>
                                      <p:cBhvr>
                                        <p:cTn id="844" dur="1" fill="hold">
                                          <p:stCondLst>
                                            <p:cond delay="0"/>
                                          </p:stCondLst>
                                        </p:cTn>
                                        <p:tgtEl>
                                          <p:spTgt spid="214"/>
                                        </p:tgtEl>
                                        <p:attrNameLst>
                                          <p:attrName>style.visibility</p:attrName>
                                        </p:attrNameLst>
                                      </p:cBhvr>
                                      <p:to>
                                        <p:strVal val="visible"/>
                                      </p:to>
                                    </p:set>
                                    <p:anim calcmode="lin" valueType="num">
                                      <p:cBhvr additive="base">
                                        <p:cTn id="845" dur="500" fill="hold"/>
                                        <p:tgtEl>
                                          <p:spTgt spid="214"/>
                                        </p:tgtEl>
                                        <p:attrNameLst>
                                          <p:attrName>ppt_x</p:attrName>
                                        </p:attrNameLst>
                                      </p:cBhvr>
                                      <p:tavLst>
                                        <p:tav tm="0">
                                          <p:val>
                                            <p:strVal val="#ppt_x"/>
                                          </p:val>
                                        </p:tav>
                                        <p:tav tm="100000">
                                          <p:val>
                                            <p:strVal val="#ppt_x"/>
                                          </p:val>
                                        </p:tav>
                                      </p:tavLst>
                                    </p:anim>
                                    <p:anim calcmode="lin" valueType="num">
                                      <p:cBhvr additive="base">
                                        <p:cTn id="846" dur="500" fill="hold"/>
                                        <p:tgtEl>
                                          <p:spTgt spid="214"/>
                                        </p:tgtEl>
                                        <p:attrNameLst>
                                          <p:attrName>ppt_y</p:attrName>
                                        </p:attrNameLst>
                                      </p:cBhvr>
                                      <p:tavLst>
                                        <p:tav tm="0">
                                          <p:val>
                                            <p:strVal val="1+#ppt_h/2"/>
                                          </p:val>
                                        </p:tav>
                                        <p:tav tm="100000">
                                          <p:val>
                                            <p:strVal val="#ppt_y"/>
                                          </p:val>
                                        </p:tav>
                                      </p:tavLst>
                                    </p:anim>
                                  </p:childTnLst>
                                </p:cTn>
                              </p:par>
                              <p:par>
                                <p:cTn id="847" presetID="2" presetClass="entr" presetSubtype="4" fill="hold" grpId="0" nodeType="withEffect">
                                  <p:stCondLst>
                                    <p:cond delay="0"/>
                                  </p:stCondLst>
                                  <p:childTnLst>
                                    <p:set>
                                      <p:cBhvr>
                                        <p:cTn id="848" dur="1" fill="hold">
                                          <p:stCondLst>
                                            <p:cond delay="0"/>
                                          </p:stCondLst>
                                        </p:cTn>
                                        <p:tgtEl>
                                          <p:spTgt spid="139"/>
                                        </p:tgtEl>
                                        <p:attrNameLst>
                                          <p:attrName>style.visibility</p:attrName>
                                        </p:attrNameLst>
                                      </p:cBhvr>
                                      <p:to>
                                        <p:strVal val="visible"/>
                                      </p:to>
                                    </p:set>
                                    <p:anim calcmode="lin" valueType="num">
                                      <p:cBhvr additive="base">
                                        <p:cTn id="849" dur="500" fill="hold"/>
                                        <p:tgtEl>
                                          <p:spTgt spid="139"/>
                                        </p:tgtEl>
                                        <p:attrNameLst>
                                          <p:attrName>ppt_x</p:attrName>
                                        </p:attrNameLst>
                                      </p:cBhvr>
                                      <p:tavLst>
                                        <p:tav tm="0">
                                          <p:val>
                                            <p:strVal val="#ppt_x"/>
                                          </p:val>
                                        </p:tav>
                                        <p:tav tm="100000">
                                          <p:val>
                                            <p:strVal val="#ppt_x"/>
                                          </p:val>
                                        </p:tav>
                                      </p:tavLst>
                                    </p:anim>
                                    <p:anim calcmode="lin" valueType="num">
                                      <p:cBhvr additive="base">
                                        <p:cTn id="850" dur="500" fill="hold"/>
                                        <p:tgtEl>
                                          <p:spTgt spid="139"/>
                                        </p:tgtEl>
                                        <p:attrNameLst>
                                          <p:attrName>ppt_y</p:attrName>
                                        </p:attrNameLst>
                                      </p:cBhvr>
                                      <p:tavLst>
                                        <p:tav tm="0">
                                          <p:val>
                                            <p:strVal val="1+#ppt_h/2"/>
                                          </p:val>
                                        </p:tav>
                                        <p:tav tm="100000">
                                          <p:val>
                                            <p:strVal val="#ppt_y"/>
                                          </p:val>
                                        </p:tav>
                                      </p:tavLst>
                                    </p:anim>
                                  </p:childTnLst>
                                </p:cTn>
                              </p:par>
                              <p:par>
                                <p:cTn id="851" presetID="2" presetClass="entr" presetSubtype="4" fill="hold" grpId="0" nodeType="withEffect">
                                  <p:stCondLst>
                                    <p:cond delay="0"/>
                                  </p:stCondLst>
                                  <p:childTnLst>
                                    <p:set>
                                      <p:cBhvr>
                                        <p:cTn id="852" dur="1" fill="hold">
                                          <p:stCondLst>
                                            <p:cond delay="0"/>
                                          </p:stCondLst>
                                        </p:cTn>
                                        <p:tgtEl>
                                          <p:spTgt spid="160"/>
                                        </p:tgtEl>
                                        <p:attrNameLst>
                                          <p:attrName>style.visibility</p:attrName>
                                        </p:attrNameLst>
                                      </p:cBhvr>
                                      <p:to>
                                        <p:strVal val="visible"/>
                                      </p:to>
                                    </p:set>
                                    <p:anim calcmode="lin" valueType="num">
                                      <p:cBhvr additive="base">
                                        <p:cTn id="853" dur="500" fill="hold"/>
                                        <p:tgtEl>
                                          <p:spTgt spid="160"/>
                                        </p:tgtEl>
                                        <p:attrNameLst>
                                          <p:attrName>ppt_x</p:attrName>
                                        </p:attrNameLst>
                                      </p:cBhvr>
                                      <p:tavLst>
                                        <p:tav tm="0">
                                          <p:val>
                                            <p:strVal val="#ppt_x"/>
                                          </p:val>
                                        </p:tav>
                                        <p:tav tm="100000">
                                          <p:val>
                                            <p:strVal val="#ppt_x"/>
                                          </p:val>
                                        </p:tav>
                                      </p:tavLst>
                                    </p:anim>
                                    <p:anim calcmode="lin" valueType="num">
                                      <p:cBhvr additive="base">
                                        <p:cTn id="854" dur="500" fill="hold"/>
                                        <p:tgtEl>
                                          <p:spTgt spid="160"/>
                                        </p:tgtEl>
                                        <p:attrNameLst>
                                          <p:attrName>ppt_y</p:attrName>
                                        </p:attrNameLst>
                                      </p:cBhvr>
                                      <p:tavLst>
                                        <p:tav tm="0">
                                          <p:val>
                                            <p:strVal val="1+#ppt_h/2"/>
                                          </p:val>
                                        </p:tav>
                                        <p:tav tm="100000">
                                          <p:val>
                                            <p:strVal val="#ppt_y"/>
                                          </p:val>
                                        </p:tav>
                                      </p:tavLst>
                                    </p:anim>
                                  </p:childTnLst>
                                </p:cTn>
                              </p:par>
                            </p:childTnLst>
                          </p:cTn>
                        </p:par>
                      </p:childTnLst>
                    </p:cTn>
                  </p:par>
                  <p:par>
                    <p:cTn id="855" fill="hold">
                      <p:stCondLst>
                        <p:cond delay="indefinite"/>
                      </p:stCondLst>
                      <p:childTnLst>
                        <p:par>
                          <p:cTn id="856" fill="hold">
                            <p:stCondLst>
                              <p:cond delay="0"/>
                            </p:stCondLst>
                            <p:childTnLst>
                              <p:par>
                                <p:cTn id="857" presetID="2" presetClass="entr" presetSubtype="4" fill="hold" grpId="0" nodeType="clickEffect">
                                  <p:stCondLst>
                                    <p:cond delay="0"/>
                                  </p:stCondLst>
                                  <p:childTnLst>
                                    <p:set>
                                      <p:cBhvr>
                                        <p:cTn id="858" dur="1" fill="hold">
                                          <p:stCondLst>
                                            <p:cond delay="0"/>
                                          </p:stCondLst>
                                        </p:cTn>
                                        <p:tgtEl>
                                          <p:spTgt spid="57"/>
                                        </p:tgtEl>
                                        <p:attrNameLst>
                                          <p:attrName>style.visibility</p:attrName>
                                        </p:attrNameLst>
                                      </p:cBhvr>
                                      <p:to>
                                        <p:strVal val="visible"/>
                                      </p:to>
                                    </p:set>
                                    <p:anim calcmode="lin" valueType="num">
                                      <p:cBhvr additive="base">
                                        <p:cTn id="859" dur="500" fill="hold"/>
                                        <p:tgtEl>
                                          <p:spTgt spid="57"/>
                                        </p:tgtEl>
                                        <p:attrNameLst>
                                          <p:attrName>ppt_x</p:attrName>
                                        </p:attrNameLst>
                                      </p:cBhvr>
                                      <p:tavLst>
                                        <p:tav tm="0">
                                          <p:val>
                                            <p:strVal val="#ppt_x"/>
                                          </p:val>
                                        </p:tav>
                                        <p:tav tm="100000">
                                          <p:val>
                                            <p:strVal val="#ppt_x"/>
                                          </p:val>
                                        </p:tav>
                                      </p:tavLst>
                                    </p:anim>
                                    <p:anim calcmode="lin" valueType="num">
                                      <p:cBhvr additive="base">
                                        <p:cTn id="860" dur="500" fill="hold"/>
                                        <p:tgtEl>
                                          <p:spTgt spid="57"/>
                                        </p:tgtEl>
                                        <p:attrNameLst>
                                          <p:attrName>ppt_y</p:attrName>
                                        </p:attrNameLst>
                                      </p:cBhvr>
                                      <p:tavLst>
                                        <p:tav tm="0">
                                          <p:val>
                                            <p:strVal val="1+#ppt_h/2"/>
                                          </p:val>
                                        </p:tav>
                                        <p:tav tm="100000">
                                          <p:val>
                                            <p:strVal val="#ppt_y"/>
                                          </p:val>
                                        </p:tav>
                                      </p:tavLst>
                                    </p:anim>
                                  </p:childTnLst>
                                </p:cTn>
                              </p:par>
                            </p:childTnLst>
                          </p:cTn>
                        </p:par>
                      </p:childTnLst>
                    </p:cTn>
                  </p:par>
                  <p:par>
                    <p:cTn id="861" fill="hold">
                      <p:stCondLst>
                        <p:cond delay="indefinite"/>
                      </p:stCondLst>
                      <p:childTnLst>
                        <p:par>
                          <p:cTn id="862" fill="hold">
                            <p:stCondLst>
                              <p:cond delay="0"/>
                            </p:stCondLst>
                            <p:childTnLst>
                              <p:par>
                                <p:cTn id="863" presetID="53" presetClass="entr" presetSubtype="16" fill="hold" grpId="0" nodeType="clickEffect">
                                  <p:stCondLst>
                                    <p:cond delay="0"/>
                                  </p:stCondLst>
                                  <p:childTnLst>
                                    <p:set>
                                      <p:cBhvr>
                                        <p:cTn id="864" dur="1" fill="hold">
                                          <p:stCondLst>
                                            <p:cond delay="0"/>
                                          </p:stCondLst>
                                        </p:cTn>
                                        <p:tgtEl>
                                          <p:spTgt spid="337"/>
                                        </p:tgtEl>
                                        <p:attrNameLst>
                                          <p:attrName>style.visibility</p:attrName>
                                        </p:attrNameLst>
                                      </p:cBhvr>
                                      <p:to>
                                        <p:strVal val="visible"/>
                                      </p:to>
                                    </p:set>
                                    <p:anim calcmode="lin" valueType="num">
                                      <p:cBhvr>
                                        <p:cTn id="865" dur="500" fill="hold"/>
                                        <p:tgtEl>
                                          <p:spTgt spid="337"/>
                                        </p:tgtEl>
                                        <p:attrNameLst>
                                          <p:attrName>ppt_w</p:attrName>
                                        </p:attrNameLst>
                                      </p:cBhvr>
                                      <p:tavLst>
                                        <p:tav tm="0">
                                          <p:val>
                                            <p:fltVal val="0"/>
                                          </p:val>
                                        </p:tav>
                                        <p:tav tm="100000">
                                          <p:val>
                                            <p:strVal val="#ppt_w"/>
                                          </p:val>
                                        </p:tav>
                                      </p:tavLst>
                                    </p:anim>
                                    <p:anim calcmode="lin" valueType="num">
                                      <p:cBhvr>
                                        <p:cTn id="866" dur="500" fill="hold"/>
                                        <p:tgtEl>
                                          <p:spTgt spid="337"/>
                                        </p:tgtEl>
                                        <p:attrNameLst>
                                          <p:attrName>ppt_h</p:attrName>
                                        </p:attrNameLst>
                                      </p:cBhvr>
                                      <p:tavLst>
                                        <p:tav tm="0">
                                          <p:val>
                                            <p:fltVal val="0"/>
                                          </p:val>
                                        </p:tav>
                                        <p:tav tm="100000">
                                          <p:val>
                                            <p:strVal val="#ppt_h"/>
                                          </p:val>
                                        </p:tav>
                                      </p:tavLst>
                                    </p:anim>
                                    <p:animEffect transition="in" filter="fade">
                                      <p:cBhvr>
                                        <p:cTn id="867" dur="500"/>
                                        <p:tgtEl>
                                          <p:spTgt spid="3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12" grpId="0" animBg="1"/>
      <p:bldP spid="113" grpId="0" animBg="1"/>
      <p:bldP spid="115" grpId="0" animBg="1"/>
      <p:bldP spid="116" grpId="0" animBg="1"/>
      <p:bldP spid="117" grpId="0" animBg="1"/>
      <p:bldP spid="119" grpId="0" animBg="1"/>
      <p:bldP spid="120" grpId="0" animBg="1"/>
      <p:bldP spid="121" grpId="0" animBg="1"/>
      <p:bldP spid="122" grpId="0" animBg="1"/>
      <p:bldP spid="123" grpId="0" animBg="1"/>
      <p:bldP spid="124" grpId="0" animBg="1"/>
      <p:bldP spid="125" grpId="0" animBg="1"/>
      <p:bldP spid="127" grpId="0" animBg="1"/>
      <p:bldP spid="129" grpId="0" animBg="1"/>
      <p:bldP spid="132" grpId="0" animBg="1"/>
      <p:bldP spid="134" grpId="0" animBg="1"/>
      <p:bldP spid="135" grpId="0" animBg="1"/>
      <p:bldP spid="137" grpId="0" animBg="1"/>
      <p:bldP spid="138" grpId="0" animBg="1"/>
      <p:bldP spid="139" grpId="0" animBg="1"/>
      <p:bldP spid="141" grpId="0" animBg="1"/>
      <p:bldP spid="142" grpId="0" animBg="1"/>
      <p:bldP spid="143" grpId="0" animBg="1"/>
      <p:bldP spid="28" grpId="0"/>
      <p:bldP spid="159" grpId="0"/>
      <p:bldP spid="160" grpId="0"/>
      <p:bldP spid="161" grpId="0"/>
      <p:bldP spid="164" grpId="0"/>
      <p:bldP spid="165" grpId="0"/>
      <p:bldP spid="168" grpId="0"/>
      <p:bldP spid="169" grpId="0"/>
      <p:bldP spid="170" grpId="0"/>
      <p:bldP spid="171" grpId="0"/>
      <p:bldP spid="172" grpId="0"/>
      <p:bldP spid="173" grpId="0"/>
      <p:bldP spid="174" grpId="0"/>
      <p:bldP spid="175" grpId="0"/>
      <p:bldP spid="176" grpId="0"/>
      <p:bldP spid="178" grpId="0"/>
      <p:bldP spid="180" grpId="0"/>
      <p:bldP spid="181" grpId="0"/>
      <p:bldP spid="182" grpId="0"/>
      <p:bldP spid="183" grpId="0"/>
      <p:bldP spid="184" grpId="0"/>
      <p:bldP spid="185" grpId="0"/>
      <p:bldP spid="191" grpId="0"/>
      <p:bldP spid="193" grpId="0"/>
      <p:bldP spid="194" grpId="0"/>
      <p:bldP spid="195" grpId="0"/>
      <p:bldP spid="199" grpId="0"/>
      <p:bldP spid="200" grpId="0"/>
      <p:bldP spid="201" grpId="0"/>
      <p:bldP spid="214" grpId="0"/>
      <p:bldP spid="215" grpId="0"/>
      <p:bldP spid="219" grpId="0"/>
      <p:bldP spid="220" grpId="0"/>
      <p:bldP spid="222" grpId="0"/>
      <p:bldP spid="223" grpId="0"/>
      <p:bldP spid="225" grpId="0"/>
      <p:bldP spid="226" grpId="0"/>
      <p:bldP spid="229" grpId="0"/>
      <p:bldP spid="230" grpId="0"/>
      <p:bldP spid="232" grpId="0"/>
      <p:bldP spid="353" grpId="0"/>
      <p:bldP spid="395" grpId="0"/>
      <p:bldP spid="396" grpId="0"/>
      <p:bldP spid="397" grpId="0"/>
      <p:bldP spid="398" grpId="0"/>
      <p:bldP spid="400" grpId="0"/>
      <p:bldP spid="401" grpId="0"/>
      <p:bldP spid="402" grpId="0"/>
      <p:bldP spid="403" grpId="0"/>
      <p:bldP spid="404" grpId="0"/>
      <p:bldP spid="405" grpId="0"/>
      <p:bldP spid="406" grpId="0"/>
      <p:bldP spid="407" grpId="0"/>
      <p:bldP spid="408" grpId="0"/>
      <p:bldP spid="409" grpId="0"/>
      <p:bldP spid="410" grpId="0"/>
      <p:bldP spid="411" grpId="0"/>
      <p:bldP spid="412" grpId="0"/>
      <p:bldP spid="413" grpId="0"/>
      <p:bldP spid="337" grpId="0" animBg="1"/>
      <p:bldP spid="2" grpId="0" animBg="1"/>
      <p:bldP spid="285" grpId="0" animBg="1"/>
      <p:bldP spid="40" grpId="0"/>
      <p:bldP spid="33" grpId="0"/>
      <p:bldP spid="224" grpId="0"/>
      <p:bldP spid="227" grpId="0"/>
      <p:bldP spid="228" grpId="0"/>
      <p:bldP spid="231" grpId="0"/>
      <p:bldP spid="233" grpId="0"/>
      <p:bldP spid="234" grpId="0"/>
      <p:bldP spid="235" grpId="0"/>
      <p:bldP spid="236" grpId="0"/>
      <p:bldP spid="264" grpId="0" animBg="1"/>
      <p:bldP spid="265" grpId="0" animBg="1"/>
      <p:bldP spid="266" grpId="0" animBg="1"/>
      <p:bldP spid="267" grpId="0" animBg="1"/>
      <p:bldP spid="268" grpId="0" animBg="1"/>
      <p:bldP spid="269" grpId="0" animBg="1"/>
      <p:bldP spid="270" grpId="0" animBg="1"/>
      <p:bldP spid="273" grpId="0" animBg="1"/>
      <p:bldP spid="274" grpId="0" animBg="1"/>
      <p:bldP spid="275" grpId="0" animBg="1"/>
      <p:bldP spid="276" grpId="0" animBg="1"/>
      <p:bldP spid="278" grpId="0" animBg="1"/>
      <p:bldP spid="279" grpId="0" animBg="1"/>
      <p:bldP spid="272" grpId="0"/>
      <p:bldP spid="280" grpId="0"/>
      <p:bldP spid="281" grpId="0"/>
      <p:bldP spid="282" grpId="0"/>
      <p:bldP spid="283" grpId="0"/>
      <p:bldP spid="286" grpId="0"/>
      <p:bldP spid="287" grpId="0"/>
      <p:bldP spid="288" grpId="0"/>
      <p:bldP spid="11" grpId="0"/>
      <p:bldP spid="16" grpId="0"/>
      <p:bldP spid="289" grpId="0"/>
      <p:bldP spid="47" grpId="0" animBg="1"/>
      <p:bldP spid="53" grpId="0" animBg="1"/>
      <p:bldP spid="290" grpId="0"/>
      <p:bldP spid="291" grpId="0"/>
      <p:bldP spid="292" grpId="0"/>
      <p:bldP spid="293" grpId="0"/>
      <p:bldP spid="294" grpId="0"/>
      <p:bldP spid="57" grpId="0"/>
      <p:bldP spid="248" grpId="0"/>
      <p:bldP spid="249" grpId="0"/>
      <p:bldP spid="250" grpId="0"/>
      <p:bldP spid="251" grpId="0"/>
      <p:bldP spid="252" grpId="0"/>
      <p:bldP spid="253" grpId="0"/>
      <p:bldP spid="254" grpId="0"/>
      <p:bldP spid="255" grpId="0"/>
      <p:bldP spid="256" grpId="0"/>
      <p:bldP spid="25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nettore diritto 2">
            <a:extLst>
              <a:ext uri="{FF2B5EF4-FFF2-40B4-BE49-F238E27FC236}">
                <a16:creationId xmlns:a16="http://schemas.microsoft.com/office/drawing/2014/main" id="{D6F130E4-790C-4268-A1B7-F08CF68ACA44}"/>
              </a:ext>
            </a:extLst>
          </p:cNvPr>
          <p:cNvCxnSpPr>
            <a:cxnSpLocks/>
          </p:cNvCxnSpPr>
          <p:nvPr/>
        </p:nvCxnSpPr>
        <p:spPr>
          <a:xfrm>
            <a:off x="0" y="6873934"/>
            <a:ext cx="12192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5" name="Connettore diritto 4">
            <a:extLst>
              <a:ext uri="{FF2B5EF4-FFF2-40B4-BE49-F238E27FC236}">
                <a16:creationId xmlns:a16="http://schemas.microsoft.com/office/drawing/2014/main" id="{895DA4C7-78DD-4F9B-80E2-EC0E97B60C0B}"/>
              </a:ext>
            </a:extLst>
          </p:cNvPr>
          <p:cNvCxnSpPr>
            <a:cxnSpLocks/>
          </p:cNvCxnSpPr>
          <p:nvPr/>
        </p:nvCxnSpPr>
        <p:spPr>
          <a:xfrm>
            <a:off x="4907280" y="3284724"/>
            <a:ext cx="7059819"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6" name="Ovale 5">
            <a:extLst>
              <a:ext uri="{FF2B5EF4-FFF2-40B4-BE49-F238E27FC236}">
                <a16:creationId xmlns:a16="http://schemas.microsoft.com/office/drawing/2014/main" id="{6EA32605-BFB1-44B2-BA3A-18479BE9078F}"/>
              </a:ext>
            </a:extLst>
          </p:cNvPr>
          <p:cNvSpPr/>
          <p:nvPr/>
        </p:nvSpPr>
        <p:spPr>
          <a:xfrm>
            <a:off x="9023904" y="4553708"/>
            <a:ext cx="1800000" cy="1800000"/>
          </a:xfrm>
          <a:prstGeom prst="ellipse">
            <a:avLst/>
          </a:prstGeom>
          <a:noFill/>
          <a:ln w="31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8" name="Rettangolo 7">
            <a:extLst>
              <a:ext uri="{FF2B5EF4-FFF2-40B4-BE49-F238E27FC236}">
                <a16:creationId xmlns:a16="http://schemas.microsoft.com/office/drawing/2014/main" id="{609FDF47-3E10-4BB7-B177-FAF69EE18E5B}"/>
              </a:ext>
            </a:extLst>
          </p:cNvPr>
          <p:cNvSpPr/>
          <p:nvPr/>
        </p:nvSpPr>
        <p:spPr>
          <a:xfrm rot="1800000">
            <a:off x="8572341" y="4267141"/>
            <a:ext cx="2887200" cy="1440000"/>
          </a:xfrm>
          <a:prstGeom prst="rect">
            <a:avLst/>
          </a:pr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omic Sans MS"/>
              <a:ea typeface="+mn-ea"/>
              <a:cs typeface="+mn-cs"/>
            </a:endParaRPr>
          </a:p>
        </p:txBody>
      </p:sp>
      <p:cxnSp>
        <p:nvCxnSpPr>
          <p:cNvPr id="10" name="Connettore diritto 9">
            <a:extLst>
              <a:ext uri="{FF2B5EF4-FFF2-40B4-BE49-F238E27FC236}">
                <a16:creationId xmlns:a16="http://schemas.microsoft.com/office/drawing/2014/main" id="{B72EB73F-3501-4158-B09C-ACE703F8E15C}"/>
              </a:ext>
            </a:extLst>
          </p:cNvPr>
          <p:cNvCxnSpPr>
            <a:cxnSpLocks/>
            <a:stCxn id="6" idx="6"/>
          </p:cNvCxnSpPr>
          <p:nvPr/>
        </p:nvCxnSpPr>
        <p:spPr>
          <a:xfrm flipV="1">
            <a:off x="10823904" y="778434"/>
            <a:ext cx="0" cy="4675274"/>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 name="Connettore diritto 11">
            <a:extLst>
              <a:ext uri="{FF2B5EF4-FFF2-40B4-BE49-F238E27FC236}">
                <a16:creationId xmlns:a16="http://schemas.microsoft.com/office/drawing/2014/main" id="{4BC36E24-814D-4413-AF93-FE20BBCDCD69}"/>
              </a:ext>
            </a:extLst>
          </p:cNvPr>
          <p:cNvCxnSpPr>
            <a:cxnSpLocks/>
            <a:stCxn id="6" idx="2"/>
          </p:cNvCxnSpPr>
          <p:nvPr/>
        </p:nvCxnSpPr>
        <p:spPr>
          <a:xfrm flipV="1">
            <a:off x="9023904" y="769068"/>
            <a:ext cx="0" cy="468464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 name="Connettore diritto 13">
            <a:extLst>
              <a:ext uri="{FF2B5EF4-FFF2-40B4-BE49-F238E27FC236}">
                <a16:creationId xmlns:a16="http://schemas.microsoft.com/office/drawing/2014/main" id="{A0828B03-3249-45D1-978F-6211EC0E7F5E}"/>
              </a:ext>
            </a:extLst>
          </p:cNvPr>
          <p:cNvCxnSpPr/>
          <p:nvPr/>
        </p:nvCxnSpPr>
        <p:spPr>
          <a:xfrm>
            <a:off x="9023904" y="769068"/>
            <a:ext cx="1800000" cy="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7" name="Connettore diritto 16">
            <a:extLst>
              <a:ext uri="{FF2B5EF4-FFF2-40B4-BE49-F238E27FC236}">
                <a16:creationId xmlns:a16="http://schemas.microsoft.com/office/drawing/2014/main" id="{B9A0CD85-0B20-4EFF-8541-C1ABA3E62373}"/>
              </a:ext>
            </a:extLst>
          </p:cNvPr>
          <p:cNvCxnSpPr>
            <a:cxnSpLocks/>
          </p:cNvCxnSpPr>
          <p:nvPr/>
        </p:nvCxnSpPr>
        <p:spPr>
          <a:xfrm>
            <a:off x="8405666" y="2748072"/>
            <a:ext cx="3215729"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7" name="Connettore diritto 26">
            <a:extLst>
              <a:ext uri="{FF2B5EF4-FFF2-40B4-BE49-F238E27FC236}">
                <a16:creationId xmlns:a16="http://schemas.microsoft.com/office/drawing/2014/main" id="{661F5286-8335-486A-9F77-608116BC371B}"/>
              </a:ext>
            </a:extLst>
          </p:cNvPr>
          <p:cNvCxnSpPr>
            <a:cxnSpLocks/>
          </p:cNvCxnSpPr>
          <p:nvPr/>
        </p:nvCxnSpPr>
        <p:spPr>
          <a:xfrm flipH="1">
            <a:off x="8405666" y="1306827"/>
            <a:ext cx="3215729"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3" name="Connettore diritto 42">
            <a:extLst>
              <a:ext uri="{FF2B5EF4-FFF2-40B4-BE49-F238E27FC236}">
                <a16:creationId xmlns:a16="http://schemas.microsoft.com/office/drawing/2014/main" id="{355DE3E0-7087-4C63-8D2C-2DC4D331A47F}"/>
              </a:ext>
            </a:extLst>
          </p:cNvPr>
          <p:cNvCxnSpPr>
            <a:cxnSpLocks/>
          </p:cNvCxnSpPr>
          <p:nvPr/>
        </p:nvCxnSpPr>
        <p:spPr>
          <a:xfrm flipV="1">
            <a:off x="8405752" y="1301448"/>
            <a:ext cx="0" cy="3584859"/>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72" name="Connettore diritto 71">
            <a:extLst>
              <a:ext uri="{FF2B5EF4-FFF2-40B4-BE49-F238E27FC236}">
                <a16:creationId xmlns:a16="http://schemas.microsoft.com/office/drawing/2014/main" id="{2AD96835-71E6-470C-B397-74BC0DAF3EA4}"/>
              </a:ext>
            </a:extLst>
          </p:cNvPr>
          <p:cNvCxnSpPr>
            <a:cxnSpLocks/>
          </p:cNvCxnSpPr>
          <p:nvPr/>
        </p:nvCxnSpPr>
        <p:spPr>
          <a:xfrm flipV="1">
            <a:off x="11624763" y="1301448"/>
            <a:ext cx="0" cy="3791098"/>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05" name="Connettore diritto 104">
            <a:extLst>
              <a:ext uri="{FF2B5EF4-FFF2-40B4-BE49-F238E27FC236}">
                <a16:creationId xmlns:a16="http://schemas.microsoft.com/office/drawing/2014/main" id="{70048E3A-5E18-49A2-9F60-572E09FD8E87}"/>
              </a:ext>
            </a:extLst>
          </p:cNvPr>
          <p:cNvCxnSpPr>
            <a:cxnSpLocks/>
          </p:cNvCxnSpPr>
          <p:nvPr/>
        </p:nvCxnSpPr>
        <p:spPr>
          <a:xfrm flipV="1">
            <a:off x="9125417" y="1301448"/>
            <a:ext cx="0" cy="2340356"/>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06" name="Connettore diritto 105">
            <a:extLst>
              <a:ext uri="{FF2B5EF4-FFF2-40B4-BE49-F238E27FC236}">
                <a16:creationId xmlns:a16="http://schemas.microsoft.com/office/drawing/2014/main" id="{34A3F6B3-79C6-40FE-9AC7-2D4810016015}"/>
              </a:ext>
            </a:extLst>
          </p:cNvPr>
          <p:cNvCxnSpPr>
            <a:cxnSpLocks/>
          </p:cNvCxnSpPr>
          <p:nvPr/>
        </p:nvCxnSpPr>
        <p:spPr>
          <a:xfrm flipV="1">
            <a:off x="10908121" y="1308029"/>
            <a:ext cx="0" cy="5020851"/>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31" name="Connettore diritto 130">
            <a:extLst>
              <a:ext uri="{FF2B5EF4-FFF2-40B4-BE49-F238E27FC236}">
                <a16:creationId xmlns:a16="http://schemas.microsoft.com/office/drawing/2014/main" id="{0F8E1B57-F618-45C9-852A-48B0B6FCDBB5}"/>
              </a:ext>
            </a:extLst>
          </p:cNvPr>
          <p:cNvCxnSpPr>
            <a:cxnSpLocks/>
          </p:cNvCxnSpPr>
          <p:nvPr/>
        </p:nvCxnSpPr>
        <p:spPr>
          <a:xfrm flipV="1">
            <a:off x="11266550" y="1308029"/>
            <a:ext cx="0" cy="443361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sp>
        <p:nvSpPr>
          <p:cNvPr id="133" name="Ovale 132">
            <a:extLst>
              <a:ext uri="{FF2B5EF4-FFF2-40B4-BE49-F238E27FC236}">
                <a16:creationId xmlns:a16="http://schemas.microsoft.com/office/drawing/2014/main" id="{386ABB6C-9F21-4C91-9C38-0D4A8261254B}"/>
              </a:ext>
            </a:extLst>
          </p:cNvPr>
          <p:cNvSpPr/>
          <p:nvPr/>
        </p:nvSpPr>
        <p:spPr>
          <a:xfrm>
            <a:off x="10910799" y="1306546"/>
            <a:ext cx="710596" cy="1440000"/>
          </a:xfrm>
          <a:prstGeom prst="ellipse">
            <a:avLst/>
          </a:pr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omic Sans MS"/>
              <a:ea typeface="+mn-ea"/>
              <a:cs typeface="+mn-cs"/>
            </a:endParaRPr>
          </a:p>
        </p:txBody>
      </p:sp>
      <p:cxnSp>
        <p:nvCxnSpPr>
          <p:cNvPr id="136" name="Connettore diritto 135">
            <a:extLst>
              <a:ext uri="{FF2B5EF4-FFF2-40B4-BE49-F238E27FC236}">
                <a16:creationId xmlns:a16="http://schemas.microsoft.com/office/drawing/2014/main" id="{CD8EEF9A-31E9-4887-959F-66003C77A4C6}"/>
              </a:ext>
            </a:extLst>
          </p:cNvPr>
          <p:cNvCxnSpPr>
            <a:cxnSpLocks/>
          </p:cNvCxnSpPr>
          <p:nvPr/>
        </p:nvCxnSpPr>
        <p:spPr>
          <a:xfrm flipV="1">
            <a:off x="8765498" y="1306547"/>
            <a:ext cx="0" cy="144000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37" name="Connettore diritto 236">
            <a:extLst>
              <a:ext uri="{FF2B5EF4-FFF2-40B4-BE49-F238E27FC236}">
                <a16:creationId xmlns:a16="http://schemas.microsoft.com/office/drawing/2014/main" id="{34379937-7974-4034-8DA7-89D43FB460A5}"/>
              </a:ext>
            </a:extLst>
          </p:cNvPr>
          <p:cNvCxnSpPr>
            <a:cxnSpLocks/>
          </p:cNvCxnSpPr>
          <p:nvPr/>
        </p:nvCxnSpPr>
        <p:spPr>
          <a:xfrm>
            <a:off x="8765498" y="2746547"/>
            <a:ext cx="0" cy="1524243"/>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nvGrpSpPr>
          <p:cNvPr id="54" name="Gruppo 53">
            <a:extLst>
              <a:ext uri="{FF2B5EF4-FFF2-40B4-BE49-F238E27FC236}">
                <a16:creationId xmlns:a16="http://schemas.microsoft.com/office/drawing/2014/main" id="{A57809FB-C177-49A9-99A0-77BAC01DE521}"/>
              </a:ext>
            </a:extLst>
          </p:cNvPr>
          <p:cNvGrpSpPr/>
          <p:nvPr/>
        </p:nvGrpSpPr>
        <p:grpSpPr>
          <a:xfrm>
            <a:off x="8406765" y="1306682"/>
            <a:ext cx="720446" cy="1440000"/>
            <a:chOff x="3952448" y="1439212"/>
            <a:chExt cx="720446" cy="1454337"/>
          </a:xfrm>
        </p:grpSpPr>
        <p:sp>
          <p:nvSpPr>
            <p:cNvPr id="52" name="Arco 51">
              <a:extLst>
                <a:ext uri="{FF2B5EF4-FFF2-40B4-BE49-F238E27FC236}">
                  <a16:creationId xmlns:a16="http://schemas.microsoft.com/office/drawing/2014/main" id="{26665A8D-7601-493E-BFFD-A2DF153C54EE}"/>
                </a:ext>
              </a:extLst>
            </p:cNvPr>
            <p:cNvSpPr/>
            <p:nvPr/>
          </p:nvSpPr>
          <p:spPr>
            <a:xfrm>
              <a:off x="3952448" y="1439212"/>
              <a:ext cx="720000" cy="1451507"/>
            </a:xfrm>
            <a:prstGeom prst="arc">
              <a:avLst>
                <a:gd name="adj1" fmla="val 16200000"/>
                <a:gd name="adj2" fmla="val 5398461"/>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omic Sans MS"/>
                <a:ea typeface="+mn-ea"/>
                <a:cs typeface="+mn-cs"/>
              </a:endParaRPr>
            </a:p>
          </p:txBody>
        </p:sp>
        <p:sp>
          <p:nvSpPr>
            <p:cNvPr id="128" name="Arco 127">
              <a:extLst>
                <a:ext uri="{FF2B5EF4-FFF2-40B4-BE49-F238E27FC236}">
                  <a16:creationId xmlns:a16="http://schemas.microsoft.com/office/drawing/2014/main" id="{C15B09B7-3A47-4BAC-A4E1-FE749D5F4F31}"/>
                </a:ext>
              </a:extLst>
            </p:cNvPr>
            <p:cNvSpPr/>
            <p:nvPr/>
          </p:nvSpPr>
          <p:spPr>
            <a:xfrm flipH="1">
              <a:off x="3952894" y="1442042"/>
              <a:ext cx="720000" cy="1451507"/>
            </a:xfrm>
            <a:prstGeom prst="arc">
              <a:avLst>
                <a:gd name="adj1" fmla="val 16200000"/>
                <a:gd name="adj2" fmla="val 5398461"/>
              </a:avLst>
            </a:prstGeom>
            <a:ln w="3175">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omic Sans MS"/>
                <a:ea typeface="+mn-ea"/>
                <a:cs typeface="+mn-cs"/>
              </a:endParaRPr>
            </a:p>
          </p:txBody>
        </p:sp>
      </p:grpSp>
      <p:cxnSp>
        <p:nvCxnSpPr>
          <p:cNvPr id="13" name="Connettore diritto 12">
            <a:extLst>
              <a:ext uri="{FF2B5EF4-FFF2-40B4-BE49-F238E27FC236}">
                <a16:creationId xmlns:a16="http://schemas.microsoft.com/office/drawing/2014/main" id="{4224F02F-1875-464F-996C-F9606FC4B0DA}"/>
              </a:ext>
            </a:extLst>
          </p:cNvPr>
          <p:cNvCxnSpPr>
            <a:stCxn id="8" idx="1"/>
            <a:endCxn id="8" idx="3"/>
          </p:cNvCxnSpPr>
          <p:nvPr/>
        </p:nvCxnSpPr>
        <p:spPr>
          <a:xfrm>
            <a:off x="8765747" y="4265341"/>
            <a:ext cx="2500388" cy="144360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1" name="Connettore diritto 30">
            <a:extLst>
              <a:ext uri="{FF2B5EF4-FFF2-40B4-BE49-F238E27FC236}">
                <a16:creationId xmlns:a16="http://schemas.microsoft.com/office/drawing/2014/main" id="{9ECA3396-44F2-455B-80D9-225C685CE51C}"/>
              </a:ext>
            </a:extLst>
          </p:cNvPr>
          <p:cNvCxnSpPr/>
          <p:nvPr/>
        </p:nvCxnSpPr>
        <p:spPr>
          <a:xfrm>
            <a:off x="8405666" y="1301448"/>
            <a:ext cx="719663" cy="1443528"/>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8" name="Connettore diritto 37">
            <a:extLst>
              <a:ext uri="{FF2B5EF4-FFF2-40B4-BE49-F238E27FC236}">
                <a16:creationId xmlns:a16="http://schemas.microsoft.com/office/drawing/2014/main" id="{ADAD96B9-85F5-4C4B-8FD2-9047602365EC}"/>
              </a:ext>
            </a:extLst>
          </p:cNvPr>
          <p:cNvCxnSpPr>
            <a:cxnSpLocks/>
          </p:cNvCxnSpPr>
          <p:nvPr/>
        </p:nvCxnSpPr>
        <p:spPr>
          <a:xfrm flipH="1">
            <a:off x="8405886" y="1310998"/>
            <a:ext cx="720384" cy="143834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08" name="Connettore diritto 107">
            <a:extLst>
              <a:ext uri="{FF2B5EF4-FFF2-40B4-BE49-F238E27FC236}">
                <a16:creationId xmlns:a16="http://schemas.microsoft.com/office/drawing/2014/main" id="{09EF8DF3-652B-4EF2-A820-47628A48D023}"/>
              </a:ext>
            </a:extLst>
          </p:cNvPr>
          <p:cNvCxnSpPr>
            <a:cxnSpLocks/>
          </p:cNvCxnSpPr>
          <p:nvPr/>
        </p:nvCxnSpPr>
        <p:spPr>
          <a:xfrm>
            <a:off x="10909061" y="1308029"/>
            <a:ext cx="712334" cy="1436947"/>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14" name="Connettore diritto 113">
            <a:extLst>
              <a:ext uri="{FF2B5EF4-FFF2-40B4-BE49-F238E27FC236}">
                <a16:creationId xmlns:a16="http://schemas.microsoft.com/office/drawing/2014/main" id="{C1ECE589-F359-4632-BE2E-2AEB9086D7CB}"/>
              </a:ext>
            </a:extLst>
          </p:cNvPr>
          <p:cNvCxnSpPr>
            <a:cxnSpLocks/>
          </p:cNvCxnSpPr>
          <p:nvPr/>
        </p:nvCxnSpPr>
        <p:spPr>
          <a:xfrm flipH="1">
            <a:off x="10909063" y="1308029"/>
            <a:ext cx="713373" cy="144080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sp>
        <p:nvSpPr>
          <p:cNvPr id="4" name="Titolo 3">
            <a:extLst>
              <a:ext uri="{FF2B5EF4-FFF2-40B4-BE49-F238E27FC236}">
                <a16:creationId xmlns:a16="http://schemas.microsoft.com/office/drawing/2014/main" id="{539EACE9-AB97-491D-B38A-D03501B8D20D}"/>
              </a:ext>
            </a:extLst>
          </p:cNvPr>
          <p:cNvSpPr>
            <a:spLocks noGrp="1"/>
          </p:cNvSpPr>
          <p:nvPr>
            <p:ph type="title"/>
          </p:nvPr>
        </p:nvSpPr>
        <p:spPr>
          <a:xfrm>
            <a:off x="12000" y="12439"/>
            <a:ext cx="12168000" cy="360000"/>
          </a:xfrm>
          <a:ln>
            <a:solidFill>
              <a:schemeClr val="accent1"/>
            </a:solidFill>
          </a:ln>
        </p:spPr>
        <p:txBody>
          <a:bodyPr anchor="ctr">
            <a:normAutofit/>
          </a:bodyPr>
          <a:lstStyle/>
          <a:p>
            <a:r>
              <a:rPr lang="it-IT" sz="1700" dirty="0">
                <a:solidFill>
                  <a:srgbClr val="0066FF"/>
                </a:solidFill>
                <a:latin typeface="Comic Sans MS" panose="030F0702030302020204" pitchFamily="66" charset="0"/>
              </a:rPr>
              <a:t>GEOMETRIA DESCRITTIVA DINAMICA–COMPENETRAZIONE DI SOLIDI DI ROTAZIONE (3)</a:t>
            </a:r>
            <a:endParaRPr lang="it-IT" sz="1700" dirty="0"/>
          </a:p>
        </p:txBody>
      </p:sp>
      <p:cxnSp>
        <p:nvCxnSpPr>
          <p:cNvPr id="29" name="Connettore diritto 28">
            <a:extLst>
              <a:ext uri="{FF2B5EF4-FFF2-40B4-BE49-F238E27FC236}">
                <a16:creationId xmlns:a16="http://schemas.microsoft.com/office/drawing/2014/main" id="{CF39933B-3B55-474D-9919-14C6E94D3E71}"/>
              </a:ext>
            </a:extLst>
          </p:cNvPr>
          <p:cNvCxnSpPr>
            <a:cxnSpLocks/>
          </p:cNvCxnSpPr>
          <p:nvPr/>
        </p:nvCxnSpPr>
        <p:spPr>
          <a:xfrm flipV="1">
            <a:off x="9929156" y="781228"/>
            <a:ext cx="0" cy="4691164"/>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grpSp>
        <p:nvGrpSpPr>
          <p:cNvPr id="44" name="Gruppo 43">
            <a:extLst>
              <a:ext uri="{FF2B5EF4-FFF2-40B4-BE49-F238E27FC236}">
                <a16:creationId xmlns:a16="http://schemas.microsoft.com/office/drawing/2014/main" id="{FBEC73D1-CF13-4530-9609-D5364B02C374}"/>
              </a:ext>
            </a:extLst>
          </p:cNvPr>
          <p:cNvGrpSpPr/>
          <p:nvPr/>
        </p:nvGrpSpPr>
        <p:grpSpPr>
          <a:xfrm>
            <a:off x="9891189" y="5431724"/>
            <a:ext cx="70338" cy="72000"/>
            <a:chOff x="6682154" y="4566140"/>
            <a:chExt cx="70338" cy="72000"/>
          </a:xfrm>
        </p:grpSpPr>
        <p:cxnSp>
          <p:nvCxnSpPr>
            <p:cNvPr id="26" name="Connettore diritto 25">
              <a:extLst>
                <a:ext uri="{FF2B5EF4-FFF2-40B4-BE49-F238E27FC236}">
                  <a16:creationId xmlns:a16="http://schemas.microsoft.com/office/drawing/2014/main" id="{55744110-EF3C-4266-A17C-1D6FB08AE0F1}"/>
                </a:ext>
              </a:extLst>
            </p:cNvPr>
            <p:cNvCxnSpPr>
              <a:cxnSpLocks/>
            </p:cNvCxnSpPr>
            <p:nvPr/>
          </p:nvCxnSpPr>
          <p:spPr>
            <a:xfrm>
              <a:off x="6682154" y="4596167"/>
              <a:ext cx="70338" cy="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2" name="Connettore diritto 41">
              <a:extLst>
                <a:ext uri="{FF2B5EF4-FFF2-40B4-BE49-F238E27FC236}">
                  <a16:creationId xmlns:a16="http://schemas.microsoft.com/office/drawing/2014/main" id="{DA9C4032-F96C-4AB1-87AF-FC0FABB405B5}"/>
                </a:ext>
              </a:extLst>
            </p:cNvPr>
            <p:cNvCxnSpPr/>
            <p:nvPr/>
          </p:nvCxnSpPr>
          <p:spPr>
            <a:xfrm>
              <a:off x="6721001" y="4566140"/>
              <a:ext cx="0" cy="720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grpSp>
      <p:cxnSp>
        <p:nvCxnSpPr>
          <p:cNvPr id="93" name="Connettore diritto 92">
            <a:extLst>
              <a:ext uri="{FF2B5EF4-FFF2-40B4-BE49-F238E27FC236}">
                <a16:creationId xmlns:a16="http://schemas.microsoft.com/office/drawing/2014/main" id="{32B33B56-D8F4-4D05-A7F1-8562974191A6}"/>
              </a:ext>
            </a:extLst>
          </p:cNvPr>
          <p:cNvCxnSpPr>
            <a:cxnSpLocks/>
          </p:cNvCxnSpPr>
          <p:nvPr/>
        </p:nvCxnSpPr>
        <p:spPr>
          <a:xfrm>
            <a:off x="0" y="6852598"/>
            <a:ext cx="12192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95" name="Ovale 94">
            <a:extLst>
              <a:ext uri="{FF2B5EF4-FFF2-40B4-BE49-F238E27FC236}">
                <a16:creationId xmlns:a16="http://schemas.microsoft.com/office/drawing/2014/main" id="{8DEBDB02-BD1E-41CE-9511-B553507E90C0}"/>
              </a:ext>
            </a:extLst>
          </p:cNvPr>
          <p:cNvSpPr/>
          <p:nvPr/>
        </p:nvSpPr>
        <p:spPr>
          <a:xfrm>
            <a:off x="9299704" y="4824538"/>
            <a:ext cx="1260000" cy="1260000"/>
          </a:xfrm>
          <a:prstGeom prst="ellipse">
            <a:avLst/>
          </a:prstGeom>
          <a:noFill/>
          <a:ln w="31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omic Sans MS"/>
              <a:ea typeface="+mn-ea"/>
              <a:cs typeface="+mn-cs"/>
            </a:endParaRPr>
          </a:p>
        </p:txBody>
      </p:sp>
      <p:grpSp>
        <p:nvGrpSpPr>
          <p:cNvPr id="2" name="Gruppo 1">
            <a:extLst>
              <a:ext uri="{FF2B5EF4-FFF2-40B4-BE49-F238E27FC236}">
                <a16:creationId xmlns:a16="http://schemas.microsoft.com/office/drawing/2014/main" id="{76775363-B2F1-4DC8-968C-25F37D4CF7F7}"/>
              </a:ext>
            </a:extLst>
          </p:cNvPr>
          <p:cNvGrpSpPr/>
          <p:nvPr/>
        </p:nvGrpSpPr>
        <p:grpSpPr>
          <a:xfrm>
            <a:off x="5915898" y="2313636"/>
            <a:ext cx="1440000" cy="1440000"/>
            <a:chOff x="4837165" y="3544313"/>
            <a:chExt cx="1440000" cy="1440000"/>
          </a:xfrm>
        </p:grpSpPr>
        <p:sp>
          <p:nvSpPr>
            <p:cNvPr id="30" name="Ovale 29">
              <a:extLst>
                <a:ext uri="{FF2B5EF4-FFF2-40B4-BE49-F238E27FC236}">
                  <a16:creationId xmlns:a16="http://schemas.microsoft.com/office/drawing/2014/main" id="{07A0BC03-1102-4413-83D2-01D801B7BF8D}"/>
                </a:ext>
              </a:extLst>
            </p:cNvPr>
            <p:cNvSpPr/>
            <p:nvPr/>
          </p:nvSpPr>
          <p:spPr>
            <a:xfrm rot="1800000">
              <a:off x="4837165" y="3544313"/>
              <a:ext cx="1440000" cy="1440000"/>
            </a:xfrm>
            <a:prstGeom prst="ellipse">
              <a:avLst/>
            </a:pr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0" name="Ovale 99">
              <a:extLst>
                <a:ext uri="{FF2B5EF4-FFF2-40B4-BE49-F238E27FC236}">
                  <a16:creationId xmlns:a16="http://schemas.microsoft.com/office/drawing/2014/main" id="{566E48CB-36D2-452F-81C2-F02267750373}"/>
                </a:ext>
              </a:extLst>
            </p:cNvPr>
            <p:cNvSpPr/>
            <p:nvPr/>
          </p:nvSpPr>
          <p:spPr>
            <a:xfrm rot="1800000">
              <a:off x="5104395" y="3815416"/>
              <a:ext cx="900000" cy="900000"/>
            </a:xfrm>
            <a:prstGeom prst="ellipse">
              <a:avLst/>
            </a:pr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cxnSp>
        <p:nvCxnSpPr>
          <p:cNvPr id="46" name="Connettore diritto 45">
            <a:extLst>
              <a:ext uri="{FF2B5EF4-FFF2-40B4-BE49-F238E27FC236}">
                <a16:creationId xmlns:a16="http://schemas.microsoft.com/office/drawing/2014/main" id="{4773FE91-7847-4401-A437-EE3FCEF22331}"/>
              </a:ext>
            </a:extLst>
          </p:cNvPr>
          <p:cNvCxnSpPr>
            <a:cxnSpLocks/>
          </p:cNvCxnSpPr>
          <p:nvPr/>
        </p:nvCxnSpPr>
        <p:spPr>
          <a:xfrm>
            <a:off x="8989683" y="3873833"/>
            <a:ext cx="2498300" cy="144313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09" name="Connettore diritto 108">
            <a:extLst>
              <a:ext uri="{FF2B5EF4-FFF2-40B4-BE49-F238E27FC236}">
                <a16:creationId xmlns:a16="http://schemas.microsoft.com/office/drawing/2014/main" id="{5A08C83B-2464-431F-9F6B-D28810034BA7}"/>
              </a:ext>
            </a:extLst>
          </p:cNvPr>
          <p:cNvCxnSpPr>
            <a:cxnSpLocks/>
          </p:cNvCxnSpPr>
          <p:nvPr/>
        </p:nvCxnSpPr>
        <p:spPr>
          <a:xfrm>
            <a:off x="8533488" y="4655896"/>
            <a:ext cx="2510739" cy="1450316"/>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10" name="Connettore diritto 109">
            <a:extLst>
              <a:ext uri="{FF2B5EF4-FFF2-40B4-BE49-F238E27FC236}">
                <a16:creationId xmlns:a16="http://schemas.microsoft.com/office/drawing/2014/main" id="{E638854F-42DA-4826-909B-C771999A6253}"/>
              </a:ext>
            </a:extLst>
          </p:cNvPr>
          <p:cNvCxnSpPr>
            <a:cxnSpLocks/>
            <a:endCxn id="60" idx="2"/>
          </p:cNvCxnSpPr>
          <p:nvPr/>
        </p:nvCxnSpPr>
        <p:spPr>
          <a:xfrm flipV="1">
            <a:off x="11041025" y="2030909"/>
            <a:ext cx="3202" cy="4071604"/>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11" name="Connettore diritto 110">
            <a:extLst>
              <a:ext uri="{FF2B5EF4-FFF2-40B4-BE49-F238E27FC236}">
                <a16:creationId xmlns:a16="http://schemas.microsoft.com/office/drawing/2014/main" id="{779ECB8D-D323-44D5-A23C-98E23A98C0E3}"/>
              </a:ext>
            </a:extLst>
          </p:cNvPr>
          <p:cNvCxnSpPr>
            <a:cxnSpLocks/>
            <a:endCxn id="60" idx="6"/>
          </p:cNvCxnSpPr>
          <p:nvPr/>
        </p:nvCxnSpPr>
        <p:spPr>
          <a:xfrm flipH="1" flipV="1">
            <a:off x="11488376" y="2030909"/>
            <a:ext cx="1470" cy="3287672"/>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1" name="Connettore diritto 50">
            <a:extLst>
              <a:ext uri="{FF2B5EF4-FFF2-40B4-BE49-F238E27FC236}">
                <a16:creationId xmlns:a16="http://schemas.microsoft.com/office/drawing/2014/main" id="{AAFCE72F-B4F3-4A7D-99E0-241FED456FF4}"/>
              </a:ext>
            </a:extLst>
          </p:cNvPr>
          <p:cNvCxnSpPr>
            <a:cxnSpLocks/>
          </p:cNvCxnSpPr>
          <p:nvPr/>
        </p:nvCxnSpPr>
        <p:spPr>
          <a:xfrm>
            <a:off x="8763430" y="2479246"/>
            <a:ext cx="2495004" cy="0"/>
          </a:xfrm>
          <a:prstGeom prst="line">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cxnSp>
      <p:cxnSp>
        <p:nvCxnSpPr>
          <p:cNvPr id="118" name="Connettore diritto 117">
            <a:extLst>
              <a:ext uri="{FF2B5EF4-FFF2-40B4-BE49-F238E27FC236}">
                <a16:creationId xmlns:a16="http://schemas.microsoft.com/office/drawing/2014/main" id="{6B4F95DA-5638-4708-8D34-70C1BAE53932}"/>
              </a:ext>
            </a:extLst>
          </p:cNvPr>
          <p:cNvCxnSpPr>
            <a:cxnSpLocks/>
          </p:cNvCxnSpPr>
          <p:nvPr/>
        </p:nvCxnSpPr>
        <p:spPr>
          <a:xfrm>
            <a:off x="8763430" y="1584510"/>
            <a:ext cx="2495004" cy="0"/>
          </a:xfrm>
          <a:prstGeom prst="line">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cxnSp>
      <p:sp>
        <p:nvSpPr>
          <p:cNvPr id="60" name="Ovale 59">
            <a:extLst>
              <a:ext uri="{FF2B5EF4-FFF2-40B4-BE49-F238E27FC236}">
                <a16:creationId xmlns:a16="http://schemas.microsoft.com/office/drawing/2014/main" id="{F7FFE740-E747-4991-ABA1-4D6BD36273DD}"/>
              </a:ext>
            </a:extLst>
          </p:cNvPr>
          <p:cNvSpPr/>
          <p:nvPr/>
        </p:nvSpPr>
        <p:spPr>
          <a:xfrm>
            <a:off x="11044227" y="1584509"/>
            <a:ext cx="444149" cy="892800"/>
          </a:xfrm>
          <a:prstGeom prst="ellipse">
            <a:avLst/>
          </a:pr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0" name="Ovale 129">
            <a:extLst>
              <a:ext uri="{FF2B5EF4-FFF2-40B4-BE49-F238E27FC236}">
                <a16:creationId xmlns:a16="http://schemas.microsoft.com/office/drawing/2014/main" id="{368C4E07-BCBE-4319-BD01-86D937AF4DFC}"/>
              </a:ext>
            </a:extLst>
          </p:cNvPr>
          <p:cNvSpPr/>
          <p:nvPr/>
        </p:nvSpPr>
        <p:spPr>
          <a:xfrm>
            <a:off x="8543928" y="1585170"/>
            <a:ext cx="444149" cy="892800"/>
          </a:xfrm>
          <a:prstGeom prst="ellipse">
            <a:avLst/>
          </a:prstGeom>
          <a:noFill/>
          <a:ln w="3175">
            <a:solidFill>
              <a:srgbClr val="00B0F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97" name="Connettore diritto 96">
            <a:extLst>
              <a:ext uri="{FF2B5EF4-FFF2-40B4-BE49-F238E27FC236}">
                <a16:creationId xmlns:a16="http://schemas.microsoft.com/office/drawing/2014/main" id="{7303D8B0-6CBA-4ED0-9575-53597A128031}"/>
              </a:ext>
            </a:extLst>
          </p:cNvPr>
          <p:cNvCxnSpPr>
            <a:cxnSpLocks/>
          </p:cNvCxnSpPr>
          <p:nvPr/>
        </p:nvCxnSpPr>
        <p:spPr>
          <a:xfrm flipV="1">
            <a:off x="9472618" y="1571761"/>
            <a:ext cx="0" cy="3103497"/>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4" name="Connettore diritto 103">
            <a:extLst>
              <a:ext uri="{FF2B5EF4-FFF2-40B4-BE49-F238E27FC236}">
                <a16:creationId xmlns:a16="http://schemas.microsoft.com/office/drawing/2014/main" id="{632011AD-1400-433E-818E-ED8BE8FDCA44}"/>
              </a:ext>
            </a:extLst>
          </p:cNvPr>
          <p:cNvCxnSpPr>
            <a:cxnSpLocks/>
          </p:cNvCxnSpPr>
          <p:nvPr/>
        </p:nvCxnSpPr>
        <p:spPr>
          <a:xfrm flipV="1">
            <a:off x="10823904" y="1584434"/>
            <a:ext cx="0" cy="3869274"/>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7" name="Connettore diritto 106">
            <a:extLst>
              <a:ext uri="{FF2B5EF4-FFF2-40B4-BE49-F238E27FC236}">
                <a16:creationId xmlns:a16="http://schemas.microsoft.com/office/drawing/2014/main" id="{68D9F41C-A0FE-47E5-8A43-46405C2E4368}"/>
              </a:ext>
            </a:extLst>
          </p:cNvPr>
          <p:cNvCxnSpPr>
            <a:cxnSpLocks/>
          </p:cNvCxnSpPr>
          <p:nvPr/>
        </p:nvCxnSpPr>
        <p:spPr>
          <a:xfrm flipV="1">
            <a:off x="9814571" y="1669201"/>
            <a:ext cx="0" cy="2892459"/>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6" name="Connettore diritto 145">
            <a:extLst>
              <a:ext uri="{FF2B5EF4-FFF2-40B4-BE49-F238E27FC236}">
                <a16:creationId xmlns:a16="http://schemas.microsoft.com/office/drawing/2014/main" id="{5319D143-AF50-4B4C-8521-9AF4C7B83DB7}"/>
              </a:ext>
            </a:extLst>
          </p:cNvPr>
          <p:cNvCxnSpPr>
            <a:cxnSpLocks/>
          </p:cNvCxnSpPr>
          <p:nvPr/>
        </p:nvCxnSpPr>
        <p:spPr>
          <a:xfrm flipV="1">
            <a:off x="9142129" y="2025754"/>
            <a:ext cx="0" cy="2982883"/>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9" name="Connettore diritto 148">
            <a:extLst>
              <a:ext uri="{FF2B5EF4-FFF2-40B4-BE49-F238E27FC236}">
                <a16:creationId xmlns:a16="http://schemas.microsoft.com/office/drawing/2014/main" id="{1E40BC62-7A0B-4D98-B459-6FA17E092C16}"/>
              </a:ext>
            </a:extLst>
          </p:cNvPr>
          <p:cNvCxnSpPr>
            <a:cxnSpLocks/>
          </p:cNvCxnSpPr>
          <p:nvPr/>
        </p:nvCxnSpPr>
        <p:spPr>
          <a:xfrm>
            <a:off x="6165549" y="3286176"/>
            <a:ext cx="5220281" cy="301547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2" name="Connettore diritto 151">
            <a:extLst>
              <a:ext uri="{FF2B5EF4-FFF2-40B4-BE49-F238E27FC236}">
                <a16:creationId xmlns:a16="http://schemas.microsoft.com/office/drawing/2014/main" id="{AA627641-F002-4AF1-B6AD-01F1B3B45A66}"/>
              </a:ext>
            </a:extLst>
          </p:cNvPr>
          <p:cNvCxnSpPr>
            <a:cxnSpLocks/>
          </p:cNvCxnSpPr>
          <p:nvPr/>
        </p:nvCxnSpPr>
        <p:spPr>
          <a:xfrm flipV="1">
            <a:off x="8631520" y="1668543"/>
            <a:ext cx="0" cy="2830289"/>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4" name="Connettore diritto 143">
            <a:extLst>
              <a:ext uri="{FF2B5EF4-FFF2-40B4-BE49-F238E27FC236}">
                <a16:creationId xmlns:a16="http://schemas.microsoft.com/office/drawing/2014/main" id="{E666A453-EFF4-4026-AD36-B4FD8670572B}"/>
              </a:ext>
            </a:extLst>
          </p:cNvPr>
          <p:cNvCxnSpPr>
            <a:cxnSpLocks/>
          </p:cNvCxnSpPr>
          <p:nvPr/>
        </p:nvCxnSpPr>
        <p:spPr>
          <a:xfrm flipV="1">
            <a:off x="8539920" y="2022782"/>
            <a:ext cx="0" cy="2636119"/>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sp>
        <p:nvSpPr>
          <p:cNvPr id="172" name="CasellaDiTesto 171">
            <a:extLst>
              <a:ext uri="{FF2B5EF4-FFF2-40B4-BE49-F238E27FC236}">
                <a16:creationId xmlns:a16="http://schemas.microsoft.com/office/drawing/2014/main" id="{58C07EC6-DCF9-482A-8381-634BFDEC9E4C}"/>
              </a:ext>
            </a:extLst>
          </p:cNvPr>
          <p:cNvSpPr txBox="1"/>
          <p:nvPr/>
        </p:nvSpPr>
        <p:spPr>
          <a:xfrm>
            <a:off x="8850160" y="3751642"/>
            <a:ext cx="203987" cy="215444"/>
          </a:xfrm>
          <a:prstGeom prst="rect">
            <a:avLst/>
          </a:prstGeom>
          <a:noFill/>
        </p:spPr>
        <p:txBody>
          <a:bodyPr wrap="square" rtlCol="0">
            <a:spAutoFit/>
          </a:bodyPr>
          <a:lstStyle/>
          <a:p>
            <a:r>
              <a:rPr lang="it-IT" sz="800" dirty="0">
                <a:solidFill>
                  <a:srgbClr val="FF0000"/>
                </a:solidFill>
              </a:rPr>
              <a:t>7</a:t>
            </a:r>
          </a:p>
        </p:txBody>
      </p:sp>
      <p:sp>
        <p:nvSpPr>
          <p:cNvPr id="175" name="CasellaDiTesto 174">
            <a:extLst>
              <a:ext uri="{FF2B5EF4-FFF2-40B4-BE49-F238E27FC236}">
                <a16:creationId xmlns:a16="http://schemas.microsoft.com/office/drawing/2014/main" id="{039BF1A9-5066-484E-BCA9-3A265BE88CCF}"/>
              </a:ext>
            </a:extLst>
          </p:cNvPr>
          <p:cNvSpPr txBox="1"/>
          <p:nvPr/>
        </p:nvSpPr>
        <p:spPr>
          <a:xfrm>
            <a:off x="8387194" y="1919466"/>
            <a:ext cx="203987" cy="215444"/>
          </a:xfrm>
          <a:prstGeom prst="rect">
            <a:avLst/>
          </a:prstGeom>
          <a:noFill/>
        </p:spPr>
        <p:txBody>
          <a:bodyPr wrap="square" rtlCol="0">
            <a:spAutoFit/>
          </a:bodyPr>
          <a:lstStyle/>
          <a:p>
            <a:r>
              <a:rPr lang="it-IT" sz="800" dirty="0">
                <a:solidFill>
                  <a:srgbClr val="FF0000"/>
                </a:solidFill>
              </a:rPr>
              <a:t>3</a:t>
            </a:r>
          </a:p>
        </p:txBody>
      </p:sp>
      <p:sp>
        <p:nvSpPr>
          <p:cNvPr id="178" name="CasellaDiTesto 177">
            <a:extLst>
              <a:ext uri="{FF2B5EF4-FFF2-40B4-BE49-F238E27FC236}">
                <a16:creationId xmlns:a16="http://schemas.microsoft.com/office/drawing/2014/main" id="{E79CE328-F715-4D09-B7A0-8A52ACD0FF85}"/>
              </a:ext>
            </a:extLst>
          </p:cNvPr>
          <p:cNvSpPr txBox="1"/>
          <p:nvPr/>
        </p:nvSpPr>
        <p:spPr>
          <a:xfrm>
            <a:off x="8361942" y="4534640"/>
            <a:ext cx="203987" cy="215444"/>
          </a:xfrm>
          <a:prstGeom prst="rect">
            <a:avLst/>
          </a:prstGeom>
          <a:noFill/>
        </p:spPr>
        <p:txBody>
          <a:bodyPr wrap="square" rtlCol="0">
            <a:spAutoFit/>
          </a:bodyPr>
          <a:lstStyle/>
          <a:p>
            <a:r>
              <a:rPr lang="it-IT" sz="800" dirty="0">
                <a:solidFill>
                  <a:srgbClr val="FF0000"/>
                </a:solidFill>
              </a:rPr>
              <a:t>3</a:t>
            </a:r>
          </a:p>
        </p:txBody>
      </p:sp>
      <p:sp>
        <p:nvSpPr>
          <p:cNvPr id="182" name="CasellaDiTesto 181">
            <a:extLst>
              <a:ext uri="{FF2B5EF4-FFF2-40B4-BE49-F238E27FC236}">
                <a16:creationId xmlns:a16="http://schemas.microsoft.com/office/drawing/2014/main" id="{D68D5D04-8324-4DA2-BB34-FE5C629139E7}"/>
              </a:ext>
            </a:extLst>
          </p:cNvPr>
          <p:cNvSpPr txBox="1"/>
          <p:nvPr/>
        </p:nvSpPr>
        <p:spPr>
          <a:xfrm>
            <a:off x="8732754" y="3899887"/>
            <a:ext cx="203987" cy="215444"/>
          </a:xfrm>
          <a:prstGeom prst="rect">
            <a:avLst/>
          </a:prstGeom>
          <a:noFill/>
        </p:spPr>
        <p:txBody>
          <a:bodyPr wrap="square" rtlCol="0">
            <a:spAutoFit/>
          </a:bodyPr>
          <a:lstStyle/>
          <a:p>
            <a:r>
              <a:rPr lang="it-IT" sz="800" dirty="0">
                <a:solidFill>
                  <a:srgbClr val="FF0000"/>
                </a:solidFill>
              </a:rPr>
              <a:t>6</a:t>
            </a:r>
          </a:p>
        </p:txBody>
      </p:sp>
      <p:sp>
        <p:nvSpPr>
          <p:cNvPr id="183" name="CasellaDiTesto 182">
            <a:extLst>
              <a:ext uri="{FF2B5EF4-FFF2-40B4-BE49-F238E27FC236}">
                <a16:creationId xmlns:a16="http://schemas.microsoft.com/office/drawing/2014/main" id="{6C4E1D5D-071E-4AA2-BFF0-63DED3155375}"/>
              </a:ext>
            </a:extLst>
          </p:cNvPr>
          <p:cNvSpPr txBox="1"/>
          <p:nvPr/>
        </p:nvSpPr>
        <p:spPr>
          <a:xfrm>
            <a:off x="8464264" y="2302066"/>
            <a:ext cx="203987" cy="215444"/>
          </a:xfrm>
          <a:prstGeom prst="rect">
            <a:avLst/>
          </a:prstGeom>
          <a:noFill/>
        </p:spPr>
        <p:txBody>
          <a:bodyPr wrap="square" rtlCol="0">
            <a:spAutoFit/>
          </a:bodyPr>
          <a:lstStyle/>
          <a:p>
            <a:r>
              <a:rPr lang="it-IT" sz="800" dirty="0">
                <a:solidFill>
                  <a:srgbClr val="FF0000"/>
                </a:solidFill>
              </a:rPr>
              <a:t>4</a:t>
            </a:r>
          </a:p>
        </p:txBody>
      </p:sp>
      <p:sp>
        <p:nvSpPr>
          <p:cNvPr id="184" name="CasellaDiTesto 183">
            <a:extLst>
              <a:ext uri="{FF2B5EF4-FFF2-40B4-BE49-F238E27FC236}">
                <a16:creationId xmlns:a16="http://schemas.microsoft.com/office/drawing/2014/main" id="{34358F56-7B1A-4D68-A465-56000C1235DB}"/>
              </a:ext>
            </a:extLst>
          </p:cNvPr>
          <p:cNvSpPr txBox="1"/>
          <p:nvPr/>
        </p:nvSpPr>
        <p:spPr>
          <a:xfrm>
            <a:off x="8529010" y="1529529"/>
            <a:ext cx="203987" cy="215444"/>
          </a:xfrm>
          <a:prstGeom prst="rect">
            <a:avLst/>
          </a:prstGeom>
          <a:noFill/>
        </p:spPr>
        <p:txBody>
          <a:bodyPr wrap="square" rtlCol="0">
            <a:spAutoFit/>
          </a:bodyPr>
          <a:lstStyle/>
          <a:p>
            <a:r>
              <a:rPr lang="it-IT" sz="800" dirty="0">
                <a:solidFill>
                  <a:srgbClr val="FF0000"/>
                </a:solidFill>
              </a:rPr>
              <a:t>4</a:t>
            </a:r>
          </a:p>
        </p:txBody>
      </p:sp>
      <p:sp>
        <p:nvSpPr>
          <p:cNvPr id="185" name="CasellaDiTesto 184">
            <a:extLst>
              <a:ext uri="{FF2B5EF4-FFF2-40B4-BE49-F238E27FC236}">
                <a16:creationId xmlns:a16="http://schemas.microsoft.com/office/drawing/2014/main" id="{72AAB123-D59D-4634-B773-51535FDA4CA3}"/>
              </a:ext>
            </a:extLst>
          </p:cNvPr>
          <p:cNvSpPr txBox="1"/>
          <p:nvPr/>
        </p:nvSpPr>
        <p:spPr>
          <a:xfrm>
            <a:off x="8453076" y="4354581"/>
            <a:ext cx="203987" cy="215444"/>
          </a:xfrm>
          <a:prstGeom prst="rect">
            <a:avLst/>
          </a:prstGeom>
          <a:noFill/>
        </p:spPr>
        <p:txBody>
          <a:bodyPr wrap="square" rtlCol="0">
            <a:spAutoFit/>
          </a:bodyPr>
          <a:lstStyle/>
          <a:p>
            <a:r>
              <a:rPr lang="it-IT" sz="800" dirty="0">
                <a:solidFill>
                  <a:srgbClr val="FF0000"/>
                </a:solidFill>
              </a:rPr>
              <a:t>4</a:t>
            </a:r>
          </a:p>
        </p:txBody>
      </p:sp>
      <p:cxnSp>
        <p:nvCxnSpPr>
          <p:cNvPr id="189" name="Connettore diritto 188">
            <a:extLst>
              <a:ext uri="{FF2B5EF4-FFF2-40B4-BE49-F238E27FC236}">
                <a16:creationId xmlns:a16="http://schemas.microsoft.com/office/drawing/2014/main" id="{A5B5182F-9FD1-4737-89EB-1A4CE224095B}"/>
              </a:ext>
            </a:extLst>
          </p:cNvPr>
          <p:cNvCxnSpPr>
            <a:cxnSpLocks/>
          </p:cNvCxnSpPr>
          <p:nvPr/>
        </p:nvCxnSpPr>
        <p:spPr>
          <a:xfrm flipV="1">
            <a:off x="9250517" y="1669201"/>
            <a:ext cx="0" cy="3185194"/>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sp>
        <p:nvSpPr>
          <p:cNvPr id="193" name="CasellaDiTesto 192">
            <a:extLst>
              <a:ext uri="{FF2B5EF4-FFF2-40B4-BE49-F238E27FC236}">
                <a16:creationId xmlns:a16="http://schemas.microsoft.com/office/drawing/2014/main" id="{C70A0733-BD6D-4584-8A3D-A2EA2D3ADED2}"/>
              </a:ext>
            </a:extLst>
          </p:cNvPr>
          <p:cNvSpPr txBox="1"/>
          <p:nvPr/>
        </p:nvSpPr>
        <p:spPr>
          <a:xfrm>
            <a:off x="8650466" y="2435940"/>
            <a:ext cx="203987" cy="215444"/>
          </a:xfrm>
          <a:prstGeom prst="rect">
            <a:avLst/>
          </a:prstGeom>
          <a:noFill/>
        </p:spPr>
        <p:txBody>
          <a:bodyPr wrap="square" rtlCol="0">
            <a:spAutoFit/>
          </a:bodyPr>
          <a:lstStyle/>
          <a:p>
            <a:r>
              <a:rPr lang="it-IT" sz="800" dirty="0">
                <a:solidFill>
                  <a:srgbClr val="FF0000"/>
                </a:solidFill>
              </a:rPr>
              <a:t>5</a:t>
            </a:r>
          </a:p>
        </p:txBody>
      </p:sp>
      <p:sp>
        <p:nvSpPr>
          <p:cNvPr id="194" name="CasellaDiTesto 193">
            <a:extLst>
              <a:ext uri="{FF2B5EF4-FFF2-40B4-BE49-F238E27FC236}">
                <a16:creationId xmlns:a16="http://schemas.microsoft.com/office/drawing/2014/main" id="{69E149B4-4A25-4321-A846-29D976F587D2}"/>
              </a:ext>
            </a:extLst>
          </p:cNvPr>
          <p:cNvSpPr txBox="1"/>
          <p:nvPr/>
        </p:nvSpPr>
        <p:spPr>
          <a:xfrm>
            <a:off x="8660489" y="1430296"/>
            <a:ext cx="203987" cy="215444"/>
          </a:xfrm>
          <a:prstGeom prst="rect">
            <a:avLst/>
          </a:prstGeom>
          <a:noFill/>
        </p:spPr>
        <p:txBody>
          <a:bodyPr wrap="square" rtlCol="0">
            <a:spAutoFit/>
          </a:bodyPr>
          <a:lstStyle/>
          <a:p>
            <a:r>
              <a:rPr lang="it-IT" sz="800" dirty="0">
                <a:solidFill>
                  <a:srgbClr val="FF0000"/>
                </a:solidFill>
              </a:rPr>
              <a:t>5</a:t>
            </a:r>
          </a:p>
        </p:txBody>
      </p:sp>
      <p:sp>
        <p:nvSpPr>
          <p:cNvPr id="195" name="CasellaDiTesto 194">
            <a:extLst>
              <a:ext uri="{FF2B5EF4-FFF2-40B4-BE49-F238E27FC236}">
                <a16:creationId xmlns:a16="http://schemas.microsoft.com/office/drawing/2014/main" id="{8AE51C14-A310-4981-A329-D2B1DC7212F8}"/>
              </a:ext>
            </a:extLst>
          </p:cNvPr>
          <p:cNvSpPr txBox="1"/>
          <p:nvPr/>
        </p:nvSpPr>
        <p:spPr>
          <a:xfrm>
            <a:off x="8595684" y="4161204"/>
            <a:ext cx="203987" cy="215444"/>
          </a:xfrm>
          <a:prstGeom prst="rect">
            <a:avLst/>
          </a:prstGeom>
          <a:noFill/>
        </p:spPr>
        <p:txBody>
          <a:bodyPr wrap="square" rtlCol="0">
            <a:spAutoFit/>
          </a:bodyPr>
          <a:lstStyle/>
          <a:p>
            <a:r>
              <a:rPr lang="it-IT" sz="800" dirty="0">
                <a:solidFill>
                  <a:srgbClr val="FF0000"/>
                </a:solidFill>
              </a:rPr>
              <a:t>5</a:t>
            </a:r>
          </a:p>
        </p:txBody>
      </p:sp>
      <p:cxnSp>
        <p:nvCxnSpPr>
          <p:cNvPr id="202" name="Connettore diritto 201">
            <a:extLst>
              <a:ext uri="{FF2B5EF4-FFF2-40B4-BE49-F238E27FC236}">
                <a16:creationId xmlns:a16="http://schemas.microsoft.com/office/drawing/2014/main" id="{3C0C08F2-F889-4C3B-BA9E-D94B061A600D}"/>
              </a:ext>
            </a:extLst>
          </p:cNvPr>
          <p:cNvCxnSpPr>
            <a:cxnSpLocks/>
          </p:cNvCxnSpPr>
          <p:nvPr/>
        </p:nvCxnSpPr>
        <p:spPr>
          <a:xfrm>
            <a:off x="10379310" y="2025754"/>
            <a:ext cx="0" cy="2649504"/>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3" name="Connettore diritto 202">
            <a:extLst>
              <a:ext uri="{FF2B5EF4-FFF2-40B4-BE49-F238E27FC236}">
                <a16:creationId xmlns:a16="http://schemas.microsoft.com/office/drawing/2014/main" id="{9EDD579B-11D4-4381-9E3C-0B6B7A5813B2}"/>
              </a:ext>
            </a:extLst>
          </p:cNvPr>
          <p:cNvCxnSpPr>
            <a:cxnSpLocks/>
          </p:cNvCxnSpPr>
          <p:nvPr/>
        </p:nvCxnSpPr>
        <p:spPr>
          <a:xfrm>
            <a:off x="8901372" y="1668543"/>
            <a:ext cx="0" cy="2365912"/>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5" name="Connettore diritto 204">
            <a:extLst>
              <a:ext uri="{FF2B5EF4-FFF2-40B4-BE49-F238E27FC236}">
                <a16:creationId xmlns:a16="http://schemas.microsoft.com/office/drawing/2014/main" id="{A33F1662-266C-4F24-A8E4-F6E7BE2C8D17}"/>
              </a:ext>
            </a:extLst>
          </p:cNvPr>
          <p:cNvCxnSpPr>
            <a:cxnSpLocks/>
          </p:cNvCxnSpPr>
          <p:nvPr/>
        </p:nvCxnSpPr>
        <p:spPr>
          <a:xfrm>
            <a:off x="8991187" y="2030909"/>
            <a:ext cx="0" cy="1842924"/>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0" name="Connettore diritto 209">
            <a:extLst>
              <a:ext uri="{FF2B5EF4-FFF2-40B4-BE49-F238E27FC236}">
                <a16:creationId xmlns:a16="http://schemas.microsoft.com/office/drawing/2014/main" id="{37962352-5CF7-43BA-A7BD-84BBCBD8D4E1}"/>
              </a:ext>
            </a:extLst>
          </p:cNvPr>
          <p:cNvCxnSpPr>
            <a:cxnSpLocks/>
          </p:cNvCxnSpPr>
          <p:nvPr/>
        </p:nvCxnSpPr>
        <p:spPr>
          <a:xfrm>
            <a:off x="10700172" y="2025754"/>
            <a:ext cx="0" cy="3882603"/>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1" name="Connettore diritto 210">
            <a:extLst>
              <a:ext uri="{FF2B5EF4-FFF2-40B4-BE49-F238E27FC236}">
                <a16:creationId xmlns:a16="http://schemas.microsoft.com/office/drawing/2014/main" id="{CA4EC4EC-6B74-4157-8BF4-68A210FDBA13}"/>
              </a:ext>
            </a:extLst>
          </p:cNvPr>
          <p:cNvCxnSpPr>
            <a:cxnSpLocks/>
          </p:cNvCxnSpPr>
          <p:nvPr/>
        </p:nvCxnSpPr>
        <p:spPr>
          <a:xfrm>
            <a:off x="10777615" y="1669201"/>
            <a:ext cx="0" cy="4072438"/>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2" name="Connettore diritto 211">
            <a:extLst>
              <a:ext uri="{FF2B5EF4-FFF2-40B4-BE49-F238E27FC236}">
                <a16:creationId xmlns:a16="http://schemas.microsoft.com/office/drawing/2014/main" id="{AC53740A-93A5-4F23-869B-612D5923FF2A}"/>
              </a:ext>
            </a:extLst>
          </p:cNvPr>
          <p:cNvCxnSpPr>
            <a:cxnSpLocks/>
          </p:cNvCxnSpPr>
          <p:nvPr/>
        </p:nvCxnSpPr>
        <p:spPr>
          <a:xfrm>
            <a:off x="10750263" y="1669201"/>
            <a:ext cx="0" cy="3434142"/>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6" name="Connettore diritto 55">
            <a:extLst>
              <a:ext uri="{FF2B5EF4-FFF2-40B4-BE49-F238E27FC236}">
                <a16:creationId xmlns:a16="http://schemas.microsoft.com/office/drawing/2014/main" id="{9336BB06-F549-4C67-8322-50FDEE8C168E}"/>
              </a:ext>
            </a:extLst>
          </p:cNvPr>
          <p:cNvCxnSpPr>
            <a:cxnSpLocks/>
          </p:cNvCxnSpPr>
          <p:nvPr/>
        </p:nvCxnSpPr>
        <p:spPr>
          <a:xfrm flipV="1">
            <a:off x="6698374" y="2687945"/>
            <a:ext cx="1607752" cy="2784705"/>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63" name="Connettore diritto 362">
            <a:extLst>
              <a:ext uri="{FF2B5EF4-FFF2-40B4-BE49-F238E27FC236}">
                <a16:creationId xmlns:a16="http://schemas.microsoft.com/office/drawing/2014/main" id="{CE3644FE-17E2-4CDB-B940-9FACCEACD97B}"/>
              </a:ext>
            </a:extLst>
          </p:cNvPr>
          <p:cNvCxnSpPr>
            <a:cxnSpLocks/>
          </p:cNvCxnSpPr>
          <p:nvPr/>
        </p:nvCxnSpPr>
        <p:spPr>
          <a:xfrm>
            <a:off x="4884137" y="3584308"/>
            <a:ext cx="4582766" cy="2647212"/>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64" name="Connettore diritto 363">
            <a:extLst>
              <a:ext uri="{FF2B5EF4-FFF2-40B4-BE49-F238E27FC236}">
                <a16:creationId xmlns:a16="http://schemas.microsoft.com/office/drawing/2014/main" id="{31FB25F7-C44F-43AF-AD97-0708665A4DF5}"/>
              </a:ext>
            </a:extLst>
          </p:cNvPr>
          <p:cNvCxnSpPr>
            <a:cxnSpLocks/>
          </p:cNvCxnSpPr>
          <p:nvPr/>
        </p:nvCxnSpPr>
        <p:spPr>
          <a:xfrm>
            <a:off x="5786001" y="2023524"/>
            <a:ext cx="4412748" cy="2549002"/>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3" name="Connettore diritto 82">
            <a:extLst>
              <a:ext uri="{FF2B5EF4-FFF2-40B4-BE49-F238E27FC236}">
                <a16:creationId xmlns:a16="http://schemas.microsoft.com/office/drawing/2014/main" id="{632BB749-234E-408C-BE39-0B70FD5F057A}"/>
              </a:ext>
            </a:extLst>
          </p:cNvPr>
          <p:cNvCxnSpPr>
            <a:cxnSpLocks/>
          </p:cNvCxnSpPr>
          <p:nvPr/>
        </p:nvCxnSpPr>
        <p:spPr>
          <a:xfrm flipH="1" flipV="1">
            <a:off x="6281404" y="3661554"/>
            <a:ext cx="2171672" cy="1253816"/>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80" name="Connettore diritto 379">
            <a:extLst>
              <a:ext uri="{FF2B5EF4-FFF2-40B4-BE49-F238E27FC236}">
                <a16:creationId xmlns:a16="http://schemas.microsoft.com/office/drawing/2014/main" id="{7A7D57AA-6FF8-49B5-9745-60C20FC8F184}"/>
              </a:ext>
            </a:extLst>
          </p:cNvPr>
          <p:cNvCxnSpPr>
            <a:cxnSpLocks/>
          </p:cNvCxnSpPr>
          <p:nvPr/>
        </p:nvCxnSpPr>
        <p:spPr>
          <a:xfrm flipV="1">
            <a:off x="4884319" y="2022782"/>
            <a:ext cx="898737" cy="155665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81" name="Connettore diritto 380">
            <a:extLst>
              <a:ext uri="{FF2B5EF4-FFF2-40B4-BE49-F238E27FC236}">
                <a16:creationId xmlns:a16="http://schemas.microsoft.com/office/drawing/2014/main" id="{46F8CFC7-083F-4667-B095-4D5894DA221D}"/>
              </a:ext>
            </a:extLst>
          </p:cNvPr>
          <p:cNvCxnSpPr>
            <a:cxnSpLocks/>
          </p:cNvCxnSpPr>
          <p:nvPr/>
        </p:nvCxnSpPr>
        <p:spPr>
          <a:xfrm flipH="1" flipV="1">
            <a:off x="6937658" y="2378291"/>
            <a:ext cx="2355005" cy="1359663"/>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93" name="Connettore diritto 392">
            <a:extLst>
              <a:ext uri="{FF2B5EF4-FFF2-40B4-BE49-F238E27FC236}">
                <a16:creationId xmlns:a16="http://schemas.microsoft.com/office/drawing/2014/main" id="{7D2A3C81-F817-4513-A5E8-45D862634043}"/>
              </a:ext>
            </a:extLst>
          </p:cNvPr>
          <p:cNvCxnSpPr>
            <a:cxnSpLocks/>
          </p:cNvCxnSpPr>
          <p:nvPr/>
        </p:nvCxnSpPr>
        <p:spPr>
          <a:xfrm>
            <a:off x="7195061" y="4601415"/>
            <a:ext cx="2425016" cy="1400798"/>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94" name="Connettore diritto 393">
            <a:extLst>
              <a:ext uri="{FF2B5EF4-FFF2-40B4-BE49-F238E27FC236}">
                <a16:creationId xmlns:a16="http://schemas.microsoft.com/office/drawing/2014/main" id="{E00491DA-4E70-4DF0-A373-504D24BEF8D9}"/>
              </a:ext>
            </a:extLst>
          </p:cNvPr>
          <p:cNvCxnSpPr>
            <a:cxnSpLocks/>
          </p:cNvCxnSpPr>
          <p:nvPr/>
        </p:nvCxnSpPr>
        <p:spPr>
          <a:xfrm>
            <a:off x="7822406" y="3510353"/>
            <a:ext cx="2409050" cy="1391576"/>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sp>
        <p:nvSpPr>
          <p:cNvPr id="396" name="CasellaDiTesto 395">
            <a:extLst>
              <a:ext uri="{FF2B5EF4-FFF2-40B4-BE49-F238E27FC236}">
                <a16:creationId xmlns:a16="http://schemas.microsoft.com/office/drawing/2014/main" id="{F3ABFACD-BACC-4B82-8515-B4DC01465E81}"/>
              </a:ext>
            </a:extLst>
          </p:cNvPr>
          <p:cNvSpPr txBox="1"/>
          <p:nvPr/>
        </p:nvSpPr>
        <p:spPr>
          <a:xfrm>
            <a:off x="6783296" y="2491881"/>
            <a:ext cx="203987" cy="215444"/>
          </a:xfrm>
          <a:prstGeom prst="rect">
            <a:avLst/>
          </a:prstGeom>
          <a:noFill/>
        </p:spPr>
        <p:txBody>
          <a:bodyPr wrap="square" rtlCol="0">
            <a:spAutoFit/>
          </a:bodyPr>
          <a:lstStyle/>
          <a:p>
            <a:r>
              <a:rPr lang="it-IT" sz="800" dirty="0">
                <a:solidFill>
                  <a:srgbClr val="FF0000"/>
                </a:solidFill>
              </a:rPr>
              <a:t>7</a:t>
            </a:r>
          </a:p>
        </p:txBody>
      </p:sp>
      <p:sp>
        <p:nvSpPr>
          <p:cNvPr id="402" name="CasellaDiTesto 401">
            <a:extLst>
              <a:ext uri="{FF2B5EF4-FFF2-40B4-BE49-F238E27FC236}">
                <a16:creationId xmlns:a16="http://schemas.microsoft.com/office/drawing/2014/main" id="{E07D1CBD-F0BB-46A3-9240-325EBD70484F}"/>
              </a:ext>
            </a:extLst>
          </p:cNvPr>
          <p:cNvSpPr txBox="1"/>
          <p:nvPr/>
        </p:nvSpPr>
        <p:spPr>
          <a:xfrm>
            <a:off x="6993325" y="2855504"/>
            <a:ext cx="203987" cy="215444"/>
          </a:xfrm>
          <a:prstGeom prst="rect">
            <a:avLst/>
          </a:prstGeom>
          <a:noFill/>
        </p:spPr>
        <p:txBody>
          <a:bodyPr wrap="square" rtlCol="0">
            <a:spAutoFit/>
          </a:bodyPr>
          <a:lstStyle/>
          <a:p>
            <a:r>
              <a:rPr lang="it-IT" sz="800" dirty="0">
                <a:solidFill>
                  <a:srgbClr val="FF0000"/>
                </a:solidFill>
              </a:rPr>
              <a:t>6</a:t>
            </a:r>
          </a:p>
        </p:txBody>
      </p:sp>
      <p:sp>
        <p:nvSpPr>
          <p:cNvPr id="404" name="CasellaDiTesto 403">
            <a:extLst>
              <a:ext uri="{FF2B5EF4-FFF2-40B4-BE49-F238E27FC236}">
                <a16:creationId xmlns:a16="http://schemas.microsoft.com/office/drawing/2014/main" id="{C860A54A-123E-4E4A-984E-4218FB48F09C}"/>
              </a:ext>
            </a:extLst>
          </p:cNvPr>
          <p:cNvSpPr txBox="1"/>
          <p:nvPr/>
        </p:nvSpPr>
        <p:spPr>
          <a:xfrm>
            <a:off x="6947198" y="3160610"/>
            <a:ext cx="203987" cy="215444"/>
          </a:xfrm>
          <a:prstGeom prst="rect">
            <a:avLst/>
          </a:prstGeom>
          <a:noFill/>
        </p:spPr>
        <p:txBody>
          <a:bodyPr wrap="square" rtlCol="0">
            <a:spAutoFit/>
          </a:bodyPr>
          <a:lstStyle/>
          <a:p>
            <a:r>
              <a:rPr lang="it-IT" sz="800" dirty="0">
                <a:solidFill>
                  <a:srgbClr val="FF0000"/>
                </a:solidFill>
              </a:rPr>
              <a:t>5</a:t>
            </a:r>
          </a:p>
        </p:txBody>
      </p:sp>
      <p:sp>
        <p:nvSpPr>
          <p:cNvPr id="405" name="CasellaDiTesto 404">
            <a:extLst>
              <a:ext uri="{FF2B5EF4-FFF2-40B4-BE49-F238E27FC236}">
                <a16:creationId xmlns:a16="http://schemas.microsoft.com/office/drawing/2014/main" id="{64611A04-D49C-48B7-ADA0-DDF3067F7A7D}"/>
              </a:ext>
            </a:extLst>
          </p:cNvPr>
          <p:cNvSpPr txBox="1"/>
          <p:nvPr/>
        </p:nvSpPr>
        <p:spPr>
          <a:xfrm>
            <a:off x="6071979" y="2665098"/>
            <a:ext cx="203987" cy="215444"/>
          </a:xfrm>
          <a:prstGeom prst="rect">
            <a:avLst/>
          </a:prstGeom>
          <a:noFill/>
        </p:spPr>
        <p:txBody>
          <a:bodyPr wrap="square" rtlCol="0">
            <a:spAutoFit/>
          </a:bodyPr>
          <a:lstStyle/>
          <a:p>
            <a:r>
              <a:rPr lang="it-IT" sz="800" dirty="0">
                <a:solidFill>
                  <a:srgbClr val="FF0000"/>
                </a:solidFill>
              </a:rPr>
              <a:t>5</a:t>
            </a:r>
          </a:p>
        </p:txBody>
      </p:sp>
      <p:sp>
        <p:nvSpPr>
          <p:cNvPr id="407" name="CasellaDiTesto 406">
            <a:extLst>
              <a:ext uri="{FF2B5EF4-FFF2-40B4-BE49-F238E27FC236}">
                <a16:creationId xmlns:a16="http://schemas.microsoft.com/office/drawing/2014/main" id="{F3B041AA-3FB5-4365-AB5C-3DF2A0D871BC}"/>
              </a:ext>
            </a:extLst>
          </p:cNvPr>
          <p:cNvSpPr txBox="1"/>
          <p:nvPr/>
        </p:nvSpPr>
        <p:spPr>
          <a:xfrm>
            <a:off x="6012411" y="2963472"/>
            <a:ext cx="203987" cy="215444"/>
          </a:xfrm>
          <a:prstGeom prst="rect">
            <a:avLst/>
          </a:prstGeom>
          <a:noFill/>
        </p:spPr>
        <p:txBody>
          <a:bodyPr wrap="square" rtlCol="0">
            <a:spAutoFit/>
          </a:bodyPr>
          <a:lstStyle/>
          <a:p>
            <a:r>
              <a:rPr lang="it-IT" sz="800" dirty="0">
                <a:solidFill>
                  <a:srgbClr val="FF0000"/>
                </a:solidFill>
              </a:rPr>
              <a:t>4</a:t>
            </a:r>
          </a:p>
        </p:txBody>
      </p:sp>
      <p:sp>
        <p:nvSpPr>
          <p:cNvPr id="408" name="CasellaDiTesto 407">
            <a:extLst>
              <a:ext uri="{FF2B5EF4-FFF2-40B4-BE49-F238E27FC236}">
                <a16:creationId xmlns:a16="http://schemas.microsoft.com/office/drawing/2014/main" id="{B1C7F4C8-D33E-4428-83CD-907C4235C103}"/>
              </a:ext>
            </a:extLst>
          </p:cNvPr>
          <p:cNvSpPr txBox="1"/>
          <p:nvPr/>
        </p:nvSpPr>
        <p:spPr>
          <a:xfrm>
            <a:off x="6727847" y="3368273"/>
            <a:ext cx="203987" cy="215444"/>
          </a:xfrm>
          <a:prstGeom prst="rect">
            <a:avLst/>
          </a:prstGeom>
          <a:noFill/>
        </p:spPr>
        <p:txBody>
          <a:bodyPr wrap="square" rtlCol="0">
            <a:spAutoFit/>
          </a:bodyPr>
          <a:lstStyle/>
          <a:p>
            <a:r>
              <a:rPr lang="it-IT" sz="800" dirty="0">
                <a:solidFill>
                  <a:srgbClr val="FF0000"/>
                </a:solidFill>
              </a:rPr>
              <a:t>4</a:t>
            </a:r>
          </a:p>
        </p:txBody>
      </p:sp>
      <p:sp>
        <p:nvSpPr>
          <p:cNvPr id="410" name="CasellaDiTesto 409">
            <a:extLst>
              <a:ext uri="{FF2B5EF4-FFF2-40B4-BE49-F238E27FC236}">
                <a16:creationId xmlns:a16="http://schemas.microsoft.com/office/drawing/2014/main" id="{6BE674BF-75F4-41C3-97FA-38840FBC51EB}"/>
              </a:ext>
            </a:extLst>
          </p:cNvPr>
          <p:cNvSpPr txBox="1"/>
          <p:nvPr/>
        </p:nvSpPr>
        <p:spPr>
          <a:xfrm>
            <a:off x="6261716" y="3374052"/>
            <a:ext cx="203987" cy="215444"/>
          </a:xfrm>
          <a:prstGeom prst="rect">
            <a:avLst/>
          </a:prstGeom>
          <a:noFill/>
        </p:spPr>
        <p:txBody>
          <a:bodyPr wrap="square" rtlCol="0">
            <a:spAutoFit/>
          </a:bodyPr>
          <a:lstStyle/>
          <a:p>
            <a:r>
              <a:rPr lang="it-IT" sz="800" dirty="0">
                <a:solidFill>
                  <a:srgbClr val="FF0000"/>
                </a:solidFill>
              </a:rPr>
              <a:t>3</a:t>
            </a:r>
          </a:p>
        </p:txBody>
      </p:sp>
      <p:sp>
        <p:nvSpPr>
          <p:cNvPr id="450" name="Ovale 449">
            <a:extLst>
              <a:ext uri="{FF2B5EF4-FFF2-40B4-BE49-F238E27FC236}">
                <a16:creationId xmlns:a16="http://schemas.microsoft.com/office/drawing/2014/main" id="{48D813AD-CF7D-4270-85F1-A5DE3A9565C8}"/>
              </a:ext>
            </a:extLst>
          </p:cNvPr>
          <p:cNvSpPr/>
          <p:nvPr/>
        </p:nvSpPr>
        <p:spPr>
          <a:xfrm>
            <a:off x="10682952" y="2010070"/>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0000"/>
              </a:solidFill>
            </a:endParaRPr>
          </a:p>
        </p:txBody>
      </p:sp>
      <p:sp>
        <p:nvSpPr>
          <p:cNvPr id="451" name="Ovale 450">
            <a:extLst>
              <a:ext uri="{FF2B5EF4-FFF2-40B4-BE49-F238E27FC236}">
                <a16:creationId xmlns:a16="http://schemas.microsoft.com/office/drawing/2014/main" id="{627C8A65-4302-4C9F-92B9-100FBE59DA85}"/>
              </a:ext>
            </a:extLst>
          </p:cNvPr>
          <p:cNvSpPr/>
          <p:nvPr/>
        </p:nvSpPr>
        <p:spPr>
          <a:xfrm>
            <a:off x="10759877" y="2375887"/>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0000"/>
              </a:solidFill>
            </a:endParaRPr>
          </a:p>
        </p:txBody>
      </p:sp>
      <p:sp>
        <p:nvSpPr>
          <p:cNvPr id="452" name="Ovale 451">
            <a:extLst>
              <a:ext uri="{FF2B5EF4-FFF2-40B4-BE49-F238E27FC236}">
                <a16:creationId xmlns:a16="http://schemas.microsoft.com/office/drawing/2014/main" id="{316E80CF-44DD-4281-A08E-AEBA6847922A}"/>
              </a:ext>
            </a:extLst>
          </p:cNvPr>
          <p:cNvSpPr/>
          <p:nvPr/>
        </p:nvSpPr>
        <p:spPr>
          <a:xfrm>
            <a:off x="10760129" y="1652697"/>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0000"/>
              </a:solidFill>
            </a:endParaRPr>
          </a:p>
        </p:txBody>
      </p:sp>
      <p:sp>
        <p:nvSpPr>
          <p:cNvPr id="453" name="Ovale 452">
            <a:extLst>
              <a:ext uri="{FF2B5EF4-FFF2-40B4-BE49-F238E27FC236}">
                <a16:creationId xmlns:a16="http://schemas.microsoft.com/office/drawing/2014/main" id="{03B60A30-E9B2-4F3E-8C40-55D625D8C51D}"/>
              </a:ext>
            </a:extLst>
          </p:cNvPr>
          <p:cNvSpPr/>
          <p:nvPr/>
        </p:nvSpPr>
        <p:spPr>
          <a:xfrm>
            <a:off x="10806995" y="2461957"/>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0000"/>
              </a:solidFill>
            </a:endParaRPr>
          </a:p>
        </p:txBody>
      </p:sp>
      <p:sp>
        <p:nvSpPr>
          <p:cNvPr id="454" name="Ovale 453">
            <a:extLst>
              <a:ext uri="{FF2B5EF4-FFF2-40B4-BE49-F238E27FC236}">
                <a16:creationId xmlns:a16="http://schemas.microsoft.com/office/drawing/2014/main" id="{667ED74E-A6C3-438B-A4F5-4B9DEDDB4913}"/>
              </a:ext>
            </a:extLst>
          </p:cNvPr>
          <p:cNvSpPr/>
          <p:nvPr/>
        </p:nvSpPr>
        <p:spPr>
          <a:xfrm>
            <a:off x="10806590" y="1567282"/>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0000"/>
              </a:solidFill>
            </a:endParaRPr>
          </a:p>
        </p:txBody>
      </p:sp>
      <p:sp>
        <p:nvSpPr>
          <p:cNvPr id="455" name="Ovale 454">
            <a:extLst>
              <a:ext uri="{FF2B5EF4-FFF2-40B4-BE49-F238E27FC236}">
                <a16:creationId xmlns:a16="http://schemas.microsoft.com/office/drawing/2014/main" id="{D5F748AA-7CE4-423C-987B-19FD31A236AC}"/>
              </a:ext>
            </a:extLst>
          </p:cNvPr>
          <p:cNvSpPr/>
          <p:nvPr/>
        </p:nvSpPr>
        <p:spPr>
          <a:xfrm>
            <a:off x="10731872" y="2372216"/>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0000"/>
              </a:solidFill>
            </a:endParaRPr>
          </a:p>
        </p:txBody>
      </p:sp>
      <p:sp>
        <p:nvSpPr>
          <p:cNvPr id="456" name="Ovale 455">
            <a:extLst>
              <a:ext uri="{FF2B5EF4-FFF2-40B4-BE49-F238E27FC236}">
                <a16:creationId xmlns:a16="http://schemas.microsoft.com/office/drawing/2014/main" id="{7F8719E1-EC90-40DF-B28F-4377E600839D}"/>
              </a:ext>
            </a:extLst>
          </p:cNvPr>
          <p:cNvSpPr/>
          <p:nvPr/>
        </p:nvSpPr>
        <p:spPr>
          <a:xfrm>
            <a:off x="10733053" y="1650543"/>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0000"/>
              </a:solidFill>
            </a:endParaRPr>
          </a:p>
        </p:txBody>
      </p:sp>
      <p:sp>
        <p:nvSpPr>
          <p:cNvPr id="457" name="Ovale 456">
            <a:extLst>
              <a:ext uri="{FF2B5EF4-FFF2-40B4-BE49-F238E27FC236}">
                <a16:creationId xmlns:a16="http://schemas.microsoft.com/office/drawing/2014/main" id="{A18A7C56-B157-44A1-8C76-92EB12AE45CD}"/>
              </a:ext>
            </a:extLst>
          </p:cNvPr>
          <p:cNvSpPr/>
          <p:nvPr/>
        </p:nvSpPr>
        <p:spPr>
          <a:xfrm>
            <a:off x="10357300" y="2009161"/>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0000"/>
              </a:solidFill>
            </a:endParaRPr>
          </a:p>
        </p:txBody>
      </p:sp>
      <p:sp>
        <p:nvSpPr>
          <p:cNvPr id="458" name="Ovale 457">
            <a:extLst>
              <a:ext uri="{FF2B5EF4-FFF2-40B4-BE49-F238E27FC236}">
                <a16:creationId xmlns:a16="http://schemas.microsoft.com/office/drawing/2014/main" id="{73C5865D-ED17-446B-9E20-77629932D25C}"/>
              </a:ext>
            </a:extLst>
          </p:cNvPr>
          <p:cNvSpPr/>
          <p:nvPr/>
        </p:nvSpPr>
        <p:spPr>
          <a:xfrm>
            <a:off x="9799867" y="1657510"/>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0000"/>
              </a:solidFill>
            </a:endParaRPr>
          </a:p>
        </p:txBody>
      </p:sp>
      <p:sp>
        <p:nvSpPr>
          <p:cNvPr id="459" name="Ovale 458">
            <a:extLst>
              <a:ext uri="{FF2B5EF4-FFF2-40B4-BE49-F238E27FC236}">
                <a16:creationId xmlns:a16="http://schemas.microsoft.com/office/drawing/2014/main" id="{E2670F87-E1A0-41E7-B9F6-D45D3BDA6632}"/>
              </a:ext>
            </a:extLst>
          </p:cNvPr>
          <p:cNvSpPr/>
          <p:nvPr/>
        </p:nvSpPr>
        <p:spPr>
          <a:xfrm>
            <a:off x="9796571" y="2378280"/>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0000"/>
              </a:solidFill>
            </a:endParaRPr>
          </a:p>
        </p:txBody>
      </p:sp>
      <p:sp>
        <p:nvSpPr>
          <p:cNvPr id="460" name="Ovale 459">
            <a:extLst>
              <a:ext uri="{FF2B5EF4-FFF2-40B4-BE49-F238E27FC236}">
                <a16:creationId xmlns:a16="http://schemas.microsoft.com/office/drawing/2014/main" id="{D16FF848-9317-4AD8-952E-2C0F6494B6E8}"/>
              </a:ext>
            </a:extLst>
          </p:cNvPr>
          <p:cNvSpPr/>
          <p:nvPr/>
        </p:nvSpPr>
        <p:spPr>
          <a:xfrm>
            <a:off x="9451869" y="1564093"/>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0000"/>
              </a:solidFill>
            </a:endParaRPr>
          </a:p>
        </p:txBody>
      </p:sp>
      <p:sp>
        <p:nvSpPr>
          <p:cNvPr id="461" name="Ovale 460">
            <a:extLst>
              <a:ext uri="{FF2B5EF4-FFF2-40B4-BE49-F238E27FC236}">
                <a16:creationId xmlns:a16="http://schemas.microsoft.com/office/drawing/2014/main" id="{49ABCE1C-2A1A-434A-A226-64283D8CAC8C}"/>
              </a:ext>
            </a:extLst>
          </p:cNvPr>
          <p:cNvSpPr/>
          <p:nvPr/>
        </p:nvSpPr>
        <p:spPr>
          <a:xfrm>
            <a:off x="9459765" y="2462890"/>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0000"/>
              </a:solidFill>
            </a:endParaRPr>
          </a:p>
        </p:txBody>
      </p:sp>
      <p:sp>
        <p:nvSpPr>
          <p:cNvPr id="462" name="Ovale 461">
            <a:extLst>
              <a:ext uri="{FF2B5EF4-FFF2-40B4-BE49-F238E27FC236}">
                <a16:creationId xmlns:a16="http://schemas.microsoft.com/office/drawing/2014/main" id="{AF9D38B0-C0A0-4B58-A73E-ED4B67EC9D9E}"/>
              </a:ext>
            </a:extLst>
          </p:cNvPr>
          <p:cNvSpPr/>
          <p:nvPr/>
        </p:nvSpPr>
        <p:spPr>
          <a:xfrm>
            <a:off x="9232690" y="2373927"/>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0000"/>
              </a:solidFill>
            </a:endParaRPr>
          </a:p>
        </p:txBody>
      </p:sp>
      <p:sp>
        <p:nvSpPr>
          <p:cNvPr id="463" name="Ovale 462">
            <a:extLst>
              <a:ext uri="{FF2B5EF4-FFF2-40B4-BE49-F238E27FC236}">
                <a16:creationId xmlns:a16="http://schemas.microsoft.com/office/drawing/2014/main" id="{3FAB2E81-32D8-4AE0-80D0-29614B3367D8}"/>
              </a:ext>
            </a:extLst>
          </p:cNvPr>
          <p:cNvSpPr/>
          <p:nvPr/>
        </p:nvSpPr>
        <p:spPr>
          <a:xfrm>
            <a:off x="9234433" y="1659780"/>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0000"/>
              </a:solidFill>
            </a:endParaRPr>
          </a:p>
        </p:txBody>
      </p:sp>
      <p:sp>
        <p:nvSpPr>
          <p:cNvPr id="464" name="Ovale 463">
            <a:extLst>
              <a:ext uri="{FF2B5EF4-FFF2-40B4-BE49-F238E27FC236}">
                <a16:creationId xmlns:a16="http://schemas.microsoft.com/office/drawing/2014/main" id="{C9E7ACEE-5862-48CB-B571-153494A53B71}"/>
              </a:ext>
            </a:extLst>
          </p:cNvPr>
          <p:cNvSpPr/>
          <p:nvPr/>
        </p:nvSpPr>
        <p:spPr>
          <a:xfrm>
            <a:off x="9123070" y="2009797"/>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65" name="CasellaDiTesto 464">
            <a:extLst>
              <a:ext uri="{FF2B5EF4-FFF2-40B4-BE49-F238E27FC236}">
                <a16:creationId xmlns:a16="http://schemas.microsoft.com/office/drawing/2014/main" id="{8FF4852C-57EE-4793-8C23-BF5A12B3740C}"/>
              </a:ext>
            </a:extLst>
          </p:cNvPr>
          <p:cNvSpPr txBox="1"/>
          <p:nvPr/>
        </p:nvSpPr>
        <p:spPr>
          <a:xfrm>
            <a:off x="8945930" y="1896598"/>
            <a:ext cx="288000" cy="144000"/>
          </a:xfrm>
          <a:prstGeom prst="rect">
            <a:avLst/>
          </a:prstGeom>
          <a:noFill/>
        </p:spPr>
        <p:txBody>
          <a:bodyPr wrap="square" rtlCol="0">
            <a:spAutoFit/>
          </a:bodyPr>
          <a:lstStyle/>
          <a:p>
            <a:r>
              <a:rPr lang="it-IT" sz="800" dirty="0">
                <a:solidFill>
                  <a:srgbClr val="FF0000"/>
                </a:solidFill>
              </a:rPr>
              <a:t>3’’</a:t>
            </a:r>
          </a:p>
        </p:txBody>
      </p:sp>
      <p:cxnSp>
        <p:nvCxnSpPr>
          <p:cNvPr id="466" name="Connettore diritto 465">
            <a:extLst>
              <a:ext uri="{FF2B5EF4-FFF2-40B4-BE49-F238E27FC236}">
                <a16:creationId xmlns:a16="http://schemas.microsoft.com/office/drawing/2014/main" id="{7D929C34-71EA-47E1-8698-1944E4719201}"/>
              </a:ext>
            </a:extLst>
          </p:cNvPr>
          <p:cNvCxnSpPr>
            <a:cxnSpLocks/>
          </p:cNvCxnSpPr>
          <p:nvPr/>
        </p:nvCxnSpPr>
        <p:spPr>
          <a:xfrm>
            <a:off x="8630042" y="1672137"/>
            <a:ext cx="2137830" cy="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67" name="Connettore diritto 466">
            <a:extLst>
              <a:ext uri="{FF2B5EF4-FFF2-40B4-BE49-F238E27FC236}">
                <a16:creationId xmlns:a16="http://schemas.microsoft.com/office/drawing/2014/main" id="{24F4BE98-9843-4FBB-B3B9-BD86F8DAE2F5}"/>
              </a:ext>
            </a:extLst>
          </p:cNvPr>
          <p:cNvCxnSpPr>
            <a:cxnSpLocks/>
          </p:cNvCxnSpPr>
          <p:nvPr/>
        </p:nvCxnSpPr>
        <p:spPr>
          <a:xfrm>
            <a:off x="8630042" y="2391755"/>
            <a:ext cx="2160815" cy="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sp>
        <p:nvSpPr>
          <p:cNvPr id="468" name="CasellaDiTesto 467">
            <a:extLst>
              <a:ext uri="{FF2B5EF4-FFF2-40B4-BE49-F238E27FC236}">
                <a16:creationId xmlns:a16="http://schemas.microsoft.com/office/drawing/2014/main" id="{7D009A2F-5E8F-4AF5-9CBE-5021BBA66297}"/>
              </a:ext>
            </a:extLst>
          </p:cNvPr>
          <p:cNvSpPr txBox="1"/>
          <p:nvPr/>
        </p:nvSpPr>
        <p:spPr>
          <a:xfrm>
            <a:off x="9095208" y="1509363"/>
            <a:ext cx="288000" cy="144000"/>
          </a:xfrm>
          <a:prstGeom prst="rect">
            <a:avLst/>
          </a:prstGeom>
          <a:noFill/>
        </p:spPr>
        <p:txBody>
          <a:bodyPr wrap="square" rtlCol="0">
            <a:spAutoFit/>
          </a:bodyPr>
          <a:lstStyle/>
          <a:p>
            <a:r>
              <a:rPr lang="it-IT" sz="800" dirty="0">
                <a:solidFill>
                  <a:srgbClr val="FF0000"/>
                </a:solidFill>
              </a:rPr>
              <a:t>4’’</a:t>
            </a:r>
          </a:p>
        </p:txBody>
      </p:sp>
      <p:sp>
        <p:nvSpPr>
          <p:cNvPr id="469" name="CasellaDiTesto 468">
            <a:extLst>
              <a:ext uri="{FF2B5EF4-FFF2-40B4-BE49-F238E27FC236}">
                <a16:creationId xmlns:a16="http://schemas.microsoft.com/office/drawing/2014/main" id="{26B94587-CEF0-4ACD-A670-7D0739CF92B9}"/>
              </a:ext>
            </a:extLst>
          </p:cNvPr>
          <p:cNvSpPr txBox="1"/>
          <p:nvPr/>
        </p:nvSpPr>
        <p:spPr>
          <a:xfrm>
            <a:off x="9086338" y="2357687"/>
            <a:ext cx="288000" cy="144000"/>
          </a:xfrm>
          <a:prstGeom prst="rect">
            <a:avLst/>
          </a:prstGeom>
          <a:noFill/>
        </p:spPr>
        <p:txBody>
          <a:bodyPr wrap="square" rtlCol="0">
            <a:spAutoFit/>
          </a:bodyPr>
          <a:lstStyle/>
          <a:p>
            <a:r>
              <a:rPr lang="it-IT" sz="800" dirty="0">
                <a:solidFill>
                  <a:srgbClr val="FF0000"/>
                </a:solidFill>
              </a:rPr>
              <a:t>4’’</a:t>
            </a:r>
          </a:p>
        </p:txBody>
      </p:sp>
      <p:sp>
        <p:nvSpPr>
          <p:cNvPr id="470" name="CasellaDiTesto 469">
            <a:extLst>
              <a:ext uri="{FF2B5EF4-FFF2-40B4-BE49-F238E27FC236}">
                <a16:creationId xmlns:a16="http://schemas.microsoft.com/office/drawing/2014/main" id="{9F87A145-A238-4FC7-835A-AD598FE22EA3}"/>
              </a:ext>
            </a:extLst>
          </p:cNvPr>
          <p:cNvSpPr txBox="1"/>
          <p:nvPr/>
        </p:nvSpPr>
        <p:spPr>
          <a:xfrm>
            <a:off x="9352289" y="2449226"/>
            <a:ext cx="288000" cy="144000"/>
          </a:xfrm>
          <a:prstGeom prst="rect">
            <a:avLst/>
          </a:prstGeom>
          <a:noFill/>
        </p:spPr>
        <p:txBody>
          <a:bodyPr wrap="square" rtlCol="0">
            <a:spAutoFit/>
          </a:bodyPr>
          <a:lstStyle/>
          <a:p>
            <a:r>
              <a:rPr lang="it-IT" sz="800" dirty="0">
                <a:solidFill>
                  <a:srgbClr val="FF0000"/>
                </a:solidFill>
              </a:rPr>
              <a:t>5’’</a:t>
            </a:r>
          </a:p>
        </p:txBody>
      </p:sp>
      <p:sp>
        <p:nvSpPr>
          <p:cNvPr id="471" name="CasellaDiTesto 470">
            <a:extLst>
              <a:ext uri="{FF2B5EF4-FFF2-40B4-BE49-F238E27FC236}">
                <a16:creationId xmlns:a16="http://schemas.microsoft.com/office/drawing/2014/main" id="{0033A698-73BE-4BC7-8D68-127EFA99DB74}"/>
              </a:ext>
            </a:extLst>
          </p:cNvPr>
          <p:cNvSpPr txBox="1"/>
          <p:nvPr/>
        </p:nvSpPr>
        <p:spPr>
          <a:xfrm>
            <a:off x="9357816" y="1417910"/>
            <a:ext cx="288000" cy="144000"/>
          </a:xfrm>
          <a:prstGeom prst="rect">
            <a:avLst/>
          </a:prstGeom>
          <a:noFill/>
        </p:spPr>
        <p:txBody>
          <a:bodyPr wrap="square" rtlCol="0">
            <a:spAutoFit/>
          </a:bodyPr>
          <a:lstStyle/>
          <a:p>
            <a:r>
              <a:rPr lang="it-IT" sz="800" dirty="0">
                <a:solidFill>
                  <a:srgbClr val="FF0000"/>
                </a:solidFill>
              </a:rPr>
              <a:t>5’’</a:t>
            </a:r>
          </a:p>
        </p:txBody>
      </p:sp>
      <p:sp>
        <p:nvSpPr>
          <p:cNvPr id="472" name="CasellaDiTesto 471">
            <a:extLst>
              <a:ext uri="{FF2B5EF4-FFF2-40B4-BE49-F238E27FC236}">
                <a16:creationId xmlns:a16="http://schemas.microsoft.com/office/drawing/2014/main" id="{8AAEDD34-E19A-4D63-99F4-70945184C1CB}"/>
              </a:ext>
            </a:extLst>
          </p:cNvPr>
          <p:cNvSpPr txBox="1"/>
          <p:nvPr/>
        </p:nvSpPr>
        <p:spPr>
          <a:xfrm>
            <a:off x="9722138" y="1520732"/>
            <a:ext cx="288000" cy="215444"/>
          </a:xfrm>
          <a:prstGeom prst="rect">
            <a:avLst/>
          </a:prstGeom>
          <a:noFill/>
        </p:spPr>
        <p:txBody>
          <a:bodyPr wrap="square" rtlCol="0">
            <a:spAutoFit/>
          </a:bodyPr>
          <a:lstStyle/>
          <a:p>
            <a:r>
              <a:rPr lang="it-IT" sz="800" dirty="0">
                <a:solidFill>
                  <a:srgbClr val="FF0000"/>
                </a:solidFill>
              </a:rPr>
              <a:t>6’’</a:t>
            </a:r>
          </a:p>
        </p:txBody>
      </p:sp>
      <p:sp>
        <p:nvSpPr>
          <p:cNvPr id="473" name="CasellaDiTesto 472">
            <a:extLst>
              <a:ext uri="{FF2B5EF4-FFF2-40B4-BE49-F238E27FC236}">
                <a16:creationId xmlns:a16="http://schemas.microsoft.com/office/drawing/2014/main" id="{62E7DF14-AD89-4ABD-8208-B4EC9BF4AA7D}"/>
              </a:ext>
            </a:extLst>
          </p:cNvPr>
          <p:cNvSpPr txBox="1"/>
          <p:nvPr/>
        </p:nvSpPr>
        <p:spPr>
          <a:xfrm>
            <a:off x="9701011" y="2373360"/>
            <a:ext cx="288000" cy="144000"/>
          </a:xfrm>
          <a:prstGeom prst="rect">
            <a:avLst/>
          </a:prstGeom>
          <a:noFill/>
        </p:spPr>
        <p:txBody>
          <a:bodyPr wrap="square" rtlCol="0">
            <a:spAutoFit/>
          </a:bodyPr>
          <a:lstStyle/>
          <a:p>
            <a:r>
              <a:rPr lang="it-IT" sz="800" dirty="0">
                <a:solidFill>
                  <a:srgbClr val="FF0000"/>
                </a:solidFill>
              </a:rPr>
              <a:t>6’’</a:t>
            </a:r>
          </a:p>
        </p:txBody>
      </p:sp>
      <p:sp>
        <p:nvSpPr>
          <p:cNvPr id="474" name="CasellaDiTesto 473">
            <a:extLst>
              <a:ext uri="{FF2B5EF4-FFF2-40B4-BE49-F238E27FC236}">
                <a16:creationId xmlns:a16="http://schemas.microsoft.com/office/drawing/2014/main" id="{9D7DDD08-7D1B-431F-AC95-B3E36269B9F0}"/>
              </a:ext>
            </a:extLst>
          </p:cNvPr>
          <p:cNvSpPr txBox="1"/>
          <p:nvPr/>
        </p:nvSpPr>
        <p:spPr>
          <a:xfrm>
            <a:off x="10279487" y="1850343"/>
            <a:ext cx="288000" cy="144000"/>
          </a:xfrm>
          <a:prstGeom prst="rect">
            <a:avLst/>
          </a:prstGeom>
          <a:noFill/>
        </p:spPr>
        <p:txBody>
          <a:bodyPr wrap="square" rtlCol="0">
            <a:spAutoFit/>
          </a:bodyPr>
          <a:lstStyle/>
          <a:p>
            <a:r>
              <a:rPr lang="it-IT" sz="800" dirty="0">
                <a:solidFill>
                  <a:srgbClr val="FF0000"/>
                </a:solidFill>
              </a:rPr>
              <a:t>7’’</a:t>
            </a:r>
          </a:p>
        </p:txBody>
      </p:sp>
      <p:sp>
        <p:nvSpPr>
          <p:cNvPr id="476" name="CasellaDiTesto 475">
            <a:extLst>
              <a:ext uri="{FF2B5EF4-FFF2-40B4-BE49-F238E27FC236}">
                <a16:creationId xmlns:a16="http://schemas.microsoft.com/office/drawing/2014/main" id="{606E6748-0B89-4EBD-8B02-75394BDD7843}"/>
              </a:ext>
            </a:extLst>
          </p:cNvPr>
          <p:cNvSpPr txBox="1"/>
          <p:nvPr/>
        </p:nvSpPr>
        <p:spPr>
          <a:xfrm>
            <a:off x="10720690" y="2280566"/>
            <a:ext cx="288000" cy="144000"/>
          </a:xfrm>
          <a:prstGeom prst="rect">
            <a:avLst/>
          </a:prstGeom>
          <a:noFill/>
        </p:spPr>
        <p:txBody>
          <a:bodyPr wrap="square" rtlCol="0">
            <a:spAutoFit/>
          </a:bodyPr>
          <a:lstStyle/>
          <a:p>
            <a:r>
              <a:rPr lang="it-IT" sz="800" dirty="0">
                <a:solidFill>
                  <a:srgbClr val="FF0000"/>
                </a:solidFill>
              </a:rPr>
              <a:t>4’’</a:t>
            </a:r>
          </a:p>
        </p:txBody>
      </p:sp>
      <p:sp>
        <p:nvSpPr>
          <p:cNvPr id="477" name="CasellaDiTesto 476">
            <a:extLst>
              <a:ext uri="{FF2B5EF4-FFF2-40B4-BE49-F238E27FC236}">
                <a16:creationId xmlns:a16="http://schemas.microsoft.com/office/drawing/2014/main" id="{A611E872-F0D0-430C-BD09-F79CDDA41FFF}"/>
              </a:ext>
            </a:extLst>
          </p:cNvPr>
          <p:cNvSpPr txBox="1"/>
          <p:nvPr/>
        </p:nvSpPr>
        <p:spPr>
          <a:xfrm>
            <a:off x="10724876" y="2441741"/>
            <a:ext cx="288000" cy="144000"/>
          </a:xfrm>
          <a:prstGeom prst="rect">
            <a:avLst/>
          </a:prstGeom>
          <a:noFill/>
        </p:spPr>
        <p:txBody>
          <a:bodyPr wrap="square" rtlCol="0">
            <a:spAutoFit/>
          </a:bodyPr>
          <a:lstStyle/>
          <a:p>
            <a:r>
              <a:rPr lang="it-IT" sz="800" dirty="0">
                <a:solidFill>
                  <a:srgbClr val="FF0000"/>
                </a:solidFill>
              </a:rPr>
              <a:t>5’’</a:t>
            </a:r>
          </a:p>
        </p:txBody>
      </p:sp>
      <p:sp>
        <p:nvSpPr>
          <p:cNvPr id="478" name="CasellaDiTesto 477">
            <a:extLst>
              <a:ext uri="{FF2B5EF4-FFF2-40B4-BE49-F238E27FC236}">
                <a16:creationId xmlns:a16="http://schemas.microsoft.com/office/drawing/2014/main" id="{9FADBA4B-8729-4C49-A264-EB675CFA5C7E}"/>
              </a:ext>
            </a:extLst>
          </p:cNvPr>
          <p:cNvSpPr txBox="1"/>
          <p:nvPr/>
        </p:nvSpPr>
        <p:spPr>
          <a:xfrm>
            <a:off x="10730267" y="1406190"/>
            <a:ext cx="288000" cy="144000"/>
          </a:xfrm>
          <a:prstGeom prst="rect">
            <a:avLst/>
          </a:prstGeom>
          <a:noFill/>
        </p:spPr>
        <p:txBody>
          <a:bodyPr wrap="square" rtlCol="0">
            <a:spAutoFit/>
          </a:bodyPr>
          <a:lstStyle/>
          <a:p>
            <a:r>
              <a:rPr lang="it-IT" sz="800" dirty="0">
                <a:solidFill>
                  <a:srgbClr val="FF0000"/>
                </a:solidFill>
              </a:rPr>
              <a:t>5’’</a:t>
            </a:r>
          </a:p>
        </p:txBody>
      </p:sp>
      <p:sp>
        <p:nvSpPr>
          <p:cNvPr id="479" name="CasellaDiTesto 478">
            <a:extLst>
              <a:ext uri="{FF2B5EF4-FFF2-40B4-BE49-F238E27FC236}">
                <a16:creationId xmlns:a16="http://schemas.microsoft.com/office/drawing/2014/main" id="{057695A9-BD0E-4EDF-8B06-A1D750FD9DAE}"/>
              </a:ext>
            </a:extLst>
          </p:cNvPr>
          <p:cNvSpPr txBox="1"/>
          <p:nvPr/>
        </p:nvSpPr>
        <p:spPr>
          <a:xfrm>
            <a:off x="10628689" y="1924179"/>
            <a:ext cx="288000" cy="144000"/>
          </a:xfrm>
          <a:prstGeom prst="rect">
            <a:avLst/>
          </a:prstGeom>
          <a:noFill/>
        </p:spPr>
        <p:txBody>
          <a:bodyPr wrap="square" rtlCol="0">
            <a:spAutoFit/>
          </a:bodyPr>
          <a:lstStyle/>
          <a:p>
            <a:r>
              <a:rPr lang="it-IT" sz="800" dirty="0">
                <a:solidFill>
                  <a:srgbClr val="FF0000"/>
                </a:solidFill>
              </a:rPr>
              <a:t>3’’</a:t>
            </a:r>
          </a:p>
        </p:txBody>
      </p:sp>
      <p:sp>
        <p:nvSpPr>
          <p:cNvPr id="57" name="Figura a mano libera: forma 56">
            <a:extLst>
              <a:ext uri="{FF2B5EF4-FFF2-40B4-BE49-F238E27FC236}">
                <a16:creationId xmlns:a16="http://schemas.microsoft.com/office/drawing/2014/main" id="{71F9D747-A332-4F36-B941-861E03848C32}"/>
              </a:ext>
            </a:extLst>
          </p:cNvPr>
          <p:cNvSpPr/>
          <p:nvPr/>
        </p:nvSpPr>
        <p:spPr>
          <a:xfrm>
            <a:off x="9138745" y="1584434"/>
            <a:ext cx="1687618" cy="898645"/>
          </a:xfrm>
          <a:custGeom>
            <a:avLst/>
            <a:gdLst>
              <a:gd name="connsiteX0" fmla="*/ 0 w 1687637"/>
              <a:gd name="connsiteY0" fmla="*/ 446773 h 906608"/>
              <a:gd name="connsiteX1" fmla="*/ 107731 w 1687637"/>
              <a:gd name="connsiteY1" fmla="*/ 92049 h 906608"/>
              <a:gd name="connsiteX2" fmla="*/ 333703 w 1687637"/>
              <a:gd name="connsiteY2" fmla="*/ 5338 h 906608"/>
              <a:gd name="connsiteX3" fmla="*/ 677917 w 1687637"/>
              <a:gd name="connsiteY3" fmla="*/ 92049 h 906608"/>
              <a:gd name="connsiteX4" fmla="*/ 1237593 w 1687637"/>
              <a:gd name="connsiteY4" fmla="*/ 446773 h 906608"/>
              <a:gd name="connsiteX5" fmla="*/ 1613338 w 1687637"/>
              <a:gd name="connsiteY5" fmla="*/ 86794 h 906608"/>
              <a:gd name="connsiteX6" fmla="*/ 1676400 w 1687637"/>
              <a:gd name="connsiteY6" fmla="*/ 83 h 906608"/>
              <a:gd name="connsiteX7" fmla="*/ 1636986 w 1687637"/>
              <a:gd name="connsiteY7" fmla="*/ 94676 h 906608"/>
              <a:gd name="connsiteX8" fmla="*/ 1558158 w 1687637"/>
              <a:gd name="connsiteY8" fmla="*/ 449401 h 906608"/>
              <a:gd name="connsiteX9" fmla="*/ 1642241 w 1687637"/>
              <a:gd name="connsiteY9" fmla="*/ 814635 h 906608"/>
              <a:gd name="connsiteX10" fmla="*/ 1686910 w 1687637"/>
              <a:gd name="connsiteY10" fmla="*/ 903973 h 906608"/>
              <a:gd name="connsiteX11" fmla="*/ 1608083 w 1687637"/>
              <a:gd name="connsiteY11" fmla="*/ 812007 h 906608"/>
              <a:gd name="connsiteX12" fmla="*/ 1234965 w 1687637"/>
              <a:gd name="connsiteY12" fmla="*/ 452028 h 906608"/>
              <a:gd name="connsiteX13" fmla="*/ 672662 w 1687637"/>
              <a:gd name="connsiteY13" fmla="*/ 812007 h 906608"/>
              <a:gd name="connsiteX14" fmla="*/ 331076 w 1687637"/>
              <a:gd name="connsiteY14" fmla="*/ 906601 h 906608"/>
              <a:gd name="connsiteX15" fmla="*/ 107731 w 1687637"/>
              <a:gd name="connsiteY15" fmla="*/ 809380 h 906608"/>
              <a:gd name="connsiteX16" fmla="*/ 0 w 1687637"/>
              <a:gd name="connsiteY16" fmla="*/ 446773 h 906608"/>
              <a:gd name="connsiteX0" fmla="*/ 0 w 1687637"/>
              <a:gd name="connsiteY0" fmla="*/ 446773 h 906608"/>
              <a:gd name="connsiteX1" fmla="*/ 107731 w 1687637"/>
              <a:gd name="connsiteY1" fmla="*/ 92049 h 906608"/>
              <a:gd name="connsiteX2" fmla="*/ 333703 w 1687637"/>
              <a:gd name="connsiteY2" fmla="*/ 5338 h 906608"/>
              <a:gd name="connsiteX3" fmla="*/ 677917 w 1687637"/>
              <a:gd name="connsiteY3" fmla="*/ 92049 h 906608"/>
              <a:gd name="connsiteX4" fmla="*/ 1237593 w 1687637"/>
              <a:gd name="connsiteY4" fmla="*/ 446773 h 906608"/>
              <a:gd name="connsiteX5" fmla="*/ 1613338 w 1687637"/>
              <a:gd name="connsiteY5" fmla="*/ 86794 h 906608"/>
              <a:gd name="connsiteX6" fmla="*/ 1676400 w 1687637"/>
              <a:gd name="connsiteY6" fmla="*/ 83 h 906608"/>
              <a:gd name="connsiteX7" fmla="*/ 1636986 w 1687637"/>
              <a:gd name="connsiteY7" fmla="*/ 94676 h 906608"/>
              <a:gd name="connsiteX8" fmla="*/ 1558158 w 1687637"/>
              <a:gd name="connsiteY8" fmla="*/ 449401 h 906608"/>
              <a:gd name="connsiteX9" fmla="*/ 1642241 w 1687637"/>
              <a:gd name="connsiteY9" fmla="*/ 814635 h 906608"/>
              <a:gd name="connsiteX10" fmla="*/ 1686910 w 1687637"/>
              <a:gd name="connsiteY10" fmla="*/ 903973 h 906608"/>
              <a:gd name="connsiteX11" fmla="*/ 1608083 w 1687637"/>
              <a:gd name="connsiteY11" fmla="*/ 812007 h 906608"/>
              <a:gd name="connsiteX12" fmla="*/ 1236870 w 1687637"/>
              <a:gd name="connsiteY12" fmla="*/ 448218 h 906608"/>
              <a:gd name="connsiteX13" fmla="*/ 672662 w 1687637"/>
              <a:gd name="connsiteY13" fmla="*/ 812007 h 906608"/>
              <a:gd name="connsiteX14" fmla="*/ 331076 w 1687637"/>
              <a:gd name="connsiteY14" fmla="*/ 906601 h 906608"/>
              <a:gd name="connsiteX15" fmla="*/ 107731 w 1687637"/>
              <a:gd name="connsiteY15" fmla="*/ 809380 h 906608"/>
              <a:gd name="connsiteX16" fmla="*/ 0 w 1687637"/>
              <a:gd name="connsiteY16" fmla="*/ 446773 h 906608"/>
              <a:gd name="connsiteX0" fmla="*/ 0 w 1687637"/>
              <a:gd name="connsiteY0" fmla="*/ 446773 h 903982"/>
              <a:gd name="connsiteX1" fmla="*/ 107731 w 1687637"/>
              <a:gd name="connsiteY1" fmla="*/ 92049 h 903982"/>
              <a:gd name="connsiteX2" fmla="*/ 333703 w 1687637"/>
              <a:gd name="connsiteY2" fmla="*/ 5338 h 903982"/>
              <a:gd name="connsiteX3" fmla="*/ 677917 w 1687637"/>
              <a:gd name="connsiteY3" fmla="*/ 92049 h 903982"/>
              <a:gd name="connsiteX4" fmla="*/ 1237593 w 1687637"/>
              <a:gd name="connsiteY4" fmla="*/ 446773 h 903982"/>
              <a:gd name="connsiteX5" fmla="*/ 1613338 w 1687637"/>
              <a:gd name="connsiteY5" fmla="*/ 86794 h 903982"/>
              <a:gd name="connsiteX6" fmla="*/ 1676400 w 1687637"/>
              <a:gd name="connsiteY6" fmla="*/ 83 h 903982"/>
              <a:gd name="connsiteX7" fmla="*/ 1636986 w 1687637"/>
              <a:gd name="connsiteY7" fmla="*/ 94676 h 903982"/>
              <a:gd name="connsiteX8" fmla="*/ 1558158 w 1687637"/>
              <a:gd name="connsiteY8" fmla="*/ 449401 h 903982"/>
              <a:gd name="connsiteX9" fmla="*/ 1642241 w 1687637"/>
              <a:gd name="connsiteY9" fmla="*/ 814635 h 903982"/>
              <a:gd name="connsiteX10" fmla="*/ 1686910 w 1687637"/>
              <a:gd name="connsiteY10" fmla="*/ 903973 h 903982"/>
              <a:gd name="connsiteX11" fmla="*/ 1608083 w 1687637"/>
              <a:gd name="connsiteY11" fmla="*/ 812007 h 903982"/>
              <a:gd name="connsiteX12" fmla="*/ 1236870 w 1687637"/>
              <a:gd name="connsiteY12" fmla="*/ 448218 h 903982"/>
              <a:gd name="connsiteX13" fmla="*/ 672662 w 1687637"/>
              <a:gd name="connsiteY13" fmla="*/ 812007 h 903982"/>
              <a:gd name="connsiteX14" fmla="*/ 332981 w 1687637"/>
              <a:gd name="connsiteY14" fmla="*/ 900886 h 903982"/>
              <a:gd name="connsiteX15" fmla="*/ 107731 w 1687637"/>
              <a:gd name="connsiteY15" fmla="*/ 809380 h 903982"/>
              <a:gd name="connsiteX16" fmla="*/ 0 w 1687637"/>
              <a:gd name="connsiteY16" fmla="*/ 446773 h 903982"/>
              <a:gd name="connsiteX0" fmla="*/ 0 w 1687637"/>
              <a:gd name="connsiteY0" fmla="*/ 446773 h 903982"/>
              <a:gd name="connsiteX1" fmla="*/ 107731 w 1687637"/>
              <a:gd name="connsiteY1" fmla="*/ 92049 h 903982"/>
              <a:gd name="connsiteX2" fmla="*/ 333703 w 1687637"/>
              <a:gd name="connsiteY2" fmla="*/ 5338 h 903982"/>
              <a:gd name="connsiteX3" fmla="*/ 677917 w 1687637"/>
              <a:gd name="connsiteY3" fmla="*/ 92049 h 903982"/>
              <a:gd name="connsiteX4" fmla="*/ 1237593 w 1687637"/>
              <a:gd name="connsiteY4" fmla="*/ 446773 h 903982"/>
              <a:gd name="connsiteX5" fmla="*/ 1613338 w 1687637"/>
              <a:gd name="connsiteY5" fmla="*/ 86794 h 903982"/>
              <a:gd name="connsiteX6" fmla="*/ 1676400 w 1687637"/>
              <a:gd name="connsiteY6" fmla="*/ 83 h 903982"/>
              <a:gd name="connsiteX7" fmla="*/ 1636986 w 1687637"/>
              <a:gd name="connsiteY7" fmla="*/ 94676 h 903982"/>
              <a:gd name="connsiteX8" fmla="*/ 1558158 w 1687637"/>
              <a:gd name="connsiteY8" fmla="*/ 449401 h 903982"/>
              <a:gd name="connsiteX9" fmla="*/ 1642241 w 1687637"/>
              <a:gd name="connsiteY9" fmla="*/ 814635 h 903982"/>
              <a:gd name="connsiteX10" fmla="*/ 1686910 w 1687637"/>
              <a:gd name="connsiteY10" fmla="*/ 903973 h 903982"/>
              <a:gd name="connsiteX11" fmla="*/ 1608083 w 1687637"/>
              <a:gd name="connsiteY11" fmla="*/ 812007 h 903982"/>
              <a:gd name="connsiteX12" fmla="*/ 1236870 w 1687637"/>
              <a:gd name="connsiteY12" fmla="*/ 448218 h 903982"/>
              <a:gd name="connsiteX13" fmla="*/ 672662 w 1687637"/>
              <a:gd name="connsiteY13" fmla="*/ 815817 h 903982"/>
              <a:gd name="connsiteX14" fmla="*/ 332981 w 1687637"/>
              <a:gd name="connsiteY14" fmla="*/ 900886 h 903982"/>
              <a:gd name="connsiteX15" fmla="*/ 107731 w 1687637"/>
              <a:gd name="connsiteY15" fmla="*/ 809380 h 903982"/>
              <a:gd name="connsiteX16" fmla="*/ 0 w 1687637"/>
              <a:gd name="connsiteY16" fmla="*/ 446773 h 903982"/>
              <a:gd name="connsiteX0" fmla="*/ 0 w 1687637"/>
              <a:gd name="connsiteY0" fmla="*/ 446773 h 903982"/>
              <a:gd name="connsiteX1" fmla="*/ 107731 w 1687637"/>
              <a:gd name="connsiteY1" fmla="*/ 92049 h 903982"/>
              <a:gd name="connsiteX2" fmla="*/ 333703 w 1687637"/>
              <a:gd name="connsiteY2" fmla="*/ 5338 h 903982"/>
              <a:gd name="connsiteX3" fmla="*/ 677917 w 1687637"/>
              <a:gd name="connsiteY3" fmla="*/ 92049 h 903982"/>
              <a:gd name="connsiteX4" fmla="*/ 1237593 w 1687637"/>
              <a:gd name="connsiteY4" fmla="*/ 446773 h 903982"/>
              <a:gd name="connsiteX5" fmla="*/ 1613338 w 1687637"/>
              <a:gd name="connsiteY5" fmla="*/ 86794 h 903982"/>
              <a:gd name="connsiteX6" fmla="*/ 1676400 w 1687637"/>
              <a:gd name="connsiteY6" fmla="*/ 83 h 903982"/>
              <a:gd name="connsiteX7" fmla="*/ 1636986 w 1687637"/>
              <a:gd name="connsiteY7" fmla="*/ 94676 h 903982"/>
              <a:gd name="connsiteX8" fmla="*/ 1558158 w 1687637"/>
              <a:gd name="connsiteY8" fmla="*/ 449401 h 903982"/>
              <a:gd name="connsiteX9" fmla="*/ 1642241 w 1687637"/>
              <a:gd name="connsiteY9" fmla="*/ 814635 h 903982"/>
              <a:gd name="connsiteX10" fmla="*/ 1686910 w 1687637"/>
              <a:gd name="connsiteY10" fmla="*/ 903973 h 903982"/>
              <a:gd name="connsiteX11" fmla="*/ 1608083 w 1687637"/>
              <a:gd name="connsiteY11" fmla="*/ 812007 h 903982"/>
              <a:gd name="connsiteX12" fmla="*/ 1236870 w 1687637"/>
              <a:gd name="connsiteY12" fmla="*/ 448218 h 903982"/>
              <a:gd name="connsiteX13" fmla="*/ 672662 w 1687637"/>
              <a:gd name="connsiteY13" fmla="*/ 815817 h 903982"/>
              <a:gd name="connsiteX14" fmla="*/ 332981 w 1687637"/>
              <a:gd name="connsiteY14" fmla="*/ 900886 h 903982"/>
              <a:gd name="connsiteX15" fmla="*/ 107731 w 1687637"/>
              <a:gd name="connsiteY15" fmla="*/ 809380 h 903982"/>
              <a:gd name="connsiteX16" fmla="*/ 0 w 1687637"/>
              <a:gd name="connsiteY16" fmla="*/ 446773 h 903982"/>
              <a:gd name="connsiteX0" fmla="*/ 0 w 1687618"/>
              <a:gd name="connsiteY0" fmla="*/ 446773 h 903983"/>
              <a:gd name="connsiteX1" fmla="*/ 107731 w 1687618"/>
              <a:gd name="connsiteY1" fmla="*/ 92049 h 903983"/>
              <a:gd name="connsiteX2" fmla="*/ 333703 w 1687618"/>
              <a:gd name="connsiteY2" fmla="*/ 5338 h 903983"/>
              <a:gd name="connsiteX3" fmla="*/ 677917 w 1687618"/>
              <a:gd name="connsiteY3" fmla="*/ 92049 h 903983"/>
              <a:gd name="connsiteX4" fmla="*/ 1237593 w 1687618"/>
              <a:gd name="connsiteY4" fmla="*/ 446773 h 903983"/>
              <a:gd name="connsiteX5" fmla="*/ 1613338 w 1687618"/>
              <a:gd name="connsiteY5" fmla="*/ 86794 h 903983"/>
              <a:gd name="connsiteX6" fmla="*/ 1676400 w 1687618"/>
              <a:gd name="connsiteY6" fmla="*/ 83 h 903983"/>
              <a:gd name="connsiteX7" fmla="*/ 1636986 w 1687618"/>
              <a:gd name="connsiteY7" fmla="*/ 94676 h 903983"/>
              <a:gd name="connsiteX8" fmla="*/ 1563873 w 1687618"/>
              <a:gd name="connsiteY8" fmla="*/ 443686 h 903983"/>
              <a:gd name="connsiteX9" fmla="*/ 1642241 w 1687618"/>
              <a:gd name="connsiteY9" fmla="*/ 814635 h 903983"/>
              <a:gd name="connsiteX10" fmla="*/ 1686910 w 1687618"/>
              <a:gd name="connsiteY10" fmla="*/ 903973 h 903983"/>
              <a:gd name="connsiteX11" fmla="*/ 1608083 w 1687618"/>
              <a:gd name="connsiteY11" fmla="*/ 812007 h 903983"/>
              <a:gd name="connsiteX12" fmla="*/ 1236870 w 1687618"/>
              <a:gd name="connsiteY12" fmla="*/ 448218 h 903983"/>
              <a:gd name="connsiteX13" fmla="*/ 672662 w 1687618"/>
              <a:gd name="connsiteY13" fmla="*/ 815817 h 903983"/>
              <a:gd name="connsiteX14" fmla="*/ 332981 w 1687618"/>
              <a:gd name="connsiteY14" fmla="*/ 900886 h 903983"/>
              <a:gd name="connsiteX15" fmla="*/ 107731 w 1687618"/>
              <a:gd name="connsiteY15" fmla="*/ 809380 h 903983"/>
              <a:gd name="connsiteX16" fmla="*/ 0 w 1687618"/>
              <a:gd name="connsiteY16" fmla="*/ 446773 h 903983"/>
              <a:gd name="connsiteX0" fmla="*/ 0 w 1687618"/>
              <a:gd name="connsiteY0" fmla="*/ 441435 h 898645"/>
              <a:gd name="connsiteX1" fmla="*/ 107731 w 1687618"/>
              <a:gd name="connsiteY1" fmla="*/ 86711 h 898645"/>
              <a:gd name="connsiteX2" fmla="*/ 333703 w 1687618"/>
              <a:gd name="connsiteY2" fmla="*/ 0 h 898645"/>
              <a:gd name="connsiteX3" fmla="*/ 677917 w 1687618"/>
              <a:gd name="connsiteY3" fmla="*/ 86711 h 898645"/>
              <a:gd name="connsiteX4" fmla="*/ 1237593 w 1687618"/>
              <a:gd name="connsiteY4" fmla="*/ 441435 h 898645"/>
              <a:gd name="connsiteX5" fmla="*/ 1613338 w 1687618"/>
              <a:gd name="connsiteY5" fmla="*/ 81456 h 898645"/>
              <a:gd name="connsiteX6" fmla="*/ 1684020 w 1687618"/>
              <a:gd name="connsiteY6" fmla="*/ 460 h 898645"/>
              <a:gd name="connsiteX7" fmla="*/ 1636986 w 1687618"/>
              <a:gd name="connsiteY7" fmla="*/ 89338 h 898645"/>
              <a:gd name="connsiteX8" fmla="*/ 1563873 w 1687618"/>
              <a:gd name="connsiteY8" fmla="*/ 438348 h 898645"/>
              <a:gd name="connsiteX9" fmla="*/ 1642241 w 1687618"/>
              <a:gd name="connsiteY9" fmla="*/ 809297 h 898645"/>
              <a:gd name="connsiteX10" fmla="*/ 1686910 w 1687618"/>
              <a:gd name="connsiteY10" fmla="*/ 898635 h 898645"/>
              <a:gd name="connsiteX11" fmla="*/ 1608083 w 1687618"/>
              <a:gd name="connsiteY11" fmla="*/ 806669 h 898645"/>
              <a:gd name="connsiteX12" fmla="*/ 1236870 w 1687618"/>
              <a:gd name="connsiteY12" fmla="*/ 442880 h 898645"/>
              <a:gd name="connsiteX13" fmla="*/ 672662 w 1687618"/>
              <a:gd name="connsiteY13" fmla="*/ 810479 h 898645"/>
              <a:gd name="connsiteX14" fmla="*/ 332981 w 1687618"/>
              <a:gd name="connsiteY14" fmla="*/ 895548 h 898645"/>
              <a:gd name="connsiteX15" fmla="*/ 107731 w 1687618"/>
              <a:gd name="connsiteY15" fmla="*/ 804042 h 898645"/>
              <a:gd name="connsiteX16" fmla="*/ 0 w 1687618"/>
              <a:gd name="connsiteY16" fmla="*/ 441435 h 898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687618" h="898645">
                <a:moveTo>
                  <a:pt x="0" y="441435"/>
                </a:moveTo>
                <a:cubicBezTo>
                  <a:pt x="0" y="321880"/>
                  <a:pt x="52114" y="160283"/>
                  <a:pt x="107731" y="86711"/>
                </a:cubicBezTo>
                <a:cubicBezTo>
                  <a:pt x="163348" y="13139"/>
                  <a:pt x="238672" y="0"/>
                  <a:pt x="333703" y="0"/>
                </a:cubicBezTo>
                <a:cubicBezTo>
                  <a:pt x="428734" y="0"/>
                  <a:pt x="527269" y="13139"/>
                  <a:pt x="677917" y="86711"/>
                </a:cubicBezTo>
                <a:cubicBezTo>
                  <a:pt x="828565" y="160283"/>
                  <a:pt x="1081690" y="442311"/>
                  <a:pt x="1237593" y="441435"/>
                </a:cubicBezTo>
                <a:cubicBezTo>
                  <a:pt x="1393497" y="440559"/>
                  <a:pt x="1538934" y="154952"/>
                  <a:pt x="1613338" y="81456"/>
                </a:cubicBezTo>
                <a:cubicBezTo>
                  <a:pt x="1687742" y="7960"/>
                  <a:pt x="1680079" y="-854"/>
                  <a:pt x="1684020" y="460"/>
                </a:cubicBezTo>
                <a:cubicBezTo>
                  <a:pt x="1687961" y="1774"/>
                  <a:pt x="1657010" y="16357"/>
                  <a:pt x="1636986" y="89338"/>
                </a:cubicBezTo>
                <a:cubicBezTo>
                  <a:pt x="1616962" y="162319"/>
                  <a:pt x="1562997" y="318355"/>
                  <a:pt x="1563873" y="438348"/>
                </a:cubicBezTo>
                <a:cubicBezTo>
                  <a:pt x="1564749" y="558341"/>
                  <a:pt x="1621735" y="732583"/>
                  <a:pt x="1642241" y="809297"/>
                </a:cubicBezTo>
                <a:cubicBezTo>
                  <a:pt x="1662747" y="886011"/>
                  <a:pt x="1692603" y="899073"/>
                  <a:pt x="1686910" y="898635"/>
                </a:cubicBezTo>
                <a:cubicBezTo>
                  <a:pt x="1681217" y="898197"/>
                  <a:pt x="1683090" y="882628"/>
                  <a:pt x="1608083" y="806669"/>
                </a:cubicBezTo>
                <a:cubicBezTo>
                  <a:pt x="1533076" y="730710"/>
                  <a:pt x="1392774" y="442245"/>
                  <a:pt x="1236870" y="442880"/>
                </a:cubicBezTo>
                <a:cubicBezTo>
                  <a:pt x="1080967" y="443515"/>
                  <a:pt x="823310" y="735034"/>
                  <a:pt x="672662" y="810479"/>
                </a:cubicBezTo>
                <a:cubicBezTo>
                  <a:pt x="522014" y="885924"/>
                  <a:pt x="427136" y="895986"/>
                  <a:pt x="332981" y="895548"/>
                </a:cubicBezTo>
                <a:cubicBezTo>
                  <a:pt x="238826" y="895110"/>
                  <a:pt x="163228" y="879728"/>
                  <a:pt x="107731" y="804042"/>
                </a:cubicBezTo>
                <a:cubicBezTo>
                  <a:pt x="52234" y="728357"/>
                  <a:pt x="0" y="560990"/>
                  <a:pt x="0" y="441435"/>
                </a:cubicBezTo>
                <a:close/>
              </a:path>
            </a:pathLst>
          </a:custGeom>
          <a:no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420" name="CasellaDiTesto 419">
            <a:extLst>
              <a:ext uri="{FF2B5EF4-FFF2-40B4-BE49-F238E27FC236}">
                <a16:creationId xmlns:a16="http://schemas.microsoft.com/office/drawing/2014/main" id="{A2C4FB03-66E1-473C-A88F-9BF2A5F17230}"/>
              </a:ext>
            </a:extLst>
          </p:cNvPr>
          <p:cNvSpPr txBox="1"/>
          <p:nvPr/>
        </p:nvSpPr>
        <p:spPr>
          <a:xfrm>
            <a:off x="11735471" y="2931255"/>
            <a:ext cx="398533" cy="369332"/>
          </a:xfrm>
          <a:prstGeom prst="rect">
            <a:avLst/>
          </a:prstGeom>
          <a:noFill/>
        </p:spPr>
        <p:txBody>
          <a:bodyPr wrap="square" rtlCol="0">
            <a:spAutoFit/>
          </a:bodyPr>
          <a:lstStyle/>
          <a:p>
            <a:r>
              <a:rPr lang="it-IT" dirty="0"/>
              <a:t>lt</a:t>
            </a:r>
          </a:p>
        </p:txBody>
      </p:sp>
      <p:sp>
        <p:nvSpPr>
          <p:cNvPr id="475" name="CasellaDiTesto 474">
            <a:extLst>
              <a:ext uri="{FF2B5EF4-FFF2-40B4-BE49-F238E27FC236}">
                <a16:creationId xmlns:a16="http://schemas.microsoft.com/office/drawing/2014/main" id="{ABB863A0-0185-417B-A8B9-2FF4320A2FA6}"/>
              </a:ext>
            </a:extLst>
          </p:cNvPr>
          <p:cNvSpPr txBox="1"/>
          <p:nvPr/>
        </p:nvSpPr>
        <p:spPr>
          <a:xfrm rot="-3540000">
            <a:off x="6455856" y="4983177"/>
            <a:ext cx="398533" cy="369332"/>
          </a:xfrm>
          <a:prstGeom prst="rect">
            <a:avLst/>
          </a:prstGeom>
          <a:noFill/>
        </p:spPr>
        <p:txBody>
          <a:bodyPr wrap="square" rtlCol="0">
            <a:spAutoFit/>
          </a:bodyPr>
          <a:lstStyle/>
          <a:p>
            <a:r>
              <a:rPr lang="it-IT" dirty="0"/>
              <a:t>lt</a:t>
            </a:r>
          </a:p>
        </p:txBody>
      </p:sp>
      <p:cxnSp>
        <p:nvCxnSpPr>
          <p:cNvPr id="214" name="Connettore diritto 213">
            <a:extLst>
              <a:ext uri="{FF2B5EF4-FFF2-40B4-BE49-F238E27FC236}">
                <a16:creationId xmlns:a16="http://schemas.microsoft.com/office/drawing/2014/main" id="{136F3519-536E-4709-8853-105378161190}"/>
              </a:ext>
            </a:extLst>
          </p:cNvPr>
          <p:cNvCxnSpPr>
            <a:cxnSpLocks/>
          </p:cNvCxnSpPr>
          <p:nvPr/>
        </p:nvCxnSpPr>
        <p:spPr>
          <a:xfrm>
            <a:off x="6174993" y="3079112"/>
            <a:ext cx="5270418" cy="3044429"/>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5" name="Connettore diritto 214">
            <a:extLst>
              <a:ext uri="{FF2B5EF4-FFF2-40B4-BE49-F238E27FC236}">
                <a16:creationId xmlns:a16="http://schemas.microsoft.com/office/drawing/2014/main" id="{D8D177A1-F3E8-4361-9F6A-F6AB56A498CB}"/>
              </a:ext>
            </a:extLst>
          </p:cNvPr>
          <p:cNvCxnSpPr>
            <a:cxnSpLocks/>
          </p:cNvCxnSpPr>
          <p:nvPr/>
        </p:nvCxnSpPr>
        <p:spPr>
          <a:xfrm flipH="1" flipV="1">
            <a:off x="6234124" y="2802917"/>
            <a:ext cx="5411268" cy="3125786"/>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6" name="Connettore diritto 215">
            <a:extLst>
              <a:ext uri="{FF2B5EF4-FFF2-40B4-BE49-F238E27FC236}">
                <a16:creationId xmlns:a16="http://schemas.microsoft.com/office/drawing/2014/main" id="{AB6193B0-D217-4CE3-AF84-C12985838204}"/>
              </a:ext>
            </a:extLst>
          </p:cNvPr>
          <p:cNvCxnSpPr>
            <a:cxnSpLocks/>
          </p:cNvCxnSpPr>
          <p:nvPr/>
        </p:nvCxnSpPr>
        <p:spPr>
          <a:xfrm>
            <a:off x="6449361" y="2616425"/>
            <a:ext cx="5315824" cy="3070658"/>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7" name="Connettore diritto 216">
            <a:extLst>
              <a:ext uri="{FF2B5EF4-FFF2-40B4-BE49-F238E27FC236}">
                <a16:creationId xmlns:a16="http://schemas.microsoft.com/office/drawing/2014/main" id="{47E34D9D-523A-41C3-BD77-39976C1C3B1C}"/>
              </a:ext>
            </a:extLst>
          </p:cNvPr>
          <p:cNvCxnSpPr>
            <a:cxnSpLocks/>
          </p:cNvCxnSpPr>
          <p:nvPr/>
        </p:nvCxnSpPr>
        <p:spPr>
          <a:xfrm flipH="1" flipV="1">
            <a:off x="6853505" y="2639829"/>
            <a:ext cx="4942991" cy="2855284"/>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sp>
        <p:nvSpPr>
          <p:cNvPr id="225" name="CasellaDiTesto 224">
            <a:extLst>
              <a:ext uri="{FF2B5EF4-FFF2-40B4-BE49-F238E27FC236}">
                <a16:creationId xmlns:a16="http://schemas.microsoft.com/office/drawing/2014/main" id="{0A2E3E8E-1D93-40CF-82CD-2100B8C11AC3}"/>
              </a:ext>
            </a:extLst>
          </p:cNvPr>
          <p:cNvSpPr txBox="1"/>
          <p:nvPr/>
        </p:nvSpPr>
        <p:spPr>
          <a:xfrm>
            <a:off x="6314725" y="2465805"/>
            <a:ext cx="203987" cy="215444"/>
          </a:xfrm>
          <a:prstGeom prst="rect">
            <a:avLst/>
          </a:prstGeom>
          <a:noFill/>
        </p:spPr>
        <p:txBody>
          <a:bodyPr wrap="square" rtlCol="0">
            <a:spAutoFit/>
          </a:bodyPr>
          <a:lstStyle/>
          <a:p>
            <a:r>
              <a:rPr lang="it-IT" sz="800" dirty="0">
                <a:solidFill>
                  <a:srgbClr val="FF0000"/>
                </a:solidFill>
              </a:rPr>
              <a:t>6</a:t>
            </a:r>
          </a:p>
        </p:txBody>
      </p:sp>
      <p:sp>
        <p:nvSpPr>
          <p:cNvPr id="238" name="CasellaDiTesto 237">
            <a:extLst>
              <a:ext uri="{FF2B5EF4-FFF2-40B4-BE49-F238E27FC236}">
                <a16:creationId xmlns:a16="http://schemas.microsoft.com/office/drawing/2014/main" id="{9BA4F224-EB41-4070-83B8-A5F0CFF77DA8}"/>
              </a:ext>
            </a:extLst>
          </p:cNvPr>
          <p:cNvSpPr txBox="1"/>
          <p:nvPr/>
        </p:nvSpPr>
        <p:spPr>
          <a:xfrm>
            <a:off x="6205505" y="1014517"/>
            <a:ext cx="648000" cy="307777"/>
          </a:xfrm>
          <a:prstGeom prst="rect">
            <a:avLst/>
          </a:prstGeom>
          <a:noFill/>
        </p:spPr>
        <p:txBody>
          <a:bodyPr wrap="square" rtlCol="0">
            <a:spAutoFit/>
          </a:bodyPr>
          <a:lstStyle/>
          <a:p>
            <a:r>
              <a:rPr lang="it-IT" sz="1400" dirty="0">
                <a:solidFill>
                  <a:srgbClr val="FF0000"/>
                </a:solidFill>
              </a:rPr>
              <a:t>t</a:t>
            </a:r>
            <a:r>
              <a:rPr lang="it-IT" sz="1400" baseline="-25000" dirty="0">
                <a:solidFill>
                  <a:srgbClr val="FF0000"/>
                </a:solidFill>
              </a:rPr>
              <a:t>2</a:t>
            </a:r>
            <a:r>
              <a:rPr lang="it-IT" sz="1400" dirty="0">
                <a:solidFill>
                  <a:srgbClr val="FF0000"/>
                </a:solidFill>
                <a:latin typeface="Symbol" panose="05050102010706020507" pitchFamily="18" charset="2"/>
              </a:rPr>
              <a:t>a</a:t>
            </a:r>
            <a:r>
              <a:rPr lang="it-IT" sz="1400" baseline="-25000" dirty="0">
                <a:solidFill>
                  <a:srgbClr val="FF0000"/>
                </a:solidFill>
              </a:rPr>
              <a:t>4</a:t>
            </a:r>
          </a:p>
        </p:txBody>
      </p:sp>
      <p:sp>
        <p:nvSpPr>
          <p:cNvPr id="239" name="CasellaDiTesto 238">
            <a:extLst>
              <a:ext uri="{FF2B5EF4-FFF2-40B4-BE49-F238E27FC236}">
                <a16:creationId xmlns:a16="http://schemas.microsoft.com/office/drawing/2014/main" id="{85BC803D-CC1F-43F6-B294-F4632B14FD89}"/>
              </a:ext>
            </a:extLst>
          </p:cNvPr>
          <p:cNvSpPr txBox="1"/>
          <p:nvPr/>
        </p:nvSpPr>
        <p:spPr>
          <a:xfrm>
            <a:off x="6772204" y="1182402"/>
            <a:ext cx="648000" cy="307777"/>
          </a:xfrm>
          <a:prstGeom prst="rect">
            <a:avLst/>
          </a:prstGeom>
          <a:noFill/>
        </p:spPr>
        <p:txBody>
          <a:bodyPr wrap="square" rtlCol="0">
            <a:spAutoFit/>
          </a:bodyPr>
          <a:lstStyle/>
          <a:p>
            <a:r>
              <a:rPr lang="it-IT" sz="1400" dirty="0">
                <a:solidFill>
                  <a:srgbClr val="FF0000"/>
                </a:solidFill>
              </a:rPr>
              <a:t>t</a:t>
            </a:r>
            <a:r>
              <a:rPr lang="it-IT" sz="1400" baseline="-25000" dirty="0">
                <a:solidFill>
                  <a:srgbClr val="FF0000"/>
                </a:solidFill>
              </a:rPr>
              <a:t>2</a:t>
            </a:r>
            <a:r>
              <a:rPr lang="it-IT" sz="1400" dirty="0">
                <a:solidFill>
                  <a:srgbClr val="FF0000"/>
                </a:solidFill>
                <a:latin typeface="Symbol" panose="05050102010706020507" pitchFamily="18" charset="2"/>
              </a:rPr>
              <a:t>a</a:t>
            </a:r>
            <a:r>
              <a:rPr lang="it-IT" sz="1400" baseline="-25000" dirty="0">
                <a:solidFill>
                  <a:srgbClr val="FF0000"/>
                </a:solidFill>
              </a:rPr>
              <a:t>5</a:t>
            </a:r>
          </a:p>
        </p:txBody>
      </p:sp>
      <p:sp>
        <p:nvSpPr>
          <p:cNvPr id="241" name="CasellaDiTesto 240">
            <a:extLst>
              <a:ext uri="{FF2B5EF4-FFF2-40B4-BE49-F238E27FC236}">
                <a16:creationId xmlns:a16="http://schemas.microsoft.com/office/drawing/2014/main" id="{CBC334B6-F1B5-4F77-9857-B13FA1CAFBAA}"/>
              </a:ext>
            </a:extLst>
          </p:cNvPr>
          <p:cNvSpPr txBox="1"/>
          <p:nvPr/>
        </p:nvSpPr>
        <p:spPr>
          <a:xfrm>
            <a:off x="7252012" y="640106"/>
            <a:ext cx="648000" cy="307777"/>
          </a:xfrm>
          <a:prstGeom prst="rect">
            <a:avLst/>
          </a:prstGeom>
          <a:noFill/>
        </p:spPr>
        <p:txBody>
          <a:bodyPr wrap="square" rtlCol="0">
            <a:spAutoFit/>
          </a:bodyPr>
          <a:lstStyle/>
          <a:p>
            <a:r>
              <a:rPr lang="it-IT" sz="1400" dirty="0">
                <a:solidFill>
                  <a:srgbClr val="FF0000"/>
                </a:solidFill>
              </a:rPr>
              <a:t>t</a:t>
            </a:r>
            <a:r>
              <a:rPr lang="it-IT" sz="1400" baseline="-25000" dirty="0">
                <a:solidFill>
                  <a:srgbClr val="FF0000"/>
                </a:solidFill>
              </a:rPr>
              <a:t>2</a:t>
            </a:r>
            <a:r>
              <a:rPr lang="it-IT" sz="1400" dirty="0">
                <a:solidFill>
                  <a:srgbClr val="FF0000"/>
                </a:solidFill>
                <a:latin typeface="Symbol" panose="05050102010706020507" pitchFamily="18" charset="2"/>
              </a:rPr>
              <a:t>a</a:t>
            </a:r>
            <a:r>
              <a:rPr lang="it-IT" sz="1400" baseline="-25000" dirty="0">
                <a:solidFill>
                  <a:srgbClr val="FF0000"/>
                </a:solidFill>
              </a:rPr>
              <a:t>6</a:t>
            </a:r>
          </a:p>
        </p:txBody>
      </p:sp>
      <p:sp>
        <p:nvSpPr>
          <p:cNvPr id="242" name="CasellaDiTesto 241">
            <a:extLst>
              <a:ext uri="{FF2B5EF4-FFF2-40B4-BE49-F238E27FC236}">
                <a16:creationId xmlns:a16="http://schemas.microsoft.com/office/drawing/2014/main" id="{4F7918E8-DC8B-40CC-8442-842782C57760}"/>
              </a:ext>
            </a:extLst>
          </p:cNvPr>
          <p:cNvSpPr txBox="1"/>
          <p:nvPr/>
        </p:nvSpPr>
        <p:spPr>
          <a:xfrm>
            <a:off x="7606758" y="382424"/>
            <a:ext cx="648000" cy="307777"/>
          </a:xfrm>
          <a:prstGeom prst="rect">
            <a:avLst/>
          </a:prstGeom>
          <a:noFill/>
        </p:spPr>
        <p:txBody>
          <a:bodyPr wrap="square" rtlCol="0">
            <a:spAutoFit/>
          </a:bodyPr>
          <a:lstStyle/>
          <a:p>
            <a:r>
              <a:rPr lang="it-IT" sz="1400" dirty="0">
                <a:solidFill>
                  <a:srgbClr val="FF0000"/>
                </a:solidFill>
              </a:rPr>
              <a:t>t</a:t>
            </a:r>
            <a:r>
              <a:rPr lang="it-IT" sz="1400" baseline="-25000" dirty="0">
                <a:solidFill>
                  <a:srgbClr val="FF0000"/>
                </a:solidFill>
              </a:rPr>
              <a:t>2</a:t>
            </a:r>
            <a:r>
              <a:rPr lang="it-IT" sz="1400" dirty="0">
                <a:solidFill>
                  <a:srgbClr val="FF0000"/>
                </a:solidFill>
                <a:latin typeface="Symbol" panose="05050102010706020507" pitchFamily="18" charset="2"/>
              </a:rPr>
              <a:t>a</a:t>
            </a:r>
            <a:r>
              <a:rPr lang="it-IT" sz="1400" baseline="-25000" dirty="0">
                <a:solidFill>
                  <a:srgbClr val="FF0000"/>
                </a:solidFill>
              </a:rPr>
              <a:t>7</a:t>
            </a:r>
          </a:p>
        </p:txBody>
      </p:sp>
      <p:sp>
        <p:nvSpPr>
          <p:cNvPr id="243" name="CasellaDiTesto 242">
            <a:extLst>
              <a:ext uri="{FF2B5EF4-FFF2-40B4-BE49-F238E27FC236}">
                <a16:creationId xmlns:a16="http://schemas.microsoft.com/office/drawing/2014/main" id="{72D79DA0-382E-4395-A341-13841DA18F97}"/>
              </a:ext>
            </a:extLst>
          </p:cNvPr>
          <p:cNvSpPr txBox="1"/>
          <p:nvPr/>
        </p:nvSpPr>
        <p:spPr>
          <a:xfrm>
            <a:off x="5843577" y="798459"/>
            <a:ext cx="648000" cy="307777"/>
          </a:xfrm>
          <a:prstGeom prst="rect">
            <a:avLst/>
          </a:prstGeom>
          <a:noFill/>
        </p:spPr>
        <p:txBody>
          <a:bodyPr wrap="square" rtlCol="0">
            <a:spAutoFit/>
          </a:bodyPr>
          <a:lstStyle/>
          <a:p>
            <a:r>
              <a:rPr lang="it-IT" sz="1400" dirty="0">
                <a:solidFill>
                  <a:srgbClr val="FF0000"/>
                </a:solidFill>
              </a:rPr>
              <a:t>t</a:t>
            </a:r>
            <a:r>
              <a:rPr lang="it-IT" sz="1400" baseline="-25000" dirty="0">
                <a:solidFill>
                  <a:srgbClr val="FF0000"/>
                </a:solidFill>
              </a:rPr>
              <a:t>2</a:t>
            </a:r>
            <a:r>
              <a:rPr lang="it-IT" sz="1400" dirty="0">
                <a:solidFill>
                  <a:srgbClr val="FF0000"/>
                </a:solidFill>
                <a:latin typeface="Symbol" panose="05050102010706020507" pitchFamily="18" charset="2"/>
              </a:rPr>
              <a:t>a</a:t>
            </a:r>
            <a:r>
              <a:rPr lang="it-IT" sz="1400" baseline="-25000" dirty="0">
                <a:solidFill>
                  <a:srgbClr val="FF0000"/>
                </a:solidFill>
              </a:rPr>
              <a:t>3</a:t>
            </a:r>
          </a:p>
        </p:txBody>
      </p:sp>
      <p:sp>
        <p:nvSpPr>
          <p:cNvPr id="244" name="CasellaDiTesto 243">
            <a:extLst>
              <a:ext uri="{FF2B5EF4-FFF2-40B4-BE49-F238E27FC236}">
                <a16:creationId xmlns:a16="http://schemas.microsoft.com/office/drawing/2014/main" id="{4588A218-2FF0-49F9-B439-D664C3F9B775}"/>
              </a:ext>
            </a:extLst>
          </p:cNvPr>
          <p:cNvSpPr txBox="1"/>
          <p:nvPr/>
        </p:nvSpPr>
        <p:spPr>
          <a:xfrm>
            <a:off x="4789654" y="5524679"/>
            <a:ext cx="2565119" cy="646331"/>
          </a:xfrm>
          <a:prstGeom prst="rect">
            <a:avLst/>
          </a:prstGeom>
          <a:noFill/>
          <a:ln w="3175">
            <a:solidFill>
              <a:srgbClr val="00B050"/>
            </a:solidFill>
          </a:ln>
        </p:spPr>
        <p:txBody>
          <a:bodyPr wrap="square" rtlCol="0">
            <a:spAutoFit/>
          </a:bodyPr>
          <a:lstStyle/>
          <a:p>
            <a:pPr algn="ctr"/>
            <a:r>
              <a:rPr lang="it-IT" dirty="0">
                <a:solidFill>
                  <a:srgbClr val="00B050"/>
                </a:solidFill>
              </a:rPr>
              <a:t>Superficie laterale esterna cilindro verde</a:t>
            </a:r>
          </a:p>
        </p:txBody>
      </p:sp>
      <p:cxnSp>
        <p:nvCxnSpPr>
          <p:cNvPr id="245" name="Connettore 2 244">
            <a:extLst>
              <a:ext uri="{FF2B5EF4-FFF2-40B4-BE49-F238E27FC236}">
                <a16:creationId xmlns:a16="http://schemas.microsoft.com/office/drawing/2014/main" id="{A080030E-9273-45EA-BD22-28BEEF217D90}"/>
              </a:ext>
            </a:extLst>
          </p:cNvPr>
          <p:cNvCxnSpPr>
            <a:cxnSpLocks/>
          </p:cNvCxnSpPr>
          <p:nvPr/>
        </p:nvCxnSpPr>
        <p:spPr>
          <a:xfrm flipV="1">
            <a:off x="7354773" y="5744465"/>
            <a:ext cx="1712684" cy="129148"/>
          </a:xfrm>
          <a:prstGeom prst="straightConnector1">
            <a:avLst/>
          </a:prstGeom>
          <a:ln w="3175">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sp>
        <p:nvSpPr>
          <p:cNvPr id="246" name="CasellaDiTesto 245">
            <a:extLst>
              <a:ext uri="{FF2B5EF4-FFF2-40B4-BE49-F238E27FC236}">
                <a16:creationId xmlns:a16="http://schemas.microsoft.com/office/drawing/2014/main" id="{47F2A5BF-94B1-4E49-8F34-A09C579364D7}"/>
              </a:ext>
            </a:extLst>
          </p:cNvPr>
          <p:cNvSpPr txBox="1"/>
          <p:nvPr/>
        </p:nvSpPr>
        <p:spPr>
          <a:xfrm>
            <a:off x="4202386" y="4504526"/>
            <a:ext cx="2240708" cy="646331"/>
          </a:xfrm>
          <a:prstGeom prst="rect">
            <a:avLst/>
          </a:prstGeom>
          <a:noFill/>
          <a:ln w="3175">
            <a:solidFill>
              <a:srgbClr val="00B0F0"/>
            </a:solidFill>
          </a:ln>
        </p:spPr>
        <p:txBody>
          <a:bodyPr wrap="square" rtlCol="0">
            <a:spAutoFit/>
          </a:bodyPr>
          <a:lstStyle/>
          <a:p>
            <a:pPr algn="ctr"/>
            <a:r>
              <a:rPr lang="it-IT" dirty="0">
                <a:solidFill>
                  <a:srgbClr val="00B0F0"/>
                </a:solidFill>
              </a:rPr>
              <a:t>Superficie laterale interna cilindro blu</a:t>
            </a:r>
          </a:p>
        </p:txBody>
      </p:sp>
      <p:cxnSp>
        <p:nvCxnSpPr>
          <p:cNvPr id="247" name="Connettore 2 246">
            <a:extLst>
              <a:ext uri="{FF2B5EF4-FFF2-40B4-BE49-F238E27FC236}">
                <a16:creationId xmlns:a16="http://schemas.microsoft.com/office/drawing/2014/main" id="{8ECD65E2-08DC-434B-B7DA-CCD2C4A46F81}"/>
              </a:ext>
            </a:extLst>
          </p:cNvPr>
          <p:cNvCxnSpPr>
            <a:cxnSpLocks/>
            <a:stCxn id="246" idx="0"/>
            <a:endCxn id="100" idx="5"/>
          </p:cNvCxnSpPr>
          <p:nvPr/>
        </p:nvCxnSpPr>
        <p:spPr>
          <a:xfrm flipV="1">
            <a:off x="5322740" y="3469406"/>
            <a:ext cx="1426857" cy="1035120"/>
          </a:xfrm>
          <a:prstGeom prst="straightConnector1">
            <a:avLst/>
          </a:prstGeom>
          <a:ln w="31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sp>
        <p:nvSpPr>
          <p:cNvPr id="248" name="CasellaDiTesto 247">
            <a:extLst>
              <a:ext uri="{FF2B5EF4-FFF2-40B4-BE49-F238E27FC236}">
                <a16:creationId xmlns:a16="http://schemas.microsoft.com/office/drawing/2014/main" id="{FC039EA2-6276-4B8D-BFA3-0FEE01022E99}"/>
              </a:ext>
            </a:extLst>
          </p:cNvPr>
          <p:cNvSpPr txBox="1"/>
          <p:nvPr/>
        </p:nvSpPr>
        <p:spPr>
          <a:xfrm>
            <a:off x="6672590" y="6364184"/>
            <a:ext cx="1956793" cy="369332"/>
          </a:xfrm>
          <a:prstGeom prst="rect">
            <a:avLst/>
          </a:prstGeom>
          <a:noFill/>
          <a:ln w="3175">
            <a:solidFill>
              <a:srgbClr val="FF0000"/>
            </a:solidFill>
          </a:ln>
        </p:spPr>
        <p:txBody>
          <a:bodyPr wrap="square" rtlCol="0">
            <a:spAutoFit/>
          </a:bodyPr>
          <a:lstStyle/>
          <a:p>
            <a:r>
              <a:rPr lang="it-IT" dirty="0">
                <a:solidFill>
                  <a:srgbClr val="FF0000"/>
                </a:solidFill>
              </a:rPr>
              <a:t>Punti simmetrici </a:t>
            </a:r>
          </a:p>
        </p:txBody>
      </p:sp>
      <p:cxnSp>
        <p:nvCxnSpPr>
          <p:cNvPr id="249" name="Connettore 2 248">
            <a:extLst>
              <a:ext uri="{FF2B5EF4-FFF2-40B4-BE49-F238E27FC236}">
                <a16:creationId xmlns:a16="http://schemas.microsoft.com/office/drawing/2014/main" id="{72C6D6C0-7345-4580-8F36-B5573B549CC2}"/>
              </a:ext>
            </a:extLst>
          </p:cNvPr>
          <p:cNvCxnSpPr>
            <a:cxnSpLocks/>
            <a:endCxn id="250" idx="1"/>
          </p:cNvCxnSpPr>
          <p:nvPr/>
        </p:nvCxnSpPr>
        <p:spPr>
          <a:xfrm flipV="1">
            <a:off x="8640837" y="5453677"/>
            <a:ext cx="1919146" cy="1087101"/>
          </a:xfrm>
          <a:prstGeom prst="straightConnector1">
            <a:avLst/>
          </a:prstGeom>
          <a:ln w="3175">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250" name="Parentesi graffa aperta 249">
            <a:extLst>
              <a:ext uri="{FF2B5EF4-FFF2-40B4-BE49-F238E27FC236}">
                <a16:creationId xmlns:a16="http://schemas.microsoft.com/office/drawing/2014/main" id="{77FAF7B5-EDA0-43F7-929C-D64B2E84CACF}"/>
              </a:ext>
            </a:extLst>
          </p:cNvPr>
          <p:cNvSpPr/>
          <p:nvPr/>
        </p:nvSpPr>
        <p:spPr>
          <a:xfrm rot="240000">
            <a:off x="10557664" y="5049763"/>
            <a:ext cx="144000" cy="879179"/>
          </a:xfrm>
          <a:prstGeom prst="leftBrace">
            <a:avLst>
              <a:gd name="adj1" fmla="val 29732"/>
              <a:gd name="adj2" fmla="val 46505"/>
            </a:avLst>
          </a:prstGeom>
          <a:ln w="31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251" name="CasellaDiTesto 250">
            <a:extLst>
              <a:ext uri="{FF2B5EF4-FFF2-40B4-BE49-F238E27FC236}">
                <a16:creationId xmlns:a16="http://schemas.microsoft.com/office/drawing/2014/main" id="{8083C3BD-B3E7-4C47-AB19-2FBAA6FB7425}"/>
              </a:ext>
            </a:extLst>
          </p:cNvPr>
          <p:cNvSpPr txBox="1"/>
          <p:nvPr/>
        </p:nvSpPr>
        <p:spPr>
          <a:xfrm>
            <a:off x="11317206" y="6114806"/>
            <a:ext cx="648000" cy="307777"/>
          </a:xfrm>
          <a:prstGeom prst="rect">
            <a:avLst/>
          </a:prstGeom>
          <a:noFill/>
        </p:spPr>
        <p:txBody>
          <a:bodyPr wrap="square" rtlCol="0">
            <a:spAutoFit/>
          </a:bodyPr>
          <a:lstStyle/>
          <a:p>
            <a:r>
              <a:rPr lang="it-IT" sz="1400" dirty="0">
                <a:solidFill>
                  <a:srgbClr val="FF0000"/>
                </a:solidFill>
                <a:latin typeface="Symbol" panose="05050102010706020507" pitchFamily="18" charset="2"/>
              </a:rPr>
              <a:t>a</a:t>
            </a:r>
            <a:r>
              <a:rPr lang="it-IT" sz="1400" baseline="-25000" dirty="0">
                <a:solidFill>
                  <a:srgbClr val="FF0000"/>
                </a:solidFill>
              </a:rPr>
              <a:t>3</a:t>
            </a:r>
          </a:p>
        </p:txBody>
      </p:sp>
      <p:sp>
        <p:nvSpPr>
          <p:cNvPr id="252" name="CasellaDiTesto 251">
            <a:extLst>
              <a:ext uri="{FF2B5EF4-FFF2-40B4-BE49-F238E27FC236}">
                <a16:creationId xmlns:a16="http://schemas.microsoft.com/office/drawing/2014/main" id="{3D5BE150-3BFA-4EB9-855A-9EB71459337E}"/>
              </a:ext>
            </a:extLst>
          </p:cNvPr>
          <p:cNvSpPr txBox="1"/>
          <p:nvPr/>
        </p:nvSpPr>
        <p:spPr>
          <a:xfrm>
            <a:off x="11376314" y="5907183"/>
            <a:ext cx="648000" cy="307777"/>
          </a:xfrm>
          <a:prstGeom prst="rect">
            <a:avLst/>
          </a:prstGeom>
          <a:noFill/>
        </p:spPr>
        <p:txBody>
          <a:bodyPr wrap="square" rtlCol="0">
            <a:spAutoFit/>
          </a:bodyPr>
          <a:lstStyle/>
          <a:p>
            <a:r>
              <a:rPr lang="it-IT" sz="1400" dirty="0">
                <a:solidFill>
                  <a:srgbClr val="FF0000"/>
                </a:solidFill>
                <a:latin typeface="Symbol" panose="05050102010706020507" pitchFamily="18" charset="2"/>
              </a:rPr>
              <a:t>a</a:t>
            </a:r>
            <a:r>
              <a:rPr lang="it-IT" sz="1400" baseline="-25000" dirty="0">
                <a:solidFill>
                  <a:srgbClr val="FF0000"/>
                </a:solidFill>
              </a:rPr>
              <a:t>4</a:t>
            </a:r>
          </a:p>
        </p:txBody>
      </p:sp>
      <p:sp>
        <p:nvSpPr>
          <p:cNvPr id="253" name="CasellaDiTesto 252">
            <a:extLst>
              <a:ext uri="{FF2B5EF4-FFF2-40B4-BE49-F238E27FC236}">
                <a16:creationId xmlns:a16="http://schemas.microsoft.com/office/drawing/2014/main" id="{BAE1669A-1641-483D-B33C-0020FF59A84C}"/>
              </a:ext>
            </a:extLst>
          </p:cNvPr>
          <p:cNvSpPr txBox="1"/>
          <p:nvPr/>
        </p:nvSpPr>
        <p:spPr>
          <a:xfrm>
            <a:off x="11556433" y="5724260"/>
            <a:ext cx="648000" cy="307777"/>
          </a:xfrm>
          <a:prstGeom prst="rect">
            <a:avLst/>
          </a:prstGeom>
          <a:noFill/>
        </p:spPr>
        <p:txBody>
          <a:bodyPr wrap="square" rtlCol="0">
            <a:spAutoFit/>
          </a:bodyPr>
          <a:lstStyle/>
          <a:p>
            <a:r>
              <a:rPr lang="it-IT" sz="1400" dirty="0">
                <a:solidFill>
                  <a:srgbClr val="FF0000"/>
                </a:solidFill>
                <a:latin typeface="Symbol" panose="05050102010706020507" pitchFamily="18" charset="2"/>
              </a:rPr>
              <a:t>a</a:t>
            </a:r>
            <a:r>
              <a:rPr lang="it-IT" sz="1400" baseline="-25000" dirty="0">
                <a:solidFill>
                  <a:srgbClr val="FF0000"/>
                </a:solidFill>
              </a:rPr>
              <a:t>5</a:t>
            </a:r>
          </a:p>
        </p:txBody>
      </p:sp>
      <p:sp>
        <p:nvSpPr>
          <p:cNvPr id="254" name="CasellaDiTesto 253">
            <a:extLst>
              <a:ext uri="{FF2B5EF4-FFF2-40B4-BE49-F238E27FC236}">
                <a16:creationId xmlns:a16="http://schemas.microsoft.com/office/drawing/2014/main" id="{08A03178-53F1-41EE-A43C-AEEEB94E51C0}"/>
              </a:ext>
            </a:extLst>
          </p:cNvPr>
          <p:cNvSpPr txBox="1"/>
          <p:nvPr/>
        </p:nvSpPr>
        <p:spPr>
          <a:xfrm>
            <a:off x="11673444" y="5494526"/>
            <a:ext cx="648000" cy="307777"/>
          </a:xfrm>
          <a:prstGeom prst="rect">
            <a:avLst/>
          </a:prstGeom>
          <a:noFill/>
        </p:spPr>
        <p:txBody>
          <a:bodyPr wrap="square" rtlCol="0">
            <a:spAutoFit/>
          </a:bodyPr>
          <a:lstStyle/>
          <a:p>
            <a:r>
              <a:rPr lang="it-IT" sz="1400" dirty="0">
                <a:solidFill>
                  <a:srgbClr val="FF0000"/>
                </a:solidFill>
                <a:latin typeface="Symbol" panose="05050102010706020507" pitchFamily="18" charset="2"/>
              </a:rPr>
              <a:t>a</a:t>
            </a:r>
            <a:r>
              <a:rPr lang="it-IT" sz="1400" baseline="-25000" dirty="0">
                <a:solidFill>
                  <a:srgbClr val="FF0000"/>
                </a:solidFill>
              </a:rPr>
              <a:t>6</a:t>
            </a:r>
          </a:p>
        </p:txBody>
      </p:sp>
      <p:sp>
        <p:nvSpPr>
          <p:cNvPr id="255" name="CasellaDiTesto 254">
            <a:extLst>
              <a:ext uri="{FF2B5EF4-FFF2-40B4-BE49-F238E27FC236}">
                <a16:creationId xmlns:a16="http://schemas.microsoft.com/office/drawing/2014/main" id="{DB321CD7-C12C-40B5-81B7-8947FDD2F4A3}"/>
              </a:ext>
            </a:extLst>
          </p:cNvPr>
          <p:cNvSpPr txBox="1"/>
          <p:nvPr/>
        </p:nvSpPr>
        <p:spPr>
          <a:xfrm>
            <a:off x="11755442" y="5288469"/>
            <a:ext cx="648000" cy="307777"/>
          </a:xfrm>
          <a:prstGeom prst="rect">
            <a:avLst/>
          </a:prstGeom>
          <a:noFill/>
        </p:spPr>
        <p:txBody>
          <a:bodyPr wrap="square" rtlCol="0">
            <a:spAutoFit/>
          </a:bodyPr>
          <a:lstStyle/>
          <a:p>
            <a:r>
              <a:rPr lang="it-IT" sz="1400" dirty="0">
                <a:solidFill>
                  <a:srgbClr val="FF0000"/>
                </a:solidFill>
                <a:latin typeface="Symbol" panose="05050102010706020507" pitchFamily="18" charset="2"/>
              </a:rPr>
              <a:t>a</a:t>
            </a:r>
            <a:r>
              <a:rPr lang="it-IT" sz="1400" baseline="-25000" dirty="0">
                <a:solidFill>
                  <a:srgbClr val="FF0000"/>
                </a:solidFill>
              </a:rPr>
              <a:t>7</a:t>
            </a:r>
          </a:p>
        </p:txBody>
      </p:sp>
      <p:sp>
        <p:nvSpPr>
          <p:cNvPr id="259" name="CasellaDiTesto 258">
            <a:extLst>
              <a:ext uri="{FF2B5EF4-FFF2-40B4-BE49-F238E27FC236}">
                <a16:creationId xmlns:a16="http://schemas.microsoft.com/office/drawing/2014/main" id="{17763974-1339-4B3D-8C34-44DACCE94EC4}"/>
              </a:ext>
            </a:extLst>
          </p:cNvPr>
          <p:cNvSpPr txBox="1"/>
          <p:nvPr/>
        </p:nvSpPr>
        <p:spPr>
          <a:xfrm>
            <a:off x="8791331" y="1507797"/>
            <a:ext cx="203987" cy="215444"/>
          </a:xfrm>
          <a:prstGeom prst="rect">
            <a:avLst/>
          </a:prstGeom>
          <a:noFill/>
        </p:spPr>
        <p:txBody>
          <a:bodyPr wrap="square" rtlCol="0">
            <a:spAutoFit/>
          </a:bodyPr>
          <a:lstStyle/>
          <a:p>
            <a:r>
              <a:rPr lang="it-IT" sz="800" dirty="0">
                <a:solidFill>
                  <a:srgbClr val="FF0000"/>
                </a:solidFill>
              </a:rPr>
              <a:t>6</a:t>
            </a:r>
          </a:p>
        </p:txBody>
      </p:sp>
      <p:sp>
        <p:nvSpPr>
          <p:cNvPr id="260" name="CasellaDiTesto 259">
            <a:extLst>
              <a:ext uri="{FF2B5EF4-FFF2-40B4-BE49-F238E27FC236}">
                <a16:creationId xmlns:a16="http://schemas.microsoft.com/office/drawing/2014/main" id="{535FD39F-6B30-4DD3-8BD5-8732D6E13AF8}"/>
              </a:ext>
            </a:extLst>
          </p:cNvPr>
          <p:cNvSpPr txBox="1"/>
          <p:nvPr/>
        </p:nvSpPr>
        <p:spPr>
          <a:xfrm>
            <a:off x="8787282" y="2336983"/>
            <a:ext cx="203987" cy="215444"/>
          </a:xfrm>
          <a:prstGeom prst="rect">
            <a:avLst/>
          </a:prstGeom>
          <a:noFill/>
        </p:spPr>
        <p:txBody>
          <a:bodyPr wrap="square" rtlCol="0">
            <a:spAutoFit/>
          </a:bodyPr>
          <a:lstStyle/>
          <a:p>
            <a:r>
              <a:rPr lang="it-IT" sz="800" dirty="0">
                <a:solidFill>
                  <a:srgbClr val="FF0000"/>
                </a:solidFill>
              </a:rPr>
              <a:t>6</a:t>
            </a:r>
          </a:p>
        </p:txBody>
      </p:sp>
      <p:sp>
        <p:nvSpPr>
          <p:cNvPr id="261" name="CasellaDiTesto 260">
            <a:extLst>
              <a:ext uri="{FF2B5EF4-FFF2-40B4-BE49-F238E27FC236}">
                <a16:creationId xmlns:a16="http://schemas.microsoft.com/office/drawing/2014/main" id="{19EC9C23-624B-4173-824B-6C31A43A55E6}"/>
              </a:ext>
            </a:extLst>
          </p:cNvPr>
          <p:cNvSpPr txBox="1"/>
          <p:nvPr/>
        </p:nvSpPr>
        <p:spPr>
          <a:xfrm>
            <a:off x="8815007" y="1929374"/>
            <a:ext cx="203987" cy="215444"/>
          </a:xfrm>
          <a:prstGeom prst="rect">
            <a:avLst/>
          </a:prstGeom>
          <a:noFill/>
        </p:spPr>
        <p:txBody>
          <a:bodyPr wrap="square" rtlCol="0">
            <a:spAutoFit/>
          </a:bodyPr>
          <a:lstStyle/>
          <a:p>
            <a:r>
              <a:rPr lang="it-IT" sz="800" dirty="0">
                <a:solidFill>
                  <a:srgbClr val="FF0000"/>
                </a:solidFill>
              </a:rPr>
              <a:t>7</a:t>
            </a:r>
          </a:p>
        </p:txBody>
      </p:sp>
      <p:sp>
        <p:nvSpPr>
          <p:cNvPr id="317" name="Ovale 316">
            <a:extLst>
              <a:ext uri="{FF2B5EF4-FFF2-40B4-BE49-F238E27FC236}">
                <a16:creationId xmlns:a16="http://schemas.microsoft.com/office/drawing/2014/main" id="{4335A108-D9A0-427A-8129-C9A165B1059F}"/>
              </a:ext>
            </a:extLst>
          </p:cNvPr>
          <p:cNvSpPr/>
          <p:nvPr/>
        </p:nvSpPr>
        <p:spPr>
          <a:xfrm>
            <a:off x="10731653" y="5074546"/>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18" name="Ovale 317">
            <a:extLst>
              <a:ext uri="{FF2B5EF4-FFF2-40B4-BE49-F238E27FC236}">
                <a16:creationId xmlns:a16="http://schemas.microsoft.com/office/drawing/2014/main" id="{8C8BF977-3D66-4417-B64D-77052B2E59EB}"/>
              </a:ext>
            </a:extLst>
          </p:cNvPr>
          <p:cNvSpPr/>
          <p:nvPr/>
        </p:nvSpPr>
        <p:spPr>
          <a:xfrm>
            <a:off x="9798081" y="4539664"/>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19" name="Ovale 318">
            <a:extLst>
              <a:ext uri="{FF2B5EF4-FFF2-40B4-BE49-F238E27FC236}">
                <a16:creationId xmlns:a16="http://schemas.microsoft.com/office/drawing/2014/main" id="{D4536770-09AA-49FC-A95F-A184E34574EF}"/>
              </a:ext>
            </a:extLst>
          </p:cNvPr>
          <p:cNvSpPr/>
          <p:nvPr/>
        </p:nvSpPr>
        <p:spPr>
          <a:xfrm>
            <a:off x="9453302" y="4654234"/>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30" name="Ovale 329">
            <a:extLst>
              <a:ext uri="{FF2B5EF4-FFF2-40B4-BE49-F238E27FC236}">
                <a16:creationId xmlns:a16="http://schemas.microsoft.com/office/drawing/2014/main" id="{0160AA63-2A45-4516-848B-D44A39714606}"/>
              </a:ext>
            </a:extLst>
          </p:cNvPr>
          <p:cNvSpPr/>
          <p:nvPr/>
        </p:nvSpPr>
        <p:spPr>
          <a:xfrm>
            <a:off x="10804641" y="5439154"/>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31" name="Ovale 330">
            <a:extLst>
              <a:ext uri="{FF2B5EF4-FFF2-40B4-BE49-F238E27FC236}">
                <a16:creationId xmlns:a16="http://schemas.microsoft.com/office/drawing/2014/main" id="{814A921F-0B56-4305-B655-E1266319107A}"/>
              </a:ext>
            </a:extLst>
          </p:cNvPr>
          <p:cNvSpPr/>
          <p:nvPr/>
        </p:nvSpPr>
        <p:spPr>
          <a:xfrm>
            <a:off x="10680760" y="5888209"/>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32" name="Ovale 331">
            <a:extLst>
              <a:ext uri="{FF2B5EF4-FFF2-40B4-BE49-F238E27FC236}">
                <a16:creationId xmlns:a16="http://schemas.microsoft.com/office/drawing/2014/main" id="{51BB154B-F4E2-468B-A124-988E25A90E7C}"/>
              </a:ext>
            </a:extLst>
          </p:cNvPr>
          <p:cNvSpPr/>
          <p:nvPr/>
        </p:nvSpPr>
        <p:spPr>
          <a:xfrm>
            <a:off x="10760129" y="5717147"/>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33" name="Ovale 332">
            <a:extLst>
              <a:ext uri="{FF2B5EF4-FFF2-40B4-BE49-F238E27FC236}">
                <a16:creationId xmlns:a16="http://schemas.microsoft.com/office/drawing/2014/main" id="{A462E63D-610E-45BD-A583-ABFFF5B99C56}"/>
              </a:ext>
            </a:extLst>
          </p:cNvPr>
          <p:cNvSpPr/>
          <p:nvPr/>
        </p:nvSpPr>
        <p:spPr>
          <a:xfrm>
            <a:off x="10361822" y="4653251"/>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34" name="Ovale 333">
            <a:extLst>
              <a:ext uri="{FF2B5EF4-FFF2-40B4-BE49-F238E27FC236}">
                <a16:creationId xmlns:a16="http://schemas.microsoft.com/office/drawing/2014/main" id="{3A15091C-76E2-45A6-8465-414780B02BC9}"/>
              </a:ext>
            </a:extLst>
          </p:cNvPr>
          <p:cNvSpPr/>
          <p:nvPr/>
        </p:nvSpPr>
        <p:spPr>
          <a:xfrm>
            <a:off x="9234996" y="4834781"/>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35" name="Ovale 334">
            <a:extLst>
              <a:ext uri="{FF2B5EF4-FFF2-40B4-BE49-F238E27FC236}">
                <a16:creationId xmlns:a16="http://schemas.microsoft.com/office/drawing/2014/main" id="{15027892-4D8E-45E9-8F1B-0C5B8809C5BB}"/>
              </a:ext>
            </a:extLst>
          </p:cNvPr>
          <p:cNvSpPr/>
          <p:nvPr/>
        </p:nvSpPr>
        <p:spPr>
          <a:xfrm>
            <a:off x="9124884" y="4987333"/>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38" name="CasellaDiTesto 337">
            <a:extLst>
              <a:ext uri="{FF2B5EF4-FFF2-40B4-BE49-F238E27FC236}">
                <a16:creationId xmlns:a16="http://schemas.microsoft.com/office/drawing/2014/main" id="{B9780C09-E418-4A06-9D82-718C1CA6F7B7}"/>
              </a:ext>
            </a:extLst>
          </p:cNvPr>
          <p:cNvSpPr txBox="1"/>
          <p:nvPr/>
        </p:nvSpPr>
        <p:spPr>
          <a:xfrm>
            <a:off x="10269396" y="4481212"/>
            <a:ext cx="288000" cy="144000"/>
          </a:xfrm>
          <a:prstGeom prst="rect">
            <a:avLst/>
          </a:prstGeom>
          <a:noFill/>
        </p:spPr>
        <p:txBody>
          <a:bodyPr wrap="square" rtlCol="0">
            <a:spAutoFit/>
          </a:bodyPr>
          <a:lstStyle/>
          <a:p>
            <a:r>
              <a:rPr lang="it-IT" sz="800" dirty="0">
                <a:solidFill>
                  <a:srgbClr val="FF0000"/>
                </a:solidFill>
              </a:rPr>
              <a:t>7’</a:t>
            </a:r>
          </a:p>
        </p:txBody>
      </p:sp>
      <p:sp>
        <p:nvSpPr>
          <p:cNvPr id="339" name="CasellaDiTesto 338">
            <a:extLst>
              <a:ext uri="{FF2B5EF4-FFF2-40B4-BE49-F238E27FC236}">
                <a16:creationId xmlns:a16="http://schemas.microsoft.com/office/drawing/2014/main" id="{4D030418-A6EE-4E54-91F9-B0AC38ACC4F7}"/>
              </a:ext>
            </a:extLst>
          </p:cNvPr>
          <p:cNvSpPr txBox="1"/>
          <p:nvPr/>
        </p:nvSpPr>
        <p:spPr>
          <a:xfrm>
            <a:off x="8953790" y="4893850"/>
            <a:ext cx="288000" cy="144000"/>
          </a:xfrm>
          <a:prstGeom prst="rect">
            <a:avLst/>
          </a:prstGeom>
          <a:noFill/>
        </p:spPr>
        <p:txBody>
          <a:bodyPr wrap="square" rtlCol="0">
            <a:spAutoFit/>
          </a:bodyPr>
          <a:lstStyle/>
          <a:p>
            <a:r>
              <a:rPr lang="it-IT" sz="800" dirty="0">
                <a:solidFill>
                  <a:srgbClr val="FF0000"/>
                </a:solidFill>
              </a:rPr>
              <a:t>3’</a:t>
            </a:r>
          </a:p>
        </p:txBody>
      </p:sp>
      <p:sp>
        <p:nvSpPr>
          <p:cNvPr id="340" name="CasellaDiTesto 339">
            <a:extLst>
              <a:ext uri="{FF2B5EF4-FFF2-40B4-BE49-F238E27FC236}">
                <a16:creationId xmlns:a16="http://schemas.microsoft.com/office/drawing/2014/main" id="{21ACF9F3-F727-45A4-A9A3-CE637852D1EE}"/>
              </a:ext>
            </a:extLst>
          </p:cNvPr>
          <p:cNvSpPr txBox="1"/>
          <p:nvPr/>
        </p:nvSpPr>
        <p:spPr>
          <a:xfrm>
            <a:off x="9703627" y="4381401"/>
            <a:ext cx="288000" cy="144000"/>
          </a:xfrm>
          <a:prstGeom prst="rect">
            <a:avLst/>
          </a:prstGeom>
          <a:noFill/>
        </p:spPr>
        <p:txBody>
          <a:bodyPr wrap="square" rtlCol="0">
            <a:spAutoFit/>
          </a:bodyPr>
          <a:lstStyle/>
          <a:p>
            <a:r>
              <a:rPr lang="it-IT" sz="800" dirty="0">
                <a:solidFill>
                  <a:srgbClr val="FF0000"/>
                </a:solidFill>
              </a:rPr>
              <a:t>6’</a:t>
            </a:r>
          </a:p>
        </p:txBody>
      </p:sp>
      <p:sp>
        <p:nvSpPr>
          <p:cNvPr id="341" name="CasellaDiTesto 340">
            <a:extLst>
              <a:ext uri="{FF2B5EF4-FFF2-40B4-BE49-F238E27FC236}">
                <a16:creationId xmlns:a16="http://schemas.microsoft.com/office/drawing/2014/main" id="{AD48D645-203E-4E7C-982F-BD7E5AB8344C}"/>
              </a:ext>
            </a:extLst>
          </p:cNvPr>
          <p:cNvSpPr txBox="1"/>
          <p:nvPr/>
        </p:nvSpPr>
        <p:spPr>
          <a:xfrm>
            <a:off x="9133603" y="4674395"/>
            <a:ext cx="288000" cy="144000"/>
          </a:xfrm>
          <a:prstGeom prst="rect">
            <a:avLst/>
          </a:prstGeom>
          <a:noFill/>
        </p:spPr>
        <p:txBody>
          <a:bodyPr wrap="square" rtlCol="0">
            <a:spAutoFit/>
          </a:bodyPr>
          <a:lstStyle/>
          <a:p>
            <a:r>
              <a:rPr lang="it-IT" sz="800" dirty="0">
                <a:solidFill>
                  <a:srgbClr val="FF0000"/>
                </a:solidFill>
              </a:rPr>
              <a:t>4’</a:t>
            </a:r>
          </a:p>
        </p:txBody>
      </p:sp>
      <p:sp>
        <p:nvSpPr>
          <p:cNvPr id="342" name="CasellaDiTesto 341">
            <a:extLst>
              <a:ext uri="{FF2B5EF4-FFF2-40B4-BE49-F238E27FC236}">
                <a16:creationId xmlns:a16="http://schemas.microsoft.com/office/drawing/2014/main" id="{7B09297B-879A-46BD-BED7-E26D4B02D2EE}"/>
              </a:ext>
            </a:extLst>
          </p:cNvPr>
          <p:cNvSpPr txBox="1"/>
          <p:nvPr/>
        </p:nvSpPr>
        <p:spPr>
          <a:xfrm>
            <a:off x="9358335" y="4507475"/>
            <a:ext cx="288000" cy="144000"/>
          </a:xfrm>
          <a:prstGeom prst="rect">
            <a:avLst/>
          </a:prstGeom>
          <a:noFill/>
        </p:spPr>
        <p:txBody>
          <a:bodyPr wrap="square" rtlCol="0">
            <a:spAutoFit/>
          </a:bodyPr>
          <a:lstStyle/>
          <a:p>
            <a:r>
              <a:rPr lang="it-IT" sz="800" dirty="0">
                <a:solidFill>
                  <a:srgbClr val="FF0000"/>
                </a:solidFill>
              </a:rPr>
              <a:t>5’</a:t>
            </a:r>
          </a:p>
        </p:txBody>
      </p:sp>
      <p:sp>
        <p:nvSpPr>
          <p:cNvPr id="343" name="CasellaDiTesto 342">
            <a:extLst>
              <a:ext uri="{FF2B5EF4-FFF2-40B4-BE49-F238E27FC236}">
                <a16:creationId xmlns:a16="http://schemas.microsoft.com/office/drawing/2014/main" id="{77B47912-3D0A-401C-B72C-C931DA2AA21B}"/>
              </a:ext>
            </a:extLst>
          </p:cNvPr>
          <p:cNvSpPr txBox="1"/>
          <p:nvPr/>
        </p:nvSpPr>
        <p:spPr>
          <a:xfrm>
            <a:off x="10559820" y="2338943"/>
            <a:ext cx="288000" cy="144000"/>
          </a:xfrm>
          <a:prstGeom prst="rect">
            <a:avLst/>
          </a:prstGeom>
          <a:noFill/>
        </p:spPr>
        <p:txBody>
          <a:bodyPr wrap="square" rtlCol="0">
            <a:spAutoFit/>
          </a:bodyPr>
          <a:lstStyle/>
          <a:p>
            <a:r>
              <a:rPr lang="it-IT" sz="800" dirty="0">
                <a:solidFill>
                  <a:srgbClr val="FF0000"/>
                </a:solidFill>
              </a:rPr>
              <a:t>6’’</a:t>
            </a:r>
          </a:p>
        </p:txBody>
      </p:sp>
      <p:sp>
        <p:nvSpPr>
          <p:cNvPr id="344" name="CasellaDiTesto 343">
            <a:extLst>
              <a:ext uri="{FF2B5EF4-FFF2-40B4-BE49-F238E27FC236}">
                <a16:creationId xmlns:a16="http://schemas.microsoft.com/office/drawing/2014/main" id="{2A75C9AD-9466-4493-888C-6B5B008EB4B0}"/>
              </a:ext>
            </a:extLst>
          </p:cNvPr>
          <p:cNvSpPr txBox="1"/>
          <p:nvPr/>
        </p:nvSpPr>
        <p:spPr>
          <a:xfrm>
            <a:off x="10599964" y="1511082"/>
            <a:ext cx="288000" cy="215444"/>
          </a:xfrm>
          <a:prstGeom prst="rect">
            <a:avLst/>
          </a:prstGeom>
          <a:noFill/>
        </p:spPr>
        <p:txBody>
          <a:bodyPr wrap="square" rtlCol="0">
            <a:spAutoFit/>
          </a:bodyPr>
          <a:lstStyle/>
          <a:p>
            <a:r>
              <a:rPr lang="it-IT" sz="800" dirty="0">
                <a:solidFill>
                  <a:srgbClr val="FF0000"/>
                </a:solidFill>
              </a:rPr>
              <a:t>6’’</a:t>
            </a:r>
          </a:p>
        </p:txBody>
      </p:sp>
      <p:sp>
        <p:nvSpPr>
          <p:cNvPr id="345" name="CasellaDiTesto 344">
            <a:extLst>
              <a:ext uri="{FF2B5EF4-FFF2-40B4-BE49-F238E27FC236}">
                <a16:creationId xmlns:a16="http://schemas.microsoft.com/office/drawing/2014/main" id="{4D568504-E1BD-463B-8DCE-94DD2E55351E}"/>
              </a:ext>
            </a:extLst>
          </p:cNvPr>
          <p:cNvSpPr txBox="1"/>
          <p:nvPr/>
        </p:nvSpPr>
        <p:spPr>
          <a:xfrm>
            <a:off x="10708936" y="1571959"/>
            <a:ext cx="288000" cy="144000"/>
          </a:xfrm>
          <a:prstGeom prst="rect">
            <a:avLst/>
          </a:prstGeom>
          <a:noFill/>
        </p:spPr>
        <p:txBody>
          <a:bodyPr wrap="square" rtlCol="0">
            <a:spAutoFit/>
          </a:bodyPr>
          <a:lstStyle/>
          <a:p>
            <a:r>
              <a:rPr lang="it-IT" sz="800" dirty="0">
                <a:solidFill>
                  <a:srgbClr val="FF0000"/>
                </a:solidFill>
              </a:rPr>
              <a:t>4’’</a:t>
            </a:r>
          </a:p>
        </p:txBody>
      </p:sp>
      <p:sp>
        <p:nvSpPr>
          <p:cNvPr id="346" name="CasellaDiTesto 345">
            <a:extLst>
              <a:ext uri="{FF2B5EF4-FFF2-40B4-BE49-F238E27FC236}">
                <a16:creationId xmlns:a16="http://schemas.microsoft.com/office/drawing/2014/main" id="{3EE79251-962A-474C-9789-A93AEF8E4B32}"/>
              </a:ext>
            </a:extLst>
          </p:cNvPr>
          <p:cNvSpPr txBox="1"/>
          <p:nvPr/>
        </p:nvSpPr>
        <p:spPr>
          <a:xfrm>
            <a:off x="0" y="411035"/>
            <a:ext cx="4202386" cy="923330"/>
          </a:xfrm>
          <a:prstGeom prst="rect">
            <a:avLst/>
          </a:prstGeom>
          <a:noFill/>
        </p:spPr>
        <p:txBody>
          <a:bodyPr wrap="square" rtlCol="0">
            <a:spAutoFit/>
          </a:bodyPr>
          <a:lstStyle/>
          <a:p>
            <a:r>
              <a:rPr lang="it-IT" dirty="0"/>
              <a:t>Applichiamo la procedura descritta in precedenza per  ricercare la curva di compenetrazione tra:</a:t>
            </a:r>
          </a:p>
        </p:txBody>
      </p:sp>
      <p:sp>
        <p:nvSpPr>
          <p:cNvPr id="347" name="CasellaDiTesto 346">
            <a:extLst>
              <a:ext uri="{FF2B5EF4-FFF2-40B4-BE49-F238E27FC236}">
                <a16:creationId xmlns:a16="http://schemas.microsoft.com/office/drawing/2014/main" id="{F93BC452-B065-4043-863E-284204A47BFD}"/>
              </a:ext>
            </a:extLst>
          </p:cNvPr>
          <p:cNvSpPr txBox="1"/>
          <p:nvPr/>
        </p:nvSpPr>
        <p:spPr>
          <a:xfrm>
            <a:off x="0" y="2298828"/>
            <a:ext cx="4567695" cy="646331"/>
          </a:xfrm>
          <a:prstGeom prst="rect">
            <a:avLst/>
          </a:prstGeom>
          <a:noFill/>
        </p:spPr>
        <p:txBody>
          <a:bodyPr wrap="square" rtlCol="0">
            <a:spAutoFit/>
          </a:bodyPr>
          <a:lstStyle/>
          <a:p>
            <a:r>
              <a:rPr lang="it-IT" dirty="0"/>
              <a:t>Per semplicità indichiamo i piani come:</a:t>
            </a:r>
          </a:p>
          <a:p>
            <a:r>
              <a:rPr lang="it-IT" dirty="0">
                <a:solidFill>
                  <a:srgbClr val="FF0000"/>
                </a:solidFill>
                <a:latin typeface="Symbol" panose="05050102010706020507" pitchFamily="18" charset="2"/>
              </a:rPr>
              <a:t>a</a:t>
            </a:r>
            <a:r>
              <a:rPr lang="it-IT" baseline="-25000" dirty="0">
                <a:solidFill>
                  <a:srgbClr val="FF0000"/>
                </a:solidFill>
              </a:rPr>
              <a:t>3</a:t>
            </a:r>
            <a:r>
              <a:rPr lang="it-IT" dirty="0"/>
              <a:t>, </a:t>
            </a:r>
            <a:r>
              <a:rPr lang="it-IT" dirty="0">
                <a:solidFill>
                  <a:srgbClr val="FF0000"/>
                </a:solidFill>
                <a:latin typeface="Symbol" panose="05050102010706020507" pitchFamily="18" charset="2"/>
              </a:rPr>
              <a:t>a</a:t>
            </a:r>
            <a:r>
              <a:rPr lang="it-IT" baseline="-25000" dirty="0">
                <a:solidFill>
                  <a:srgbClr val="FF0000"/>
                </a:solidFill>
              </a:rPr>
              <a:t>4</a:t>
            </a:r>
            <a:r>
              <a:rPr lang="it-IT" dirty="0"/>
              <a:t>, </a:t>
            </a:r>
            <a:r>
              <a:rPr lang="it-IT" dirty="0">
                <a:solidFill>
                  <a:srgbClr val="FF0000"/>
                </a:solidFill>
                <a:latin typeface="Symbol" panose="05050102010706020507" pitchFamily="18" charset="2"/>
              </a:rPr>
              <a:t>a</a:t>
            </a:r>
            <a:r>
              <a:rPr lang="it-IT" baseline="-25000" dirty="0">
                <a:solidFill>
                  <a:srgbClr val="FF0000"/>
                </a:solidFill>
              </a:rPr>
              <a:t>5</a:t>
            </a:r>
            <a:r>
              <a:rPr lang="it-IT" dirty="0"/>
              <a:t>, </a:t>
            </a:r>
            <a:r>
              <a:rPr lang="it-IT" dirty="0">
                <a:solidFill>
                  <a:srgbClr val="FF0000"/>
                </a:solidFill>
                <a:latin typeface="Symbol" panose="05050102010706020507" pitchFamily="18" charset="2"/>
              </a:rPr>
              <a:t>a</a:t>
            </a:r>
            <a:r>
              <a:rPr lang="it-IT" baseline="-25000" dirty="0">
                <a:solidFill>
                  <a:srgbClr val="FF0000"/>
                </a:solidFill>
              </a:rPr>
              <a:t>6</a:t>
            </a:r>
            <a:r>
              <a:rPr lang="it-IT" dirty="0"/>
              <a:t>, </a:t>
            </a:r>
            <a:r>
              <a:rPr lang="it-IT" dirty="0">
                <a:solidFill>
                  <a:srgbClr val="FF0000"/>
                </a:solidFill>
                <a:latin typeface="Symbol" panose="05050102010706020507" pitchFamily="18" charset="2"/>
              </a:rPr>
              <a:t>a</a:t>
            </a:r>
            <a:r>
              <a:rPr lang="it-IT" baseline="-25000" dirty="0">
                <a:solidFill>
                  <a:srgbClr val="FF0000"/>
                </a:solidFill>
              </a:rPr>
              <a:t>7</a:t>
            </a:r>
          </a:p>
        </p:txBody>
      </p:sp>
      <p:sp>
        <p:nvSpPr>
          <p:cNvPr id="348" name="CasellaDiTesto 347">
            <a:extLst>
              <a:ext uri="{FF2B5EF4-FFF2-40B4-BE49-F238E27FC236}">
                <a16:creationId xmlns:a16="http://schemas.microsoft.com/office/drawing/2014/main" id="{0BF9416E-3CA3-4E17-BDEC-A761E0D71EEE}"/>
              </a:ext>
            </a:extLst>
          </p:cNvPr>
          <p:cNvSpPr txBox="1"/>
          <p:nvPr/>
        </p:nvSpPr>
        <p:spPr>
          <a:xfrm>
            <a:off x="0" y="1742253"/>
            <a:ext cx="4989789" cy="369332"/>
          </a:xfrm>
          <a:prstGeom prst="rect">
            <a:avLst/>
          </a:prstGeom>
          <a:noFill/>
        </p:spPr>
        <p:txBody>
          <a:bodyPr wrap="square">
            <a:spAutoFit/>
          </a:bodyPr>
          <a:lstStyle/>
          <a:p>
            <a:r>
              <a:rPr lang="it-IT" dirty="0">
                <a:solidFill>
                  <a:srgbClr val="00B050"/>
                </a:solidFill>
              </a:rPr>
              <a:t>superficie laterale esterna del cilindro verde</a:t>
            </a:r>
          </a:p>
        </p:txBody>
      </p:sp>
      <p:sp>
        <p:nvSpPr>
          <p:cNvPr id="349" name="CasellaDiTesto 348">
            <a:extLst>
              <a:ext uri="{FF2B5EF4-FFF2-40B4-BE49-F238E27FC236}">
                <a16:creationId xmlns:a16="http://schemas.microsoft.com/office/drawing/2014/main" id="{D4DDC67E-567D-415C-947F-873B55326EDA}"/>
              </a:ext>
            </a:extLst>
          </p:cNvPr>
          <p:cNvSpPr txBox="1"/>
          <p:nvPr/>
        </p:nvSpPr>
        <p:spPr>
          <a:xfrm>
            <a:off x="0" y="1377351"/>
            <a:ext cx="4883566" cy="369332"/>
          </a:xfrm>
          <a:prstGeom prst="rect">
            <a:avLst/>
          </a:prstGeom>
          <a:noFill/>
          <a:ln>
            <a:noFill/>
          </a:ln>
        </p:spPr>
        <p:txBody>
          <a:bodyPr wrap="square" rtlCol="0">
            <a:spAutoFit/>
          </a:bodyPr>
          <a:lstStyle/>
          <a:p>
            <a:r>
              <a:rPr lang="it-IT" dirty="0">
                <a:solidFill>
                  <a:srgbClr val="00B0F0"/>
                </a:solidFill>
              </a:rPr>
              <a:t>superficie laterale interna del cilindro blu</a:t>
            </a:r>
          </a:p>
        </p:txBody>
      </p:sp>
      <p:sp>
        <p:nvSpPr>
          <p:cNvPr id="350" name="CasellaDiTesto 349">
            <a:extLst>
              <a:ext uri="{FF2B5EF4-FFF2-40B4-BE49-F238E27FC236}">
                <a16:creationId xmlns:a16="http://schemas.microsoft.com/office/drawing/2014/main" id="{711941E7-1255-4867-B049-93B6EAA47F33}"/>
              </a:ext>
            </a:extLst>
          </p:cNvPr>
          <p:cNvSpPr txBox="1"/>
          <p:nvPr/>
        </p:nvSpPr>
        <p:spPr>
          <a:xfrm>
            <a:off x="0" y="3934372"/>
            <a:ext cx="3456431" cy="369332"/>
          </a:xfrm>
          <a:prstGeom prst="rect">
            <a:avLst/>
          </a:prstGeom>
          <a:noFill/>
        </p:spPr>
        <p:txBody>
          <a:bodyPr wrap="square" rtlCol="0">
            <a:spAutoFit/>
          </a:bodyPr>
          <a:lstStyle/>
          <a:p>
            <a:r>
              <a:rPr lang="it-IT" dirty="0">
                <a:solidFill>
                  <a:srgbClr val="FF0000"/>
                </a:solidFill>
              </a:rPr>
              <a:t>Piano </a:t>
            </a:r>
            <a:r>
              <a:rPr lang="it-IT" dirty="0">
                <a:solidFill>
                  <a:srgbClr val="FF0000"/>
                </a:solidFill>
                <a:latin typeface="Symbol" panose="05050102010706020507" pitchFamily="18" charset="2"/>
              </a:rPr>
              <a:t>a</a:t>
            </a:r>
            <a:r>
              <a:rPr lang="it-IT" baseline="-25000" dirty="0">
                <a:solidFill>
                  <a:srgbClr val="FF0000"/>
                </a:solidFill>
              </a:rPr>
              <a:t>3 </a:t>
            </a:r>
            <a:r>
              <a:rPr lang="it-IT" dirty="0">
                <a:solidFill>
                  <a:srgbClr val="FF0000"/>
                </a:solidFill>
              </a:rPr>
              <a:t>3(3’; 3’’) e simmetrico </a:t>
            </a:r>
          </a:p>
        </p:txBody>
      </p:sp>
      <p:sp>
        <p:nvSpPr>
          <p:cNvPr id="354" name="CasellaDiTesto 353">
            <a:extLst>
              <a:ext uri="{FF2B5EF4-FFF2-40B4-BE49-F238E27FC236}">
                <a16:creationId xmlns:a16="http://schemas.microsoft.com/office/drawing/2014/main" id="{0A9CA911-5FC0-4844-830A-3C174BA5AC51}"/>
              </a:ext>
            </a:extLst>
          </p:cNvPr>
          <p:cNvSpPr txBox="1"/>
          <p:nvPr/>
        </p:nvSpPr>
        <p:spPr>
          <a:xfrm>
            <a:off x="0" y="4284483"/>
            <a:ext cx="3456431" cy="369332"/>
          </a:xfrm>
          <a:prstGeom prst="rect">
            <a:avLst/>
          </a:prstGeom>
          <a:noFill/>
        </p:spPr>
        <p:txBody>
          <a:bodyPr wrap="square" rtlCol="0">
            <a:spAutoFit/>
          </a:bodyPr>
          <a:lstStyle/>
          <a:p>
            <a:r>
              <a:rPr lang="it-IT" dirty="0">
                <a:solidFill>
                  <a:srgbClr val="FF0000"/>
                </a:solidFill>
              </a:rPr>
              <a:t>Piano </a:t>
            </a:r>
            <a:r>
              <a:rPr lang="it-IT" dirty="0">
                <a:solidFill>
                  <a:srgbClr val="FF0000"/>
                </a:solidFill>
                <a:latin typeface="Symbol" panose="05050102010706020507" pitchFamily="18" charset="2"/>
              </a:rPr>
              <a:t>a</a:t>
            </a:r>
            <a:r>
              <a:rPr lang="it-IT" baseline="-25000" dirty="0">
                <a:solidFill>
                  <a:srgbClr val="FF0000"/>
                </a:solidFill>
              </a:rPr>
              <a:t>4 </a:t>
            </a:r>
            <a:r>
              <a:rPr lang="it-IT" dirty="0">
                <a:solidFill>
                  <a:srgbClr val="FF0000"/>
                </a:solidFill>
              </a:rPr>
              <a:t>4(4’; 4’’) e simmetrico </a:t>
            </a:r>
          </a:p>
        </p:txBody>
      </p:sp>
      <p:sp>
        <p:nvSpPr>
          <p:cNvPr id="355" name="CasellaDiTesto 354">
            <a:extLst>
              <a:ext uri="{FF2B5EF4-FFF2-40B4-BE49-F238E27FC236}">
                <a16:creationId xmlns:a16="http://schemas.microsoft.com/office/drawing/2014/main" id="{6CE8281D-61C9-4EFF-9CA2-5E2D8EE766BD}"/>
              </a:ext>
            </a:extLst>
          </p:cNvPr>
          <p:cNvSpPr txBox="1"/>
          <p:nvPr/>
        </p:nvSpPr>
        <p:spPr>
          <a:xfrm>
            <a:off x="0" y="4676957"/>
            <a:ext cx="3456431" cy="369332"/>
          </a:xfrm>
          <a:prstGeom prst="rect">
            <a:avLst/>
          </a:prstGeom>
          <a:noFill/>
        </p:spPr>
        <p:txBody>
          <a:bodyPr wrap="square" rtlCol="0">
            <a:spAutoFit/>
          </a:bodyPr>
          <a:lstStyle/>
          <a:p>
            <a:r>
              <a:rPr lang="it-IT" dirty="0">
                <a:solidFill>
                  <a:srgbClr val="FF0000"/>
                </a:solidFill>
              </a:rPr>
              <a:t>Piano </a:t>
            </a:r>
            <a:r>
              <a:rPr lang="it-IT" dirty="0">
                <a:solidFill>
                  <a:srgbClr val="FF0000"/>
                </a:solidFill>
                <a:latin typeface="Symbol" panose="05050102010706020507" pitchFamily="18" charset="2"/>
              </a:rPr>
              <a:t>a</a:t>
            </a:r>
            <a:r>
              <a:rPr lang="it-IT" baseline="-25000" dirty="0">
                <a:solidFill>
                  <a:srgbClr val="FF0000"/>
                </a:solidFill>
              </a:rPr>
              <a:t>5 </a:t>
            </a:r>
            <a:r>
              <a:rPr lang="it-IT" dirty="0">
                <a:solidFill>
                  <a:srgbClr val="FF0000"/>
                </a:solidFill>
              </a:rPr>
              <a:t>5(5’; 5’’) e simmetrico </a:t>
            </a:r>
          </a:p>
        </p:txBody>
      </p:sp>
      <p:sp>
        <p:nvSpPr>
          <p:cNvPr id="356" name="CasellaDiTesto 355">
            <a:extLst>
              <a:ext uri="{FF2B5EF4-FFF2-40B4-BE49-F238E27FC236}">
                <a16:creationId xmlns:a16="http://schemas.microsoft.com/office/drawing/2014/main" id="{A2C23A7C-792E-4217-B608-12F6AA85C263}"/>
              </a:ext>
            </a:extLst>
          </p:cNvPr>
          <p:cNvSpPr txBox="1"/>
          <p:nvPr/>
        </p:nvSpPr>
        <p:spPr>
          <a:xfrm>
            <a:off x="0" y="5068811"/>
            <a:ext cx="3456431" cy="369332"/>
          </a:xfrm>
          <a:prstGeom prst="rect">
            <a:avLst/>
          </a:prstGeom>
          <a:noFill/>
        </p:spPr>
        <p:txBody>
          <a:bodyPr wrap="square" rtlCol="0">
            <a:spAutoFit/>
          </a:bodyPr>
          <a:lstStyle/>
          <a:p>
            <a:r>
              <a:rPr lang="it-IT" dirty="0">
                <a:solidFill>
                  <a:srgbClr val="FF0000"/>
                </a:solidFill>
              </a:rPr>
              <a:t>Piano </a:t>
            </a:r>
            <a:r>
              <a:rPr lang="it-IT" dirty="0">
                <a:solidFill>
                  <a:srgbClr val="FF0000"/>
                </a:solidFill>
                <a:latin typeface="Symbol" panose="05050102010706020507" pitchFamily="18" charset="2"/>
              </a:rPr>
              <a:t>a</a:t>
            </a:r>
            <a:r>
              <a:rPr lang="it-IT" baseline="-25000" dirty="0">
                <a:solidFill>
                  <a:srgbClr val="FF0000"/>
                </a:solidFill>
              </a:rPr>
              <a:t>6 </a:t>
            </a:r>
            <a:r>
              <a:rPr lang="it-IT" dirty="0">
                <a:solidFill>
                  <a:srgbClr val="FF0000"/>
                </a:solidFill>
              </a:rPr>
              <a:t>6(6’; 6’’) e simmetrico </a:t>
            </a:r>
          </a:p>
        </p:txBody>
      </p:sp>
      <p:sp>
        <p:nvSpPr>
          <p:cNvPr id="357" name="CasellaDiTesto 356">
            <a:extLst>
              <a:ext uri="{FF2B5EF4-FFF2-40B4-BE49-F238E27FC236}">
                <a16:creationId xmlns:a16="http://schemas.microsoft.com/office/drawing/2014/main" id="{50FB6463-851D-4368-924F-1E6ED4BC4D3B}"/>
              </a:ext>
            </a:extLst>
          </p:cNvPr>
          <p:cNvSpPr txBox="1"/>
          <p:nvPr/>
        </p:nvSpPr>
        <p:spPr>
          <a:xfrm>
            <a:off x="0" y="5465167"/>
            <a:ext cx="3456431" cy="369332"/>
          </a:xfrm>
          <a:prstGeom prst="rect">
            <a:avLst/>
          </a:prstGeom>
          <a:noFill/>
        </p:spPr>
        <p:txBody>
          <a:bodyPr wrap="square" rtlCol="0">
            <a:spAutoFit/>
          </a:bodyPr>
          <a:lstStyle/>
          <a:p>
            <a:r>
              <a:rPr lang="it-IT" dirty="0">
                <a:solidFill>
                  <a:srgbClr val="FF0000"/>
                </a:solidFill>
              </a:rPr>
              <a:t>Piano </a:t>
            </a:r>
            <a:r>
              <a:rPr lang="it-IT" dirty="0">
                <a:solidFill>
                  <a:srgbClr val="FF0000"/>
                </a:solidFill>
                <a:latin typeface="Symbol" panose="05050102010706020507" pitchFamily="18" charset="2"/>
              </a:rPr>
              <a:t>a</a:t>
            </a:r>
            <a:r>
              <a:rPr lang="it-IT" baseline="-25000" dirty="0">
                <a:solidFill>
                  <a:srgbClr val="FF0000"/>
                </a:solidFill>
              </a:rPr>
              <a:t>7 </a:t>
            </a:r>
            <a:r>
              <a:rPr lang="it-IT" dirty="0">
                <a:solidFill>
                  <a:srgbClr val="FF0000"/>
                </a:solidFill>
              </a:rPr>
              <a:t>7(7’; 7’’) e simmetrico </a:t>
            </a:r>
          </a:p>
        </p:txBody>
      </p:sp>
      <p:sp>
        <p:nvSpPr>
          <p:cNvPr id="358" name="CasellaDiTesto 357">
            <a:extLst>
              <a:ext uri="{FF2B5EF4-FFF2-40B4-BE49-F238E27FC236}">
                <a16:creationId xmlns:a16="http://schemas.microsoft.com/office/drawing/2014/main" id="{9F8F01CF-79F4-408E-B85C-1FB4646CFCA8}"/>
              </a:ext>
            </a:extLst>
          </p:cNvPr>
          <p:cNvSpPr txBox="1"/>
          <p:nvPr/>
        </p:nvSpPr>
        <p:spPr>
          <a:xfrm>
            <a:off x="0" y="5920483"/>
            <a:ext cx="4525003" cy="923330"/>
          </a:xfrm>
          <a:prstGeom prst="rect">
            <a:avLst/>
          </a:prstGeom>
          <a:noFill/>
        </p:spPr>
        <p:txBody>
          <a:bodyPr wrap="square" rtlCol="0">
            <a:spAutoFit/>
          </a:bodyPr>
          <a:lstStyle/>
          <a:p>
            <a:pPr algn="ctr"/>
            <a:r>
              <a:rPr lang="it-IT" dirty="0">
                <a:solidFill>
                  <a:srgbClr val="FF0000"/>
                </a:solidFill>
              </a:rPr>
              <a:t>Collegando tutti i punti così individuati si ottiene la curva di compenetrazione tra le superfici oggetto di indagine</a:t>
            </a:r>
          </a:p>
        </p:txBody>
      </p:sp>
      <p:sp>
        <p:nvSpPr>
          <p:cNvPr id="484" name="CasellaDiTesto 483">
            <a:extLst>
              <a:ext uri="{FF2B5EF4-FFF2-40B4-BE49-F238E27FC236}">
                <a16:creationId xmlns:a16="http://schemas.microsoft.com/office/drawing/2014/main" id="{FD218F4B-FD4A-4676-9F8F-2088F1DD4B81}"/>
              </a:ext>
            </a:extLst>
          </p:cNvPr>
          <p:cNvSpPr txBox="1"/>
          <p:nvPr/>
        </p:nvSpPr>
        <p:spPr>
          <a:xfrm>
            <a:off x="0" y="2945159"/>
            <a:ext cx="4750569" cy="923330"/>
          </a:xfrm>
          <a:prstGeom prst="rect">
            <a:avLst/>
          </a:prstGeom>
          <a:noFill/>
        </p:spPr>
        <p:txBody>
          <a:bodyPr wrap="square" rtlCol="0">
            <a:spAutoFit/>
          </a:bodyPr>
          <a:lstStyle/>
          <a:p>
            <a:r>
              <a:rPr lang="it-IT" dirty="0"/>
              <a:t>I piani </a:t>
            </a:r>
            <a:r>
              <a:rPr lang="it-IT" dirty="0">
                <a:solidFill>
                  <a:srgbClr val="FF0000"/>
                </a:solidFill>
                <a:latin typeface="Symbol" panose="05050102010706020507" pitchFamily="18" charset="2"/>
              </a:rPr>
              <a:t>a</a:t>
            </a:r>
            <a:r>
              <a:rPr lang="it-IT" baseline="-25000" dirty="0">
                <a:solidFill>
                  <a:srgbClr val="FF0000"/>
                </a:solidFill>
              </a:rPr>
              <a:t>1 </a:t>
            </a:r>
            <a:r>
              <a:rPr lang="it-IT" dirty="0"/>
              <a:t>e </a:t>
            </a:r>
            <a:r>
              <a:rPr lang="it-IT" dirty="0">
                <a:solidFill>
                  <a:srgbClr val="FF0000"/>
                </a:solidFill>
                <a:latin typeface="Symbol" panose="05050102010706020507" pitchFamily="18" charset="2"/>
              </a:rPr>
              <a:t>a</a:t>
            </a:r>
            <a:r>
              <a:rPr lang="it-IT" baseline="-25000" dirty="0">
                <a:solidFill>
                  <a:srgbClr val="FF0000"/>
                </a:solidFill>
              </a:rPr>
              <a:t>2</a:t>
            </a:r>
            <a:r>
              <a:rPr lang="it-IT" dirty="0"/>
              <a:t> non si considerano in quanto esterni alla superficie </a:t>
            </a:r>
            <a:r>
              <a:rPr lang="it-IT" dirty="0">
                <a:solidFill>
                  <a:srgbClr val="00B0F0"/>
                </a:solidFill>
              </a:rPr>
              <a:t>interna del cilindro di colore blu </a:t>
            </a:r>
          </a:p>
        </p:txBody>
      </p:sp>
      <p:cxnSp>
        <p:nvCxnSpPr>
          <p:cNvPr id="181" name="Connettore diritto 180">
            <a:extLst>
              <a:ext uri="{FF2B5EF4-FFF2-40B4-BE49-F238E27FC236}">
                <a16:creationId xmlns:a16="http://schemas.microsoft.com/office/drawing/2014/main" id="{3D9F1A8D-F8EE-4B9B-BD81-D7BC0E9E90E6}"/>
              </a:ext>
            </a:extLst>
          </p:cNvPr>
          <p:cNvCxnSpPr>
            <a:cxnSpLocks/>
          </p:cNvCxnSpPr>
          <p:nvPr/>
        </p:nvCxnSpPr>
        <p:spPr>
          <a:xfrm>
            <a:off x="7962477" y="716692"/>
            <a:ext cx="0" cy="2573216"/>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6" name="Connettore diritto 185">
            <a:extLst>
              <a:ext uri="{FF2B5EF4-FFF2-40B4-BE49-F238E27FC236}">
                <a16:creationId xmlns:a16="http://schemas.microsoft.com/office/drawing/2014/main" id="{F7683711-84F7-4746-802B-05FD8EC38522}"/>
              </a:ext>
            </a:extLst>
          </p:cNvPr>
          <p:cNvCxnSpPr>
            <a:cxnSpLocks/>
          </p:cNvCxnSpPr>
          <p:nvPr/>
        </p:nvCxnSpPr>
        <p:spPr>
          <a:xfrm>
            <a:off x="7607865" y="1009438"/>
            <a:ext cx="0" cy="2273865"/>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0" name="Connettore diritto 189">
            <a:extLst>
              <a:ext uri="{FF2B5EF4-FFF2-40B4-BE49-F238E27FC236}">
                <a16:creationId xmlns:a16="http://schemas.microsoft.com/office/drawing/2014/main" id="{4C6E1EE6-5777-4C25-96C8-805B74D28AFD}"/>
              </a:ext>
            </a:extLst>
          </p:cNvPr>
          <p:cNvCxnSpPr/>
          <p:nvPr/>
        </p:nvCxnSpPr>
        <p:spPr>
          <a:xfrm>
            <a:off x="6157577" y="1094825"/>
            <a:ext cx="0" cy="2188478"/>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1" name="Connettore diritto 190">
            <a:extLst>
              <a:ext uri="{FF2B5EF4-FFF2-40B4-BE49-F238E27FC236}">
                <a16:creationId xmlns:a16="http://schemas.microsoft.com/office/drawing/2014/main" id="{8E6EEF80-F260-46C7-A9D9-EA61C1D98D9A}"/>
              </a:ext>
            </a:extLst>
          </p:cNvPr>
          <p:cNvCxnSpPr>
            <a:cxnSpLocks/>
          </p:cNvCxnSpPr>
          <p:nvPr/>
        </p:nvCxnSpPr>
        <p:spPr>
          <a:xfrm>
            <a:off x="6528932" y="1334365"/>
            <a:ext cx="0" cy="1954149"/>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2" name="Connettore diritto 191">
            <a:extLst>
              <a:ext uri="{FF2B5EF4-FFF2-40B4-BE49-F238E27FC236}">
                <a16:creationId xmlns:a16="http://schemas.microsoft.com/office/drawing/2014/main" id="{C4A24A57-B550-4069-AF46-B96FEC1AC1EA}"/>
              </a:ext>
            </a:extLst>
          </p:cNvPr>
          <p:cNvCxnSpPr>
            <a:cxnSpLocks/>
          </p:cNvCxnSpPr>
          <p:nvPr/>
        </p:nvCxnSpPr>
        <p:spPr>
          <a:xfrm>
            <a:off x="7071327" y="1509558"/>
            <a:ext cx="0" cy="1777741"/>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6" name="Connettore diritto 195">
            <a:extLst>
              <a:ext uri="{FF2B5EF4-FFF2-40B4-BE49-F238E27FC236}">
                <a16:creationId xmlns:a16="http://schemas.microsoft.com/office/drawing/2014/main" id="{A38806E1-3C40-4E18-B9AB-D8FDC07698E5}"/>
              </a:ext>
            </a:extLst>
          </p:cNvPr>
          <p:cNvCxnSpPr>
            <a:cxnSpLocks/>
          </p:cNvCxnSpPr>
          <p:nvPr/>
        </p:nvCxnSpPr>
        <p:spPr>
          <a:xfrm>
            <a:off x="5013301" y="3342791"/>
            <a:ext cx="2200002" cy="1270820"/>
          </a:xfrm>
          <a:prstGeom prst="line">
            <a:avLst/>
          </a:prstGeom>
          <a:ln w="3175">
            <a:solidFill>
              <a:srgbClr val="00B050"/>
            </a:solidFill>
            <a:prstDash val="lgDash"/>
          </a:ln>
        </p:spPr>
        <p:style>
          <a:lnRef idx="1">
            <a:schemeClr val="accent1"/>
          </a:lnRef>
          <a:fillRef idx="0">
            <a:schemeClr val="accent1"/>
          </a:fillRef>
          <a:effectRef idx="0">
            <a:schemeClr val="accent1"/>
          </a:effectRef>
          <a:fontRef idx="minor">
            <a:schemeClr val="tx1"/>
          </a:fontRef>
        </p:style>
      </p:cxnSp>
      <p:cxnSp>
        <p:nvCxnSpPr>
          <p:cNvPr id="197" name="Connettore diritto 196">
            <a:extLst>
              <a:ext uri="{FF2B5EF4-FFF2-40B4-BE49-F238E27FC236}">
                <a16:creationId xmlns:a16="http://schemas.microsoft.com/office/drawing/2014/main" id="{9B68D04C-75F5-4EF1-9599-0B773E69DF42}"/>
              </a:ext>
            </a:extLst>
          </p:cNvPr>
          <p:cNvCxnSpPr>
            <a:cxnSpLocks/>
          </p:cNvCxnSpPr>
          <p:nvPr/>
        </p:nvCxnSpPr>
        <p:spPr>
          <a:xfrm>
            <a:off x="5655247" y="2257692"/>
            <a:ext cx="2185227" cy="1262285"/>
          </a:xfrm>
          <a:prstGeom prst="line">
            <a:avLst/>
          </a:prstGeom>
          <a:ln w="3175">
            <a:solidFill>
              <a:srgbClr val="00B050"/>
            </a:solidFill>
            <a:prstDash val="lgDash"/>
          </a:ln>
        </p:spPr>
        <p:style>
          <a:lnRef idx="1">
            <a:schemeClr val="accent1"/>
          </a:lnRef>
          <a:fillRef idx="0">
            <a:schemeClr val="accent1"/>
          </a:fillRef>
          <a:effectRef idx="0">
            <a:schemeClr val="accent1"/>
          </a:effectRef>
          <a:fontRef idx="minor">
            <a:schemeClr val="tx1"/>
          </a:fontRef>
        </p:style>
      </p:cxnSp>
      <p:sp>
        <p:nvSpPr>
          <p:cNvPr id="187" name="CasellaDiTesto 186">
            <a:extLst>
              <a:ext uri="{FF2B5EF4-FFF2-40B4-BE49-F238E27FC236}">
                <a16:creationId xmlns:a16="http://schemas.microsoft.com/office/drawing/2014/main" id="{62F4193A-EFA7-47DA-9243-833F07D72A15}"/>
              </a:ext>
            </a:extLst>
          </p:cNvPr>
          <p:cNvSpPr txBox="1"/>
          <p:nvPr/>
        </p:nvSpPr>
        <p:spPr>
          <a:xfrm>
            <a:off x="10626127" y="5803301"/>
            <a:ext cx="288000" cy="144000"/>
          </a:xfrm>
          <a:prstGeom prst="rect">
            <a:avLst/>
          </a:prstGeom>
          <a:noFill/>
        </p:spPr>
        <p:txBody>
          <a:bodyPr wrap="square" rtlCol="0">
            <a:spAutoFit/>
          </a:bodyPr>
          <a:lstStyle/>
          <a:p>
            <a:r>
              <a:rPr lang="it-IT" sz="800" dirty="0">
                <a:solidFill>
                  <a:srgbClr val="FF0000"/>
                </a:solidFill>
              </a:rPr>
              <a:t>3’</a:t>
            </a:r>
          </a:p>
        </p:txBody>
      </p:sp>
      <p:sp>
        <p:nvSpPr>
          <p:cNvPr id="188" name="CasellaDiTesto 187">
            <a:extLst>
              <a:ext uri="{FF2B5EF4-FFF2-40B4-BE49-F238E27FC236}">
                <a16:creationId xmlns:a16="http://schemas.microsoft.com/office/drawing/2014/main" id="{3D44AB7A-7C2F-42B4-B4FC-0E6809AAC9D9}"/>
              </a:ext>
            </a:extLst>
          </p:cNvPr>
          <p:cNvSpPr txBox="1"/>
          <p:nvPr/>
        </p:nvSpPr>
        <p:spPr>
          <a:xfrm>
            <a:off x="10686762" y="4964729"/>
            <a:ext cx="288000" cy="144000"/>
          </a:xfrm>
          <a:prstGeom prst="rect">
            <a:avLst/>
          </a:prstGeom>
          <a:noFill/>
        </p:spPr>
        <p:txBody>
          <a:bodyPr wrap="square" rtlCol="0">
            <a:spAutoFit/>
          </a:bodyPr>
          <a:lstStyle/>
          <a:p>
            <a:r>
              <a:rPr lang="it-IT" sz="800" dirty="0">
                <a:solidFill>
                  <a:srgbClr val="FF0000"/>
                </a:solidFill>
              </a:rPr>
              <a:t>6’</a:t>
            </a:r>
          </a:p>
        </p:txBody>
      </p:sp>
      <p:sp>
        <p:nvSpPr>
          <p:cNvPr id="198" name="CasellaDiTesto 197">
            <a:extLst>
              <a:ext uri="{FF2B5EF4-FFF2-40B4-BE49-F238E27FC236}">
                <a16:creationId xmlns:a16="http://schemas.microsoft.com/office/drawing/2014/main" id="{16769445-474B-4702-A1B7-0D9333D68FBB}"/>
              </a:ext>
            </a:extLst>
          </p:cNvPr>
          <p:cNvSpPr txBox="1"/>
          <p:nvPr/>
        </p:nvSpPr>
        <p:spPr>
          <a:xfrm>
            <a:off x="10719396" y="5628847"/>
            <a:ext cx="288000" cy="144000"/>
          </a:xfrm>
          <a:prstGeom prst="rect">
            <a:avLst/>
          </a:prstGeom>
          <a:noFill/>
        </p:spPr>
        <p:txBody>
          <a:bodyPr wrap="square" rtlCol="0">
            <a:spAutoFit/>
          </a:bodyPr>
          <a:lstStyle/>
          <a:p>
            <a:r>
              <a:rPr lang="it-IT" sz="800" dirty="0">
                <a:solidFill>
                  <a:srgbClr val="FF0000"/>
                </a:solidFill>
              </a:rPr>
              <a:t>4’</a:t>
            </a:r>
          </a:p>
        </p:txBody>
      </p:sp>
      <p:sp>
        <p:nvSpPr>
          <p:cNvPr id="199" name="CasellaDiTesto 198">
            <a:extLst>
              <a:ext uri="{FF2B5EF4-FFF2-40B4-BE49-F238E27FC236}">
                <a16:creationId xmlns:a16="http://schemas.microsoft.com/office/drawing/2014/main" id="{16AC8A72-90FF-4A8D-86EF-31F7138E69B4}"/>
              </a:ext>
            </a:extLst>
          </p:cNvPr>
          <p:cNvSpPr txBox="1"/>
          <p:nvPr/>
        </p:nvSpPr>
        <p:spPr>
          <a:xfrm>
            <a:off x="10758227" y="5351839"/>
            <a:ext cx="288000" cy="144000"/>
          </a:xfrm>
          <a:prstGeom prst="rect">
            <a:avLst/>
          </a:prstGeom>
          <a:noFill/>
        </p:spPr>
        <p:txBody>
          <a:bodyPr wrap="square" rtlCol="0">
            <a:spAutoFit/>
          </a:bodyPr>
          <a:lstStyle/>
          <a:p>
            <a:r>
              <a:rPr lang="it-IT" sz="800" dirty="0">
                <a:solidFill>
                  <a:srgbClr val="FF0000"/>
                </a:solidFill>
              </a:rPr>
              <a:t>5’</a:t>
            </a:r>
          </a:p>
        </p:txBody>
      </p:sp>
      <p:cxnSp>
        <p:nvCxnSpPr>
          <p:cNvPr id="200" name="Connettore diritto 199">
            <a:extLst>
              <a:ext uri="{FF2B5EF4-FFF2-40B4-BE49-F238E27FC236}">
                <a16:creationId xmlns:a16="http://schemas.microsoft.com/office/drawing/2014/main" id="{13A3172E-40F8-44E0-9C70-DC4FAD09734A}"/>
              </a:ext>
            </a:extLst>
          </p:cNvPr>
          <p:cNvCxnSpPr>
            <a:cxnSpLocks/>
          </p:cNvCxnSpPr>
          <p:nvPr/>
        </p:nvCxnSpPr>
        <p:spPr>
          <a:xfrm>
            <a:off x="8763430" y="1584434"/>
            <a:ext cx="2059200" cy="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1" name="Connettore diritto 200">
            <a:extLst>
              <a:ext uri="{FF2B5EF4-FFF2-40B4-BE49-F238E27FC236}">
                <a16:creationId xmlns:a16="http://schemas.microsoft.com/office/drawing/2014/main" id="{FDF969E6-34D2-4730-83FD-D33FDFC9746B}"/>
              </a:ext>
            </a:extLst>
          </p:cNvPr>
          <p:cNvCxnSpPr>
            <a:cxnSpLocks/>
          </p:cNvCxnSpPr>
          <p:nvPr/>
        </p:nvCxnSpPr>
        <p:spPr>
          <a:xfrm>
            <a:off x="8763430" y="2479214"/>
            <a:ext cx="2059200" cy="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4" name="Connettore diritto 203">
            <a:extLst>
              <a:ext uri="{FF2B5EF4-FFF2-40B4-BE49-F238E27FC236}">
                <a16:creationId xmlns:a16="http://schemas.microsoft.com/office/drawing/2014/main" id="{4AB7B970-4B93-411D-AB79-9637286B9487}"/>
              </a:ext>
            </a:extLst>
          </p:cNvPr>
          <p:cNvCxnSpPr>
            <a:cxnSpLocks/>
          </p:cNvCxnSpPr>
          <p:nvPr/>
        </p:nvCxnSpPr>
        <p:spPr>
          <a:xfrm>
            <a:off x="8543677" y="2031414"/>
            <a:ext cx="2152800" cy="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Connettore diritto 14">
            <a:extLst>
              <a:ext uri="{FF2B5EF4-FFF2-40B4-BE49-F238E27FC236}">
                <a16:creationId xmlns:a16="http://schemas.microsoft.com/office/drawing/2014/main" id="{B6A14DD0-387B-4FBF-BB96-174634EF500F}"/>
              </a:ext>
            </a:extLst>
          </p:cNvPr>
          <p:cNvCxnSpPr>
            <a:cxnSpLocks/>
          </p:cNvCxnSpPr>
          <p:nvPr/>
        </p:nvCxnSpPr>
        <p:spPr>
          <a:xfrm>
            <a:off x="8763430" y="2030909"/>
            <a:ext cx="2502705" cy="0"/>
          </a:xfrm>
          <a:prstGeom prst="line">
            <a:avLst/>
          </a:prstGeom>
          <a:ln w="3175"/>
        </p:spPr>
        <p:style>
          <a:lnRef idx="1">
            <a:schemeClr val="accent1"/>
          </a:lnRef>
          <a:fillRef idx="0">
            <a:schemeClr val="accent1"/>
          </a:fillRef>
          <a:effectRef idx="0">
            <a:schemeClr val="accent1"/>
          </a:effectRef>
          <a:fontRef idx="minor">
            <a:schemeClr val="tx1"/>
          </a:fontRef>
        </p:style>
      </p:cxnSp>
      <p:grpSp>
        <p:nvGrpSpPr>
          <p:cNvPr id="209" name="Gruppo 208">
            <a:extLst>
              <a:ext uri="{FF2B5EF4-FFF2-40B4-BE49-F238E27FC236}">
                <a16:creationId xmlns:a16="http://schemas.microsoft.com/office/drawing/2014/main" id="{F7EE8FB0-F227-4602-8BA8-016FEDED1518}"/>
              </a:ext>
            </a:extLst>
          </p:cNvPr>
          <p:cNvGrpSpPr/>
          <p:nvPr/>
        </p:nvGrpSpPr>
        <p:grpSpPr>
          <a:xfrm>
            <a:off x="6607183" y="3013719"/>
            <a:ext cx="59417" cy="53169"/>
            <a:chOff x="6603373" y="3006099"/>
            <a:chExt cx="59417" cy="53169"/>
          </a:xfrm>
        </p:grpSpPr>
        <p:cxnSp>
          <p:nvCxnSpPr>
            <p:cNvPr id="213" name="Connettore diritto 212">
              <a:extLst>
                <a:ext uri="{FF2B5EF4-FFF2-40B4-BE49-F238E27FC236}">
                  <a16:creationId xmlns:a16="http://schemas.microsoft.com/office/drawing/2014/main" id="{82775BD4-E0BD-4905-8615-1976F4D00A65}"/>
                </a:ext>
              </a:extLst>
            </p:cNvPr>
            <p:cNvCxnSpPr>
              <a:cxnSpLocks/>
            </p:cNvCxnSpPr>
            <p:nvPr/>
          </p:nvCxnSpPr>
          <p:spPr>
            <a:xfrm>
              <a:off x="6603373" y="3014467"/>
              <a:ext cx="59417" cy="34305"/>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18" name="Connettore diritto 217">
              <a:extLst>
                <a:ext uri="{FF2B5EF4-FFF2-40B4-BE49-F238E27FC236}">
                  <a16:creationId xmlns:a16="http://schemas.microsoft.com/office/drawing/2014/main" id="{C22CDD6A-68AE-47DF-8DEC-227665C589C0}"/>
                </a:ext>
              </a:extLst>
            </p:cNvPr>
            <p:cNvCxnSpPr>
              <a:cxnSpLocks/>
            </p:cNvCxnSpPr>
            <p:nvPr/>
          </p:nvCxnSpPr>
          <p:spPr>
            <a:xfrm flipH="1">
              <a:off x="6612204" y="3006099"/>
              <a:ext cx="30697" cy="53169"/>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cxnSp>
        <p:nvCxnSpPr>
          <p:cNvPr id="206" name="Connettore diritto 205">
            <a:extLst>
              <a:ext uri="{FF2B5EF4-FFF2-40B4-BE49-F238E27FC236}">
                <a16:creationId xmlns:a16="http://schemas.microsoft.com/office/drawing/2014/main" id="{EAE299AE-DF75-4B44-871F-88FE3FDD3DB8}"/>
              </a:ext>
            </a:extLst>
          </p:cNvPr>
          <p:cNvCxnSpPr>
            <a:cxnSpLocks/>
          </p:cNvCxnSpPr>
          <p:nvPr/>
        </p:nvCxnSpPr>
        <p:spPr>
          <a:xfrm>
            <a:off x="8763854" y="1584434"/>
            <a:ext cx="0" cy="2680907"/>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sp>
        <p:nvSpPr>
          <p:cNvPr id="207" name="Pulsante di azione: vuoto 206">
            <a:hlinkClick r:id="rId3" action="ppaction://hlinksldjump" highlightClick="1"/>
            <a:extLst>
              <a:ext uri="{FF2B5EF4-FFF2-40B4-BE49-F238E27FC236}">
                <a16:creationId xmlns:a16="http://schemas.microsoft.com/office/drawing/2014/main" id="{29E1D0A1-2FFA-4329-85CD-828AD85E3586}"/>
              </a:ext>
            </a:extLst>
          </p:cNvPr>
          <p:cNvSpPr/>
          <p:nvPr/>
        </p:nvSpPr>
        <p:spPr>
          <a:xfrm>
            <a:off x="10812000" y="20667"/>
            <a:ext cx="1368000" cy="360000"/>
          </a:xfrm>
          <a:prstGeom prst="actionButtonBlank">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white"/>
                </a:solidFill>
                <a:effectLst/>
                <a:uLnTx/>
                <a:uFillTx/>
                <a:latin typeface="Comic Sans MS"/>
                <a:ea typeface="+mn-ea"/>
                <a:cs typeface="+mn-cs"/>
              </a:rPr>
              <a:t>Torna a indice</a:t>
            </a:r>
          </a:p>
        </p:txBody>
      </p:sp>
    </p:spTree>
    <p:extLst>
      <p:ext uri="{BB962C8B-B14F-4D97-AF65-F5344CB8AC3E}">
        <p14:creationId xmlns:p14="http://schemas.microsoft.com/office/powerpoint/2010/main" val="702308919"/>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46"/>
                                        </p:tgtEl>
                                        <p:attrNameLst>
                                          <p:attrName>style.visibility</p:attrName>
                                        </p:attrNameLst>
                                      </p:cBhvr>
                                      <p:to>
                                        <p:strVal val="visible"/>
                                      </p:to>
                                    </p:set>
                                    <p:anim calcmode="lin" valueType="num">
                                      <p:cBhvr additive="base">
                                        <p:cTn id="7" dur="500" fill="hold"/>
                                        <p:tgtEl>
                                          <p:spTgt spid="346"/>
                                        </p:tgtEl>
                                        <p:attrNameLst>
                                          <p:attrName>ppt_x</p:attrName>
                                        </p:attrNameLst>
                                      </p:cBhvr>
                                      <p:tavLst>
                                        <p:tav tm="0">
                                          <p:val>
                                            <p:strVal val="#ppt_x"/>
                                          </p:val>
                                        </p:tav>
                                        <p:tav tm="100000">
                                          <p:val>
                                            <p:strVal val="#ppt_x"/>
                                          </p:val>
                                        </p:tav>
                                      </p:tavLst>
                                    </p:anim>
                                    <p:anim calcmode="lin" valueType="num">
                                      <p:cBhvr additive="base">
                                        <p:cTn id="8" dur="500" fill="hold"/>
                                        <p:tgtEl>
                                          <p:spTgt spid="34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49"/>
                                        </p:tgtEl>
                                        <p:attrNameLst>
                                          <p:attrName>style.visibility</p:attrName>
                                        </p:attrNameLst>
                                      </p:cBhvr>
                                      <p:to>
                                        <p:strVal val="visible"/>
                                      </p:to>
                                    </p:set>
                                    <p:anim calcmode="lin" valueType="num">
                                      <p:cBhvr additive="base">
                                        <p:cTn id="13" dur="500" fill="hold"/>
                                        <p:tgtEl>
                                          <p:spTgt spid="349"/>
                                        </p:tgtEl>
                                        <p:attrNameLst>
                                          <p:attrName>ppt_x</p:attrName>
                                        </p:attrNameLst>
                                      </p:cBhvr>
                                      <p:tavLst>
                                        <p:tav tm="0">
                                          <p:val>
                                            <p:strVal val="#ppt_x"/>
                                          </p:val>
                                        </p:tav>
                                        <p:tav tm="100000">
                                          <p:val>
                                            <p:strVal val="#ppt_x"/>
                                          </p:val>
                                        </p:tav>
                                      </p:tavLst>
                                    </p:anim>
                                    <p:anim calcmode="lin" valueType="num">
                                      <p:cBhvr additive="base">
                                        <p:cTn id="14" dur="500" fill="hold"/>
                                        <p:tgtEl>
                                          <p:spTgt spid="34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46"/>
                                        </p:tgtEl>
                                        <p:attrNameLst>
                                          <p:attrName>style.visibility</p:attrName>
                                        </p:attrNameLst>
                                      </p:cBhvr>
                                      <p:to>
                                        <p:strVal val="visible"/>
                                      </p:to>
                                    </p:set>
                                    <p:animEffect transition="in" filter="fade">
                                      <p:cBhvr>
                                        <p:cTn id="19" dur="1000"/>
                                        <p:tgtEl>
                                          <p:spTgt spid="246"/>
                                        </p:tgtEl>
                                      </p:cBhvr>
                                    </p:animEffect>
                                    <p:anim calcmode="lin" valueType="num">
                                      <p:cBhvr>
                                        <p:cTn id="20" dur="1000" fill="hold"/>
                                        <p:tgtEl>
                                          <p:spTgt spid="246"/>
                                        </p:tgtEl>
                                        <p:attrNameLst>
                                          <p:attrName>ppt_x</p:attrName>
                                        </p:attrNameLst>
                                      </p:cBhvr>
                                      <p:tavLst>
                                        <p:tav tm="0">
                                          <p:val>
                                            <p:strVal val="#ppt_x"/>
                                          </p:val>
                                        </p:tav>
                                        <p:tav tm="100000">
                                          <p:val>
                                            <p:strVal val="#ppt_x"/>
                                          </p:val>
                                        </p:tav>
                                      </p:tavLst>
                                    </p:anim>
                                    <p:anim calcmode="lin" valueType="num">
                                      <p:cBhvr>
                                        <p:cTn id="21" dur="1000" fill="hold"/>
                                        <p:tgtEl>
                                          <p:spTgt spid="246"/>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247"/>
                                        </p:tgtEl>
                                        <p:attrNameLst>
                                          <p:attrName>style.visibility</p:attrName>
                                        </p:attrNameLst>
                                      </p:cBhvr>
                                      <p:to>
                                        <p:strVal val="visible"/>
                                      </p:to>
                                    </p:set>
                                    <p:animEffect transition="in" filter="fade">
                                      <p:cBhvr>
                                        <p:cTn id="24" dur="1000"/>
                                        <p:tgtEl>
                                          <p:spTgt spid="247"/>
                                        </p:tgtEl>
                                      </p:cBhvr>
                                    </p:animEffect>
                                    <p:anim calcmode="lin" valueType="num">
                                      <p:cBhvr>
                                        <p:cTn id="25" dur="1000" fill="hold"/>
                                        <p:tgtEl>
                                          <p:spTgt spid="247"/>
                                        </p:tgtEl>
                                        <p:attrNameLst>
                                          <p:attrName>ppt_x</p:attrName>
                                        </p:attrNameLst>
                                      </p:cBhvr>
                                      <p:tavLst>
                                        <p:tav tm="0">
                                          <p:val>
                                            <p:strVal val="#ppt_x"/>
                                          </p:val>
                                        </p:tav>
                                        <p:tav tm="100000">
                                          <p:val>
                                            <p:strVal val="#ppt_x"/>
                                          </p:val>
                                        </p:tav>
                                      </p:tavLst>
                                    </p:anim>
                                    <p:anim calcmode="lin" valueType="num">
                                      <p:cBhvr>
                                        <p:cTn id="26" dur="1000" fill="hold"/>
                                        <p:tgtEl>
                                          <p:spTgt spid="247"/>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48"/>
                                        </p:tgtEl>
                                        <p:attrNameLst>
                                          <p:attrName>style.visibility</p:attrName>
                                        </p:attrNameLst>
                                      </p:cBhvr>
                                      <p:to>
                                        <p:strVal val="visible"/>
                                      </p:to>
                                    </p:set>
                                    <p:anim calcmode="lin" valueType="num">
                                      <p:cBhvr additive="base">
                                        <p:cTn id="31" dur="500" fill="hold"/>
                                        <p:tgtEl>
                                          <p:spTgt spid="348"/>
                                        </p:tgtEl>
                                        <p:attrNameLst>
                                          <p:attrName>ppt_x</p:attrName>
                                        </p:attrNameLst>
                                      </p:cBhvr>
                                      <p:tavLst>
                                        <p:tav tm="0">
                                          <p:val>
                                            <p:strVal val="#ppt_x"/>
                                          </p:val>
                                        </p:tav>
                                        <p:tav tm="100000">
                                          <p:val>
                                            <p:strVal val="#ppt_x"/>
                                          </p:val>
                                        </p:tav>
                                      </p:tavLst>
                                    </p:anim>
                                    <p:anim calcmode="lin" valueType="num">
                                      <p:cBhvr additive="base">
                                        <p:cTn id="32" dur="500" fill="hold"/>
                                        <p:tgtEl>
                                          <p:spTgt spid="34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244"/>
                                        </p:tgtEl>
                                        <p:attrNameLst>
                                          <p:attrName>style.visibility</p:attrName>
                                        </p:attrNameLst>
                                      </p:cBhvr>
                                      <p:to>
                                        <p:strVal val="visible"/>
                                      </p:to>
                                    </p:set>
                                    <p:animEffect transition="in" filter="fade">
                                      <p:cBhvr>
                                        <p:cTn id="37" dur="1000"/>
                                        <p:tgtEl>
                                          <p:spTgt spid="244"/>
                                        </p:tgtEl>
                                      </p:cBhvr>
                                    </p:animEffect>
                                    <p:anim calcmode="lin" valueType="num">
                                      <p:cBhvr>
                                        <p:cTn id="38" dur="1000" fill="hold"/>
                                        <p:tgtEl>
                                          <p:spTgt spid="244"/>
                                        </p:tgtEl>
                                        <p:attrNameLst>
                                          <p:attrName>ppt_x</p:attrName>
                                        </p:attrNameLst>
                                      </p:cBhvr>
                                      <p:tavLst>
                                        <p:tav tm="0">
                                          <p:val>
                                            <p:strVal val="#ppt_x"/>
                                          </p:val>
                                        </p:tav>
                                        <p:tav tm="100000">
                                          <p:val>
                                            <p:strVal val="#ppt_x"/>
                                          </p:val>
                                        </p:tav>
                                      </p:tavLst>
                                    </p:anim>
                                    <p:anim calcmode="lin" valueType="num">
                                      <p:cBhvr>
                                        <p:cTn id="39" dur="1000" fill="hold"/>
                                        <p:tgtEl>
                                          <p:spTgt spid="244"/>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245"/>
                                        </p:tgtEl>
                                        <p:attrNameLst>
                                          <p:attrName>style.visibility</p:attrName>
                                        </p:attrNameLst>
                                      </p:cBhvr>
                                      <p:to>
                                        <p:strVal val="visible"/>
                                      </p:to>
                                    </p:set>
                                    <p:animEffect transition="in" filter="fade">
                                      <p:cBhvr>
                                        <p:cTn id="42" dur="1000"/>
                                        <p:tgtEl>
                                          <p:spTgt spid="245"/>
                                        </p:tgtEl>
                                      </p:cBhvr>
                                    </p:animEffect>
                                    <p:anim calcmode="lin" valueType="num">
                                      <p:cBhvr>
                                        <p:cTn id="43" dur="1000" fill="hold"/>
                                        <p:tgtEl>
                                          <p:spTgt spid="245"/>
                                        </p:tgtEl>
                                        <p:attrNameLst>
                                          <p:attrName>ppt_x</p:attrName>
                                        </p:attrNameLst>
                                      </p:cBhvr>
                                      <p:tavLst>
                                        <p:tav tm="0">
                                          <p:val>
                                            <p:strVal val="#ppt_x"/>
                                          </p:val>
                                        </p:tav>
                                        <p:tav tm="100000">
                                          <p:val>
                                            <p:strVal val="#ppt_x"/>
                                          </p:val>
                                        </p:tav>
                                      </p:tavLst>
                                    </p:anim>
                                    <p:anim calcmode="lin" valueType="num">
                                      <p:cBhvr>
                                        <p:cTn id="44" dur="1000" fill="hold"/>
                                        <p:tgtEl>
                                          <p:spTgt spid="245"/>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47"/>
                                        </p:tgtEl>
                                        <p:attrNameLst>
                                          <p:attrName>style.visibility</p:attrName>
                                        </p:attrNameLst>
                                      </p:cBhvr>
                                      <p:to>
                                        <p:strVal val="visible"/>
                                      </p:to>
                                    </p:set>
                                    <p:anim calcmode="lin" valueType="num">
                                      <p:cBhvr additive="base">
                                        <p:cTn id="49" dur="500" fill="hold"/>
                                        <p:tgtEl>
                                          <p:spTgt spid="347"/>
                                        </p:tgtEl>
                                        <p:attrNameLst>
                                          <p:attrName>ppt_x</p:attrName>
                                        </p:attrNameLst>
                                      </p:cBhvr>
                                      <p:tavLst>
                                        <p:tav tm="0">
                                          <p:val>
                                            <p:strVal val="#ppt_x"/>
                                          </p:val>
                                        </p:tav>
                                        <p:tav tm="100000">
                                          <p:val>
                                            <p:strVal val="#ppt_x"/>
                                          </p:val>
                                        </p:tav>
                                      </p:tavLst>
                                    </p:anim>
                                    <p:anim calcmode="lin" valueType="num">
                                      <p:cBhvr additive="base">
                                        <p:cTn id="50" dur="500" fill="hold"/>
                                        <p:tgtEl>
                                          <p:spTgt spid="34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484"/>
                                        </p:tgtEl>
                                        <p:attrNameLst>
                                          <p:attrName>style.visibility</p:attrName>
                                        </p:attrNameLst>
                                      </p:cBhvr>
                                      <p:to>
                                        <p:strVal val="visible"/>
                                      </p:to>
                                    </p:set>
                                    <p:anim calcmode="lin" valueType="num">
                                      <p:cBhvr additive="base">
                                        <p:cTn id="55" dur="500" fill="hold"/>
                                        <p:tgtEl>
                                          <p:spTgt spid="484"/>
                                        </p:tgtEl>
                                        <p:attrNameLst>
                                          <p:attrName>ppt_x</p:attrName>
                                        </p:attrNameLst>
                                      </p:cBhvr>
                                      <p:tavLst>
                                        <p:tav tm="0">
                                          <p:val>
                                            <p:strVal val="#ppt_x"/>
                                          </p:val>
                                        </p:tav>
                                        <p:tav tm="100000">
                                          <p:val>
                                            <p:strVal val="#ppt_x"/>
                                          </p:val>
                                        </p:tav>
                                      </p:tavLst>
                                    </p:anim>
                                    <p:anim calcmode="lin" valueType="num">
                                      <p:cBhvr additive="base">
                                        <p:cTn id="56" dur="500" fill="hold"/>
                                        <p:tgtEl>
                                          <p:spTgt spid="484"/>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50"/>
                                        </p:tgtEl>
                                        <p:attrNameLst>
                                          <p:attrName>style.visibility</p:attrName>
                                        </p:attrNameLst>
                                      </p:cBhvr>
                                      <p:to>
                                        <p:strVal val="visible"/>
                                      </p:to>
                                    </p:set>
                                    <p:anim calcmode="lin" valueType="num">
                                      <p:cBhvr additive="base">
                                        <p:cTn id="61" dur="500" fill="hold"/>
                                        <p:tgtEl>
                                          <p:spTgt spid="350"/>
                                        </p:tgtEl>
                                        <p:attrNameLst>
                                          <p:attrName>ppt_x</p:attrName>
                                        </p:attrNameLst>
                                      </p:cBhvr>
                                      <p:tavLst>
                                        <p:tav tm="0">
                                          <p:val>
                                            <p:strVal val="#ppt_x"/>
                                          </p:val>
                                        </p:tav>
                                        <p:tav tm="100000">
                                          <p:val>
                                            <p:strVal val="#ppt_x"/>
                                          </p:val>
                                        </p:tav>
                                      </p:tavLst>
                                    </p:anim>
                                    <p:anim calcmode="lin" valueType="num">
                                      <p:cBhvr additive="base">
                                        <p:cTn id="62" dur="500" fill="hold"/>
                                        <p:tgtEl>
                                          <p:spTgt spid="350"/>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nodeType="clickEffect">
                                  <p:stCondLst>
                                    <p:cond delay="0"/>
                                  </p:stCondLst>
                                  <p:childTnLst>
                                    <p:set>
                                      <p:cBhvr>
                                        <p:cTn id="66" dur="1" fill="hold">
                                          <p:stCondLst>
                                            <p:cond delay="0"/>
                                          </p:stCondLst>
                                        </p:cTn>
                                        <p:tgtEl>
                                          <p:spTgt spid="149"/>
                                        </p:tgtEl>
                                        <p:attrNameLst>
                                          <p:attrName>style.visibility</p:attrName>
                                        </p:attrNameLst>
                                      </p:cBhvr>
                                      <p:to>
                                        <p:strVal val="visible"/>
                                      </p:to>
                                    </p:set>
                                    <p:animEffect transition="in" filter="wipe(down)">
                                      <p:cBhvr>
                                        <p:cTn id="67" dur="500"/>
                                        <p:tgtEl>
                                          <p:spTgt spid="149"/>
                                        </p:tgtEl>
                                      </p:cBhvr>
                                    </p:animEffect>
                                  </p:childTnLst>
                                </p:cTn>
                              </p:par>
                              <p:par>
                                <p:cTn id="68" presetID="22" presetClass="entr" presetSubtype="4" fill="hold" nodeType="withEffect">
                                  <p:stCondLst>
                                    <p:cond delay="0"/>
                                  </p:stCondLst>
                                  <p:childTnLst>
                                    <p:set>
                                      <p:cBhvr>
                                        <p:cTn id="69" dur="1" fill="hold">
                                          <p:stCondLst>
                                            <p:cond delay="0"/>
                                          </p:stCondLst>
                                        </p:cTn>
                                        <p:tgtEl>
                                          <p:spTgt spid="190"/>
                                        </p:tgtEl>
                                        <p:attrNameLst>
                                          <p:attrName>style.visibility</p:attrName>
                                        </p:attrNameLst>
                                      </p:cBhvr>
                                      <p:to>
                                        <p:strVal val="visible"/>
                                      </p:to>
                                    </p:set>
                                    <p:animEffect transition="in" filter="wipe(down)">
                                      <p:cBhvr>
                                        <p:cTn id="70" dur="500"/>
                                        <p:tgtEl>
                                          <p:spTgt spid="190"/>
                                        </p:tgtEl>
                                      </p:cBhvr>
                                    </p:animEffect>
                                  </p:childTnLst>
                                </p:cTn>
                              </p:par>
                              <p:par>
                                <p:cTn id="71" presetID="2" presetClass="entr" presetSubtype="4" fill="hold" grpId="0" nodeType="withEffect">
                                  <p:stCondLst>
                                    <p:cond delay="0"/>
                                  </p:stCondLst>
                                  <p:childTnLst>
                                    <p:set>
                                      <p:cBhvr>
                                        <p:cTn id="72" dur="1" fill="hold">
                                          <p:stCondLst>
                                            <p:cond delay="0"/>
                                          </p:stCondLst>
                                        </p:cTn>
                                        <p:tgtEl>
                                          <p:spTgt spid="251"/>
                                        </p:tgtEl>
                                        <p:attrNameLst>
                                          <p:attrName>style.visibility</p:attrName>
                                        </p:attrNameLst>
                                      </p:cBhvr>
                                      <p:to>
                                        <p:strVal val="visible"/>
                                      </p:to>
                                    </p:set>
                                    <p:anim calcmode="lin" valueType="num">
                                      <p:cBhvr additive="base">
                                        <p:cTn id="73" dur="500" fill="hold"/>
                                        <p:tgtEl>
                                          <p:spTgt spid="251"/>
                                        </p:tgtEl>
                                        <p:attrNameLst>
                                          <p:attrName>ppt_x</p:attrName>
                                        </p:attrNameLst>
                                      </p:cBhvr>
                                      <p:tavLst>
                                        <p:tav tm="0">
                                          <p:val>
                                            <p:strVal val="#ppt_x"/>
                                          </p:val>
                                        </p:tav>
                                        <p:tav tm="100000">
                                          <p:val>
                                            <p:strVal val="#ppt_x"/>
                                          </p:val>
                                        </p:tav>
                                      </p:tavLst>
                                    </p:anim>
                                    <p:anim calcmode="lin" valueType="num">
                                      <p:cBhvr additive="base">
                                        <p:cTn id="74" dur="500" fill="hold"/>
                                        <p:tgtEl>
                                          <p:spTgt spid="251"/>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243"/>
                                        </p:tgtEl>
                                        <p:attrNameLst>
                                          <p:attrName>style.visibility</p:attrName>
                                        </p:attrNameLst>
                                      </p:cBhvr>
                                      <p:to>
                                        <p:strVal val="visible"/>
                                      </p:to>
                                    </p:set>
                                    <p:anim calcmode="lin" valueType="num">
                                      <p:cBhvr additive="base">
                                        <p:cTn id="77" dur="500" fill="hold"/>
                                        <p:tgtEl>
                                          <p:spTgt spid="243"/>
                                        </p:tgtEl>
                                        <p:attrNameLst>
                                          <p:attrName>ppt_x</p:attrName>
                                        </p:attrNameLst>
                                      </p:cBhvr>
                                      <p:tavLst>
                                        <p:tav tm="0">
                                          <p:val>
                                            <p:strVal val="#ppt_x"/>
                                          </p:val>
                                        </p:tav>
                                        <p:tav tm="100000">
                                          <p:val>
                                            <p:strVal val="#ppt_x"/>
                                          </p:val>
                                        </p:tav>
                                      </p:tavLst>
                                    </p:anim>
                                    <p:anim calcmode="lin" valueType="num">
                                      <p:cBhvr additive="base">
                                        <p:cTn id="78" dur="500" fill="hold"/>
                                        <p:tgtEl>
                                          <p:spTgt spid="243"/>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410"/>
                                        </p:tgtEl>
                                        <p:attrNameLst>
                                          <p:attrName>style.visibility</p:attrName>
                                        </p:attrNameLst>
                                      </p:cBhvr>
                                      <p:to>
                                        <p:strVal val="visible"/>
                                      </p:to>
                                    </p:set>
                                    <p:anim calcmode="lin" valueType="num">
                                      <p:cBhvr additive="base">
                                        <p:cTn id="83" dur="500" fill="hold"/>
                                        <p:tgtEl>
                                          <p:spTgt spid="410"/>
                                        </p:tgtEl>
                                        <p:attrNameLst>
                                          <p:attrName>ppt_x</p:attrName>
                                        </p:attrNameLst>
                                      </p:cBhvr>
                                      <p:tavLst>
                                        <p:tav tm="0">
                                          <p:val>
                                            <p:strVal val="#ppt_x"/>
                                          </p:val>
                                        </p:tav>
                                        <p:tav tm="100000">
                                          <p:val>
                                            <p:strVal val="#ppt_x"/>
                                          </p:val>
                                        </p:tav>
                                      </p:tavLst>
                                    </p:anim>
                                    <p:anim calcmode="lin" valueType="num">
                                      <p:cBhvr additive="base">
                                        <p:cTn id="84" dur="500" fill="hold"/>
                                        <p:tgtEl>
                                          <p:spTgt spid="410"/>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178"/>
                                        </p:tgtEl>
                                        <p:attrNameLst>
                                          <p:attrName>style.visibility</p:attrName>
                                        </p:attrNameLst>
                                      </p:cBhvr>
                                      <p:to>
                                        <p:strVal val="visible"/>
                                      </p:to>
                                    </p:set>
                                    <p:anim calcmode="lin" valueType="num">
                                      <p:cBhvr additive="base">
                                        <p:cTn id="87" dur="500" fill="hold"/>
                                        <p:tgtEl>
                                          <p:spTgt spid="178"/>
                                        </p:tgtEl>
                                        <p:attrNameLst>
                                          <p:attrName>ppt_x</p:attrName>
                                        </p:attrNameLst>
                                      </p:cBhvr>
                                      <p:tavLst>
                                        <p:tav tm="0">
                                          <p:val>
                                            <p:strVal val="#ppt_x"/>
                                          </p:val>
                                        </p:tav>
                                        <p:tav tm="100000">
                                          <p:val>
                                            <p:strVal val="#ppt_x"/>
                                          </p:val>
                                        </p:tav>
                                      </p:tavLst>
                                    </p:anim>
                                    <p:anim calcmode="lin" valueType="num">
                                      <p:cBhvr additive="base">
                                        <p:cTn id="88" dur="500" fill="hold"/>
                                        <p:tgtEl>
                                          <p:spTgt spid="178"/>
                                        </p:tgtEl>
                                        <p:attrNameLst>
                                          <p:attrName>ppt_y</p:attrName>
                                        </p:attrNameLst>
                                      </p:cBhvr>
                                      <p:tavLst>
                                        <p:tav tm="0">
                                          <p:val>
                                            <p:strVal val="1+#ppt_h/2"/>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22" presetClass="entr" presetSubtype="4" fill="hold" nodeType="clickEffect">
                                  <p:stCondLst>
                                    <p:cond delay="0"/>
                                  </p:stCondLst>
                                  <p:childTnLst>
                                    <p:set>
                                      <p:cBhvr>
                                        <p:cTn id="92" dur="1" fill="hold">
                                          <p:stCondLst>
                                            <p:cond delay="0"/>
                                          </p:stCondLst>
                                        </p:cTn>
                                        <p:tgtEl>
                                          <p:spTgt spid="144"/>
                                        </p:tgtEl>
                                        <p:attrNameLst>
                                          <p:attrName>style.visibility</p:attrName>
                                        </p:attrNameLst>
                                      </p:cBhvr>
                                      <p:to>
                                        <p:strVal val="visible"/>
                                      </p:to>
                                    </p:set>
                                    <p:animEffect transition="in" filter="wipe(down)">
                                      <p:cBhvr>
                                        <p:cTn id="93" dur="500"/>
                                        <p:tgtEl>
                                          <p:spTgt spid="144"/>
                                        </p:tgtEl>
                                      </p:cBhvr>
                                    </p:animEffect>
                                  </p:childTnLst>
                                </p:cTn>
                              </p:par>
                              <p:par>
                                <p:cTn id="94" presetID="2" presetClass="entr" presetSubtype="4" fill="hold" grpId="0" nodeType="withEffect">
                                  <p:stCondLst>
                                    <p:cond delay="0"/>
                                  </p:stCondLst>
                                  <p:childTnLst>
                                    <p:set>
                                      <p:cBhvr>
                                        <p:cTn id="95" dur="1" fill="hold">
                                          <p:stCondLst>
                                            <p:cond delay="0"/>
                                          </p:stCondLst>
                                        </p:cTn>
                                        <p:tgtEl>
                                          <p:spTgt spid="175"/>
                                        </p:tgtEl>
                                        <p:attrNameLst>
                                          <p:attrName>style.visibility</p:attrName>
                                        </p:attrNameLst>
                                      </p:cBhvr>
                                      <p:to>
                                        <p:strVal val="visible"/>
                                      </p:to>
                                    </p:set>
                                    <p:anim calcmode="lin" valueType="num">
                                      <p:cBhvr additive="base">
                                        <p:cTn id="96" dur="500" fill="hold"/>
                                        <p:tgtEl>
                                          <p:spTgt spid="175"/>
                                        </p:tgtEl>
                                        <p:attrNameLst>
                                          <p:attrName>ppt_x</p:attrName>
                                        </p:attrNameLst>
                                      </p:cBhvr>
                                      <p:tavLst>
                                        <p:tav tm="0">
                                          <p:val>
                                            <p:strVal val="#ppt_x"/>
                                          </p:val>
                                        </p:tav>
                                        <p:tav tm="100000">
                                          <p:val>
                                            <p:strVal val="#ppt_x"/>
                                          </p:val>
                                        </p:tav>
                                      </p:tavLst>
                                    </p:anim>
                                    <p:anim calcmode="lin" valueType="num">
                                      <p:cBhvr additive="base">
                                        <p:cTn id="97" dur="500" fill="hold"/>
                                        <p:tgtEl>
                                          <p:spTgt spid="175"/>
                                        </p:tgtEl>
                                        <p:attrNameLst>
                                          <p:attrName>ppt_y</p:attrName>
                                        </p:attrNameLst>
                                      </p:cBhvr>
                                      <p:tavLst>
                                        <p:tav tm="0">
                                          <p:val>
                                            <p:strVal val="1+#ppt_h/2"/>
                                          </p:val>
                                        </p:tav>
                                        <p:tav tm="100000">
                                          <p:val>
                                            <p:strVal val="#ppt_y"/>
                                          </p:val>
                                        </p:tav>
                                      </p:tavLst>
                                    </p:anim>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nodeType="clickEffect">
                                  <p:stCondLst>
                                    <p:cond delay="0"/>
                                  </p:stCondLst>
                                  <p:childTnLst>
                                    <p:set>
                                      <p:cBhvr>
                                        <p:cTn id="101" dur="1" fill="hold">
                                          <p:stCondLst>
                                            <p:cond delay="0"/>
                                          </p:stCondLst>
                                        </p:cTn>
                                        <p:tgtEl>
                                          <p:spTgt spid="204"/>
                                        </p:tgtEl>
                                        <p:attrNameLst>
                                          <p:attrName>style.visibility</p:attrName>
                                        </p:attrNameLst>
                                      </p:cBhvr>
                                      <p:to>
                                        <p:strVal val="visible"/>
                                      </p:to>
                                    </p:set>
                                    <p:animEffect transition="in" filter="wipe(left)">
                                      <p:cBhvr>
                                        <p:cTn id="102" dur="500"/>
                                        <p:tgtEl>
                                          <p:spTgt spid="204"/>
                                        </p:tgtEl>
                                      </p:cBhvr>
                                    </p:animEffect>
                                  </p:childTnLst>
                                </p:cTn>
                              </p:par>
                            </p:childTnLst>
                          </p:cTn>
                        </p:par>
                      </p:childTnLst>
                    </p:cTn>
                  </p:par>
                  <p:par>
                    <p:cTn id="103" fill="hold">
                      <p:stCondLst>
                        <p:cond delay="indefinite"/>
                      </p:stCondLst>
                      <p:childTnLst>
                        <p:par>
                          <p:cTn id="104" fill="hold">
                            <p:stCondLst>
                              <p:cond delay="0"/>
                            </p:stCondLst>
                            <p:childTnLst>
                              <p:par>
                                <p:cTn id="105" presetID="2" presetClass="entr" presetSubtype="4" fill="hold" grpId="0" nodeType="clickEffect">
                                  <p:stCondLst>
                                    <p:cond delay="0"/>
                                  </p:stCondLst>
                                  <p:childTnLst>
                                    <p:set>
                                      <p:cBhvr>
                                        <p:cTn id="106" dur="1" fill="hold">
                                          <p:stCondLst>
                                            <p:cond delay="0"/>
                                          </p:stCondLst>
                                        </p:cTn>
                                        <p:tgtEl>
                                          <p:spTgt spid="335"/>
                                        </p:tgtEl>
                                        <p:attrNameLst>
                                          <p:attrName>style.visibility</p:attrName>
                                        </p:attrNameLst>
                                      </p:cBhvr>
                                      <p:to>
                                        <p:strVal val="visible"/>
                                      </p:to>
                                    </p:set>
                                    <p:anim calcmode="lin" valueType="num">
                                      <p:cBhvr additive="base">
                                        <p:cTn id="107" dur="500" fill="hold"/>
                                        <p:tgtEl>
                                          <p:spTgt spid="335"/>
                                        </p:tgtEl>
                                        <p:attrNameLst>
                                          <p:attrName>ppt_x</p:attrName>
                                        </p:attrNameLst>
                                      </p:cBhvr>
                                      <p:tavLst>
                                        <p:tav tm="0">
                                          <p:val>
                                            <p:strVal val="#ppt_x"/>
                                          </p:val>
                                        </p:tav>
                                        <p:tav tm="100000">
                                          <p:val>
                                            <p:strVal val="#ppt_x"/>
                                          </p:val>
                                        </p:tav>
                                      </p:tavLst>
                                    </p:anim>
                                    <p:anim calcmode="lin" valueType="num">
                                      <p:cBhvr additive="base">
                                        <p:cTn id="108" dur="500" fill="hold"/>
                                        <p:tgtEl>
                                          <p:spTgt spid="335"/>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339"/>
                                        </p:tgtEl>
                                        <p:attrNameLst>
                                          <p:attrName>style.visibility</p:attrName>
                                        </p:attrNameLst>
                                      </p:cBhvr>
                                      <p:to>
                                        <p:strVal val="visible"/>
                                      </p:to>
                                    </p:set>
                                    <p:anim calcmode="lin" valueType="num">
                                      <p:cBhvr additive="base">
                                        <p:cTn id="111" dur="500" fill="hold"/>
                                        <p:tgtEl>
                                          <p:spTgt spid="339"/>
                                        </p:tgtEl>
                                        <p:attrNameLst>
                                          <p:attrName>ppt_x</p:attrName>
                                        </p:attrNameLst>
                                      </p:cBhvr>
                                      <p:tavLst>
                                        <p:tav tm="0">
                                          <p:val>
                                            <p:strVal val="#ppt_x"/>
                                          </p:val>
                                        </p:tav>
                                        <p:tav tm="100000">
                                          <p:val>
                                            <p:strVal val="#ppt_x"/>
                                          </p:val>
                                        </p:tav>
                                      </p:tavLst>
                                    </p:anim>
                                    <p:anim calcmode="lin" valueType="num">
                                      <p:cBhvr additive="base">
                                        <p:cTn id="112" dur="500" fill="hold"/>
                                        <p:tgtEl>
                                          <p:spTgt spid="339"/>
                                        </p:tgtEl>
                                        <p:attrNameLst>
                                          <p:attrName>ppt_y</p:attrName>
                                        </p:attrNameLst>
                                      </p:cBhvr>
                                      <p:tavLst>
                                        <p:tav tm="0">
                                          <p:val>
                                            <p:strVal val="1+#ppt_h/2"/>
                                          </p:val>
                                        </p:tav>
                                        <p:tav tm="100000">
                                          <p:val>
                                            <p:strVal val="#ppt_y"/>
                                          </p:val>
                                        </p:tav>
                                      </p:tavLst>
                                    </p:anim>
                                  </p:childTnLst>
                                </p:cTn>
                              </p:par>
                            </p:childTnLst>
                          </p:cTn>
                        </p:par>
                      </p:childTnLst>
                    </p:cTn>
                  </p:par>
                  <p:par>
                    <p:cTn id="113" fill="hold">
                      <p:stCondLst>
                        <p:cond delay="indefinite"/>
                      </p:stCondLst>
                      <p:childTnLst>
                        <p:par>
                          <p:cTn id="114" fill="hold">
                            <p:stCondLst>
                              <p:cond delay="0"/>
                            </p:stCondLst>
                            <p:childTnLst>
                              <p:par>
                                <p:cTn id="115" presetID="22" presetClass="entr" presetSubtype="4" fill="hold" nodeType="clickEffect">
                                  <p:stCondLst>
                                    <p:cond delay="0"/>
                                  </p:stCondLst>
                                  <p:childTnLst>
                                    <p:set>
                                      <p:cBhvr>
                                        <p:cTn id="116" dur="1" fill="hold">
                                          <p:stCondLst>
                                            <p:cond delay="0"/>
                                          </p:stCondLst>
                                        </p:cTn>
                                        <p:tgtEl>
                                          <p:spTgt spid="146"/>
                                        </p:tgtEl>
                                        <p:attrNameLst>
                                          <p:attrName>style.visibility</p:attrName>
                                        </p:attrNameLst>
                                      </p:cBhvr>
                                      <p:to>
                                        <p:strVal val="visible"/>
                                      </p:to>
                                    </p:set>
                                    <p:animEffect transition="in" filter="wipe(down)">
                                      <p:cBhvr>
                                        <p:cTn id="117" dur="500"/>
                                        <p:tgtEl>
                                          <p:spTgt spid="146"/>
                                        </p:tgtEl>
                                      </p:cBhvr>
                                    </p:animEffect>
                                  </p:childTnLst>
                                </p:cTn>
                              </p:par>
                            </p:childTnLst>
                          </p:cTn>
                        </p:par>
                      </p:childTnLst>
                    </p:cTn>
                  </p:par>
                  <p:par>
                    <p:cTn id="118" fill="hold">
                      <p:stCondLst>
                        <p:cond delay="indefinite"/>
                      </p:stCondLst>
                      <p:childTnLst>
                        <p:par>
                          <p:cTn id="119" fill="hold">
                            <p:stCondLst>
                              <p:cond delay="0"/>
                            </p:stCondLst>
                            <p:childTnLst>
                              <p:par>
                                <p:cTn id="120" presetID="2" presetClass="entr" presetSubtype="4" fill="hold" grpId="0" nodeType="clickEffect">
                                  <p:stCondLst>
                                    <p:cond delay="0"/>
                                  </p:stCondLst>
                                  <p:childTnLst>
                                    <p:set>
                                      <p:cBhvr>
                                        <p:cTn id="121" dur="1" fill="hold">
                                          <p:stCondLst>
                                            <p:cond delay="0"/>
                                          </p:stCondLst>
                                        </p:cTn>
                                        <p:tgtEl>
                                          <p:spTgt spid="464"/>
                                        </p:tgtEl>
                                        <p:attrNameLst>
                                          <p:attrName>style.visibility</p:attrName>
                                        </p:attrNameLst>
                                      </p:cBhvr>
                                      <p:to>
                                        <p:strVal val="visible"/>
                                      </p:to>
                                    </p:set>
                                    <p:anim calcmode="lin" valueType="num">
                                      <p:cBhvr additive="base">
                                        <p:cTn id="122" dur="500" fill="hold"/>
                                        <p:tgtEl>
                                          <p:spTgt spid="464"/>
                                        </p:tgtEl>
                                        <p:attrNameLst>
                                          <p:attrName>ppt_x</p:attrName>
                                        </p:attrNameLst>
                                      </p:cBhvr>
                                      <p:tavLst>
                                        <p:tav tm="0">
                                          <p:val>
                                            <p:strVal val="#ppt_x"/>
                                          </p:val>
                                        </p:tav>
                                        <p:tav tm="100000">
                                          <p:val>
                                            <p:strVal val="#ppt_x"/>
                                          </p:val>
                                        </p:tav>
                                      </p:tavLst>
                                    </p:anim>
                                    <p:anim calcmode="lin" valueType="num">
                                      <p:cBhvr additive="base">
                                        <p:cTn id="123" dur="500" fill="hold"/>
                                        <p:tgtEl>
                                          <p:spTgt spid="464"/>
                                        </p:tgtEl>
                                        <p:attrNameLst>
                                          <p:attrName>ppt_y</p:attrName>
                                        </p:attrNameLst>
                                      </p:cBhvr>
                                      <p:tavLst>
                                        <p:tav tm="0">
                                          <p:val>
                                            <p:strVal val="1+#ppt_h/2"/>
                                          </p:val>
                                        </p:tav>
                                        <p:tav tm="100000">
                                          <p:val>
                                            <p:strVal val="#ppt_y"/>
                                          </p:val>
                                        </p:tav>
                                      </p:tavLst>
                                    </p:anim>
                                  </p:childTnLst>
                                </p:cTn>
                              </p:par>
                              <p:par>
                                <p:cTn id="124" presetID="2" presetClass="entr" presetSubtype="4" fill="hold" grpId="0" nodeType="withEffect">
                                  <p:stCondLst>
                                    <p:cond delay="0"/>
                                  </p:stCondLst>
                                  <p:childTnLst>
                                    <p:set>
                                      <p:cBhvr>
                                        <p:cTn id="125" dur="1" fill="hold">
                                          <p:stCondLst>
                                            <p:cond delay="0"/>
                                          </p:stCondLst>
                                        </p:cTn>
                                        <p:tgtEl>
                                          <p:spTgt spid="465"/>
                                        </p:tgtEl>
                                        <p:attrNameLst>
                                          <p:attrName>style.visibility</p:attrName>
                                        </p:attrNameLst>
                                      </p:cBhvr>
                                      <p:to>
                                        <p:strVal val="visible"/>
                                      </p:to>
                                    </p:set>
                                    <p:anim calcmode="lin" valueType="num">
                                      <p:cBhvr additive="base">
                                        <p:cTn id="126" dur="500" fill="hold"/>
                                        <p:tgtEl>
                                          <p:spTgt spid="465"/>
                                        </p:tgtEl>
                                        <p:attrNameLst>
                                          <p:attrName>ppt_x</p:attrName>
                                        </p:attrNameLst>
                                      </p:cBhvr>
                                      <p:tavLst>
                                        <p:tav tm="0">
                                          <p:val>
                                            <p:strVal val="#ppt_x"/>
                                          </p:val>
                                        </p:tav>
                                        <p:tav tm="100000">
                                          <p:val>
                                            <p:strVal val="#ppt_x"/>
                                          </p:val>
                                        </p:tav>
                                      </p:tavLst>
                                    </p:anim>
                                    <p:anim calcmode="lin" valueType="num">
                                      <p:cBhvr additive="base">
                                        <p:cTn id="127" dur="500" fill="hold"/>
                                        <p:tgtEl>
                                          <p:spTgt spid="465"/>
                                        </p:tgtEl>
                                        <p:attrNameLst>
                                          <p:attrName>ppt_y</p:attrName>
                                        </p:attrNameLst>
                                      </p:cBhvr>
                                      <p:tavLst>
                                        <p:tav tm="0">
                                          <p:val>
                                            <p:strVal val="1+#ppt_h/2"/>
                                          </p:val>
                                        </p:tav>
                                        <p:tav tm="100000">
                                          <p:val>
                                            <p:strVal val="#ppt_y"/>
                                          </p:val>
                                        </p:tav>
                                      </p:tavLst>
                                    </p:anim>
                                  </p:childTnLst>
                                </p:cTn>
                              </p:par>
                            </p:childTnLst>
                          </p:cTn>
                        </p:par>
                      </p:childTnLst>
                    </p:cTn>
                  </p:par>
                  <p:par>
                    <p:cTn id="128" fill="hold">
                      <p:stCondLst>
                        <p:cond delay="indefinite"/>
                      </p:stCondLst>
                      <p:childTnLst>
                        <p:par>
                          <p:cTn id="129" fill="hold">
                            <p:stCondLst>
                              <p:cond delay="0"/>
                            </p:stCondLst>
                            <p:childTnLst>
                              <p:par>
                                <p:cTn id="130" presetID="42" presetClass="entr" presetSubtype="0" fill="hold" grpId="0" nodeType="clickEffect">
                                  <p:stCondLst>
                                    <p:cond delay="0"/>
                                  </p:stCondLst>
                                  <p:childTnLst>
                                    <p:set>
                                      <p:cBhvr>
                                        <p:cTn id="131" dur="1" fill="hold">
                                          <p:stCondLst>
                                            <p:cond delay="0"/>
                                          </p:stCondLst>
                                        </p:cTn>
                                        <p:tgtEl>
                                          <p:spTgt spid="248"/>
                                        </p:tgtEl>
                                        <p:attrNameLst>
                                          <p:attrName>style.visibility</p:attrName>
                                        </p:attrNameLst>
                                      </p:cBhvr>
                                      <p:to>
                                        <p:strVal val="visible"/>
                                      </p:to>
                                    </p:set>
                                    <p:animEffect transition="in" filter="fade">
                                      <p:cBhvr>
                                        <p:cTn id="132" dur="1000"/>
                                        <p:tgtEl>
                                          <p:spTgt spid="248"/>
                                        </p:tgtEl>
                                      </p:cBhvr>
                                    </p:animEffect>
                                    <p:anim calcmode="lin" valueType="num">
                                      <p:cBhvr>
                                        <p:cTn id="133" dur="1000" fill="hold"/>
                                        <p:tgtEl>
                                          <p:spTgt spid="248"/>
                                        </p:tgtEl>
                                        <p:attrNameLst>
                                          <p:attrName>ppt_x</p:attrName>
                                        </p:attrNameLst>
                                      </p:cBhvr>
                                      <p:tavLst>
                                        <p:tav tm="0">
                                          <p:val>
                                            <p:strVal val="#ppt_x"/>
                                          </p:val>
                                        </p:tav>
                                        <p:tav tm="100000">
                                          <p:val>
                                            <p:strVal val="#ppt_x"/>
                                          </p:val>
                                        </p:tav>
                                      </p:tavLst>
                                    </p:anim>
                                    <p:anim calcmode="lin" valueType="num">
                                      <p:cBhvr>
                                        <p:cTn id="134" dur="1000" fill="hold"/>
                                        <p:tgtEl>
                                          <p:spTgt spid="248"/>
                                        </p:tgtEl>
                                        <p:attrNameLst>
                                          <p:attrName>ppt_y</p:attrName>
                                        </p:attrNameLst>
                                      </p:cBhvr>
                                      <p:tavLst>
                                        <p:tav tm="0">
                                          <p:val>
                                            <p:strVal val="#ppt_y+.1"/>
                                          </p:val>
                                        </p:tav>
                                        <p:tav tm="100000">
                                          <p:val>
                                            <p:strVal val="#ppt_y"/>
                                          </p:val>
                                        </p:tav>
                                      </p:tavLst>
                                    </p:anim>
                                  </p:childTnLst>
                                </p:cTn>
                              </p:par>
                              <p:par>
                                <p:cTn id="135" presetID="42" presetClass="entr" presetSubtype="0" fill="hold" nodeType="withEffect">
                                  <p:stCondLst>
                                    <p:cond delay="0"/>
                                  </p:stCondLst>
                                  <p:childTnLst>
                                    <p:set>
                                      <p:cBhvr>
                                        <p:cTn id="136" dur="1" fill="hold">
                                          <p:stCondLst>
                                            <p:cond delay="0"/>
                                          </p:stCondLst>
                                        </p:cTn>
                                        <p:tgtEl>
                                          <p:spTgt spid="249"/>
                                        </p:tgtEl>
                                        <p:attrNameLst>
                                          <p:attrName>style.visibility</p:attrName>
                                        </p:attrNameLst>
                                      </p:cBhvr>
                                      <p:to>
                                        <p:strVal val="visible"/>
                                      </p:to>
                                    </p:set>
                                    <p:animEffect transition="in" filter="fade">
                                      <p:cBhvr>
                                        <p:cTn id="137" dur="1000"/>
                                        <p:tgtEl>
                                          <p:spTgt spid="249"/>
                                        </p:tgtEl>
                                      </p:cBhvr>
                                    </p:animEffect>
                                    <p:anim calcmode="lin" valueType="num">
                                      <p:cBhvr>
                                        <p:cTn id="138" dur="1000" fill="hold"/>
                                        <p:tgtEl>
                                          <p:spTgt spid="249"/>
                                        </p:tgtEl>
                                        <p:attrNameLst>
                                          <p:attrName>ppt_x</p:attrName>
                                        </p:attrNameLst>
                                      </p:cBhvr>
                                      <p:tavLst>
                                        <p:tav tm="0">
                                          <p:val>
                                            <p:strVal val="#ppt_x"/>
                                          </p:val>
                                        </p:tav>
                                        <p:tav tm="100000">
                                          <p:val>
                                            <p:strVal val="#ppt_x"/>
                                          </p:val>
                                        </p:tav>
                                      </p:tavLst>
                                    </p:anim>
                                    <p:anim calcmode="lin" valueType="num">
                                      <p:cBhvr>
                                        <p:cTn id="139" dur="1000" fill="hold"/>
                                        <p:tgtEl>
                                          <p:spTgt spid="249"/>
                                        </p:tgtEl>
                                        <p:attrNameLst>
                                          <p:attrName>ppt_y</p:attrName>
                                        </p:attrNameLst>
                                      </p:cBhvr>
                                      <p:tavLst>
                                        <p:tav tm="0">
                                          <p:val>
                                            <p:strVal val="#ppt_y+.1"/>
                                          </p:val>
                                        </p:tav>
                                        <p:tav tm="100000">
                                          <p:val>
                                            <p:strVal val="#ppt_y"/>
                                          </p:val>
                                        </p:tav>
                                      </p:tavLst>
                                    </p:anim>
                                  </p:childTnLst>
                                </p:cTn>
                              </p:par>
                              <p:par>
                                <p:cTn id="140" presetID="42" presetClass="entr" presetSubtype="0" fill="hold" grpId="0" nodeType="withEffect">
                                  <p:stCondLst>
                                    <p:cond delay="0"/>
                                  </p:stCondLst>
                                  <p:childTnLst>
                                    <p:set>
                                      <p:cBhvr>
                                        <p:cTn id="141" dur="1" fill="hold">
                                          <p:stCondLst>
                                            <p:cond delay="0"/>
                                          </p:stCondLst>
                                        </p:cTn>
                                        <p:tgtEl>
                                          <p:spTgt spid="250"/>
                                        </p:tgtEl>
                                        <p:attrNameLst>
                                          <p:attrName>style.visibility</p:attrName>
                                        </p:attrNameLst>
                                      </p:cBhvr>
                                      <p:to>
                                        <p:strVal val="visible"/>
                                      </p:to>
                                    </p:set>
                                    <p:animEffect transition="in" filter="fade">
                                      <p:cBhvr>
                                        <p:cTn id="142" dur="1000"/>
                                        <p:tgtEl>
                                          <p:spTgt spid="250"/>
                                        </p:tgtEl>
                                      </p:cBhvr>
                                    </p:animEffect>
                                    <p:anim calcmode="lin" valueType="num">
                                      <p:cBhvr>
                                        <p:cTn id="143" dur="1000" fill="hold"/>
                                        <p:tgtEl>
                                          <p:spTgt spid="250"/>
                                        </p:tgtEl>
                                        <p:attrNameLst>
                                          <p:attrName>ppt_x</p:attrName>
                                        </p:attrNameLst>
                                      </p:cBhvr>
                                      <p:tavLst>
                                        <p:tav tm="0">
                                          <p:val>
                                            <p:strVal val="#ppt_x"/>
                                          </p:val>
                                        </p:tav>
                                        <p:tav tm="100000">
                                          <p:val>
                                            <p:strVal val="#ppt_x"/>
                                          </p:val>
                                        </p:tav>
                                      </p:tavLst>
                                    </p:anim>
                                    <p:anim calcmode="lin" valueType="num">
                                      <p:cBhvr>
                                        <p:cTn id="144" dur="1000" fill="hold"/>
                                        <p:tgtEl>
                                          <p:spTgt spid="250"/>
                                        </p:tgtEl>
                                        <p:attrNameLst>
                                          <p:attrName>ppt_y</p:attrName>
                                        </p:attrNameLst>
                                      </p:cBhvr>
                                      <p:tavLst>
                                        <p:tav tm="0">
                                          <p:val>
                                            <p:strVal val="#ppt_y+.1"/>
                                          </p:val>
                                        </p:tav>
                                        <p:tav tm="100000">
                                          <p:val>
                                            <p:strVal val="#ppt_y"/>
                                          </p:val>
                                        </p:tav>
                                      </p:tavLst>
                                    </p:anim>
                                  </p:childTnLst>
                                </p:cTn>
                              </p:par>
                            </p:childTnLst>
                          </p:cTn>
                        </p:par>
                      </p:childTnLst>
                    </p:cTn>
                  </p:par>
                  <p:par>
                    <p:cTn id="145" fill="hold">
                      <p:stCondLst>
                        <p:cond delay="indefinite"/>
                      </p:stCondLst>
                      <p:childTnLst>
                        <p:par>
                          <p:cTn id="146" fill="hold">
                            <p:stCondLst>
                              <p:cond delay="0"/>
                            </p:stCondLst>
                            <p:childTnLst>
                              <p:par>
                                <p:cTn id="147" presetID="2" presetClass="entr" presetSubtype="4" fill="hold" grpId="0" nodeType="clickEffect">
                                  <p:stCondLst>
                                    <p:cond delay="0"/>
                                  </p:stCondLst>
                                  <p:childTnLst>
                                    <p:set>
                                      <p:cBhvr>
                                        <p:cTn id="148" dur="1" fill="hold">
                                          <p:stCondLst>
                                            <p:cond delay="0"/>
                                          </p:stCondLst>
                                        </p:cTn>
                                        <p:tgtEl>
                                          <p:spTgt spid="331"/>
                                        </p:tgtEl>
                                        <p:attrNameLst>
                                          <p:attrName>style.visibility</p:attrName>
                                        </p:attrNameLst>
                                      </p:cBhvr>
                                      <p:to>
                                        <p:strVal val="visible"/>
                                      </p:to>
                                    </p:set>
                                    <p:anim calcmode="lin" valueType="num">
                                      <p:cBhvr additive="base">
                                        <p:cTn id="149" dur="500" fill="hold"/>
                                        <p:tgtEl>
                                          <p:spTgt spid="331"/>
                                        </p:tgtEl>
                                        <p:attrNameLst>
                                          <p:attrName>ppt_x</p:attrName>
                                        </p:attrNameLst>
                                      </p:cBhvr>
                                      <p:tavLst>
                                        <p:tav tm="0">
                                          <p:val>
                                            <p:strVal val="#ppt_x"/>
                                          </p:val>
                                        </p:tav>
                                        <p:tav tm="100000">
                                          <p:val>
                                            <p:strVal val="#ppt_x"/>
                                          </p:val>
                                        </p:tav>
                                      </p:tavLst>
                                    </p:anim>
                                    <p:anim calcmode="lin" valueType="num">
                                      <p:cBhvr additive="base">
                                        <p:cTn id="150" dur="500" fill="hold"/>
                                        <p:tgtEl>
                                          <p:spTgt spid="331"/>
                                        </p:tgtEl>
                                        <p:attrNameLst>
                                          <p:attrName>ppt_y</p:attrName>
                                        </p:attrNameLst>
                                      </p:cBhvr>
                                      <p:tavLst>
                                        <p:tav tm="0">
                                          <p:val>
                                            <p:strVal val="1+#ppt_h/2"/>
                                          </p:val>
                                        </p:tav>
                                        <p:tav tm="100000">
                                          <p:val>
                                            <p:strVal val="#ppt_y"/>
                                          </p:val>
                                        </p:tav>
                                      </p:tavLst>
                                    </p:anim>
                                  </p:childTnLst>
                                </p:cTn>
                              </p:par>
                              <p:par>
                                <p:cTn id="151" presetID="2" presetClass="entr" presetSubtype="4" fill="hold" grpId="0" nodeType="withEffect">
                                  <p:stCondLst>
                                    <p:cond delay="0"/>
                                  </p:stCondLst>
                                  <p:childTnLst>
                                    <p:set>
                                      <p:cBhvr>
                                        <p:cTn id="152" dur="1" fill="hold">
                                          <p:stCondLst>
                                            <p:cond delay="0"/>
                                          </p:stCondLst>
                                        </p:cTn>
                                        <p:tgtEl>
                                          <p:spTgt spid="187"/>
                                        </p:tgtEl>
                                        <p:attrNameLst>
                                          <p:attrName>style.visibility</p:attrName>
                                        </p:attrNameLst>
                                      </p:cBhvr>
                                      <p:to>
                                        <p:strVal val="visible"/>
                                      </p:to>
                                    </p:set>
                                    <p:anim calcmode="lin" valueType="num">
                                      <p:cBhvr additive="base">
                                        <p:cTn id="153" dur="500" fill="hold"/>
                                        <p:tgtEl>
                                          <p:spTgt spid="187"/>
                                        </p:tgtEl>
                                        <p:attrNameLst>
                                          <p:attrName>ppt_x</p:attrName>
                                        </p:attrNameLst>
                                      </p:cBhvr>
                                      <p:tavLst>
                                        <p:tav tm="0">
                                          <p:val>
                                            <p:strVal val="#ppt_x"/>
                                          </p:val>
                                        </p:tav>
                                        <p:tav tm="100000">
                                          <p:val>
                                            <p:strVal val="#ppt_x"/>
                                          </p:val>
                                        </p:tav>
                                      </p:tavLst>
                                    </p:anim>
                                    <p:anim calcmode="lin" valueType="num">
                                      <p:cBhvr additive="base">
                                        <p:cTn id="154" dur="500" fill="hold"/>
                                        <p:tgtEl>
                                          <p:spTgt spid="187"/>
                                        </p:tgtEl>
                                        <p:attrNameLst>
                                          <p:attrName>ppt_y</p:attrName>
                                        </p:attrNameLst>
                                      </p:cBhvr>
                                      <p:tavLst>
                                        <p:tav tm="0">
                                          <p:val>
                                            <p:strVal val="1+#ppt_h/2"/>
                                          </p:val>
                                        </p:tav>
                                        <p:tav tm="100000">
                                          <p:val>
                                            <p:strVal val="#ppt_y"/>
                                          </p:val>
                                        </p:tav>
                                      </p:tavLst>
                                    </p:anim>
                                  </p:childTnLst>
                                </p:cTn>
                              </p:par>
                            </p:childTnLst>
                          </p:cTn>
                        </p:par>
                      </p:childTnLst>
                    </p:cTn>
                  </p:par>
                  <p:par>
                    <p:cTn id="155" fill="hold">
                      <p:stCondLst>
                        <p:cond delay="indefinite"/>
                      </p:stCondLst>
                      <p:childTnLst>
                        <p:par>
                          <p:cTn id="156" fill="hold">
                            <p:stCondLst>
                              <p:cond delay="0"/>
                            </p:stCondLst>
                            <p:childTnLst>
                              <p:par>
                                <p:cTn id="157" presetID="22" presetClass="entr" presetSubtype="4" fill="hold" nodeType="clickEffect">
                                  <p:stCondLst>
                                    <p:cond delay="0"/>
                                  </p:stCondLst>
                                  <p:childTnLst>
                                    <p:set>
                                      <p:cBhvr>
                                        <p:cTn id="158" dur="1" fill="hold">
                                          <p:stCondLst>
                                            <p:cond delay="0"/>
                                          </p:stCondLst>
                                        </p:cTn>
                                        <p:tgtEl>
                                          <p:spTgt spid="210"/>
                                        </p:tgtEl>
                                        <p:attrNameLst>
                                          <p:attrName>style.visibility</p:attrName>
                                        </p:attrNameLst>
                                      </p:cBhvr>
                                      <p:to>
                                        <p:strVal val="visible"/>
                                      </p:to>
                                    </p:set>
                                    <p:animEffect transition="in" filter="wipe(down)">
                                      <p:cBhvr>
                                        <p:cTn id="159" dur="500"/>
                                        <p:tgtEl>
                                          <p:spTgt spid="210"/>
                                        </p:tgtEl>
                                      </p:cBhvr>
                                    </p:animEffect>
                                  </p:childTnLst>
                                </p:cTn>
                              </p:par>
                            </p:childTnLst>
                          </p:cTn>
                        </p:par>
                      </p:childTnLst>
                    </p:cTn>
                  </p:par>
                  <p:par>
                    <p:cTn id="160" fill="hold">
                      <p:stCondLst>
                        <p:cond delay="indefinite"/>
                      </p:stCondLst>
                      <p:childTnLst>
                        <p:par>
                          <p:cTn id="161" fill="hold">
                            <p:stCondLst>
                              <p:cond delay="0"/>
                            </p:stCondLst>
                            <p:childTnLst>
                              <p:par>
                                <p:cTn id="162" presetID="2" presetClass="entr" presetSubtype="4" fill="hold" grpId="0" nodeType="clickEffect">
                                  <p:stCondLst>
                                    <p:cond delay="0"/>
                                  </p:stCondLst>
                                  <p:childTnLst>
                                    <p:set>
                                      <p:cBhvr>
                                        <p:cTn id="163" dur="1" fill="hold">
                                          <p:stCondLst>
                                            <p:cond delay="0"/>
                                          </p:stCondLst>
                                        </p:cTn>
                                        <p:tgtEl>
                                          <p:spTgt spid="450"/>
                                        </p:tgtEl>
                                        <p:attrNameLst>
                                          <p:attrName>style.visibility</p:attrName>
                                        </p:attrNameLst>
                                      </p:cBhvr>
                                      <p:to>
                                        <p:strVal val="visible"/>
                                      </p:to>
                                    </p:set>
                                    <p:anim calcmode="lin" valueType="num">
                                      <p:cBhvr additive="base">
                                        <p:cTn id="164" dur="500" fill="hold"/>
                                        <p:tgtEl>
                                          <p:spTgt spid="450"/>
                                        </p:tgtEl>
                                        <p:attrNameLst>
                                          <p:attrName>ppt_x</p:attrName>
                                        </p:attrNameLst>
                                      </p:cBhvr>
                                      <p:tavLst>
                                        <p:tav tm="0">
                                          <p:val>
                                            <p:strVal val="#ppt_x"/>
                                          </p:val>
                                        </p:tav>
                                        <p:tav tm="100000">
                                          <p:val>
                                            <p:strVal val="#ppt_x"/>
                                          </p:val>
                                        </p:tav>
                                      </p:tavLst>
                                    </p:anim>
                                    <p:anim calcmode="lin" valueType="num">
                                      <p:cBhvr additive="base">
                                        <p:cTn id="165" dur="500" fill="hold"/>
                                        <p:tgtEl>
                                          <p:spTgt spid="450"/>
                                        </p:tgtEl>
                                        <p:attrNameLst>
                                          <p:attrName>ppt_y</p:attrName>
                                        </p:attrNameLst>
                                      </p:cBhvr>
                                      <p:tavLst>
                                        <p:tav tm="0">
                                          <p:val>
                                            <p:strVal val="1+#ppt_h/2"/>
                                          </p:val>
                                        </p:tav>
                                        <p:tav tm="100000">
                                          <p:val>
                                            <p:strVal val="#ppt_y"/>
                                          </p:val>
                                        </p:tav>
                                      </p:tavLst>
                                    </p:anim>
                                  </p:childTnLst>
                                </p:cTn>
                              </p:par>
                              <p:par>
                                <p:cTn id="166" presetID="2" presetClass="entr" presetSubtype="4" fill="hold" grpId="0" nodeType="withEffect">
                                  <p:stCondLst>
                                    <p:cond delay="0"/>
                                  </p:stCondLst>
                                  <p:childTnLst>
                                    <p:set>
                                      <p:cBhvr>
                                        <p:cTn id="167" dur="1" fill="hold">
                                          <p:stCondLst>
                                            <p:cond delay="0"/>
                                          </p:stCondLst>
                                        </p:cTn>
                                        <p:tgtEl>
                                          <p:spTgt spid="479"/>
                                        </p:tgtEl>
                                        <p:attrNameLst>
                                          <p:attrName>style.visibility</p:attrName>
                                        </p:attrNameLst>
                                      </p:cBhvr>
                                      <p:to>
                                        <p:strVal val="visible"/>
                                      </p:to>
                                    </p:set>
                                    <p:anim calcmode="lin" valueType="num">
                                      <p:cBhvr additive="base">
                                        <p:cTn id="168" dur="500" fill="hold"/>
                                        <p:tgtEl>
                                          <p:spTgt spid="479"/>
                                        </p:tgtEl>
                                        <p:attrNameLst>
                                          <p:attrName>ppt_x</p:attrName>
                                        </p:attrNameLst>
                                      </p:cBhvr>
                                      <p:tavLst>
                                        <p:tav tm="0">
                                          <p:val>
                                            <p:strVal val="#ppt_x"/>
                                          </p:val>
                                        </p:tav>
                                        <p:tav tm="100000">
                                          <p:val>
                                            <p:strVal val="#ppt_x"/>
                                          </p:val>
                                        </p:tav>
                                      </p:tavLst>
                                    </p:anim>
                                    <p:anim calcmode="lin" valueType="num">
                                      <p:cBhvr additive="base">
                                        <p:cTn id="169" dur="500" fill="hold"/>
                                        <p:tgtEl>
                                          <p:spTgt spid="479"/>
                                        </p:tgtEl>
                                        <p:attrNameLst>
                                          <p:attrName>ppt_y</p:attrName>
                                        </p:attrNameLst>
                                      </p:cBhvr>
                                      <p:tavLst>
                                        <p:tav tm="0">
                                          <p:val>
                                            <p:strVal val="1+#ppt_h/2"/>
                                          </p:val>
                                        </p:tav>
                                        <p:tav tm="100000">
                                          <p:val>
                                            <p:strVal val="#ppt_y"/>
                                          </p:val>
                                        </p:tav>
                                      </p:tavLst>
                                    </p:anim>
                                  </p:childTnLst>
                                </p:cTn>
                              </p:par>
                            </p:childTnLst>
                          </p:cTn>
                        </p:par>
                      </p:childTnLst>
                    </p:cTn>
                  </p:par>
                  <p:par>
                    <p:cTn id="170" fill="hold">
                      <p:stCondLst>
                        <p:cond delay="indefinite"/>
                      </p:stCondLst>
                      <p:childTnLst>
                        <p:par>
                          <p:cTn id="171" fill="hold">
                            <p:stCondLst>
                              <p:cond delay="0"/>
                            </p:stCondLst>
                            <p:childTnLst>
                              <p:par>
                                <p:cTn id="172" presetID="2" presetClass="entr" presetSubtype="4" fill="hold" grpId="0" nodeType="clickEffect">
                                  <p:stCondLst>
                                    <p:cond delay="0"/>
                                  </p:stCondLst>
                                  <p:childTnLst>
                                    <p:set>
                                      <p:cBhvr>
                                        <p:cTn id="173" dur="1" fill="hold">
                                          <p:stCondLst>
                                            <p:cond delay="0"/>
                                          </p:stCondLst>
                                        </p:cTn>
                                        <p:tgtEl>
                                          <p:spTgt spid="354"/>
                                        </p:tgtEl>
                                        <p:attrNameLst>
                                          <p:attrName>style.visibility</p:attrName>
                                        </p:attrNameLst>
                                      </p:cBhvr>
                                      <p:to>
                                        <p:strVal val="visible"/>
                                      </p:to>
                                    </p:set>
                                    <p:anim calcmode="lin" valueType="num">
                                      <p:cBhvr additive="base">
                                        <p:cTn id="174" dur="500" fill="hold"/>
                                        <p:tgtEl>
                                          <p:spTgt spid="354"/>
                                        </p:tgtEl>
                                        <p:attrNameLst>
                                          <p:attrName>ppt_x</p:attrName>
                                        </p:attrNameLst>
                                      </p:cBhvr>
                                      <p:tavLst>
                                        <p:tav tm="0">
                                          <p:val>
                                            <p:strVal val="#ppt_x"/>
                                          </p:val>
                                        </p:tav>
                                        <p:tav tm="100000">
                                          <p:val>
                                            <p:strVal val="#ppt_x"/>
                                          </p:val>
                                        </p:tav>
                                      </p:tavLst>
                                    </p:anim>
                                    <p:anim calcmode="lin" valueType="num">
                                      <p:cBhvr additive="base">
                                        <p:cTn id="175" dur="500" fill="hold"/>
                                        <p:tgtEl>
                                          <p:spTgt spid="354"/>
                                        </p:tgtEl>
                                        <p:attrNameLst>
                                          <p:attrName>ppt_y</p:attrName>
                                        </p:attrNameLst>
                                      </p:cBhvr>
                                      <p:tavLst>
                                        <p:tav tm="0">
                                          <p:val>
                                            <p:strVal val="1+#ppt_h/2"/>
                                          </p:val>
                                        </p:tav>
                                        <p:tav tm="100000">
                                          <p:val>
                                            <p:strVal val="#ppt_y"/>
                                          </p:val>
                                        </p:tav>
                                      </p:tavLst>
                                    </p:anim>
                                  </p:childTnLst>
                                </p:cTn>
                              </p:par>
                            </p:childTnLst>
                          </p:cTn>
                        </p:par>
                      </p:childTnLst>
                    </p:cTn>
                  </p:par>
                  <p:par>
                    <p:cTn id="176" fill="hold">
                      <p:stCondLst>
                        <p:cond delay="indefinite"/>
                      </p:stCondLst>
                      <p:childTnLst>
                        <p:par>
                          <p:cTn id="177" fill="hold">
                            <p:stCondLst>
                              <p:cond delay="0"/>
                            </p:stCondLst>
                            <p:childTnLst>
                              <p:par>
                                <p:cTn id="178" presetID="22" presetClass="entr" presetSubtype="4" fill="hold" nodeType="clickEffect">
                                  <p:stCondLst>
                                    <p:cond delay="0"/>
                                  </p:stCondLst>
                                  <p:childTnLst>
                                    <p:set>
                                      <p:cBhvr>
                                        <p:cTn id="179" dur="1" fill="hold">
                                          <p:stCondLst>
                                            <p:cond delay="0"/>
                                          </p:stCondLst>
                                        </p:cTn>
                                        <p:tgtEl>
                                          <p:spTgt spid="214"/>
                                        </p:tgtEl>
                                        <p:attrNameLst>
                                          <p:attrName>style.visibility</p:attrName>
                                        </p:attrNameLst>
                                      </p:cBhvr>
                                      <p:to>
                                        <p:strVal val="visible"/>
                                      </p:to>
                                    </p:set>
                                    <p:animEffect transition="in" filter="wipe(down)">
                                      <p:cBhvr>
                                        <p:cTn id="180" dur="500"/>
                                        <p:tgtEl>
                                          <p:spTgt spid="214"/>
                                        </p:tgtEl>
                                      </p:cBhvr>
                                    </p:animEffect>
                                  </p:childTnLst>
                                </p:cTn>
                              </p:par>
                              <p:par>
                                <p:cTn id="181" presetID="22" presetClass="entr" presetSubtype="4" fill="hold" nodeType="withEffect">
                                  <p:stCondLst>
                                    <p:cond delay="0"/>
                                  </p:stCondLst>
                                  <p:childTnLst>
                                    <p:set>
                                      <p:cBhvr>
                                        <p:cTn id="182" dur="1" fill="hold">
                                          <p:stCondLst>
                                            <p:cond delay="0"/>
                                          </p:stCondLst>
                                        </p:cTn>
                                        <p:tgtEl>
                                          <p:spTgt spid="191"/>
                                        </p:tgtEl>
                                        <p:attrNameLst>
                                          <p:attrName>style.visibility</p:attrName>
                                        </p:attrNameLst>
                                      </p:cBhvr>
                                      <p:to>
                                        <p:strVal val="visible"/>
                                      </p:to>
                                    </p:set>
                                    <p:animEffect transition="in" filter="wipe(down)">
                                      <p:cBhvr>
                                        <p:cTn id="183" dur="500"/>
                                        <p:tgtEl>
                                          <p:spTgt spid="191"/>
                                        </p:tgtEl>
                                      </p:cBhvr>
                                    </p:animEffect>
                                  </p:childTnLst>
                                </p:cTn>
                              </p:par>
                              <p:par>
                                <p:cTn id="184" presetID="2" presetClass="entr" presetSubtype="4" fill="hold" grpId="0" nodeType="withEffect">
                                  <p:stCondLst>
                                    <p:cond delay="0"/>
                                  </p:stCondLst>
                                  <p:childTnLst>
                                    <p:set>
                                      <p:cBhvr>
                                        <p:cTn id="185" dur="1" fill="hold">
                                          <p:stCondLst>
                                            <p:cond delay="0"/>
                                          </p:stCondLst>
                                        </p:cTn>
                                        <p:tgtEl>
                                          <p:spTgt spid="252"/>
                                        </p:tgtEl>
                                        <p:attrNameLst>
                                          <p:attrName>style.visibility</p:attrName>
                                        </p:attrNameLst>
                                      </p:cBhvr>
                                      <p:to>
                                        <p:strVal val="visible"/>
                                      </p:to>
                                    </p:set>
                                    <p:anim calcmode="lin" valueType="num">
                                      <p:cBhvr additive="base">
                                        <p:cTn id="186" dur="500" fill="hold"/>
                                        <p:tgtEl>
                                          <p:spTgt spid="252"/>
                                        </p:tgtEl>
                                        <p:attrNameLst>
                                          <p:attrName>ppt_x</p:attrName>
                                        </p:attrNameLst>
                                      </p:cBhvr>
                                      <p:tavLst>
                                        <p:tav tm="0">
                                          <p:val>
                                            <p:strVal val="#ppt_x"/>
                                          </p:val>
                                        </p:tav>
                                        <p:tav tm="100000">
                                          <p:val>
                                            <p:strVal val="#ppt_x"/>
                                          </p:val>
                                        </p:tav>
                                      </p:tavLst>
                                    </p:anim>
                                    <p:anim calcmode="lin" valueType="num">
                                      <p:cBhvr additive="base">
                                        <p:cTn id="187" dur="500" fill="hold"/>
                                        <p:tgtEl>
                                          <p:spTgt spid="252"/>
                                        </p:tgtEl>
                                        <p:attrNameLst>
                                          <p:attrName>ppt_y</p:attrName>
                                        </p:attrNameLst>
                                      </p:cBhvr>
                                      <p:tavLst>
                                        <p:tav tm="0">
                                          <p:val>
                                            <p:strVal val="1+#ppt_h/2"/>
                                          </p:val>
                                        </p:tav>
                                        <p:tav tm="100000">
                                          <p:val>
                                            <p:strVal val="#ppt_y"/>
                                          </p:val>
                                        </p:tav>
                                      </p:tavLst>
                                    </p:anim>
                                  </p:childTnLst>
                                </p:cTn>
                              </p:par>
                              <p:par>
                                <p:cTn id="188" presetID="2" presetClass="entr" presetSubtype="4" fill="hold" grpId="0" nodeType="withEffect">
                                  <p:stCondLst>
                                    <p:cond delay="0"/>
                                  </p:stCondLst>
                                  <p:childTnLst>
                                    <p:set>
                                      <p:cBhvr>
                                        <p:cTn id="189" dur="1" fill="hold">
                                          <p:stCondLst>
                                            <p:cond delay="0"/>
                                          </p:stCondLst>
                                        </p:cTn>
                                        <p:tgtEl>
                                          <p:spTgt spid="238"/>
                                        </p:tgtEl>
                                        <p:attrNameLst>
                                          <p:attrName>style.visibility</p:attrName>
                                        </p:attrNameLst>
                                      </p:cBhvr>
                                      <p:to>
                                        <p:strVal val="visible"/>
                                      </p:to>
                                    </p:set>
                                    <p:anim calcmode="lin" valueType="num">
                                      <p:cBhvr additive="base">
                                        <p:cTn id="190" dur="500" fill="hold"/>
                                        <p:tgtEl>
                                          <p:spTgt spid="238"/>
                                        </p:tgtEl>
                                        <p:attrNameLst>
                                          <p:attrName>ppt_x</p:attrName>
                                        </p:attrNameLst>
                                      </p:cBhvr>
                                      <p:tavLst>
                                        <p:tav tm="0">
                                          <p:val>
                                            <p:strVal val="#ppt_x"/>
                                          </p:val>
                                        </p:tav>
                                        <p:tav tm="100000">
                                          <p:val>
                                            <p:strVal val="#ppt_x"/>
                                          </p:val>
                                        </p:tav>
                                      </p:tavLst>
                                    </p:anim>
                                    <p:anim calcmode="lin" valueType="num">
                                      <p:cBhvr additive="base">
                                        <p:cTn id="191" dur="500" fill="hold"/>
                                        <p:tgtEl>
                                          <p:spTgt spid="238"/>
                                        </p:tgtEl>
                                        <p:attrNameLst>
                                          <p:attrName>ppt_y</p:attrName>
                                        </p:attrNameLst>
                                      </p:cBhvr>
                                      <p:tavLst>
                                        <p:tav tm="0">
                                          <p:val>
                                            <p:strVal val="1+#ppt_h/2"/>
                                          </p:val>
                                        </p:tav>
                                        <p:tav tm="100000">
                                          <p:val>
                                            <p:strVal val="#ppt_y"/>
                                          </p:val>
                                        </p:tav>
                                      </p:tavLst>
                                    </p:anim>
                                  </p:childTnLst>
                                </p:cTn>
                              </p:par>
                            </p:childTnLst>
                          </p:cTn>
                        </p:par>
                      </p:childTnLst>
                    </p:cTn>
                  </p:par>
                  <p:par>
                    <p:cTn id="192" fill="hold">
                      <p:stCondLst>
                        <p:cond delay="indefinite"/>
                      </p:stCondLst>
                      <p:childTnLst>
                        <p:par>
                          <p:cTn id="193" fill="hold">
                            <p:stCondLst>
                              <p:cond delay="0"/>
                            </p:stCondLst>
                            <p:childTnLst>
                              <p:par>
                                <p:cTn id="194" presetID="2" presetClass="entr" presetSubtype="4" fill="hold" grpId="0" nodeType="clickEffect">
                                  <p:stCondLst>
                                    <p:cond delay="0"/>
                                  </p:stCondLst>
                                  <p:childTnLst>
                                    <p:set>
                                      <p:cBhvr>
                                        <p:cTn id="195" dur="1" fill="hold">
                                          <p:stCondLst>
                                            <p:cond delay="0"/>
                                          </p:stCondLst>
                                        </p:cTn>
                                        <p:tgtEl>
                                          <p:spTgt spid="407"/>
                                        </p:tgtEl>
                                        <p:attrNameLst>
                                          <p:attrName>style.visibility</p:attrName>
                                        </p:attrNameLst>
                                      </p:cBhvr>
                                      <p:to>
                                        <p:strVal val="visible"/>
                                      </p:to>
                                    </p:set>
                                    <p:anim calcmode="lin" valueType="num">
                                      <p:cBhvr additive="base">
                                        <p:cTn id="196" dur="500" fill="hold"/>
                                        <p:tgtEl>
                                          <p:spTgt spid="407"/>
                                        </p:tgtEl>
                                        <p:attrNameLst>
                                          <p:attrName>ppt_x</p:attrName>
                                        </p:attrNameLst>
                                      </p:cBhvr>
                                      <p:tavLst>
                                        <p:tav tm="0">
                                          <p:val>
                                            <p:strVal val="#ppt_x"/>
                                          </p:val>
                                        </p:tav>
                                        <p:tav tm="100000">
                                          <p:val>
                                            <p:strVal val="#ppt_x"/>
                                          </p:val>
                                        </p:tav>
                                      </p:tavLst>
                                    </p:anim>
                                    <p:anim calcmode="lin" valueType="num">
                                      <p:cBhvr additive="base">
                                        <p:cTn id="197" dur="500" fill="hold"/>
                                        <p:tgtEl>
                                          <p:spTgt spid="407"/>
                                        </p:tgtEl>
                                        <p:attrNameLst>
                                          <p:attrName>ppt_y</p:attrName>
                                        </p:attrNameLst>
                                      </p:cBhvr>
                                      <p:tavLst>
                                        <p:tav tm="0">
                                          <p:val>
                                            <p:strVal val="1+#ppt_h/2"/>
                                          </p:val>
                                        </p:tav>
                                        <p:tav tm="100000">
                                          <p:val>
                                            <p:strVal val="#ppt_y"/>
                                          </p:val>
                                        </p:tav>
                                      </p:tavLst>
                                    </p:anim>
                                  </p:childTnLst>
                                </p:cTn>
                              </p:par>
                              <p:par>
                                <p:cTn id="198" presetID="2" presetClass="entr" presetSubtype="4" fill="hold" grpId="0" nodeType="withEffect">
                                  <p:stCondLst>
                                    <p:cond delay="0"/>
                                  </p:stCondLst>
                                  <p:childTnLst>
                                    <p:set>
                                      <p:cBhvr>
                                        <p:cTn id="199" dur="1" fill="hold">
                                          <p:stCondLst>
                                            <p:cond delay="0"/>
                                          </p:stCondLst>
                                        </p:cTn>
                                        <p:tgtEl>
                                          <p:spTgt spid="408"/>
                                        </p:tgtEl>
                                        <p:attrNameLst>
                                          <p:attrName>style.visibility</p:attrName>
                                        </p:attrNameLst>
                                      </p:cBhvr>
                                      <p:to>
                                        <p:strVal val="visible"/>
                                      </p:to>
                                    </p:set>
                                    <p:anim calcmode="lin" valueType="num">
                                      <p:cBhvr additive="base">
                                        <p:cTn id="200" dur="500" fill="hold"/>
                                        <p:tgtEl>
                                          <p:spTgt spid="408"/>
                                        </p:tgtEl>
                                        <p:attrNameLst>
                                          <p:attrName>ppt_x</p:attrName>
                                        </p:attrNameLst>
                                      </p:cBhvr>
                                      <p:tavLst>
                                        <p:tav tm="0">
                                          <p:val>
                                            <p:strVal val="#ppt_x"/>
                                          </p:val>
                                        </p:tav>
                                        <p:tav tm="100000">
                                          <p:val>
                                            <p:strVal val="#ppt_x"/>
                                          </p:val>
                                        </p:tav>
                                      </p:tavLst>
                                    </p:anim>
                                    <p:anim calcmode="lin" valueType="num">
                                      <p:cBhvr additive="base">
                                        <p:cTn id="201" dur="500" fill="hold"/>
                                        <p:tgtEl>
                                          <p:spTgt spid="408"/>
                                        </p:tgtEl>
                                        <p:attrNameLst>
                                          <p:attrName>ppt_y</p:attrName>
                                        </p:attrNameLst>
                                      </p:cBhvr>
                                      <p:tavLst>
                                        <p:tav tm="0">
                                          <p:val>
                                            <p:strVal val="1+#ppt_h/2"/>
                                          </p:val>
                                        </p:tav>
                                        <p:tav tm="100000">
                                          <p:val>
                                            <p:strVal val="#ppt_y"/>
                                          </p:val>
                                        </p:tav>
                                      </p:tavLst>
                                    </p:anim>
                                  </p:childTnLst>
                                </p:cTn>
                              </p:par>
                              <p:par>
                                <p:cTn id="202" presetID="2" presetClass="entr" presetSubtype="4" fill="hold" grpId="0" nodeType="withEffect">
                                  <p:stCondLst>
                                    <p:cond delay="0"/>
                                  </p:stCondLst>
                                  <p:childTnLst>
                                    <p:set>
                                      <p:cBhvr>
                                        <p:cTn id="203" dur="1" fill="hold">
                                          <p:stCondLst>
                                            <p:cond delay="0"/>
                                          </p:stCondLst>
                                        </p:cTn>
                                        <p:tgtEl>
                                          <p:spTgt spid="185"/>
                                        </p:tgtEl>
                                        <p:attrNameLst>
                                          <p:attrName>style.visibility</p:attrName>
                                        </p:attrNameLst>
                                      </p:cBhvr>
                                      <p:to>
                                        <p:strVal val="visible"/>
                                      </p:to>
                                    </p:set>
                                    <p:anim calcmode="lin" valueType="num">
                                      <p:cBhvr additive="base">
                                        <p:cTn id="204" dur="500" fill="hold"/>
                                        <p:tgtEl>
                                          <p:spTgt spid="185"/>
                                        </p:tgtEl>
                                        <p:attrNameLst>
                                          <p:attrName>ppt_x</p:attrName>
                                        </p:attrNameLst>
                                      </p:cBhvr>
                                      <p:tavLst>
                                        <p:tav tm="0">
                                          <p:val>
                                            <p:strVal val="#ppt_x"/>
                                          </p:val>
                                        </p:tav>
                                        <p:tav tm="100000">
                                          <p:val>
                                            <p:strVal val="#ppt_x"/>
                                          </p:val>
                                        </p:tav>
                                      </p:tavLst>
                                    </p:anim>
                                    <p:anim calcmode="lin" valueType="num">
                                      <p:cBhvr additive="base">
                                        <p:cTn id="205" dur="500" fill="hold"/>
                                        <p:tgtEl>
                                          <p:spTgt spid="185"/>
                                        </p:tgtEl>
                                        <p:attrNameLst>
                                          <p:attrName>ppt_y</p:attrName>
                                        </p:attrNameLst>
                                      </p:cBhvr>
                                      <p:tavLst>
                                        <p:tav tm="0">
                                          <p:val>
                                            <p:strVal val="1+#ppt_h/2"/>
                                          </p:val>
                                        </p:tav>
                                        <p:tav tm="100000">
                                          <p:val>
                                            <p:strVal val="#ppt_y"/>
                                          </p:val>
                                        </p:tav>
                                      </p:tavLst>
                                    </p:anim>
                                  </p:childTnLst>
                                </p:cTn>
                              </p:par>
                            </p:childTnLst>
                          </p:cTn>
                        </p:par>
                      </p:childTnLst>
                    </p:cTn>
                  </p:par>
                  <p:par>
                    <p:cTn id="206" fill="hold">
                      <p:stCondLst>
                        <p:cond delay="indefinite"/>
                      </p:stCondLst>
                      <p:childTnLst>
                        <p:par>
                          <p:cTn id="207" fill="hold">
                            <p:stCondLst>
                              <p:cond delay="0"/>
                            </p:stCondLst>
                            <p:childTnLst>
                              <p:par>
                                <p:cTn id="208" presetID="22" presetClass="entr" presetSubtype="4" fill="hold" nodeType="clickEffect">
                                  <p:stCondLst>
                                    <p:cond delay="0"/>
                                  </p:stCondLst>
                                  <p:childTnLst>
                                    <p:set>
                                      <p:cBhvr>
                                        <p:cTn id="209" dur="1" fill="hold">
                                          <p:stCondLst>
                                            <p:cond delay="0"/>
                                          </p:stCondLst>
                                        </p:cTn>
                                        <p:tgtEl>
                                          <p:spTgt spid="152"/>
                                        </p:tgtEl>
                                        <p:attrNameLst>
                                          <p:attrName>style.visibility</p:attrName>
                                        </p:attrNameLst>
                                      </p:cBhvr>
                                      <p:to>
                                        <p:strVal val="visible"/>
                                      </p:to>
                                    </p:set>
                                    <p:animEffect transition="in" filter="wipe(down)">
                                      <p:cBhvr>
                                        <p:cTn id="210" dur="500"/>
                                        <p:tgtEl>
                                          <p:spTgt spid="152"/>
                                        </p:tgtEl>
                                      </p:cBhvr>
                                    </p:animEffect>
                                  </p:childTnLst>
                                </p:cTn>
                              </p:par>
                            </p:childTnLst>
                          </p:cTn>
                        </p:par>
                      </p:childTnLst>
                    </p:cTn>
                  </p:par>
                  <p:par>
                    <p:cTn id="211" fill="hold">
                      <p:stCondLst>
                        <p:cond delay="indefinite"/>
                      </p:stCondLst>
                      <p:childTnLst>
                        <p:par>
                          <p:cTn id="212" fill="hold">
                            <p:stCondLst>
                              <p:cond delay="0"/>
                            </p:stCondLst>
                            <p:childTnLst>
                              <p:par>
                                <p:cTn id="213" presetID="2" presetClass="entr" presetSubtype="4" fill="hold" grpId="0" nodeType="clickEffect">
                                  <p:stCondLst>
                                    <p:cond delay="0"/>
                                  </p:stCondLst>
                                  <p:childTnLst>
                                    <p:set>
                                      <p:cBhvr>
                                        <p:cTn id="214" dur="1" fill="hold">
                                          <p:stCondLst>
                                            <p:cond delay="0"/>
                                          </p:stCondLst>
                                        </p:cTn>
                                        <p:tgtEl>
                                          <p:spTgt spid="184"/>
                                        </p:tgtEl>
                                        <p:attrNameLst>
                                          <p:attrName>style.visibility</p:attrName>
                                        </p:attrNameLst>
                                      </p:cBhvr>
                                      <p:to>
                                        <p:strVal val="visible"/>
                                      </p:to>
                                    </p:set>
                                    <p:anim calcmode="lin" valueType="num">
                                      <p:cBhvr additive="base">
                                        <p:cTn id="215" dur="500" fill="hold"/>
                                        <p:tgtEl>
                                          <p:spTgt spid="184"/>
                                        </p:tgtEl>
                                        <p:attrNameLst>
                                          <p:attrName>ppt_x</p:attrName>
                                        </p:attrNameLst>
                                      </p:cBhvr>
                                      <p:tavLst>
                                        <p:tav tm="0">
                                          <p:val>
                                            <p:strVal val="#ppt_x"/>
                                          </p:val>
                                        </p:tav>
                                        <p:tav tm="100000">
                                          <p:val>
                                            <p:strVal val="#ppt_x"/>
                                          </p:val>
                                        </p:tav>
                                      </p:tavLst>
                                    </p:anim>
                                    <p:anim calcmode="lin" valueType="num">
                                      <p:cBhvr additive="base">
                                        <p:cTn id="216" dur="500" fill="hold"/>
                                        <p:tgtEl>
                                          <p:spTgt spid="184"/>
                                        </p:tgtEl>
                                        <p:attrNameLst>
                                          <p:attrName>ppt_y</p:attrName>
                                        </p:attrNameLst>
                                      </p:cBhvr>
                                      <p:tavLst>
                                        <p:tav tm="0">
                                          <p:val>
                                            <p:strVal val="1+#ppt_h/2"/>
                                          </p:val>
                                        </p:tav>
                                        <p:tav tm="100000">
                                          <p:val>
                                            <p:strVal val="#ppt_y"/>
                                          </p:val>
                                        </p:tav>
                                      </p:tavLst>
                                    </p:anim>
                                  </p:childTnLst>
                                </p:cTn>
                              </p:par>
                              <p:par>
                                <p:cTn id="217" presetID="2" presetClass="entr" presetSubtype="4" fill="hold" grpId="0" nodeType="withEffect">
                                  <p:stCondLst>
                                    <p:cond delay="0"/>
                                  </p:stCondLst>
                                  <p:childTnLst>
                                    <p:set>
                                      <p:cBhvr>
                                        <p:cTn id="218" dur="1" fill="hold">
                                          <p:stCondLst>
                                            <p:cond delay="0"/>
                                          </p:stCondLst>
                                        </p:cTn>
                                        <p:tgtEl>
                                          <p:spTgt spid="183"/>
                                        </p:tgtEl>
                                        <p:attrNameLst>
                                          <p:attrName>style.visibility</p:attrName>
                                        </p:attrNameLst>
                                      </p:cBhvr>
                                      <p:to>
                                        <p:strVal val="visible"/>
                                      </p:to>
                                    </p:set>
                                    <p:anim calcmode="lin" valueType="num">
                                      <p:cBhvr additive="base">
                                        <p:cTn id="219" dur="500" fill="hold"/>
                                        <p:tgtEl>
                                          <p:spTgt spid="183"/>
                                        </p:tgtEl>
                                        <p:attrNameLst>
                                          <p:attrName>ppt_x</p:attrName>
                                        </p:attrNameLst>
                                      </p:cBhvr>
                                      <p:tavLst>
                                        <p:tav tm="0">
                                          <p:val>
                                            <p:strVal val="#ppt_x"/>
                                          </p:val>
                                        </p:tav>
                                        <p:tav tm="100000">
                                          <p:val>
                                            <p:strVal val="#ppt_x"/>
                                          </p:val>
                                        </p:tav>
                                      </p:tavLst>
                                    </p:anim>
                                    <p:anim calcmode="lin" valueType="num">
                                      <p:cBhvr additive="base">
                                        <p:cTn id="220" dur="500" fill="hold"/>
                                        <p:tgtEl>
                                          <p:spTgt spid="183"/>
                                        </p:tgtEl>
                                        <p:attrNameLst>
                                          <p:attrName>ppt_y</p:attrName>
                                        </p:attrNameLst>
                                      </p:cBhvr>
                                      <p:tavLst>
                                        <p:tav tm="0">
                                          <p:val>
                                            <p:strVal val="1+#ppt_h/2"/>
                                          </p:val>
                                        </p:tav>
                                        <p:tav tm="100000">
                                          <p:val>
                                            <p:strVal val="#ppt_y"/>
                                          </p:val>
                                        </p:tav>
                                      </p:tavLst>
                                    </p:anim>
                                  </p:childTnLst>
                                </p:cTn>
                              </p:par>
                            </p:childTnLst>
                          </p:cTn>
                        </p:par>
                      </p:childTnLst>
                    </p:cTn>
                  </p:par>
                  <p:par>
                    <p:cTn id="221" fill="hold">
                      <p:stCondLst>
                        <p:cond delay="indefinite"/>
                      </p:stCondLst>
                      <p:childTnLst>
                        <p:par>
                          <p:cTn id="222" fill="hold">
                            <p:stCondLst>
                              <p:cond delay="0"/>
                            </p:stCondLst>
                            <p:childTnLst>
                              <p:par>
                                <p:cTn id="223" presetID="22" presetClass="entr" presetSubtype="8" fill="hold" nodeType="clickEffect">
                                  <p:stCondLst>
                                    <p:cond delay="0"/>
                                  </p:stCondLst>
                                  <p:childTnLst>
                                    <p:set>
                                      <p:cBhvr>
                                        <p:cTn id="224" dur="1" fill="hold">
                                          <p:stCondLst>
                                            <p:cond delay="0"/>
                                          </p:stCondLst>
                                        </p:cTn>
                                        <p:tgtEl>
                                          <p:spTgt spid="466"/>
                                        </p:tgtEl>
                                        <p:attrNameLst>
                                          <p:attrName>style.visibility</p:attrName>
                                        </p:attrNameLst>
                                      </p:cBhvr>
                                      <p:to>
                                        <p:strVal val="visible"/>
                                      </p:to>
                                    </p:set>
                                    <p:animEffect transition="in" filter="wipe(left)">
                                      <p:cBhvr>
                                        <p:cTn id="225" dur="500"/>
                                        <p:tgtEl>
                                          <p:spTgt spid="466"/>
                                        </p:tgtEl>
                                      </p:cBhvr>
                                    </p:animEffect>
                                  </p:childTnLst>
                                </p:cTn>
                              </p:par>
                              <p:par>
                                <p:cTn id="226" presetID="22" presetClass="entr" presetSubtype="8" fill="hold" nodeType="withEffect">
                                  <p:stCondLst>
                                    <p:cond delay="0"/>
                                  </p:stCondLst>
                                  <p:childTnLst>
                                    <p:set>
                                      <p:cBhvr>
                                        <p:cTn id="227" dur="1" fill="hold">
                                          <p:stCondLst>
                                            <p:cond delay="0"/>
                                          </p:stCondLst>
                                        </p:cTn>
                                        <p:tgtEl>
                                          <p:spTgt spid="467"/>
                                        </p:tgtEl>
                                        <p:attrNameLst>
                                          <p:attrName>style.visibility</p:attrName>
                                        </p:attrNameLst>
                                      </p:cBhvr>
                                      <p:to>
                                        <p:strVal val="visible"/>
                                      </p:to>
                                    </p:set>
                                    <p:animEffect transition="in" filter="wipe(left)">
                                      <p:cBhvr>
                                        <p:cTn id="228" dur="500"/>
                                        <p:tgtEl>
                                          <p:spTgt spid="467"/>
                                        </p:tgtEl>
                                      </p:cBhvr>
                                    </p:animEffect>
                                  </p:childTnLst>
                                </p:cTn>
                              </p:par>
                            </p:childTnLst>
                          </p:cTn>
                        </p:par>
                      </p:childTnLst>
                    </p:cTn>
                  </p:par>
                  <p:par>
                    <p:cTn id="229" fill="hold">
                      <p:stCondLst>
                        <p:cond delay="indefinite"/>
                      </p:stCondLst>
                      <p:childTnLst>
                        <p:par>
                          <p:cTn id="230" fill="hold">
                            <p:stCondLst>
                              <p:cond delay="0"/>
                            </p:stCondLst>
                            <p:childTnLst>
                              <p:par>
                                <p:cTn id="231" presetID="2" presetClass="entr" presetSubtype="4" fill="hold" grpId="0" nodeType="clickEffect">
                                  <p:stCondLst>
                                    <p:cond delay="0"/>
                                  </p:stCondLst>
                                  <p:childTnLst>
                                    <p:set>
                                      <p:cBhvr>
                                        <p:cTn id="232" dur="1" fill="hold">
                                          <p:stCondLst>
                                            <p:cond delay="0"/>
                                          </p:stCondLst>
                                        </p:cTn>
                                        <p:tgtEl>
                                          <p:spTgt spid="334"/>
                                        </p:tgtEl>
                                        <p:attrNameLst>
                                          <p:attrName>style.visibility</p:attrName>
                                        </p:attrNameLst>
                                      </p:cBhvr>
                                      <p:to>
                                        <p:strVal val="visible"/>
                                      </p:to>
                                    </p:set>
                                    <p:anim calcmode="lin" valueType="num">
                                      <p:cBhvr additive="base">
                                        <p:cTn id="233" dur="500" fill="hold"/>
                                        <p:tgtEl>
                                          <p:spTgt spid="334"/>
                                        </p:tgtEl>
                                        <p:attrNameLst>
                                          <p:attrName>ppt_x</p:attrName>
                                        </p:attrNameLst>
                                      </p:cBhvr>
                                      <p:tavLst>
                                        <p:tav tm="0">
                                          <p:val>
                                            <p:strVal val="#ppt_x"/>
                                          </p:val>
                                        </p:tav>
                                        <p:tav tm="100000">
                                          <p:val>
                                            <p:strVal val="#ppt_x"/>
                                          </p:val>
                                        </p:tav>
                                      </p:tavLst>
                                    </p:anim>
                                    <p:anim calcmode="lin" valueType="num">
                                      <p:cBhvr additive="base">
                                        <p:cTn id="234" dur="500" fill="hold"/>
                                        <p:tgtEl>
                                          <p:spTgt spid="334"/>
                                        </p:tgtEl>
                                        <p:attrNameLst>
                                          <p:attrName>ppt_y</p:attrName>
                                        </p:attrNameLst>
                                      </p:cBhvr>
                                      <p:tavLst>
                                        <p:tav tm="0">
                                          <p:val>
                                            <p:strVal val="1+#ppt_h/2"/>
                                          </p:val>
                                        </p:tav>
                                        <p:tav tm="100000">
                                          <p:val>
                                            <p:strVal val="#ppt_y"/>
                                          </p:val>
                                        </p:tav>
                                      </p:tavLst>
                                    </p:anim>
                                  </p:childTnLst>
                                </p:cTn>
                              </p:par>
                              <p:par>
                                <p:cTn id="235" presetID="2" presetClass="entr" presetSubtype="4" fill="hold" grpId="0" nodeType="withEffect">
                                  <p:stCondLst>
                                    <p:cond delay="0"/>
                                  </p:stCondLst>
                                  <p:childTnLst>
                                    <p:set>
                                      <p:cBhvr>
                                        <p:cTn id="236" dur="1" fill="hold">
                                          <p:stCondLst>
                                            <p:cond delay="0"/>
                                          </p:stCondLst>
                                        </p:cTn>
                                        <p:tgtEl>
                                          <p:spTgt spid="341"/>
                                        </p:tgtEl>
                                        <p:attrNameLst>
                                          <p:attrName>style.visibility</p:attrName>
                                        </p:attrNameLst>
                                      </p:cBhvr>
                                      <p:to>
                                        <p:strVal val="visible"/>
                                      </p:to>
                                    </p:set>
                                    <p:anim calcmode="lin" valueType="num">
                                      <p:cBhvr additive="base">
                                        <p:cTn id="237" dur="500" fill="hold"/>
                                        <p:tgtEl>
                                          <p:spTgt spid="341"/>
                                        </p:tgtEl>
                                        <p:attrNameLst>
                                          <p:attrName>ppt_x</p:attrName>
                                        </p:attrNameLst>
                                      </p:cBhvr>
                                      <p:tavLst>
                                        <p:tav tm="0">
                                          <p:val>
                                            <p:strVal val="#ppt_x"/>
                                          </p:val>
                                        </p:tav>
                                        <p:tav tm="100000">
                                          <p:val>
                                            <p:strVal val="#ppt_x"/>
                                          </p:val>
                                        </p:tav>
                                      </p:tavLst>
                                    </p:anim>
                                    <p:anim calcmode="lin" valueType="num">
                                      <p:cBhvr additive="base">
                                        <p:cTn id="238" dur="500" fill="hold"/>
                                        <p:tgtEl>
                                          <p:spTgt spid="341"/>
                                        </p:tgtEl>
                                        <p:attrNameLst>
                                          <p:attrName>ppt_y</p:attrName>
                                        </p:attrNameLst>
                                      </p:cBhvr>
                                      <p:tavLst>
                                        <p:tav tm="0">
                                          <p:val>
                                            <p:strVal val="1+#ppt_h/2"/>
                                          </p:val>
                                        </p:tav>
                                        <p:tav tm="100000">
                                          <p:val>
                                            <p:strVal val="#ppt_y"/>
                                          </p:val>
                                        </p:tav>
                                      </p:tavLst>
                                    </p:anim>
                                  </p:childTnLst>
                                </p:cTn>
                              </p:par>
                            </p:childTnLst>
                          </p:cTn>
                        </p:par>
                      </p:childTnLst>
                    </p:cTn>
                  </p:par>
                  <p:par>
                    <p:cTn id="239" fill="hold">
                      <p:stCondLst>
                        <p:cond delay="indefinite"/>
                      </p:stCondLst>
                      <p:childTnLst>
                        <p:par>
                          <p:cTn id="240" fill="hold">
                            <p:stCondLst>
                              <p:cond delay="0"/>
                            </p:stCondLst>
                            <p:childTnLst>
                              <p:par>
                                <p:cTn id="241" presetID="22" presetClass="entr" presetSubtype="4" fill="hold" nodeType="clickEffect">
                                  <p:stCondLst>
                                    <p:cond delay="0"/>
                                  </p:stCondLst>
                                  <p:childTnLst>
                                    <p:set>
                                      <p:cBhvr>
                                        <p:cTn id="242" dur="1" fill="hold">
                                          <p:stCondLst>
                                            <p:cond delay="0"/>
                                          </p:stCondLst>
                                        </p:cTn>
                                        <p:tgtEl>
                                          <p:spTgt spid="189"/>
                                        </p:tgtEl>
                                        <p:attrNameLst>
                                          <p:attrName>style.visibility</p:attrName>
                                        </p:attrNameLst>
                                      </p:cBhvr>
                                      <p:to>
                                        <p:strVal val="visible"/>
                                      </p:to>
                                    </p:set>
                                    <p:animEffect transition="in" filter="wipe(down)">
                                      <p:cBhvr>
                                        <p:cTn id="243" dur="500"/>
                                        <p:tgtEl>
                                          <p:spTgt spid="189"/>
                                        </p:tgtEl>
                                      </p:cBhvr>
                                    </p:animEffect>
                                  </p:childTnLst>
                                </p:cTn>
                              </p:par>
                            </p:childTnLst>
                          </p:cTn>
                        </p:par>
                      </p:childTnLst>
                    </p:cTn>
                  </p:par>
                  <p:par>
                    <p:cTn id="244" fill="hold">
                      <p:stCondLst>
                        <p:cond delay="indefinite"/>
                      </p:stCondLst>
                      <p:childTnLst>
                        <p:par>
                          <p:cTn id="245" fill="hold">
                            <p:stCondLst>
                              <p:cond delay="0"/>
                            </p:stCondLst>
                            <p:childTnLst>
                              <p:par>
                                <p:cTn id="246" presetID="2" presetClass="entr" presetSubtype="4" fill="hold" grpId="0" nodeType="clickEffect">
                                  <p:stCondLst>
                                    <p:cond delay="0"/>
                                  </p:stCondLst>
                                  <p:childTnLst>
                                    <p:set>
                                      <p:cBhvr>
                                        <p:cTn id="247" dur="1" fill="hold">
                                          <p:stCondLst>
                                            <p:cond delay="0"/>
                                          </p:stCondLst>
                                        </p:cTn>
                                        <p:tgtEl>
                                          <p:spTgt spid="463"/>
                                        </p:tgtEl>
                                        <p:attrNameLst>
                                          <p:attrName>style.visibility</p:attrName>
                                        </p:attrNameLst>
                                      </p:cBhvr>
                                      <p:to>
                                        <p:strVal val="visible"/>
                                      </p:to>
                                    </p:set>
                                    <p:anim calcmode="lin" valueType="num">
                                      <p:cBhvr additive="base">
                                        <p:cTn id="248" dur="500" fill="hold"/>
                                        <p:tgtEl>
                                          <p:spTgt spid="463"/>
                                        </p:tgtEl>
                                        <p:attrNameLst>
                                          <p:attrName>ppt_x</p:attrName>
                                        </p:attrNameLst>
                                      </p:cBhvr>
                                      <p:tavLst>
                                        <p:tav tm="0">
                                          <p:val>
                                            <p:strVal val="#ppt_x"/>
                                          </p:val>
                                        </p:tav>
                                        <p:tav tm="100000">
                                          <p:val>
                                            <p:strVal val="#ppt_x"/>
                                          </p:val>
                                        </p:tav>
                                      </p:tavLst>
                                    </p:anim>
                                    <p:anim calcmode="lin" valueType="num">
                                      <p:cBhvr additive="base">
                                        <p:cTn id="249" dur="500" fill="hold"/>
                                        <p:tgtEl>
                                          <p:spTgt spid="463"/>
                                        </p:tgtEl>
                                        <p:attrNameLst>
                                          <p:attrName>ppt_y</p:attrName>
                                        </p:attrNameLst>
                                      </p:cBhvr>
                                      <p:tavLst>
                                        <p:tav tm="0">
                                          <p:val>
                                            <p:strVal val="1+#ppt_h/2"/>
                                          </p:val>
                                        </p:tav>
                                        <p:tav tm="100000">
                                          <p:val>
                                            <p:strVal val="#ppt_y"/>
                                          </p:val>
                                        </p:tav>
                                      </p:tavLst>
                                    </p:anim>
                                  </p:childTnLst>
                                </p:cTn>
                              </p:par>
                              <p:par>
                                <p:cTn id="250" presetID="2" presetClass="entr" presetSubtype="4" fill="hold" grpId="0" nodeType="withEffect">
                                  <p:stCondLst>
                                    <p:cond delay="0"/>
                                  </p:stCondLst>
                                  <p:childTnLst>
                                    <p:set>
                                      <p:cBhvr>
                                        <p:cTn id="251" dur="1" fill="hold">
                                          <p:stCondLst>
                                            <p:cond delay="0"/>
                                          </p:stCondLst>
                                        </p:cTn>
                                        <p:tgtEl>
                                          <p:spTgt spid="468"/>
                                        </p:tgtEl>
                                        <p:attrNameLst>
                                          <p:attrName>style.visibility</p:attrName>
                                        </p:attrNameLst>
                                      </p:cBhvr>
                                      <p:to>
                                        <p:strVal val="visible"/>
                                      </p:to>
                                    </p:set>
                                    <p:anim calcmode="lin" valueType="num">
                                      <p:cBhvr additive="base">
                                        <p:cTn id="252" dur="500" fill="hold"/>
                                        <p:tgtEl>
                                          <p:spTgt spid="468"/>
                                        </p:tgtEl>
                                        <p:attrNameLst>
                                          <p:attrName>ppt_x</p:attrName>
                                        </p:attrNameLst>
                                      </p:cBhvr>
                                      <p:tavLst>
                                        <p:tav tm="0">
                                          <p:val>
                                            <p:strVal val="#ppt_x"/>
                                          </p:val>
                                        </p:tav>
                                        <p:tav tm="100000">
                                          <p:val>
                                            <p:strVal val="#ppt_x"/>
                                          </p:val>
                                        </p:tav>
                                      </p:tavLst>
                                    </p:anim>
                                    <p:anim calcmode="lin" valueType="num">
                                      <p:cBhvr additive="base">
                                        <p:cTn id="253" dur="500" fill="hold"/>
                                        <p:tgtEl>
                                          <p:spTgt spid="468"/>
                                        </p:tgtEl>
                                        <p:attrNameLst>
                                          <p:attrName>ppt_y</p:attrName>
                                        </p:attrNameLst>
                                      </p:cBhvr>
                                      <p:tavLst>
                                        <p:tav tm="0">
                                          <p:val>
                                            <p:strVal val="1+#ppt_h/2"/>
                                          </p:val>
                                        </p:tav>
                                        <p:tav tm="100000">
                                          <p:val>
                                            <p:strVal val="#ppt_y"/>
                                          </p:val>
                                        </p:tav>
                                      </p:tavLst>
                                    </p:anim>
                                  </p:childTnLst>
                                </p:cTn>
                              </p:par>
                              <p:par>
                                <p:cTn id="254" presetID="2" presetClass="entr" presetSubtype="4" fill="hold" grpId="0" nodeType="withEffect">
                                  <p:stCondLst>
                                    <p:cond delay="0"/>
                                  </p:stCondLst>
                                  <p:childTnLst>
                                    <p:set>
                                      <p:cBhvr>
                                        <p:cTn id="255" dur="1" fill="hold">
                                          <p:stCondLst>
                                            <p:cond delay="0"/>
                                          </p:stCondLst>
                                        </p:cTn>
                                        <p:tgtEl>
                                          <p:spTgt spid="462"/>
                                        </p:tgtEl>
                                        <p:attrNameLst>
                                          <p:attrName>style.visibility</p:attrName>
                                        </p:attrNameLst>
                                      </p:cBhvr>
                                      <p:to>
                                        <p:strVal val="visible"/>
                                      </p:to>
                                    </p:set>
                                    <p:anim calcmode="lin" valueType="num">
                                      <p:cBhvr additive="base">
                                        <p:cTn id="256" dur="500" fill="hold"/>
                                        <p:tgtEl>
                                          <p:spTgt spid="462"/>
                                        </p:tgtEl>
                                        <p:attrNameLst>
                                          <p:attrName>ppt_x</p:attrName>
                                        </p:attrNameLst>
                                      </p:cBhvr>
                                      <p:tavLst>
                                        <p:tav tm="0">
                                          <p:val>
                                            <p:strVal val="#ppt_x"/>
                                          </p:val>
                                        </p:tav>
                                        <p:tav tm="100000">
                                          <p:val>
                                            <p:strVal val="#ppt_x"/>
                                          </p:val>
                                        </p:tav>
                                      </p:tavLst>
                                    </p:anim>
                                    <p:anim calcmode="lin" valueType="num">
                                      <p:cBhvr additive="base">
                                        <p:cTn id="257" dur="500" fill="hold"/>
                                        <p:tgtEl>
                                          <p:spTgt spid="462"/>
                                        </p:tgtEl>
                                        <p:attrNameLst>
                                          <p:attrName>ppt_y</p:attrName>
                                        </p:attrNameLst>
                                      </p:cBhvr>
                                      <p:tavLst>
                                        <p:tav tm="0">
                                          <p:val>
                                            <p:strVal val="1+#ppt_h/2"/>
                                          </p:val>
                                        </p:tav>
                                        <p:tav tm="100000">
                                          <p:val>
                                            <p:strVal val="#ppt_y"/>
                                          </p:val>
                                        </p:tav>
                                      </p:tavLst>
                                    </p:anim>
                                  </p:childTnLst>
                                </p:cTn>
                              </p:par>
                              <p:par>
                                <p:cTn id="258" presetID="2" presetClass="entr" presetSubtype="4" fill="hold" grpId="0" nodeType="withEffect">
                                  <p:stCondLst>
                                    <p:cond delay="0"/>
                                  </p:stCondLst>
                                  <p:childTnLst>
                                    <p:set>
                                      <p:cBhvr>
                                        <p:cTn id="259" dur="1" fill="hold">
                                          <p:stCondLst>
                                            <p:cond delay="0"/>
                                          </p:stCondLst>
                                        </p:cTn>
                                        <p:tgtEl>
                                          <p:spTgt spid="469"/>
                                        </p:tgtEl>
                                        <p:attrNameLst>
                                          <p:attrName>style.visibility</p:attrName>
                                        </p:attrNameLst>
                                      </p:cBhvr>
                                      <p:to>
                                        <p:strVal val="visible"/>
                                      </p:to>
                                    </p:set>
                                    <p:anim calcmode="lin" valueType="num">
                                      <p:cBhvr additive="base">
                                        <p:cTn id="260" dur="500" fill="hold"/>
                                        <p:tgtEl>
                                          <p:spTgt spid="469"/>
                                        </p:tgtEl>
                                        <p:attrNameLst>
                                          <p:attrName>ppt_x</p:attrName>
                                        </p:attrNameLst>
                                      </p:cBhvr>
                                      <p:tavLst>
                                        <p:tav tm="0">
                                          <p:val>
                                            <p:strVal val="#ppt_x"/>
                                          </p:val>
                                        </p:tav>
                                        <p:tav tm="100000">
                                          <p:val>
                                            <p:strVal val="#ppt_x"/>
                                          </p:val>
                                        </p:tav>
                                      </p:tavLst>
                                    </p:anim>
                                    <p:anim calcmode="lin" valueType="num">
                                      <p:cBhvr additive="base">
                                        <p:cTn id="261" dur="500" fill="hold"/>
                                        <p:tgtEl>
                                          <p:spTgt spid="469"/>
                                        </p:tgtEl>
                                        <p:attrNameLst>
                                          <p:attrName>ppt_y</p:attrName>
                                        </p:attrNameLst>
                                      </p:cBhvr>
                                      <p:tavLst>
                                        <p:tav tm="0">
                                          <p:val>
                                            <p:strVal val="1+#ppt_h/2"/>
                                          </p:val>
                                        </p:tav>
                                        <p:tav tm="100000">
                                          <p:val>
                                            <p:strVal val="#ppt_y"/>
                                          </p:val>
                                        </p:tav>
                                      </p:tavLst>
                                    </p:anim>
                                  </p:childTnLst>
                                </p:cTn>
                              </p:par>
                            </p:childTnLst>
                          </p:cTn>
                        </p:par>
                      </p:childTnLst>
                    </p:cTn>
                  </p:par>
                  <p:par>
                    <p:cTn id="262" fill="hold">
                      <p:stCondLst>
                        <p:cond delay="indefinite"/>
                      </p:stCondLst>
                      <p:childTnLst>
                        <p:par>
                          <p:cTn id="263" fill="hold">
                            <p:stCondLst>
                              <p:cond delay="0"/>
                            </p:stCondLst>
                            <p:childTnLst>
                              <p:par>
                                <p:cTn id="264" presetID="2" presetClass="entr" presetSubtype="4" fill="hold" grpId="0" nodeType="clickEffect">
                                  <p:stCondLst>
                                    <p:cond delay="0"/>
                                  </p:stCondLst>
                                  <p:childTnLst>
                                    <p:set>
                                      <p:cBhvr>
                                        <p:cTn id="265" dur="1" fill="hold">
                                          <p:stCondLst>
                                            <p:cond delay="0"/>
                                          </p:stCondLst>
                                        </p:cTn>
                                        <p:tgtEl>
                                          <p:spTgt spid="332"/>
                                        </p:tgtEl>
                                        <p:attrNameLst>
                                          <p:attrName>style.visibility</p:attrName>
                                        </p:attrNameLst>
                                      </p:cBhvr>
                                      <p:to>
                                        <p:strVal val="visible"/>
                                      </p:to>
                                    </p:set>
                                    <p:anim calcmode="lin" valueType="num">
                                      <p:cBhvr additive="base">
                                        <p:cTn id="266" dur="500" fill="hold"/>
                                        <p:tgtEl>
                                          <p:spTgt spid="332"/>
                                        </p:tgtEl>
                                        <p:attrNameLst>
                                          <p:attrName>ppt_x</p:attrName>
                                        </p:attrNameLst>
                                      </p:cBhvr>
                                      <p:tavLst>
                                        <p:tav tm="0">
                                          <p:val>
                                            <p:strVal val="#ppt_x"/>
                                          </p:val>
                                        </p:tav>
                                        <p:tav tm="100000">
                                          <p:val>
                                            <p:strVal val="#ppt_x"/>
                                          </p:val>
                                        </p:tav>
                                      </p:tavLst>
                                    </p:anim>
                                    <p:anim calcmode="lin" valueType="num">
                                      <p:cBhvr additive="base">
                                        <p:cTn id="267" dur="500" fill="hold"/>
                                        <p:tgtEl>
                                          <p:spTgt spid="332"/>
                                        </p:tgtEl>
                                        <p:attrNameLst>
                                          <p:attrName>ppt_y</p:attrName>
                                        </p:attrNameLst>
                                      </p:cBhvr>
                                      <p:tavLst>
                                        <p:tav tm="0">
                                          <p:val>
                                            <p:strVal val="1+#ppt_h/2"/>
                                          </p:val>
                                        </p:tav>
                                        <p:tav tm="100000">
                                          <p:val>
                                            <p:strVal val="#ppt_y"/>
                                          </p:val>
                                        </p:tav>
                                      </p:tavLst>
                                    </p:anim>
                                  </p:childTnLst>
                                </p:cTn>
                              </p:par>
                              <p:par>
                                <p:cTn id="268" presetID="2" presetClass="entr" presetSubtype="4" fill="hold" grpId="0" nodeType="withEffect">
                                  <p:stCondLst>
                                    <p:cond delay="0"/>
                                  </p:stCondLst>
                                  <p:childTnLst>
                                    <p:set>
                                      <p:cBhvr>
                                        <p:cTn id="269" dur="1" fill="hold">
                                          <p:stCondLst>
                                            <p:cond delay="0"/>
                                          </p:stCondLst>
                                        </p:cTn>
                                        <p:tgtEl>
                                          <p:spTgt spid="198"/>
                                        </p:tgtEl>
                                        <p:attrNameLst>
                                          <p:attrName>style.visibility</p:attrName>
                                        </p:attrNameLst>
                                      </p:cBhvr>
                                      <p:to>
                                        <p:strVal val="visible"/>
                                      </p:to>
                                    </p:set>
                                    <p:anim calcmode="lin" valueType="num">
                                      <p:cBhvr additive="base">
                                        <p:cTn id="270" dur="500" fill="hold"/>
                                        <p:tgtEl>
                                          <p:spTgt spid="198"/>
                                        </p:tgtEl>
                                        <p:attrNameLst>
                                          <p:attrName>ppt_x</p:attrName>
                                        </p:attrNameLst>
                                      </p:cBhvr>
                                      <p:tavLst>
                                        <p:tav tm="0">
                                          <p:val>
                                            <p:strVal val="#ppt_x"/>
                                          </p:val>
                                        </p:tav>
                                        <p:tav tm="100000">
                                          <p:val>
                                            <p:strVal val="#ppt_x"/>
                                          </p:val>
                                        </p:tav>
                                      </p:tavLst>
                                    </p:anim>
                                    <p:anim calcmode="lin" valueType="num">
                                      <p:cBhvr additive="base">
                                        <p:cTn id="271" dur="500" fill="hold"/>
                                        <p:tgtEl>
                                          <p:spTgt spid="198"/>
                                        </p:tgtEl>
                                        <p:attrNameLst>
                                          <p:attrName>ppt_y</p:attrName>
                                        </p:attrNameLst>
                                      </p:cBhvr>
                                      <p:tavLst>
                                        <p:tav tm="0">
                                          <p:val>
                                            <p:strVal val="1+#ppt_h/2"/>
                                          </p:val>
                                        </p:tav>
                                        <p:tav tm="100000">
                                          <p:val>
                                            <p:strVal val="#ppt_y"/>
                                          </p:val>
                                        </p:tav>
                                      </p:tavLst>
                                    </p:anim>
                                  </p:childTnLst>
                                </p:cTn>
                              </p:par>
                            </p:childTnLst>
                          </p:cTn>
                        </p:par>
                      </p:childTnLst>
                    </p:cTn>
                  </p:par>
                  <p:par>
                    <p:cTn id="272" fill="hold">
                      <p:stCondLst>
                        <p:cond delay="indefinite"/>
                      </p:stCondLst>
                      <p:childTnLst>
                        <p:par>
                          <p:cTn id="273" fill="hold">
                            <p:stCondLst>
                              <p:cond delay="0"/>
                            </p:stCondLst>
                            <p:childTnLst>
                              <p:par>
                                <p:cTn id="274" presetID="22" presetClass="entr" presetSubtype="4" fill="hold" nodeType="clickEffect">
                                  <p:stCondLst>
                                    <p:cond delay="0"/>
                                  </p:stCondLst>
                                  <p:childTnLst>
                                    <p:set>
                                      <p:cBhvr>
                                        <p:cTn id="275" dur="1" fill="hold">
                                          <p:stCondLst>
                                            <p:cond delay="0"/>
                                          </p:stCondLst>
                                        </p:cTn>
                                        <p:tgtEl>
                                          <p:spTgt spid="211"/>
                                        </p:tgtEl>
                                        <p:attrNameLst>
                                          <p:attrName>style.visibility</p:attrName>
                                        </p:attrNameLst>
                                      </p:cBhvr>
                                      <p:to>
                                        <p:strVal val="visible"/>
                                      </p:to>
                                    </p:set>
                                    <p:animEffect transition="in" filter="wipe(down)">
                                      <p:cBhvr>
                                        <p:cTn id="276" dur="500"/>
                                        <p:tgtEl>
                                          <p:spTgt spid="211"/>
                                        </p:tgtEl>
                                      </p:cBhvr>
                                    </p:animEffect>
                                  </p:childTnLst>
                                </p:cTn>
                              </p:par>
                            </p:childTnLst>
                          </p:cTn>
                        </p:par>
                      </p:childTnLst>
                    </p:cTn>
                  </p:par>
                  <p:par>
                    <p:cTn id="277" fill="hold">
                      <p:stCondLst>
                        <p:cond delay="indefinite"/>
                      </p:stCondLst>
                      <p:childTnLst>
                        <p:par>
                          <p:cTn id="278" fill="hold">
                            <p:stCondLst>
                              <p:cond delay="0"/>
                            </p:stCondLst>
                            <p:childTnLst>
                              <p:par>
                                <p:cTn id="279" presetID="2" presetClass="entr" presetSubtype="4" fill="hold" grpId="0" nodeType="clickEffect">
                                  <p:stCondLst>
                                    <p:cond delay="0"/>
                                  </p:stCondLst>
                                  <p:childTnLst>
                                    <p:set>
                                      <p:cBhvr>
                                        <p:cTn id="280" dur="1" fill="hold">
                                          <p:stCondLst>
                                            <p:cond delay="0"/>
                                          </p:stCondLst>
                                        </p:cTn>
                                        <p:tgtEl>
                                          <p:spTgt spid="452"/>
                                        </p:tgtEl>
                                        <p:attrNameLst>
                                          <p:attrName>style.visibility</p:attrName>
                                        </p:attrNameLst>
                                      </p:cBhvr>
                                      <p:to>
                                        <p:strVal val="visible"/>
                                      </p:to>
                                    </p:set>
                                    <p:anim calcmode="lin" valueType="num">
                                      <p:cBhvr additive="base">
                                        <p:cTn id="281" dur="500" fill="hold"/>
                                        <p:tgtEl>
                                          <p:spTgt spid="452"/>
                                        </p:tgtEl>
                                        <p:attrNameLst>
                                          <p:attrName>ppt_x</p:attrName>
                                        </p:attrNameLst>
                                      </p:cBhvr>
                                      <p:tavLst>
                                        <p:tav tm="0">
                                          <p:val>
                                            <p:strVal val="#ppt_x"/>
                                          </p:val>
                                        </p:tav>
                                        <p:tav tm="100000">
                                          <p:val>
                                            <p:strVal val="#ppt_x"/>
                                          </p:val>
                                        </p:tav>
                                      </p:tavLst>
                                    </p:anim>
                                    <p:anim calcmode="lin" valueType="num">
                                      <p:cBhvr additive="base">
                                        <p:cTn id="282" dur="500" fill="hold"/>
                                        <p:tgtEl>
                                          <p:spTgt spid="452"/>
                                        </p:tgtEl>
                                        <p:attrNameLst>
                                          <p:attrName>ppt_y</p:attrName>
                                        </p:attrNameLst>
                                      </p:cBhvr>
                                      <p:tavLst>
                                        <p:tav tm="0">
                                          <p:val>
                                            <p:strVal val="1+#ppt_h/2"/>
                                          </p:val>
                                        </p:tav>
                                        <p:tav tm="100000">
                                          <p:val>
                                            <p:strVal val="#ppt_y"/>
                                          </p:val>
                                        </p:tav>
                                      </p:tavLst>
                                    </p:anim>
                                  </p:childTnLst>
                                </p:cTn>
                              </p:par>
                              <p:par>
                                <p:cTn id="283" presetID="2" presetClass="entr" presetSubtype="4" fill="hold" grpId="0" nodeType="withEffect">
                                  <p:stCondLst>
                                    <p:cond delay="0"/>
                                  </p:stCondLst>
                                  <p:childTnLst>
                                    <p:set>
                                      <p:cBhvr>
                                        <p:cTn id="284" dur="1" fill="hold">
                                          <p:stCondLst>
                                            <p:cond delay="0"/>
                                          </p:stCondLst>
                                        </p:cTn>
                                        <p:tgtEl>
                                          <p:spTgt spid="345"/>
                                        </p:tgtEl>
                                        <p:attrNameLst>
                                          <p:attrName>style.visibility</p:attrName>
                                        </p:attrNameLst>
                                      </p:cBhvr>
                                      <p:to>
                                        <p:strVal val="visible"/>
                                      </p:to>
                                    </p:set>
                                    <p:anim calcmode="lin" valueType="num">
                                      <p:cBhvr additive="base">
                                        <p:cTn id="285" dur="500" fill="hold"/>
                                        <p:tgtEl>
                                          <p:spTgt spid="345"/>
                                        </p:tgtEl>
                                        <p:attrNameLst>
                                          <p:attrName>ppt_x</p:attrName>
                                        </p:attrNameLst>
                                      </p:cBhvr>
                                      <p:tavLst>
                                        <p:tav tm="0">
                                          <p:val>
                                            <p:strVal val="#ppt_x"/>
                                          </p:val>
                                        </p:tav>
                                        <p:tav tm="100000">
                                          <p:val>
                                            <p:strVal val="#ppt_x"/>
                                          </p:val>
                                        </p:tav>
                                      </p:tavLst>
                                    </p:anim>
                                    <p:anim calcmode="lin" valueType="num">
                                      <p:cBhvr additive="base">
                                        <p:cTn id="286" dur="500" fill="hold"/>
                                        <p:tgtEl>
                                          <p:spTgt spid="345"/>
                                        </p:tgtEl>
                                        <p:attrNameLst>
                                          <p:attrName>ppt_y</p:attrName>
                                        </p:attrNameLst>
                                      </p:cBhvr>
                                      <p:tavLst>
                                        <p:tav tm="0">
                                          <p:val>
                                            <p:strVal val="1+#ppt_h/2"/>
                                          </p:val>
                                        </p:tav>
                                        <p:tav tm="100000">
                                          <p:val>
                                            <p:strVal val="#ppt_y"/>
                                          </p:val>
                                        </p:tav>
                                      </p:tavLst>
                                    </p:anim>
                                  </p:childTnLst>
                                </p:cTn>
                              </p:par>
                              <p:par>
                                <p:cTn id="287" presetID="2" presetClass="entr" presetSubtype="4" fill="hold" grpId="0" nodeType="withEffect">
                                  <p:stCondLst>
                                    <p:cond delay="0"/>
                                  </p:stCondLst>
                                  <p:childTnLst>
                                    <p:set>
                                      <p:cBhvr>
                                        <p:cTn id="288" dur="1" fill="hold">
                                          <p:stCondLst>
                                            <p:cond delay="0"/>
                                          </p:stCondLst>
                                        </p:cTn>
                                        <p:tgtEl>
                                          <p:spTgt spid="451"/>
                                        </p:tgtEl>
                                        <p:attrNameLst>
                                          <p:attrName>style.visibility</p:attrName>
                                        </p:attrNameLst>
                                      </p:cBhvr>
                                      <p:to>
                                        <p:strVal val="visible"/>
                                      </p:to>
                                    </p:set>
                                    <p:anim calcmode="lin" valueType="num">
                                      <p:cBhvr additive="base">
                                        <p:cTn id="289" dur="500" fill="hold"/>
                                        <p:tgtEl>
                                          <p:spTgt spid="451"/>
                                        </p:tgtEl>
                                        <p:attrNameLst>
                                          <p:attrName>ppt_x</p:attrName>
                                        </p:attrNameLst>
                                      </p:cBhvr>
                                      <p:tavLst>
                                        <p:tav tm="0">
                                          <p:val>
                                            <p:strVal val="#ppt_x"/>
                                          </p:val>
                                        </p:tav>
                                        <p:tav tm="100000">
                                          <p:val>
                                            <p:strVal val="#ppt_x"/>
                                          </p:val>
                                        </p:tav>
                                      </p:tavLst>
                                    </p:anim>
                                    <p:anim calcmode="lin" valueType="num">
                                      <p:cBhvr additive="base">
                                        <p:cTn id="290" dur="500" fill="hold"/>
                                        <p:tgtEl>
                                          <p:spTgt spid="451"/>
                                        </p:tgtEl>
                                        <p:attrNameLst>
                                          <p:attrName>ppt_y</p:attrName>
                                        </p:attrNameLst>
                                      </p:cBhvr>
                                      <p:tavLst>
                                        <p:tav tm="0">
                                          <p:val>
                                            <p:strVal val="1+#ppt_h/2"/>
                                          </p:val>
                                        </p:tav>
                                        <p:tav tm="100000">
                                          <p:val>
                                            <p:strVal val="#ppt_y"/>
                                          </p:val>
                                        </p:tav>
                                      </p:tavLst>
                                    </p:anim>
                                  </p:childTnLst>
                                </p:cTn>
                              </p:par>
                              <p:par>
                                <p:cTn id="291" presetID="2" presetClass="entr" presetSubtype="4" fill="hold" grpId="0" nodeType="withEffect">
                                  <p:stCondLst>
                                    <p:cond delay="0"/>
                                  </p:stCondLst>
                                  <p:childTnLst>
                                    <p:set>
                                      <p:cBhvr>
                                        <p:cTn id="292" dur="1" fill="hold">
                                          <p:stCondLst>
                                            <p:cond delay="0"/>
                                          </p:stCondLst>
                                        </p:cTn>
                                        <p:tgtEl>
                                          <p:spTgt spid="476"/>
                                        </p:tgtEl>
                                        <p:attrNameLst>
                                          <p:attrName>style.visibility</p:attrName>
                                        </p:attrNameLst>
                                      </p:cBhvr>
                                      <p:to>
                                        <p:strVal val="visible"/>
                                      </p:to>
                                    </p:set>
                                    <p:anim calcmode="lin" valueType="num">
                                      <p:cBhvr additive="base">
                                        <p:cTn id="293" dur="500" fill="hold"/>
                                        <p:tgtEl>
                                          <p:spTgt spid="476"/>
                                        </p:tgtEl>
                                        <p:attrNameLst>
                                          <p:attrName>ppt_x</p:attrName>
                                        </p:attrNameLst>
                                      </p:cBhvr>
                                      <p:tavLst>
                                        <p:tav tm="0">
                                          <p:val>
                                            <p:strVal val="#ppt_x"/>
                                          </p:val>
                                        </p:tav>
                                        <p:tav tm="100000">
                                          <p:val>
                                            <p:strVal val="#ppt_x"/>
                                          </p:val>
                                        </p:tav>
                                      </p:tavLst>
                                    </p:anim>
                                    <p:anim calcmode="lin" valueType="num">
                                      <p:cBhvr additive="base">
                                        <p:cTn id="294" dur="500" fill="hold"/>
                                        <p:tgtEl>
                                          <p:spTgt spid="476"/>
                                        </p:tgtEl>
                                        <p:attrNameLst>
                                          <p:attrName>ppt_y</p:attrName>
                                        </p:attrNameLst>
                                      </p:cBhvr>
                                      <p:tavLst>
                                        <p:tav tm="0">
                                          <p:val>
                                            <p:strVal val="1+#ppt_h/2"/>
                                          </p:val>
                                        </p:tav>
                                        <p:tav tm="100000">
                                          <p:val>
                                            <p:strVal val="#ppt_y"/>
                                          </p:val>
                                        </p:tav>
                                      </p:tavLst>
                                    </p:anim>
                                  </p:childTnLst>
                                </p:cTn>
                              </p:par>
                            </p:childTnLst>
                          </p:cTn>
                        </p:par>
                      </p:childTnLst>
                    </p:cTn>
                  </p:par>
                  <p:par>
                    <p:cTn id="295" fill="hold">
                      <p:stCondLst>
                        <p:cond delay="indefinite"/>
                      </p:stCondLst>
                      <p:childTnLst>
                        <p:par>
                          <p:cTn id="296" fill="hold">
                            <p:stCondLst>
                              <p:cond delay="0"/>
                            </p:stCondLst>
                            <p:childTnLst>
                              <p:par>
                                <p:cTn id="297" presetID="2" presetClass="entr" presetSubtype="4" fill="hold" grpId="0" nodeType="clickEffect">
                                  <p:stCondLst>
                                    <p:cond delay="0"/>
                                  </p:stCondLst>
                                  <p:childTnLst>
                                    <p:set>
                                      <p:cBhvr>
                                        <p:cTn id="298" dur="1" fill="hold">
                                          <p:stCondLst>
                                            <p:cond delay="0"/>
                                          </p:stCondLst>
                                        </p:cTn>
                                        <p:tgtEl>
                                          <p:spTgt spid="355"/>
                                        </p:tgtEl>
                                        <p:attrNameLst>
                                          <p:attrName>style.visibility</p:attrName>
                                        </p:attrNameLst>
                                      </p:cBhvr>
                                      <p:to>
                                        <p:strVal val="visible"/>
                                      </p:to>
                                    </p:set>
                                    <p:anim calcmode="lin" valueType="num">
                                      <p:cBhvr additive="base">
                                        <p:cTn id="299" dur="500" fill="hold"/>
                                        <p:tgtEl>
                                          <p:spTgt spid="355"/>
                                        </p:tgtEl>
                                        <p:attrNameLst>
                                          <p:attrName>ppt_x</p:attrName>
                                        </p:attrNameLst>
                                      </p:cBhvr>
                                      <p:tavLst>
                                        <p:tav tm="0">
                                          <p:val>
                                            <p:strVal val="#ppt_x"/>
                                          </p:val>
                                        </p:tav>
                                        <p:tav tm="100000">
                                          <p:val>
                                            <p:strVal val="#ppt_x"/>
                                          </p:val>
                                        </p:tav>
                                      </p:tavLst>
                                    </p:anim>
                                    <p:anim calcmode="lin" valueType="num">
                                      <p:cBhvr additive="base">
                                        <p:cTn id="300" dur="500" fill="hold"/>
                                        <p:tgtEl>
                                          <p:spTgt spid="355"/>
                                        </p:tgtEl>
                                        <p:attrNameLst>
                                          <p:attrName>ppt_y</p:attrName>
                                        </p:attrNameLst>
                                      </p:cBhvr>
                                      <p:tavLst>
                                        <p:tav tm="0">
                                          <p:val>
                                            <p:strVal val="1+#ppt_h/2"/>
                                          </p:val>
                                        </p:tav>
                                        <p:tav tm="100000">
                                          <p:val>
                                            <p:strVal val="#ppt_y"/>
                                          </p:val>
                                        </p:tav>
                                      </p:tavLst>
                                    </p:anim>
                                  </p:childTnLst>
                                </p:cTn>
                              </p:par>
                            </p:childTnLst>
                          </p:cTn>
                        </p:par>
                      </p:childTnLst>
                    </p:cTn>
                  </p:par>
                  <p:par>
                    <p:cTn id="301" fill="hold">
                      <p:stCondLst>
                        <p:cond delay="indefinite"/>
                      </p:stCondLst>
                      <p:childTnLst>
                        <p:par>
                          <p:cTn id="302" fill="hold">
                            <p:stCondLst>
                              <p:cond delay="0"/>
                            </p:stCondLst>
                            <p:childTnLst>
                              <p:par>
                                <p:cTn id="303" presetID="22" presetClass="entr" presetSubtype="4" fill="hold" nodeType="clickEffect">
                                  <p:stCondLst>
                                    <p:cond delay="0"/>
                                  </p:stCondLst>
                                  <p:childTnLst>
                                    <p:set>
                                      <p:cBhvr>
                                        <p:cTn id="304" dur="1" fill="hold">
                                          <p:stCondLst>
                                            <p:cond delay="0"/>
                                          </p:stCondLst>
                                        </p:cTn>
                                        <p:tgtEl>
                                          <p:spTgt spid="215"/>
                                        </p:tgtEl>
                                        <p:attrNameLst>
                                          <p:attrName>style.visibility</p:attrName>
                                        </p:attrNameLst>
                                      </p:cBhvr>
                                      <p:to>
                                        <p:strVal val="visible"/>
                                      </p:to>
                                    </p:set>
                                    <p:animEffect transition="in" filter="wipe(down)">
                                      <p:cBhvr>
                                        <p:cTn id="305" dur="500"/>
                                        <p:tgtEl>
                                          <p:spTgt spid="215"/>
                                        </p:tgtEl>
                                      </p:cBhvr>
                                    </p:animEffect>
                                  </p:childTnLst>
                                </p:cTn>
                              </p:par>
                              <p:par>
                                <p:cTn id="306" presetID="22" presetClass="entr" presetSubtype="4" fill="hold" nodeType="withEffect">
                                  <p:stCondLst>
                                    <p:cond delay="0"/>
                                  </p:stCondLst>
                                  <p:childTnLst>
                                    <p:set>
                                      <p:cBhvr>
                                        <p:cTn id="307" dur="1" fill="hold">
                                          <p:stCondLst>
                                            <p:cond delay="0"/>
                                          </p:stCondLst>
                                        </p:cTn>
                                        <p:tgtEl>
                                          <p:spTgt spid="192"/>
                                        </p:tgtEl>
                                        <p:attrNameLst>
                                          <p:attrName>style.visibility</p:attrName>
                                        </p:attrNameLst>
                                      </p:cBhvr>
                                      <p:to>
                                        <p:strVal val="visible"/>
                                      </p:to>
                                    </p:set>
                                    <p:animEffect transition="in" filter="wipe(down)">
                                      <p:cBhvr>
                                        <p:cTn id="308" dur="500"/>
                                        <p:tgtEl>
                                          <p:spTgt spid="192"/>
                                        </p:tgtEl>
                                      </p:cBhvr>
                                    </p:animEffect>
                                  </p:childTnLst>
                                </p:cTn>
                              </p:par>
                              <p:par>
                                <p:cTn id="309" presetID="2" presetClass="entr" presetSubtype="4" fill="hold" grpId="0" nodeType="withEffect">
                                  <p:stCondLst>
                                    <p:cond delay="0"/>
                                  </p:stCondLst>
                                  <p:childTnLst>
                                    <p:set>
                                      <p:cBhvr>
                                        <p:cTn id="310" dur="1" fill="hold">
                                          <p:stCondLst>
                                            <p:cond delay="0"/>
                                          </p:stCondLst>
                                        </p:cTn>
                                        <p:tgtEl>
                                          <p:spTgt spid="253"/>
                                        </p:tgtEl>
                                        <p:attrNameLst>
                                          <p:attrName>style.visibility</p:attrName>
                                        </p:attrNameLst>
                                      </p:cBhvr>
                                      <p:to>
                                        <p:strVal val="visible"/>
                                      </p:to>
                                    </p:set>
                                    <p:anim calcmode="lin" valueType="num">
                                      <p:cBhvr additive="base">
                                        <p:cTn id="311" dur="500" fill="hold"/>
                                        <p:tgtEl>
                                          <p:spTgt spid="253"/>
                                        </p:tgtEl>
                                        <p:attrNameLst>
                                          <p:attrName>ppt_x</p:attrName>
                                        </p:attrNameLst>
                                      </p:cBhvr>
                                      <p:tavLst>
                                        <p:tav tm="0">
                                          <p:val>
                                            <p:strVal val="#ppt_x"/>
                                          </p:val>
                                        </p:tav>
                                        <p:tav tm="100000">
                                          <p:val>
                                            <p:strVal val="#ppt_x"/>
                                          </p:val>
                                        </p:tav>
                                      </p:tavLst>
                                    </p:anim>
                                    <p:anim calcmode="lin" valueType="num">
                                      <p:cBhvr additive="base">
                                        <p:cTn id="312" dur="500" fill="hold"/>
                                        <p:tgtEl>
                                          <p:spTgt spid="253"/>
                                        </p:tgtEl>
                                        <p:attrNameLst>
                                          <p:attrName>ppt_y</p:attrName>
                                        </p:attrNameLst>
                                      </p:cBhvr>
                                      <p:tavLst>
                                        <p:tav tm="0">
                                          <p:val>
                                            <p:strVal val="1+#ppt_h/2"/>
                                          </p:val>
                                        </p:tav>
                                        <p:tav tm="100000">
                                          <p:val>
                                            <p:strVal val="#ppt_y"/>
                                          </p:val>
                                        </p:tav>
                                      </p:tavLst>
                                    </p:anim>
                                  </p:childTnLst>
                                </p:cTn>
                              </p:par>
                              <p:par>
                                <p:cTn id="313" presetID="2" presetClass="entr" presetSubtype="4" fill="hold" grpId="0" nodeType="withEffect">
                                  <p:stCondLst>
                                    <p:cond delay="0"/>
                                  </p:stCondLst>
                                  <p:childTnLst>
                                    <p:set>
                                      <p:cBhvr>
                                        <p:cTn id="314" dur="1" fill="hold">
                                          <p:stCondLst>
                                            <p:cond delay="0"/>
                                          </p:stCondLst>
                                        </p:cTn>
                                        <p:tgtEl>
                                          <p:spTgt spid="239"/>
                                        </p:tgtEl>
                                        <p:attrNameLst>
                                          <p:attrName>style.visibility</p:attrName>
                                        </p:attrNameLst>
                                      </p:cBhvr>
                                      <p:to>
                                        <p:strVal val="visible"/>
                                      </p:to>
                                    </p:set>
                                    <p:anim calcmode="lin" valueType="num">
                                      <p:cBhvr additive="base">
                                        <p:cTn id="315" dur="500" fill="hold"/>
                                        <p:tgtEl>
                                          <p:spTgt spid="239"/>
                                        </p:tgtEl>
                                        <p:attrNameLst>
                                          <p:attrName>ppt_x</p:attrName>
                                        </p:attrNameLst>
                                      </p:cBhvr>
                                      <p:tavLst>
                                        <p:tav tm="0">
                                          <p:val>
                                            <p:strVal val="#ppt_x"/>
                                          </p:val>
                                        </p:tav>
                                        <p:tav tm="100000">
                                          <p:val>
                                            <p:strVal val="#ppt_x"/>
                                          </p:val>
                                        </p:tav>
                                      </p:tavLst>
                                    </p:anim>
                                    <p:anim calcmode="lin" valueType="num">
                                      <p:cBhvr additive="base">
                                        <p:cTn id="316" dur="500" fill="hold"/>
                                        <p:tgtEl>
                                          <p:spTgt spid="239"/>
                                        </p:tgtEl>
                                        <p:attrNameLst>
                                          <p:attrName>ppt_y</p:attrName>
                                        </p:attrNameLst>
                                      </p:cBhvr>
                                      <p:tavLst>
                                        <p:tav tm="0">
                                          <p:val>
                                            <p:strVal val="1+#ppt_h/2"/>
                                          </p:val>
                                        </p:tav>
                                        <p:tav tm="100000">
                                          <p:val>
                                            <p:strVal val="#ppt_y"/>
                                          </p:val>
                                        </p:tav>
                                      </p:tavLst>
                                    </p:anim>
                                  </p:childTnLst>
                                </p:cTn>
                              </p:par>
                            </p:childTnLst>
                          </p:cTn>
                        </p:par>
                      </p:childTnLst>
                    </p:cTn>
                  </p:par>
                  <p:par>
                    <p:cTn id="317" fill="hold">
                      <p:stCondLst>
                        <p:cond delay="indefinite"/>
                      </p:stCondLst>
                      <p:childTnLst>
                        <p:par>
                          <p:cTn id="318" fill="hold">
                            <p:stCondLst>
                              <p:cond delay="0"/>
                            </p:stCondLst>
                            <p:childTnLst>
                              <p:par>
                                <p:cTn id="319" presetID="2" presetClass="entr" presetSubtype="4" fill="hold" grpId="0" nodeType="clickEffect">
                                  <p:stCondLst>
                                    <p:cond delay="0"/>
                                  </p:stCondLst>
                                  <p:childTnLst>
                                    <p:set>
                                      <p:cBhvr>
                                        <p:cTn id="320" dur="1" fill="hold">
                                          <p:stCondLst>
                                            <p:cond delay="0"/>
                                          </p:stCondLst>
                                        </p:cTn>
                                        <p:tgtEl>
                                          <p:spTgt spid="405"/>
                                        </p:tgtEl>
                                        <p:attrNameLst>
                                          <p:attrName>style.visibility</p:attrName>
                                        </p:attrNameLst>
                                      </p:cBhvr>
                                      <p:to>
                                        <p:strVal val="visible"/>
                                      </p:to>
                                    </p:set>
                                    <p:anim calcmode="lin" valueType="num">
                                      <p:cBhvr additive="base">
                                        <p:cTn id="321" dur="500" fill="hold"/>
                                        <p:tgtEl>
                                          <p:spTgt spid="405"/>
                                        </p:tgtEl>
                                        <p:attrNameLst>
                                          <p:attrName>ppt_x</p:attrName>
                                        </p:attrNameLst>
                                      </p:cBhvr>
                                      <p:tavLst>
                                        <p:tav tm="0">
                                          <p:val>
                                            <p:strVal val="#ppt_x"/>
                                          </p:val>
                                        </p:tav>
                                        <p:tav tm="100000">
                                          <p:val>
                                            <p:strVal val="#ppt_x"/>
                                          </p:val>
                                        </p:tav>
                                      </p:tavLst>
                                    </p:anim>
                                    <p:anim calcmode="lin" valueType="num">
                                      <p:cBhvr additive="base">
                                        <p:cTn id="322" dur="500" fill="hold"/>
                                        <p:tgtEl>
                                          <p:spTgt spid="405"/>
                                        </p:tgtEl>
                                        <p:attrNameLst>
                                          <p:attrName>ppt_y</p:attrName>
                                        </p:attrNameLst>
                                      </p:cBhvr>
                                      <p:tavLst>
                                        <p:tav tm="0">
                                          <p:val>
                                            <p:strVal val="1+#ppt_h/2"/>
                                          </p:val>
                                        </p:tav>
                                        <p:tav tm="100000">
                                          <p:val>
                                            <p:strVal val="#ppt_y"/>
                                          </p:val>
                                        </p:tav>
                                      </p:tavLst>
                                    </p:anim>
                                  </p:childTnLst>
                                </p:cTn>
                              </p:par>
                              <p:par>
                                <p:cTn id="323" presetID="2" presetClass="entr" presetSubtype="4" fill="hold" grpId="0" nodeType="withEffect">
                                  <p:stCondLst>
                                    <p:cond delay="0"/>
                                  </p:stCondLst>
                                  <p:childTnLst>
                                    <p:set>
                                      <p:cBhvr>
                                        <p:cTn id="324" dur="1" fill="hold">
                                          <p:stCondLst>
                                            <p:cond delay="0"/>
                                          </p:stCondLst>
                                        </p:cTn>
                                        <p:tgtEl>
                                          <p:spTgt spid="404"/>
                                        </p:tgtEl>
                                        <p:attrNameLst>
                                          <p:attrName>style.visibility</p:attrName>
                                        </p:attrNameLst>
                                      </p:cBhvr>
                                      <p:to>
                                        <p:strVal val="visible"/>
                                      </p:to>
                                    </p:set>
                                    <p:anim calcmode="lin" valueType="num">
                                      <p:cBhvr additive="base">
                                        <p:cTn id="325" dur="500" fill="hold"/>
                                        <p:tgtEl>
                                          <p:spTgt spid="404"/>
                                        </p:tgtEl>
                                        <p:attrNameLst>
                                          <p:attrName>ppt_x</p:attrName>
                                        </p:attrNameLst>
                                      </p:cBhvr>
                                      <p:tavLst>
                                        <p:tav tm="0">
                                          <p:val>
                                            <p:strVal val="#ppt_x"/>
                                          </p:val>
                                        </p:tav>
                                        <p:tav tm="100000">
                                          <p:val>
                                            <p:strVal val="#ppt_x"/>
                                          </p:val>
                                        </p:tav>
                                      </p:tavLst>
                                    </p:anim>
                                    <p:anim calcmode="lin" valueType="num">
                                      <p:cBhvr additive="base">
                                        <p:cTn id="326" dur="500" fill="hold"/>
                                        <p:tgtEl>
                                          <p:spTgt spid="404"/>
                                        </p:tgtEl>
                                        <p:attrNameLst>
                                          <p:attrName>ppt_y</p:attrName>
                                        </p:attrNameLst>
                                      </p:cBhvr>
                                      <p:tavLst>
                                        <p:tav tm="0">
                                          <p:val>
                                            <p:strVal val="1+#ppt_h/2"/>
                                          </p:val>
                                        </p:tav>
                                        <p:tav tm="100000">
                                          <p:val>
                                            <p:strVal val="#ppt_y"/>
                                          </p:val>
                                        </p:tav>
                                      </p:tavLst>
                                    </p:anim>
                                  </p:childTnLst>
                                </p:cTn>
                              </p:par>
                              <p:par>
                                <p:cTn id="327" presetID="2" presetClass="entr" presetSubtype="4" fill="hold" grpId="0" nodeType="withEffect">
                                  <p:stCondLst>
                                    <p:cond delay="0"/>
                                  </p:stCondLst>
                                  <p:childTnLst>
                                    <p:set>
                                      <p:cBhvr>
                                        <p:cTn id="328" dur="1" fill="hold">
                                          <p:stCondLst>
                                            <p:cond delay="0"/>
                                          </p:stCondLst>
                                        </p:cTn>
                                        <p:tgtEl>
                                          <p:spTgt spid="195"/>
                                        </p:tgtEl>
                                        <p:attrNameLst>
                                          <p:attrName>style.visibility</p:attrName>
                                        </p:attrNameLst>
                                      </p:cBhvr>
                                      <p:to>
                                        <p:strVal val="visible"/>
                                      </p:to>
                                    </p:set>
                                    <p:anim calcmode="lin" valueType="num">
                                      <p:cBhvr additive="base">
                                        <p:cTn id="329" dur="500" fill="hold"/>
                                        <p:tgtEl>
                                          <p:spTgt spid="195"/>
                                        </p:tgtEl>
                                        <p:attrNameLst>
                                          <p:attrName>ppt_x</p:attrName>
                                        </p:attrNameLst>
                                      </p:cBhvr>
                                      <p:tavLst>
                                        <p:tav tm="0">
                                          <p:val>
                                            <p:strVal val="#ppt_x"/>
                                          </p:val>
                                        </p:tav>
                                        <p:tav tm="100000">
                                          <p:val>
                                            <p:strVal val="#ppt_x"/>
                                          </p:val>
                                        </p:tav>
                                      </p:tavLst>
                                    </p:anim>
                                    <p:anim calcmode="lin" valueType="num">
                                      <p:cBhvr additive="base">
                                        <p:cTn id="330" dur="500" fill="hold"/>
                                        <p:tgtEl>
                                          <p:spTgt spid="195"/>
                                        </p:tgtEl>
                                        <p:attrNameLst>
                                          <p:attrName>ppt_y</p:attrName>
                                        </p:attrNameLst>
                                      </p:cBhvr>
                                      <p:tavLst>
                                        <p:tav tm="0">
                                          <p:val>
                                            <p:strVal val="1+#ppt_h/2"/>
                                          </p:val>
                                        </p:tav>
                                        <p:tav tm="100000">
                                          <p:val>
                                            <p:strVal val="#ppt_y"/>
                                          </p:val>
                                        </p:tav>
                                      </p:tavLst>
                                    </p:anim>
                                  </p:childTnLst>
                                </p:cTn>
                              </p:par>
                            </p:childTnLst>
                          </p:cTn>
                        </p:par>
                      </p:childTnLst>
                    </p:cTn>
                  </p:par>
                  <p:par>
                    <p:cTn id="331" fill="hold">
                      <p:stCondLst>
                        <p:cond delay="indefinite"/>
                      </p:stCondLst>
                      <p:childTnLst>
                        <p:par>
                          <p:cTn id="332" fill="hold">
                            <p:stCondLst>
                              <p:cond delay="0"/>
                            </p:stCondLst>
                            <p:childTnLst>
                              <p:par>
                                <p:cTn id="333" presetID="22" presetClass="entr" presetSubtype="4" fill="hold" nodeType="clickEffect">
                                  <p:stCondLst>
                                    <p:cond delay="0"/>
                                  </p:stCondLst>
                                  <p:childTnLst>
                                    <p:set>
                                      <p:cBhvr>
                                        <p:cTn id="334" dur="1" fill="hold">
                                          <p:stCondLst>
                                            <p:cond delay="0"/>
                                          </p:stCondLst>
                                        </p:cTn>
                                        <p:tgtEl>
                                          <p:spTgt spid="206"/>
                                        </p:tgtEl>
                                        <p:attrNameLst>
                                          <p:attrName>style.visibility</p:attrName>
                                        </p:attrNameLst>
                                      </p:cBhvr>
                                      <p:to>
                                        <p:strVal val="visible"/>
                                      </p:to>
                                    </p:set>
                                    <p:animEffect transition="in" filter="wipe(down)">
                                      <p:cBhvr>
                                        <p:cTn id="335" dur="500"/>
                                        <p:tgtEl>
                                          <p:spTgt spid="206"/>
                                        </p:tgtEl>
                                      </p:cBhvr>
                                    </p:animEffect>
                                  </p:childTnLst>
                                </p:cTn>
                              </p:par>
                            </p:childTnLst>
                          </p:cTn>
                        </p:par>
                      </p:childTnLst>
                    </p:cTn>
                  </p:par>
                  <p:par>
                    <p:cTn id="336" fill="hold">
                      <p:stCondLst>
                        <p:cond delay="indefinite"/>
                      </p:stCondLst>
                      <p:childTnLst>
                        <p:par>
                          <p:cTn id="337" fill="hold">
                            <p:stCondLst>
                              <p:cond delay="0"/>
                            </p:stCondLst>
                            <p:childTnLst>
                              <p:par>
                                <p:cTn id="338" presetID="2" presetClass="entr" presetSubtype="4" fill="hold" grpId="0" nodeType="clickEffect">
                                  <p:stCondLst>
                                    <p:cond delay="0"/>
                                  </p:stCondLst>
                                  <p:childTnLst>
                                    <p:set>
                                      <p:cBhvr>
                                        <p:cTn id="339" dur="1" fill="hold">
                                          <p:stCondLst>
                                            <p:cond delay="0"/>
                                          </p:stCondLst>
                                        </p:cTn>
                                        <p:tgtEl>
                                          <p:spTgt spid="193"/>
                                        </p:tgtEl>
                                        <p:attrNameLst>
                                          <p:attrName>style.visibility</p:attrName>
                                        </p:attrNameLst>
                                      </p:cBhvr>
                                      <p:to>
                                        <p:strVal val="visible"/>
                                      </p:to>
                                    </p:set>
                                    <p:anim calcmode="lin" valueType="num">
                                      <p:cBhvr additive="base">
                                        <p:cTn id="340" dur="500" fill="hold"/>
                                        <p:tgtEl>
                                          <p:spTgt spid="193"/>
                                        </p:tgtEl>
                                        <p:attrNameLst>
                                          <p:attrName>ppt_x</p:attrName>
                                        </p:attrNameLst>
                                      </p:cBhvr>
                                      <p:tavLst>
                                        <p:tav tm="0">
                                          <p:val>
                                            <p:strVal val="#ppt_x"/>
                                          </p:val>
                                        </p:tav>
                                        <p:tav tm="100000">
                                          <p:val>
                                            <p:strVal val="#ppt_x"/>
                                          </p:val>
                                        </p:tav>
                                      </p:tavLst>
                                    </p:anim>
                                    <p:anim calcmode="lin" valueType="num">
                                      <p:cBhvr additive="base">
                                        <p:cTn id="341" dur="500" fill="hold"/>
                                        <p:tgtEl>
                                          <p:spTgt spid="193"/>
                                        </p:tgtEl>
                                        <p:attrNameLst>
                                          <p:attrName>ppt_y</p:attrName>
                                        </p:attrNameLst>
                                      </p:cBhvr>
                                      <p:tavLst>
                                        <p:tav tm="0">
                                          <p:val>
                                            <p:strVal val="1+#ppt_h/2"/>
                                          </p:val>
                                        </p:tav>
                                        <p:tav tm="100000">
                                          <p:val>
                                            <p:strVal val="#ppt_y"/>
                                          </p:val>
                                        </p:tav>
                                      </p:tavLst>
                                    </p:anim>
                                  </p:childTnLst>
                                </p:cTn>
                              </p:par>
                              <p:par>
                                <p:cTn id="342" presetID="2" presetClass="entr" presetSubtype="4" fill="hold" grpId="0" nodeType="withEffect">
                                  <p:stCondLst>
                                    <p:cond delay="0"/>
                                  </p:stCondLst>
                                  <p:childTnLst>
                                    <p:set>
                                      <p:cBhvr>
                                        <p:cTn id="343" dur="1" fill="hold">
                                          <p:stCondLst>
                                            <p:cond delay="0"/>
                                          </p:stCondLst>
                                        </p:cTn>
                                        <p:tgtEl>
                                          <p:spTgt spid="194"/>
                                        </p:tgtEl>
                                        <p:attrNameLst>
                                          <p:attrName>style.visibility</p:attrName>
                                        </p:attrNameLst>
                                      </p:cBhvr>
                                      <p:to>
                                        <p:strVal val="visible"/>
                                      </p:to>
                                    </p:set>
                                    <p:anim calcmode="lin" valueType="num">
                                      <p:cBhvr additive="base">
                                        <p:cTn id="344" dur="500" fill="hold"/>
                                        <p:tgtEl>
                                          <p:spTgt spid="194"/>
                                        </p:tgtEl>
                                        <p:attrNameLst>
                                          <p:attrName>ppt_x</p:attrName>
                                        </p:attrNameLst>
                                      </p:cBhvr>
                                      <p:tavLst>
                                        <p:tav tm="0">
                                          <p:val>
                                            <p:strVal val="#ppt_x"/>
                                          </p:val>
                                        </p:tav>
                                        <p:tav tm="100000">
                                          <p:val>
                                            <p:strVal val="#ppt_x"/>
                                          </p:val>
                                        </p:tav>
                                      </p:tavLst>
                                    </p:anim>
                                    <p:anim calcmode="lin" valueType="num">
                                      <p:cBhvr additive="base">
                                        <p:cTn id="345" dur="500" fill="hold"/>
                                        <p:tgtEl>
                                          <p:spTgt spid="194"/>
                                        </p:tgtEl>
                                        <p:attrNameLst>
                                          <p:attrName>ppt_y</p:attrName>
                                        </p:attrNameLst>
                                      </p:cBhvr>
                                      <p:tavLst>
                                        <p:tav tm="0">
                                          <p:val>
                                            <p:strVal val="1+#ppt_h/2"/>
                                          </p:val>
                                        </p:tav>
                                        <p:tav tm="100000">
                                          <p:val>
                                            <p:strVal val="#ppt_y"/>
                                          </p:val>
                                        </p:tav>
                                      </p:tavLst>
                                    </p:anim>
                                  </p:childTnLst>
                                </p:cTn>
                              </p:par>
                            </p:childTnLst>
                          </p:cTn>
                        </p:par>
                      </p:childTnLst>
                    </p:cTn>
                  </p:par>
                  <p:par>
                    <p:cTn id="346" fill="hold">
                      <p:stCondLst>
                        <p:cond delay="indefinite"/>
                      </p:stCondLst>
                      <p:childTnLst>
                        <p:par>
                          <p:cTn id="347" fill="hold">
                            <p:stCondLst>
                              <p:cond delay="0"/>
                            </p:stCondLst>
                            <p:childTnLst>
                              <p:par>
                                <p:cTn id="348" presetID="22" presetClass="entr" presetSubtype="8" fill="hold" nodeType="clickEffect">
                                  <p:stCondLst>
                                    <p:cond delay="0"/>
                                  </p:stCondLst>
                                  <p:childTnLst>
                                    <p:set>
                                      <p:cBhvr>
                                        <p:cTn id="349" dur="1" fill="hold">
                                          <p:stCondLst>
                                            <p:cond delay="0"/>
                                          </p:stCondLst>
                                        </p:cTn>
                                        <p:tgtEl>
                                          <p:spTgt spid="200"/>
                                        </p:tgtEl>
                                        <p:attrNameLst>
                                          <p:attrName>style.visibility</p:attrName>
                                        </p:attrNameLst>
                                      </p:cBhvr>
                                      <p:to>
                                        <p:strVal val="visible"/>
                                      </p:to>
                                    </p:set>
                                    <p:animEffect transition="in" filter="wipe(left)">
                                      <p:cBhvr>
                                        <p:cTn id="350" dur="500"/>
                                        <p:tgtEl>
                                          <p:spTgt spid="200"/>
                                        </p:tgtEl>
                                      </p:cBhvr>
                                    </p:animEffect>
                                  </p:childTnLst>
                                </p:cTn>
                              </p:par>
                              <p:par>
                                <p:cTn id="351" presetID="22" presetClass="entr" presetSubtype="8" fill="hold" nodeType="withEffect">
                                  <p:stCondLst>
                                    <p:cond delay="0"/>
                                  </p:stCondLst>
                                  <p:childTnLst>
                                    <p:set>
                                      <p:cBhvr>
                                        <p:cTn id="352" dur="1" fill="hold">
                                          <p:stCondLst>
                                            <p:cond delay="0"/>
                                          </p:stCondLst>
                                        </p:cTn>
                                        <p:tgtEl>
                                          <p:spTgt spid="201"/>
                                        </p:tgtEl>
                                        <p:attrNameLst>
                                          <p:attrName>style.visibility</p:attrName>
                                        </p:attrNameLst>
                                      </p:cBhvr>
                                      <p:to>
                                        <p:strVal val="visible"/>
                                      </p:to>
                                    </p:set>
                                    <p:animEffect transition="in" filter="wipe(left)">
                                      <p:cBhvr>
                                        <p:cTn id="353" dur="500"/>
                                        <p:tgtEl>
                                          <p:spTgt spid="201"/>
                                        </p:tgtEl>
                                      </p:cBhvr>
                                    </p:animEffect>
                                  </p:childTnLst>
                                </p:cTn>
                              </p:par>
                            </p:childTnLst>
                          </p:cTn>
                        </p:par>
                      </p:childTnLst>
                    </p:cTn>
                  </p:par>
                  <p:par>
                    <p:cTn id="354" fill="hold">
                      <p:stCondLst>
                        <p:cond delay="indefinite"/>
                      </p:stCondLst>
                      <p:childTnLst>
                        <p:par>
                          <p:cTn id="355" fill="hold">
                            <p:stCondLst>
                              <p:cond delay="0"/>
                            </p:stCondLst>
                            <p:childTnLst>
                              <p:par>
                                <p:cTn id="356" presetID="2" presetClass="entr" presetSubtype="4" fill="hold" grpId="0" nodeType="clickEffect">
                                  <p:stCondLst>
                                    <p:cond delay="0"/>
                                  </p:stCondLst>
                                  <p:childTnLst>
                                    <p:set>
                                      <p:cBhvr>
                                        <p:cTn id="357" dur="1" fill="hold">
                                          <p:stCondLst>
                                            <p:cond delay="0"/>
                                          </p:stCondLst>
                                        </p:cTn>
                                        <p:tgtEl>
                                          <p:spTgt spid="319"/>
                                        </p:tgtEl>
                                        <p:attrNameLst>
                                          <p:attrName>style.visibility</p:attrName>
                                        </p:attrNameLst>
                                      </p:cBhvr>
                                      <p:to>
                                        <p:strVal val="visible"/>
                                      </p:to>
                                    </p:set>
                                    <p:anim calcmode="lin" valueType="num">
                                      <p:cBhvr additive="base">
                                        <p:cTn id="358" dur="500" fill="hold"/>
                                        <p:tgtEl>
                                          <p:spTgt spid="319"/>
                                        </p:tgtEl>
                                        <p:attrNameLst>
                                          <p:attrName>ppt_x</p:attrName>
                                        </p:attrNameLst>
                                      </p:cBhvr>
                                      <p:tavLst>
                                        <p:tav tm="0">
                                          <p:val>
                                            <p:strVal val="#ppt_x"/>
                                          </p:val>
                                        </p:tav>
                                        <p:tav tm="100000">
                                          <p:val>
                                            <p:strVal val="#ppt_x"/>
                                          </p:val>
                                        </p:tav>
                                      </p:tavLst>
                                    </p:anim>
                                    <p:anim calcmode="lin" valueType="num">
                                      <p:cBhvr additive="base">
                                        <p:cTn id="359" dur="500" fill="hold"/>
                                        <p:tgtEl>
                                          <p:spTgt spid="319"/>
                                        </p:tgtEl>
                                        <p:attrNameLst>
                                          <p:attrName>ppt_y</p:attrName>
                                        </p:attrNameLst>
                                      </p:cBhvr>
                                      <p:tavLst>
                                        <p:tav tm="0">
                                          <p:val>
                                            <p:strVal val="1+#ppt_h/2"/>
                                          </p:val>
                                        </p:tav>
                                        <p:tav tm="100000">
                                          <p:val>
                                            <p:strVal val="#ppt_y"/>
                                          </p:val>
                                        </p:tav>
                                      </p:tavLst>
                                    </p:anim>
                                  </p:childTnLst>
                                </p:cTn>
                              </p:par>
                              <p:par>
                                <p:cTn id="360" presetID="2" presetClass="entr" presetSubtype="4" fill="hold" grpId="0" nodeType="withEffect">
                                  <p:stCondLst>
                                    <p:cond delay="0"/>
                                  </p:stCondLst>
                                  <p:childTnLst>
                                    <p:set>
                                      <p:cBhvr>
                                        <p:cTn id="361" dur="1" fill="hold">
                                          <p:stCondLst>
                                            <p:cond delay="0"/>
                                          </p:stCondLst>
                                        </p:cTn>
                                        <p:tgtEl>
                                          <p:spTgt spid="342"/>
                                        </p:tgtEl>
                                        <p:attrNameLst>
                                          <p:attrName>style.visibility</p:attrName>
                                        </p:attrNameLst>
                                      </p:cBhvr>
                                      <p:to>
                                        <p:strVal val="visible"/>
                                      </p:to>
                                    </p:set>
                                    <p:anim calcmode="lin" valueType="num">
                                      <p:cBhvr additive="base">
                                        <p:cTn id="362" dur="500" fill="hold"/>
                                        <p:tgtEl>
                                          <p:spTgt spid="342"/>
                                        </p:tgtEl>
                                        <p:attrNameLst>
                                          <p:attrName>ppt_x</p:attrName>
                                        </p:attrNameLst>
                                      </p:cBhvr>
                                      <p:tavLst>
                                        <p:tav tm="0">
                                          <p:val>
                                            <p:strVal val="#ppt_x"/>
                                          </p:val>
                                        </p:tav>
                                        <p:tav tm="100000">
                                          <p:val>
                                            <p:strVal val="#ppt_x"/>
                                          </p:val>
                                        </p:tav>
                                      </p:tavLst>
                                    </p:anim>
                                    <p:anim calcmode="lin" valueType="num">
                                      <p:cBhvr additive="base">
                                        <p:cTn id="363" dur="500" fill="hold"/>
                                        <p:tgtEl>
                                          <p:spTgt spid="342"/>
                                        </p:tgtEl>
                                        <p:attrNameLst>
                                          <p:attrName>ppt_y</p:attrName>
                                        </p:attrNameLst>
                                      </p:cBhvr>
                                      <p:tavLst>
                                        <p:tav tm="0">
                                          <p:val>
                                            <p:strVal val="1+#ppt_h/2"/>
                                          </p:val>
                                        </p:tav>
                                        <p:tav tm="100000">
                                          <p:val>
                                            <p:strVal val="#ppt_y"/>
                                          </p:val>
                                        </p:tav>
                                      </p:tavLst>
                                    </p:anim>
                                  </p:childTnLst>
                                </p:cTn>
                              </p:par>
                            </p:childTnLst>
                          </p:cTn>
                        </p:par>
                      </p:childTnLst>
                    </p:cTn>
                  </p:par>
                  <p:par>
                    <p:cTn id="364" fill="hold">
                      <p:stCondLst>
                        <p:cond delay="indefinite"/>
                      </p:stCondLst>
                      <p:childTnLst>
                        <p:par>
                          <p:cTn id="365" fill="hold">
                            <p:stCondLst>
                              <p:cond delay="0"/>
                            </p:stCondLst>
                            <p:childTnLst>
                              <p:par>
                                <p:cTn id="366" presetID="22" presetClass="entr" presetSubtype="4" fill="hold" nodeType="clickEffect">
                                  <p:stCondLst>
                                    <p:cond delay="0"/>
                                  </p:stCondLst>
                                  <p:childTnLst>
                                    <p:set>
                                      <p:cBhvr>
                                        <p:cTn id="367" dur="1" fill="hold">
                                          <p:stCondLst>
                                            <p:cond delay="0"/>
                                          </p:stCondLst>
                                        </p:cTn>
                                        <p:tgtEl>
                                          <p:spTgt spid="97"/>
                                        </p:tgtEl>
                                        <p:attrNameLst>
                                          <p:attrName>style.visibility</p:attrName>
                                        </p:attrNameLst>
                                      </p:cBhvr>
                                      <p:to>
                                        <p:strVal val="visible"/>
                                      </p:to>
                                    </p:set>
                                    <p:animEffect transition="in" filter="wipe(down)">
                                      <p:cBhvr>
                                        <p:cTn id="368" dur="500"/>
                                        <p:tgtEl>
                                          <p:spTgt spid="97"/>
                                        </p:tgtEl>
                                      </p:cBhvr>
                                    </p:animEffect>
                                  </p:childTnLst>
                                </p:cTn>
                              </p:par>
                            </p:childTnLst>
                          </p:cTn>
                        </p:par>
                      </p:childTnLst>
                    </p:cTn>
                  </p:par>
                  <p:par>
                    <p:cTn id="369" fill="hold">
                      <p:stCondLst>
                        <p:cond delay="indefinite"/>
                      </p:stCondLst>
                      <p:childTnLst>
                        <p:par>
                          <p:cTn id="370" fill="hold">
                            <p:stCondLst>
                              <p:cond delay="0"/>
                            </p:stCondLst>
                            <p:childTnLst>
                              <p:par>
                                <p:cTn id="371" presetID="2" presetClass="entr" presetSubtype="4" fill="hold" grpId="0" nodeType="clickEffect">
                                  <p:stCondLst>
                                    <p:cond delay="0"/>
                                  </p:stCondLst>
                                  <p:childTnLst>
                                    <p:set>
                                      <p:cBhvr>
                                        <p:cTn id="372" dur="1" fill="hold">
                                          <p:stCondLst>
                                            <p:cond delay="0"/>
                                          </p:stCondLst>
                                        </p:cTn>
                                        <p:tgtEl>
                                          <p:spTgt spid="460"/>
                                        </p:tgtEl>
                                        <p:attrNameLst>
                                          <p:attrName>style.visibility</p:attrName>
                                        </p:attrNameLst>
                                      </p:cBhvr>
                                      <p:to>
                                        <p:strVal val="visible"/>
                                      </p:to>
                                    </p:set>
                                    <p:anim calcmode="lin" valueType="num">
                                      <p:cBhvr additive="base">
                                        <p:cTn id="373" dur="500" fill="hold"/>
                                        <p:tgtEl>
                                          <p:spTgt spid="460"/>
                                        </p:tgtEl>
                                        <p:attrNameLst>
                                          <p:attrName>ppt_x</p:attrName>
                                        </p:attrNameLst>
                                      </p:cBhvr>
                                      <p:tavLst>
                                        <p:tav tm="0">
                                          <p:val>
                                            <p:strVal val="#ppt_x"/>
                                          </p:val>
                                        </p:tav>
                                        <p:tav tm="100000">
                                          <p:val>
                                            <p:strVal val="#ppt_x"/>
                                          </p:val>
                                        </p:tav>
                                      </p:tavLst>
                                    </p:anim>
                                    <p:anim calcmode="lin" valueType="num">
                                      <p:cBhvr additive="base">
                                        <p:cTn id="374" dur="500" fill="hold"/>
                                        <p:tgtEl>
                                          <p:spTgt spid="460"/>
                                        </p:tgtEl>
                                        <p:attrNameLst>
                                          <p:attrName>ppt_y</p:attrName>
                                        </p:attrNameLst>
                                      </p:cBhvr>
                                      <p:tavLst>
                                        <p:tav tm="0">
                                          <p:val>
                                            <p:strVal val="1+#ppt_h/2"/>
                                          </p:val>
                                        </p:tav>
                                        <p:tav tm="100000">
                                          <p:val>
                                            <p:strVal val="#ppt_y"/>
                                          </p:val>
                                        </p:tav>
                                      </p:tavLst>
                                    </p:anim>
                                  </p:childTnLst>
                                </p:cTn>
                              </p:par>
                              <p:par>
                                <p:cTn id="375" presetID="2" presetClass="entr" presetSubtype="4" fill="hold" grpId="0" nodeType="withEffect">
                                  <p:stCondLst>
                                    <p:cond delay="0"/>
                                  </p:stCondLst>
                                  <p:childTnLst>
                                    <p:set>
                                      <p:cBhvr>
                                        <p:cTn id="376" dur="1" fill="hold">
                                          <p:stCondLst>
                                            <p:cond delay="0"/>
                                          </p:stCondLst>
                                        </p:cTn>
                                        <p:tgtEl>
                                          <p:spTgt spid="471"/>
                                        </p:tgtEl>
                                        <p:attrNameLst>
                                          <p:attrName>style.visibility</p:attrName>
                                        </p:attrNameLst>
                                      </p:cBhvr>
                                      <p:to>
                                        <p:strVal val="visible"/>
                                      </p:to>
                                    </p:set>
                                    <p:anim calcmode="lin" valueType="num">
                                      <p:cBhvr additive="base">
                                        <p:cTn id="377" dur="500" fill="hold"/>
                                        <p:tgtEl>
                                          <p:spTgt spid="471"/>
                                        </p:tgtEl>
                                        <p:attrNameLst>
                                          <p:attrName>ppt_x</p:attrName>
                                        </p:attrNameLst>
                                      </p:cBhvr>
                                      <p:tavLst>
                                        <p:tav tm="0">
                                          <p:val>
                                            <p:strVal val="#ppt_x"/>
                                          </p:val>
                                        </p:tav>
                                        <p:tav tm="100000">
                                          <p:val>
                                            <p:strVal val="#ppt_x"/>
                                          </p:val>
                                        </p:tav>
                                      </p:tavLst>
                                    </p:anim>
                                    <p:anim calcmode="lin" valueType="num">
                                      <p:cBhvr additive="base">
                                        <p:cTn id="378" dur="500" fill="hold"/>
                                        <p:tgtEl>
                                          <p:spTgt spid="471"/>
                                        </p:tgtEl>
                                        <p:attrNameLst>
                                          <p:attrName>ppt_y</p:attrName>
                                        </p:attrNameLst>
                                      </p:cBhvr>
                                      <p:tavLst>
                                        <p:tav tm="0">
                                          <p:val>
                                            <p:strVal val="1+#ppt_h/2"/>
                                          </p:val>
                                        </p:tav>
                                        <p:tav tm="100000">
                                          <p:val>
                                            <p:strVal val="#ppt_y"/>
                                          </p:val>
                                        </p:tav>
                                      </p:tavLst>
                                    </p:anim>
                                  </p:childTnLst>
                                </p:cTn>
                              </p:par>
                              <p:par>
                                <p:cTn id="379" presetID="2" presetClass="entr" presetSubtype="4" fill="hold" grpId="0" nodeType="withEffect">
                                  <p:stCondLst>
                                    <p:cond delay="0"/>
                                  </p:stCondLst>
                                  <p:childTnLst>
                                    <p:set>
                                      <p:cBhvr>
                                        <p:cTn id="380" dur="1" fill="hold">
                                          <p:stCondLst>
                                            <p:cond delay="0"/>
                                          </p:stCondLst>
                                        </p:cTn>
                                        <p:tgtEl>
                                          <p:spTgt spid="461"/>
                                        </p:tgtEl>
                                        <p:attrNameLst>
                                          <p:attrName>style.visibility</p:attrName>
                                        </p:attrNameLst>
                                      </p:cBhvr>
                                      <p:to>
                                        <p:strVal val="visible"/>
                                      </p:to>
                                    </p:set>
                                    <p:anim calcmode="lin" valueType="num">
                                      <p:cBhvr additive="base">
                                        <p:cTn id="381" dur="500" fill="hold"/>
                                        <p:tgtEl>
                                          <p:spTgt spid="461"/>
                                        </p:tgtEl>
                                        <p:attrNameLst>
                                          <p:attrName>ppt_x</p:attrName>
                                        </p:attrNameLst>
                                      </p:cBhvr>
                                      <p:tavLst>
                                        <p:tav tm="0">
                                          <p:val>
                                            <p:strVal val="#ppt_x"/>
                                          </p:val>
                                        </p:tav>
                                        <p:tav tm="100000">
                                          <p:val>
                                            <p:strVal val="#ppt_x"/>
                                          </p:val>
                                        </p:tav>
                                      </p:tavLst>
                                    </p:anim>
                                    <p:anim calcmode="lin" valueType="num">
                                      <p:cBhvr additive="base">
                                        <p:cTn id="382" dur="500" fill="hold"/>
                                        <p:tgtEl>
                                          <p:spTgt spid="461"/>
                                        </p:tgtEl>
                                        <p:attrNameLst>
                                          <p:attrName>ppt_y</p:attrName>
                                        </p:attrNameLst>
                                      </p:cBhvr>
                                      <p:tavLst>
                                        <p:tav tm="0">
                                          <p:val>
                                            <p:strVal val="1+#ppt_h/2"/>
                                          </p:val>
                                        </p:tav>
                                        <p:tav tm="100000">
                                          <p:val>
                                            <p:strVal val="#ppt_y"/>
                                          </p:val>
                                        </p:tav>
                                      </p:tavLst>
                                    </p:anim>
                                  </p:childTnLst>
                                </p:cTn>
                              </p:par>
                              <p:par>
                                <p:cTn id="383" presetID="2" presetClass="entr" presetSubtype="4" fill="hold" grpId="0" nodeType="withEffect">
                                  <p:stCondLst>
                                    <p:cond delay="0"/>
                                  </p:stCondLst>
                                  <p:childTnLst>
                                    <p:set>
                                      <p:cBhvr>
                                        <p:cTn id="384" dur="1" fill="hold">
                                          <p:stCondLst>
                                            <p:cond delay="0"/>
                                          </p:stCondLst>
                                        </p:cTn>
                                        <p:tgtEl>
                                          <p:spTgt spid="470"/>
                                        </p:tgtEl>
                                        <p:attrNameLst>
                                          <p:attrName>style.visibility</p:attrName>
                                        </p:attrNameLst>
                                      </p:cBhvr>
                                      <p:to>
                                        <p:strVal val="visible"/>
                                      </p:to>
                                    </p:set>
                                    <p:anim calcmode="lin" valueType="num">
                                      <p:cBhvr additive="base">
                                        <p:cTn id="385" dur="500" fill="hold"/>
                                        <p:tgtEl>
                                          <p:spTgt spid="470"/>
                                        </p:tgtEl>
                                        <p:attrNameLst>
                                          <p:attrName>ppt_x</p:attrName>
                                        </p:attrNameLst>
                                      </p:cBhvr>
                                      <p:tavLst>
                                        <p:tav tm="0">
                                          <p:val>
                                            <p:strVal val="#ppt_x"/>
                                          </p:val>
                                        </p:tav>
                                        <p:tav tm="100000">
                                          <p:val>
                                            <p:strVal val="#ppt_x"/>
                                          </p:val>
                                        </p:tav>
                                      </p:tavLst>
                                    </p:anim>
                                    <p:anim calcmode="lin" valueType="num">
                                      <p:cBhvr additive="base">
                                        <p:cTn id="386" dur="500" fill="hold"/>
                                        <p:tgtEl>
                                          <p:spTgt spid="470"/>
                                        </p:tgtEl>
                                        <p:attrNameLst>
                                          <p:attrName>ppt_y</p:attrName>
                                        </p:attrNameLst>
                                      </p:cBhvr>
                                      <p:tavLst>
                                        <p:tav tm="0">
                                          <p:val>
                                            <p:strVal val="1+#ppt_h/2"/>
                                          </p:val>
                                        </p:tav>
                                        <p:tav tm="100000">
                                          <p:val>
                                            <p:strVal val="#ppt_y"/>
                                          </p:val>
                                        </p:tav>
                                      </p:tavLst>
                                    </p:anim>
                                  </p:childTnLst>
                                </p:cTn>
                              </p:par>
                            </p:childTnLst>
                          </p:cTn>
                        </p:par>
                      </p:childTnLst>
                    </p:cTn>
                  </p:par>
                  <p:par>
                    <p:cTn id="387" fill="hold">
                      <p:stCondLst>
                        <p:cond delay="indefinite"/>
                      </p:stCondLst>
                      <p:childTnLst>
                        <p:par>
                          <p:cTn id="388" fill="hold">
                            <p:stCondLst>
                              <p:cond delay="0"/>
                            </p:stCondLst>
                            <p:childTnLst>
                              <p:par>
                                <p:cTn id="389" presetID="2" presetClass="entr" presetSubtype="4" fill="hold" grpId="0" nodeType="clickEffect">
                                  <p:stCondLst>
                                    <p:cond delay="0"/>
                                  </p:stCondLst>
                                  <p:childTnLst>
                                    <p:set>
                                      <p:cBhvr>
                                        <p:cTn id="390" dur="1" fill="hold">
                                          <p:stCondLst>
                                            <p:cond delay="0"/>
                                          </p:stCondLst>
                                        </p:cTn>
                                        <p:tgtEl>
                                          <p:spTgt spid="330"/>
                                        </p:tgtEl>
                                        <p:attrNameLst>
                                          <p:attrName>style.visibility</p:attrName>
                                        </p:attrNameLst>
                                      </p:cBhvr>
                                      <p:to>
                                        <p:strVal val="visible"/>
                                      </p:to>
                                    </p:set>
                                    <p:anim calcmode="lin" valueType="num">
                                      <p:cBhvr additive="base">
                                        <p:cTn id="391" dur="500" fill="hold"/>
                                        <p:tgtEl>
                                          <p:spTgt spid="330"/>
                                        </p:tgtEl>
                                        <p:attrNameLst>
                                          <p:attrName>ppt_x</p:attrName>
                                        </p:attrNameLst>
                                      </p:cBhvr>
                                      <p:tavLst>
                                        <p:tav tm="0">
                                          <p:val>
                                            <p:strVal val="#ppt_x"/>
                                          </p:val>
                                        </p:tav>
                                        <p:tav tm="100000">
                                          <p:val>
                                            <p:strVal val="#ppt_x"/>
                                          </p:val>
                                        </p:tav>
                                      </p:tavLst>
                                    </p:anim>
                                    <p:anim calcmode="lin" valueType="num">
                                      <p:cBhvr additive="base">
                                        <p:cTn id="392" dur="500" fill="hold"/>
                                        <p:tgtEl>
                                          <p:spTgt spid="330"/>
                                        </p:tgtEl>
                                        <p:attrNameLst>
                                          <p:attrName>ppt_y</p:attrName>
                                        </p:attrNameLst>
                                      </p:cBhvr>
                                      <p:tavLst>
                                        <p:tav tm="0">
                                          <p:val>
                                            <p:strVal val="1+#ppt_h/2"/>
                                          </p:val>
                                        </p:tav>
                                        <p:tav tm="100000">
                                          <p:val>
                                            <p:strVal val="#ppt_y"/>
                                          </p:val>
                                        </p:tav>
                                      </p:tavLst>
                                    </p:anim>
                                  </p:childTnLst>
                                </p:cTn>
                              </p:par>
                              <p:par>
                                <p:cTn id="393" presetID="2" presetClass="entr" presetSubtype="4" fill="hold" grpId="0" nodeType="withEffect">
                                  <p:stCondLst>
                                    <p:cond delay="0"/>
                                  </p:stCondLst>
                                  <p:childTnLst>
                                    <p:set>
                                      <p:cBhvr>
                                        <p:cTn id="394" dur="1" fill="hold">
                                          <p:stCondLst>
                                            <p:cond delay="0"/>
                                          </p:stCondLst>
                                        </p:cTn>
                                        <p:tgtEl>
                                          <p:spTgt spid="199"/>
                                        </p:tgtEl>
                                        <p:attrNameLst>
                                          <p:attrName>style.visibility</p:attrName>
                                        </p:attrNameLst>
                                      </p:cBhvr>
                                      <p:to>
                                        <p:strVal val="visible"/>
                                      </p:to>
                                    </p:set>
                                    <p:anim calcmode="lin" valueType="num">
                                      <p:cBhvr additive="base">
                                        <p:cTn id="395" dur="500" fill="hold"/>
                                        <p:tgtEl>
                                          <p:spTgt spid="199"/>
                                        </p:tgtEl>
                                        <p:attrNameLst>
                                          <p:attrName>ppt_x</p:attrName>
                                        </p:attrNameLst>
                                      </p:cBhvr>
                                      <p:tavLst>
                                        <p:tav tm="0">
                                          <p:val>
                                            <p:strVal val="#ppt_x"/>
                                          </p:val>
                                        </p:tav>
                                        <p:tav tm="100000">
                                          <p:val>
                                            <p:strVal val="#ppt_x"/>
                                          </p:val>
                                        </p:tav>
                                      </p:tavLst>
                                    </p:anim>
                                    <p:anim calcmode="lin" valueType="num">
                                      <p:cBhvr additive="base">
                                        <p:cTn id="396" dur="500" fill="hold"/>
                                        <p:tgtEl>
                                          <p:spTgt spid="199"/>
                                        </p:tgtEl>
                                        <p:attrNameLst>
                                          <p:attrName>ppt_y</p:attrName>
                                        </p:attrNameLst>
                                      </p:cBhvr>
                                      <p:tavLst>
                                        <p:tav tm="0">
                                          <p:val>
                                            <p:strVal val="1+#ppt_h/2"/>
                                          </p:val>
                                        </p:tav>
                                        <p:tav tm="100000">
                                          <p:val>
                                            <p:strVal val="#ppt_y"/>
                                          </p:val>
                                        </p:tav>
                                      </p:tavLst>
                                    </p:anim>
                                  </p:childTnLst>
                                </p:cTn>
                              </p:par>
                            </p:childTnLst>
                          </p:cTn>
                        </p:par>
                      </p:childTnLst>
                    </p:cTn>
                  </p:par>
                  <p:par>
                    <p:cTn id="397" fill="hold">
                      <p:stCondLst>
                        <p:cond delay="indefinite"/>
                      </p:stCondLst>
                      <p:childTnLst>
                        <p:par>
                          <p:cTn id="398" fill="hold">
                            <p:stCondLst>
                              <p:cond delay="0"/>
                            </p:stCondLst>
                            <p:childTnLst>
                              <p:par>
                                <p:cTn id="399" presetID="22" presetClass="entr" presetSubtype="4" fill="hold" nodeType="clickEffect">
                                  <p:stCondLst>
                                    <p:cond delay="0"/>
                                  </p:stCondLst>
                                  <p:childTnLst>
                                    <p:set>
                                      <p:cBhvr>
                                        <p:cTn id="400" dur="1" fill="hold">
                                          <p:stCondLst>
                                            <p:cond delay="0"/>
                                          </p:stCondLst>
                                        </p:cTn>
                                        <p:tgtEl>
                                          <p:spTgt spid="104"/>
                                        </p:tgtEl>
                                        <p:attrNameLst>
                                          <p:attrName>style.visibility</p:attrName>
                                        </p:attrNameLst>
                                      </p:cBhvr>
                                      <p:to>
                                        <p:strVal val="visible"/>
                                      </p:to>
                                    </p:set>
                                    <p:animEffect transition="in" filter="wipe(down)">
                                      <p:cBhvr>
                                        <p:cTn id="401" dur="500"/>
                                        <p:tgtEl>
                                          <p:spTgt spid="104"/>
                                        </p:tgtEl>
                                      </p:cBhvr>
                                    </p:animEffect>
                                  </p:childTnLst>
                                </p:cTn>
                              </p:par>
                            </p:childTnLst>
                          </p:cTn>
                        </p:par>
                      </p:childTnLst>
                    </p:cTn>
                  </p:par>
                  <p:par>
                    <p:cTn id="402" fill="hold">
                      <p:stCondLst>
                        <p:cond delay="indefinite"/>
                      </p:stCondLst>
                      <p:childTnLst>
                        <p:par>
                          <p:cTn id="403" fill="hold">
                            <p:stCondLst>
                              <p:cond delay="0"/>
                            </p:stCondLst>
                            <p:childTnLst>
                              <p:par>
                                <p:cTn id="404" presetID="2" presetClass="entr" presetSubtype="4" fill="hold" grpId="0" nodeType="clickEffect">
                                  <p:stCondLst>
                                    <p:cond delay="0"/>
                                  </p:stCondLst>
                                  <p:childTnLst>
                                    <p:set>
                                      <p:cBhvr>
                                        <p:cTn id="405" dur="1" fill="hold">
                                          <p:stCondLst>
                                            <p:cond delay="0"/>
                                          </p:stCondLst>
                                        </p:cTn>
                                        <p:tgtEl>
                                          <p:spTgt spid="454"/>
                                        </p:tgtEl>
                                        <p:attrNameLst>
                                          <p:attrName>style.visibility</p:attrName>
                                        </p:attrNameLst>
                                      </p:cBhvr>
                                      <p:to>
                                        <p:strVal val="visible"/>
                                      </p:to>
                                    </p:set>
                                    <p:anim calcmode="lin" valueType="num">
                                      <p:cBhvr additive="base">
                                        <p:cTn id="406" dur="500" fill="hold"/>
                                        <p:tgtEl>
                                          <p:spTgt spid="454"/>
                                        </p:tgtEl>
                                        <p:attrNameLst>
                                          <p:attrName>ppt_x</p:attrName>
                                        </p:attrNameLst>
                                      </p:cBhvr>
                                      <p:tavLst>
                                        <p:tav tm="0">
                                          <p:val>
                                            <p:strVal val="#ppt_x"/>
                                          </p:val>
                                        </p:tav>
                                        <p:tav tm="100000">
                                          <p:val>
                                            <p:strVal val="#ppt_x"/>
                                          </p:val>
                                        </p:tav>
                                      </p:tavLst>
                                    </p:anim>
                                    <p:anim calcmode="lin" valueType="num">
                                      <p:cBhvr additive="base">
                                        <p:cTn id="407" dur="500" fill="hold"/>
                                        <p:tgtEl>
                                          <p:spTgt spid="454"/>
                                        </p:tgtEl>
                                        <p:attrNameLst>
                                          <p:attrName>ppt_y</p:attrName>
                                        </p:attrNameLst>
                                      </p:cBhvr>
                                      <p:tavLst>
                                        <p:tav tm="0">
                                          <p:val>
                                            <p:strVal val="1+#ppt_h/2"/>
                                          </p:val>
                                        </p:tav>
                                        <p:tav tm="100000">
                                          <p:val>
                                            <p:strVal val="#ppt_y"/>
                                          </p:val>
                                        </p:tav>
                                      </p:tavLst>
                                    </p:anim>
                                  </p:childTnLst>
                                </p:cTn>
                              </p:par>
                              <p:par>
                                <p:cTn id="408" presetID="2" presetClass="entr" presetSubtype="4" fill="hold" grpId="0" nodeType="withEffect">
                                  <p:stCondLst>
                                    <p:cond delay="0"/>
                                  </p:stCondLst>
                                  <p:childTnLst>
                                    <p:set>
                                      <p:cBhvr>
                                        <p:cTn id="409" dur="1" fill="hold">
                                          <p:stCondLst>
                                            <p:cond delay="0"/>
                                          </p:stCondLst>
                                        </p:cTn>
                                        <p:tgtEl>
                                          <p:spTgt spid="478"/>
                                        </p:tgtEl>
                                        <p:attrNameLst>
                                          <p:attrName>style.visibility</p:attrName>
                                        </p:attrNameLst>
                                      </p:cBhvr>
                                      <p:to>
                                        <p:strVal val="visible"/>
                                      </p:to>
                                    </p:set>
                                    <p:anim calcmode="lin" valueType="num">
                                      <p:cBhvr additive="base">
                                        <p:cTn id="410" dur="500" fill="hold"/>
                                        <p:tgtEl>
                                          <p:spTgt spid="478"/>
                                        </p:tgtEl>
                                        <p:attrNameLst>
                                          <p:attrName>ppt_x</p:attrName>
                                        </p:attrNameLst>
                                      </p:cBhvr>
                                      <p:tavLst>
                                        <p:tav tm="0">
                                          <p:val>
                                            <p:strVal val="#ppt_x"/>
                                          </p:val>
                                        </p:tav>
                                        <p:tav tm="100000">
                                          <p:val>
                                            <p:strVal val="#ppt_x"/>
                                          </p:val>
                                        </p:tav>
                                      </p:tavLst>
                                    </p:anim>
                                    <p:anim calcmode="lin" valueType="num">
                                      <p:cBhvr additive="base">
                                        <p:cTn id="411" dur="500" fill="hold"/>
                                        <p:tgtEl>
                                          <p:spTgt spid="478"/>
                                        </p:tgtEl>
                                        <p:attrNameLst>
                                          <p:attrName>ppt_y</p:attrName>
                                        </p:attrNameLst>
                                      </p:cBhvr>
                                      <p:tavLst>
                                        <p:tav tm="0">
                                          <p:val>
                                            <p:strVal val="1+#ppt_h/2"/>
                                          </p:val>
                                        </p:tav>
                                        <p:tav tm="100000">
                                          <p:val>
                                            <p:strVal val="#ppt_y"/>
                                          </p:val>
                                        </p:tav>
                                      </p:tavLst>
                                    </p:anim>
                                  </p:childTnLst>
                                </p:cTn>
                              </p:par>
                              <p:par>
                                <p:cTn id="412" presetID="2" presetClass="entr" presetSubtype="4" fill="hold" grpId="0" nodeType="withEffect">
                                  <p:stCondLst>
                                    <p:cond delay="0"/>
                                  </p:stCondLst>
                                  <p:childTnLst>
                                    <p:set>
                                      <p:cBhvr>
                                        <p:cTn id="413" dur="1" fill="hold">
                                          <p:stCondLst>
                                            <p:cond delay="0"/>
                                          </p:stCondLst>
                                        </p:cTn>
                                        <p:tgtEl>
                                          <p:spTgt spid="453"/>
                                        </p:tgtEl>
                                        <p:attrNameLst>
                                          <p:attrName>style.visibility</p:attrName>
                                        </p:attrNameLst>
                                      </p:cBhvr>
                                      <p:to>
                                        <p:strVal val="visible"/>
                                      </p:to>
                                    </p:set>
                                    <p:anim calcmode="lin" valueType="num">
                                      <p:cBhvr additive="base">
                                        <p:cTn id="414" dur="500" fill="hold"/>
                                        <p:tgtEl>
                                          <p:spTgt spid="453"/>
                                        </p:tgtEl>
                                        <p:attrNameLst>
                                          <p:attrName>ppt_x</p:attrName>
                                        </p:attrNameLst>
                                      </p:cBhvr>
                                      <p:tavLst>
                                        <p:tav tm="0">
                                          <p:val>
                                            <p:strVal val="#ppt_x"/>
                                          </p:val>
                                        </p:tav>
                                        <p:tav tm="100000">
                                          <p:val>
                                            <p:strVal val="#ppt_x"/>
                                          </p:val>
                                        </p:tav>
                                      </p:tavLst>
                                    </p:anim>
                                    <p:anim calcmode="lin" valueType="num">
                                      <p:cBhvr additive="base">
                                        <p:cTn id="415" dur="500" fill="hold"/>
                                        <p:tgtEl>
                                          <p:spTgt spid="453"/>
                                        </p:tgtEl>
                                        <p:attrNameLst>
                                          <p:attrName>ppt_y</p:attrName>
                                        </p:attrNameLst>
                                      </p:cBhvr>
                                      <p:tavLst>
                                        <p:tav tm="0">
                                          <p:val>
                                            <p:strVal val="1+#ppt_h/2"/>
                                          </p:val>
                                        </p:tav>
                                        <p:tav tm="100000">
                                          <p:val>
                                            <p:strVal val="#ppt_y"/>
                                          </p:val>
                                        </p:tav>
                                      </p:tavLst>
                                    </p:anim>
                                  </p:childTnLst>
                                </p:cTn>
                              </p:par>
                              <p:par>
                                <p:cTn id="416" presetID="2" presetClass="entr" presetSubtype="4" fill="hold" grpId="0" nodeType="withEffect">
                                  <p:stCondLst>
                                    <p:cond delay="0"/>
                                  </p:stCondLst>
                                  <p:childTnLst>
                                    <p:set>
                                      <p:cBhvr>
                                        <p:cTn id="417" dur="1" fill="hold">
                                          <p:stCondLst>
                                            <p:cond delay="0"/>
                                          </p:stCondLst>
                                        </p:cTn>
                                        <p:tgtEl>
                                          <p:spTgt spid="477"/>
                                        </p:tgtEl>
                                        <p:attrNameLst>
                                          <p:attrName>style.visibility</p:attrName>
                                        </p:attrNameLst>
                                      </p:cBhvr>
                                      <p:to>
                                        <p:strVal val="visible"/>
                                      </p:to>
                                    </p:set>
                                    <p:anim calcmode="lin" valueType="num">
                                      <p:cBhvr additive="base">
                                        <p:cTn id="418" dur="500" fill="hold"/>
                                        <p:tgtEl>
                                          <p:spTgt spid="477"/>
                                        </p:tgtEl>
                                        <p:attrNameLst>
                                          <p:attrName>ppt_x</p:attrName>
                                        </p:attrNameLst>
                                      </p:cBhvr>
                                      <p:tavLst>
                                        <p:tav tm="0">
                                          <p:val>
                                            <p:strVal val="#ppt_x"/>
                                          </p:val>
                                        </p:tav>
                                        <p:tav tm="100000">
                                          <p:val>
                                            <p:strVal val="#ppt_x"/>
                                          </p:val>
                                        </p:tav>
                                      </p:tavLst>
                                    </p:anim>
                                    <p:anim calcmode="lin" valueType="num">
                                      <p:cBhvr additive="base">
                                        <p:cTn id="419" dur="500" fill="hold"/>
                                        <p:tgtEl>
                                          <p:spTgt spid="477"/>
                                        </p:tgtEl>
                                        <p:attrNameLst>
                                          <p:attrName>ppt_y</p:attrName>
                                        </p:attrNameLst>
                                      </p:cBhvr>
                                      <p:tavLst>
                                        <p:tav tm="0">
                                          <p:val>
                                            <p:strVal val="1+#ppt_h/2"/>
                                          </p:val>
                                        </p:tav>
                                        <p:tav tm="100000">
                                          <p:val>
                                            <p:strVal val="#ppt_y"/>
                                          </p:val>
                                        </p:tav>
                                      </p:tavLst>
                                    </p:anim>
                                  </p:childTnLst>
                                </p:cTn>
                              </p:par>
                            </p:childTnLst>
                          </p:cTn>
                        </p:par>
                      </p:childTnLst>
                    </p:cTn>
                  </p:par>
                  <p:par>
                    <p:cTn id="420" fill="hold">
                      <p:stCondLst>
                        <p:cond delay="indefinite"/>
                      </p:stCondLst>
                      <p:childTnLst>
                        <p:par>
                          <p:cTn id="421" fill="hold">
                            <p:stCondLst>
                              <p:cond delay="0"/>
                            </p:stCondLst>
                            <p:childTnLst>
                              <p:par>
                                <p:cTn id="422" presetID="2" presetClass="entr" presetSubtype="4" fill="hold" grpId="0" nodeType="clickEffect">
                                  <p:stCondLst>
                                    <p:cond delay="0"/>
                                  </p:stCondLst>
                                  <p:childTnLst>
                                    <p:set>
                                      <p:cBhvr>
                                        <p:cTn id="423" dur="1" fill="hold">
                                          <p:stCondLst>
                                            <p:cond delay="0"/>
                                          </p:stCondLst>
                                        </p:cTn>
                                        <p:tgtEl>
                                          <p:spTgt spid="356"/>
                                        </p:tgtEl>
                                        <p:attrNameLst>
                                          <p:attrName>style.visibility</p:attrName>
                                        </p:attrNameLst>
                                      </p:cBhvr>
                                      <p:to>
                                        <p:strVal val="visible"/>
                                      </p:to>
                                    </p:set>
                                    <p:anim calcmode="lin" valueType="num">
                                      <p:cBhvr additive="base">
                                        <p:cTn id="424" dur="500" fill="hold"/>
                                        <p:tgtEl>
                                          <p:spTgt spid="356"/>
                                        </p:tgtEl>
                                        <p:attrNameLst>
                                          <p:attrName>ppt_x</p:attrName>
                                        </p:attrNameLst>
                                      </p:cBhvr>
                                      <p:tavLst>
                                        <p:tav tm="0">
                                          <p:val>
                                            <p:strVal val="#ppt_x"/>
                                          </p:val>
                                        </p:tav>
                                        <p:tav tm="100000">
                                          <p:val>
                                            <p:strVal val="#ppt_x"/>
                                          </p:val>
                                        </p:tav>
                                      </p:tavLst>
                                    </p:anim>
                                    <p:anim calcmode="lin" valueType="num">
                                      <p:cBhvr additive="base">
                                        <p:cTn id="425" dur="500" fill="hold"/>
                                        <p:tgtEl>
                                          <p:spTgt spid="356"/>
                                        </p:tgtEl>
                                        <p:attrNameLst>
                                          <p:attrName>ppt_y</p:attrName>
                                        </p:attrNameLst>
                                      </p:cBhvr>
                                      <p:tavLst>
                                        <p:tav tm="0">
                                          <p:val>
                                            <p:strVal val="1+#ppt_h/2"/>
                                          </p:val>
                                        </p:tav>
                                        <p:tav tm="100000">
                                          <p:val>
                                            <p:strVal val="#ppt_y"/>
                                          </p:val>
                                        </p:tav>
                                      </p:tavLst>
                                    </p:anim>
                                  </p:childTnLst>
                                </p:cTn>
                              </p:par>
                            </p:childTnLst>
                          </p:cTn>
                        </p:par>
                      </p:childTnLst>
                    </p:cTn>
                  </p:par>
                  <p:par>
                    <p:cTn id="426" fill="hold">
                      <p:stCondLst>
                        <p:cond delay="indefinite"/>
                      </p:stCondLst>
                      <p:childTnLst>
                        <p:par>
                          <p:cTn id="427" fill="hold">
                            <p:stCondLst>
                              <p:cond delay="0"/>
                            </p:stCondLst>
                            <p:childTnLst>
                              <p:par>
                                <p:cTn id="428" presetID="22" presetClass="entr" presetSubtype="4" fill="hold" nodeType="clickEffect">
                                  <p:stCondLst>
                                    <p:cond delay="0"/>
                                  </p:stCondLst>
                                  <p:childTnLst>
                                    <p:set>
                                      <p:cBhvr>
                                        <p:cTn id="429" dur="1" fill="hold">
                                          <p:stCondLst>
                                            <p:cond delay="0"/>
                                          </p:stCondLst>
                                        </p:cTn>
                                        <p:tgtEl>
                                          <p:spTgt spid="216"/>
                                        </p:tgtEl>
                                        <p:attrNameLst>
                                          <p:attrName>style.visibility</p:attrName>
                                        </p:attrNameLst>
                                      </p:cBhvr>
                                      <p:to>
                                        <p:strVal val="visible"/>
                                      </p:to>
                                    </p:set>
                                    <p:animEffect transition="in" filter="wipe(down)">
                                      <p:cBhvr>
                                        <p:cTn id="430" dur="500"/>
                                        <p:tgtEl>
                                          <p:spTgt spid="216"/>
                                        </p:tgtEl>
                                      </p:cBhvr>
                                    </p:animEffect>
                                  </p:childTnLst>
                                </p:cTn>
                              </p:par>
                              <p:par>
                                <p:cTn id="431" presetID="22" presetClass="entr" presetSubtype="4" fill="hold" nodeType="withEffect">
                                  <p:stCondLst>
                                    <p:cond delay="0"/>
                                  </p:stCondLst>
                                  <p:childTnLst>
                                    <p:set>
                                      <p:cBhvr>
                                        <p:cTn id="432" dur="1" fill="hold">
                                          <p:stCondLst>
                                            <p:cond delay="0"/>
                                          </p:stCondLst>
                                        </p:cTn>
                                        <p:tgtEl>
                                          <p:spTgt spid="186"/>
                                        </p:tgtEl>
                                        <p:attrNameLst>
                                          <p:attrName>style.visibility</p:attrName>
                                        </p:attrNameLst>
                                      </p:cBhvr>
                                      <p:to>
                                        <p:strVal val="visible"/>
                                      </p:to>
                                    </p:set>
                                    <p:animEffect transition="in" filter="wipe(down)">
                                      <p:cBhvr>
                                        <p:cTn id="433" dur="500"/>
                                        <p:tgtEl>
                                          <p:spTgt spid="186"/>
                                        </p:tgtEl>
                                      </p:cBhvr>
                                    </p:animEffect>
                                  </p:childTnLst>
                                </p:cTn>
                              </p:par>
                              <p:par>
                                <p:cTn id="434" presetID="2" presetClass="entr" presetSubtype="4" fill="hold" grpId="0" nodeType="withEffect">
                                  <p:stCondLst>
                                    <p:cond delay="0"/>
                                  </p:stCondLst>
                                  <p:childTnLst>
                                    <p:set>
                                      <p:cBhvr>
                                        <p:cTn id="435" dur="1" fill="hold">
                                          <p:stCondLst>
                                            <p:cond delay="0"/>
                                          </p:stCondLst>
                                        </p:cTn>
                                        <p:tgtEl>
                                          <p:spTgt spid="241"/>
                                        </p:tgtEl>
                                        <p:attrNameLst>
                                          <p:attrName>style.visibility</p:attrName>
                                        </p:attrNameLst>
                                      </p:cBhvr>
                                      <p:to>
                                        <p:strVal val="visible"/>
                                      </p:to>
                                    </p:set>
                                    <p:anim calcmode="lin" valueType="num">
                                      <p:cBhvr additive="base">
                                        <p:cTn id="436" dur="500" fill="hold"/>
                                        <p:tgtEl>
                                          <p:spTgt spid="241"/>
                                        </p:tgtEl>
                                        <p:attrNameLst>
                                          <p:attrName>ppt_x</p:attrName>
                                        </p:attrNameLst>
                                      </p:cBhvr>
                                      <p:tavLst>
                                        <p:tav tm="0">
                                          <p:val>
                                            <p:strVal val="#ppt_x"/>
                                          </p:val>
                                        </p:tav>
                                        <p:tav tm="100000">
                                          <p:val>
                                            <p:strVal val="#ppt_x"/>
                                          </p:val>
                                        </p:tav>
                                      </p:tavLst>
                                    </p:anim>
                                    <p:anim calcmode="lin" valueType="num">
                                      <p:cBhvr additive="base">
                                        <p:cTn id="437" dur="500" fill="hold"/>
                                        <p:tgtEl>
                                          <p:spTgt spid="241"/>
                                        </p:tgtEl>
                                        <p:attrNameLst>
                                          <p:attrName>ppt_y</p:attrName>
                                        </p:attrNameLst>
                                      </p:cBhvr>
                                      <p:tavLst>
                                        <p:tav tm="0">
                                          <p:val>
                                            <p:strVal val="1+#ppt_h/2"/>
                                          </p:val>
                                        </p:tav>
                                        <p:tav tm="100000">
                                          <p:val>
                                            <p:strVal val="#ppt_y"/>
                                          </p:val>
                                        </p:tav>
                                      </p:tavLst>
                                    </p:anim>
                                  </p:childTnLst>
                                </p:cTn>
                              </p:par>
                              <p:par>
                                <p:cTn id="438" presetID="2" presetClass="entr" presetSubtype="4" fill="hold" grpId="0" nodeType="withEffect">
                                  <p:stCondLst>
                                    <p:cond delay="0"/>
                                  </p:stCondLst>
                                  <p:childTnLst>
                                    <p:set>
                                      <p:cBhvr>
                                        <p:cTn id="439" dur="1" fill="hold">
                                          <p:stCondLst>
                                            <p:cond delay="0"/>
                                          </p:stCondLst>
                                        </p:cTn>
                                        <p:tgtEl>
                                          <p:spTgt spid="254"/>
                                        </p:tgtEl>
                                        <p:attrNameLst>
                                          <p:attrName>style.visibility</p:attrName>
                                        </p:attrNameLst>
                                      </p:cBhvr>
                                      <p:to>
                                        <p:strVal val="visible"/>
                                      </p:to>
                                    </p:set>
                                    <p:anim calcmode="lin" valueType="num">
                                      <p:cBhvr additive="base">
                                        <p:cTn id="440" dur="500" fill="hold"/>
                                        <p:tgtEl>
                                          <p:spTgt spid="254"/>
                                        </p:tgtEl>
                                        <p:attrNameLst>
                                          <p:attrName>ppt_x</p:attrName>
                                        </p:attrNameLst>
                                      </p:cBhvr>
                                      <p:tavLst>
                                        <p:tav tm="0">
                                          <p:val>
                                            <p:strVal val="#ppt_x"/>
                                          </p:val>
                                        </p:tav>
                                        <p:tav tm="100000">
                                          <p:val>
                                            <p:strVal val="#ppt_x"/>
                                          </p:val>
                                        </p:tav>
                                      </p:tavLst>
                                    </p:anim>
                                    <p:anim calcmode="lin" valueType="num">
                                      <p:cBhvr additive="base">
                                        <p:cTn id="441" dur="500" fill="hold"/>
                                        <p:tgtEl>
                                          <p:spTgt spid="254"/>
                                        </p:tgtEl>
                                        <p:attrNameLst>
                                          <p:attrName>ppt_y</p:attrName>
                                        </p:attrNameLst>
                                      </p:cBhvr>
                                      <p:tavLst>
                                        <p:tav tm="0">
                                          <p:val>
                                            <p:strVal val="1+#ppt_h/2"/>
                                          </p:val>
                                        </p:tav>
                                        <p:tav tm="100000">
                                          <p:val>
                                            <p:strVal val="#ppt_y"/>
                                          </p:val>
                                        </p:tav>
                                      </p:tavLst>
                                    </p:anim>
                                  </p:childTnLst>
                                </p:cTn>
                              </p:par>
                            </p:childTnLst>
                          </p:cTn>
                        </p:par>
                      </p:childTnLst>
                    </p:cTn>
                  </p:par>
                  <p:par>
                    <p:cTn id="442" fill="hold">
                      <p:stCondLst>
                        <p:cond delay="indefinite"/>
                      </p:stCondLst>
                      <p:childTnLst>
                        <p:par>
                          <p:cTn id="443" fill="hold">
                            <p:stCondLst>
                              <p:cond delay="0"/>
                            </p:stCondLst>
                            <p:childTnLst>
                              <p:par>
                                <p:cTn id="444" presetID="2" presetClass="entr" presetSubtype="4" fill="hold" grpId="0" nodeType="clickEffect">
                                  <p:stCondLst>
                                    <p:cond delay="0"/>
                                  </p:stCondLst>
                                  <p:childTnLst>
                                    <p:set>
                                      <p:cBhvr>
                                        <p:cTn id="445" dur="1" fill="hold">
                                          <p:stCondLst>
                                            <p:cond delay="0"/>
                                          </p:stCondLst>
                                        </p:cTn>
                                        <p:tgtEl>
                                          <p:spTgt spid="225"/>
                                        </p:tgtEl>
                                        <p:attrNameLst>
                                          <p:attrName>style.visibility</p:attrName>
                                        </p:attrNameLst>
                                      </p:cBhvr>
                                      <p:to>
                                        <p:strVal val="visible"/>
                                      </p:to>
                                    </p:set>
                                    <p:anim calcmode="lin" valueType="num">
                                      <p:cBhvr additive="base">
                                        <p:cTn id="446" dur="500" fill="hold"/>
                                        <p:tgtEl>
                                          <p:spTgt spid="225"/>
                                        </p:tgtEl>
                                        <p:attrNameLst>
                                          <p:attrName>ppt_x</p:attrName>
                                        </p:attrNameLst>
                                      </p:cBhvr>
                                      <p:tavLst>
                                        <p:tav tm="0">
                                          <p:val>
                                            <p:strVal val="#ppt_x"/>
                                          </p:val>
                                        </p:tav>
                                        <p:tav tm="100000">
                                          <p:val>
                                            <p:strVal val="#ppt_x"/>
                                          </p:val>
                                        </p:tav>
                                      </p:tavLst>
                                    </p:anim>
                                    <p:anim calcmode="lin" valueType="num">
                                      <p:cBhvr additive="base">
                                        <p:cTn id="447" dur="500" fill="hold"/>
                                        <p:tgtEl>
                                          <p:spTgt spid="225"/>
                                        </p:tgtEl>
                                        <p:attrNameLst>
                                          <p:attrName>ppt_y</p:attrName>
                                        </p:attrNameLst>
                                      </p:cBhvr>
                                      <p:tavLst>
                                        <p:tav tm="0">
                                          <p:val>
                                            <p:strVal val="1+#ppt_h/2"/>
                                          </p:val>
                                        </p:tav>
                                        <p:tav tm="100000">
                                          <p:val>
                                            <p:strVal val="#ppt_y"/>
                                          </p:val>
                                        </p:tav>
                                      </p:tavLst>
                                    </p:anim>
                                  </p:childTnLst>
                                </p:cTn>
                              </p:par>
                              <p:par>
                                <p:cTn id="448" presetID="2" presetClass="entr" presetSubtype="4" fill="hold" grpId="0" nodeType="withEffect">
                                  <p:stCondLst>
                                    <p:cond delay="0"/>
                                  </p:stCondLst>
                                  <p:childTnLst>
                                    <p:set>
                                      <p:cBhvr>
                                        <p:cTn id="449" dur="1" fill="hold">
                                          <p:stCondLst>
                                            <p:cond delay="0"/>
                                          </p:stCondLst>
                                        </p:cTn>
                                        <p:tgtEl>
                                          <p:spTgt spid="402"/>
                                        </p:tgtEl>
                                        <p:attrNameLst>
                                          <p:attrName>style.visibility</p:attrName>
                                        </p:attrNameLst>
                                      </p:cBhvr>
                                      <p:to>
                                        <p:strVal val="visible"/>
                                      </p:to>
                                    </p:set>
                                    <p:anim calcmode="lin" valueType="num">
                                      <p:cBhvr additive="base">
                                        <p:cTn id="450" dur="500" fill="hold"/>
                                        <p:tgtEl>
                                          <p:spTgt spid="402"/>
                                        </p:tgtEl>
                                        <p:attrNameLst>
                                          <p:attrName>ppt_x</p:attrName>
                                        </p:attrNameLst>
                                      </p:cBhvr>
                                      <p:tavLst>
                                        <p:tav tm="0">
                                          <p:val>
                                            <p:strVal val="#ppt_x"/>
                                          </p:val>
                                        </p:tav>
                                        <p:tav tm="100000">
                                          <p:val>
                                            <p:strVal val="#ppt_x"/>
                                          </p:val>
                                        </p:tav>
                                      </p:tavLst>
                                    </p:anim>
                                    <p:anim calcmode="lin" valueType="num">
                                      <p:cBhvr additive="base">
                                        <p:cTn id="451" dur="500" fill="hold"/>
                                        <p:tgtEl>
                                          <p:spTgt spid="402"/>
                                        </p:tgtEl>
                                        <p:attrNameLst>
                                          <p:attrName>ppt_y</p:attrName>
                                        </p:attrNameLst>
                                      </p:cBhvr>
                                      <p:tavLst>
                                        <p:tav tm="0">
                                          <p:val>
                                            <p:strVal val="1+#ppt_h/2"/>
                                          </p:val>
                                        </p:tav>
                                        <p:tav tm="100000">
                                          <p:val>
                                            <p:strVal val="#ppt_y"/>
                                          </p:val>
                                        </p:tav>
                                      </p:tavLst>
                                    </p:anim>
                                  </p:childTnLst>
                                </p:cTn>
                              </p:par>
                              <p:par>
                                <p:cTn id="452" presetID="2" presetClass="entr" presetSubtype="4" fill="hold" grpId="0" nodeType="withEffect">
                                  <p:stCondLst>
                                    <p:cond delay="0"/>
                                  </p:stCondLst>
                                  <p:childTnLst>
                                    <p:set>
                                      <p:cBhvr>
                                        <p:cTn id="453" dur="1" fill="hold">
                                          <p:stCondLst>
                                            <p:cond delay="0"/>
                                          </p:stCondLst>
                                        </p:cTn>
                                        <p:tgtEl>
                                          <p:spTgt spid="182"/>
                                        </p:tgtEl>
                                        <p:attrNameLst>
                                          <p:attrName>style.visibility</p:attrName>
                                        </p:attrNameLst>
                                      </p:cBhvr>
                                      <p:to>
                                        <p:strVal val="visible"/>
                                      </p:to>
                                    </p:set>
                                    <p:anim calcmode="lin" valueType="num">
                                      <p:cBhvr additive="base">
                                        <p:cTn id="454" dur="500" fill="hold"/>
                                        <p:tgtEl>
                                          <p:spTgt spid="182"/>
                                        </p:tgtEl>
                                        <p:attrNameLst>
                                          <p:attrName>ppt_x</p:attrName>
                                        </p:attrNameLst>
                                      </p:cBhvr>
                                      <p:tavLst>
                                        <p:tav tm="0">
                                          <p:val>
                                            <p:strVal val="#ppt_x"/>
                                          </p:val>
                                        </p:tav>
                                        <p:tav tm="100000">
                                          <p:val>
                                            <p:strVal val="#ppt_x"/>
                                          </p:val>
                                        </p:tav>
                                      </p:tavLst>
                                    </p:anim>
                                    <p:anim calcmode="lin" valueType="num">
                                      <p:cBhvr additive="base">
                                        <p:cTn id="455" dur="500" fill="hold"/>
                                        <p:tgtEl>
                                          <p:spTgt spid="182"/>
                                        </p:tgtEl>
                                        <p:attrNameLst>
                                          <p:attrName>ppt_y</p:attrName>
                                        </p:attrNameLst>
                                      </p:cBhvr>
                                      <p:tavLst>
                                        <p:tav tm="0">
                                          <p:val>
                                            <p:strVal val="1+#ppt_h/2"/>
                                          </p:val>
                                        </p:tav>
                                        <p:tav tm="100000">
                                          <p:val>
                                            <p:strVal val="#ppt_y"/>
                                          </p:val>
                                        </p:tav>
                                      </p:tavLst>
                                    </p:anim>
                                  </p:childTnLst>
                                </p:cTn>
                              </p:par>
                            </p:childTnLst>
                          </p:cTn>
                        </p:par>
                      </p:childTnLst>
                    </p:cTn>
                  </p:par>
                  <p:par>
                    <p:cTn id="456" fill="hold">
                      <p:stCondLst>
                        <p:cond delay="indefinite"/>
                      </p:stCondLst>
                      <p:childTnLst>
                        <p:par>
                          <p:cTn id="457" fill="hold">
                            <p:stCondLst>
                              <p:cond delay="0"/>
                            </p:stCondLst>
                            <p:childTnLst>
                              <p:par>
                                <p:cTn id="458" presetID="22" presetClass="entr" presetSubtype="4" fill="hold" nodeType="clickEffect">
                                  <p:stCondLst>
                                    <p:cond delay="0"/>
                                  </p:stCondLst>
                                  <p:childTnLst>
                                    <p:set>
                                      <p:cBhvr>
                                        <p:cTn id="459" dur="1" fill="hold">
                                          <p:stCondLst>
                                            <p:cond delay="0"/>
                                          </p:stCondLst>
                                        </p:cTn>
                                        <p:tgtEl>
                                          <p:spTgt spid="203"/>
                                        </p:tgtEl>
                                        <p:attrNameLst>
                                          <p:attrName>style.visibility</p:attrName>
                                        </p:attrNameLst>
                                      </p:cBhvr>
                                      <p:to>
                                        <p:strVal val="visible"/>
                                      </p:to>
                                    </p:set>
                                    <p:animEffect transition="in" filter="wipe(down)">
                                      <p:cBhvr>
                                        <p:cTn id="460" dur="500"/>
                                        <p:tgtEl>
                                          <p:spTgt spid="203"/>
                                        </p:tgtEl>
                                      </p:cBhvr>
                                    </p:animEffect>
                                  </p:childTnLst>
                                </p:cTn>
                              </p:par>
                            </p:childTnLst>
                          </p:cTn>
                        </p:par>
                      </p:childTnLst>
                    </p:cTn>
                  </p:par>
                  <p:par>
                    <p:cTn id="461" fill="hold">
                      <p:stCondLst>
                        <p:cond delay="indefinite"/>
                      </p:stCondLst>
                      <p:childTnLst>
                        <p:par>
                          <p:cTn id="462" fill="hold">
                            <p:stCondLst>
                              <p:cond delay="0"/>
                            </p:stCondLst>
                            <p:childTnLst>
                              <p:par>
                                <p:cTn id="463" presetID="2" presetClass="entr" presetSubtype="4" fill="hold" grpId="0" nodeType="clickEffect">
                                  <p:stCondLst>
                                    <p:cond delay="0"/>
                                  </p:stCondLst>
                                  <p:childTnLst>
                                    <p:set>
                                      <p:cBhvr>
                                        <p:cTn id="464" dur="1" fill="hold">
                                          <p:stCondLst>
                                            <p:cond delay="0"/>
                                          </p:stCondLst>
                                        </p:cTn>
                                        <p:tgtEl>
                                          <p:spTgt spid="260"/>
                                        </p:tgtEl>
                                        <p:attrNameLst>
                                          <p:attrName>style.visibility</p:attrName>
                                        </p:attrNameLst>
                                      </p:cBhvr>
                                      <p:to>
                                        <p:strVal val="visible"/>
                                      </p:to>
                                    </p:set>
                                    <p:anim calcmode="lin" valueType="num">
                                      <p:cBhvr additive="base">
                                        <p:cTn id="465" dur="500" fill="hold"/>
                                        <p:tgtEl>
                                          <p:spTgt spid="260"/>
                                        </p:tgtEl>
                                        <p:attrNameLst>
                                          <p:attrName>ppt_x</p:attrName>
                                        </p:attrNameLst>
                                      </p:cBhvr>
                                      <p:tavLst>
                                        <p:tav tm="0">
                                          <p:val>
                                            <p:strVal val="#ppt_x"/>
                                          </p:val>
                                        </p:tav>
                                        <p:tav tm="100000">
                                          <p:val>
                                            <p:strVal val="#ppt_x"/>
                                          </p:val>
                                        </p:tav>
                                      </p:tavLst>
                                    </p:anim>
                                    <p:anim calcmode="lin" valueType="num">
                                      <p:cBhvr additive="base">
                                        <p:cTn id="466" dur="500" fill="hold"/>
                                        <p:tgtEl>
                                          <p:spTgt spid="260"/>
                                        </p:tgtEl>
                                        <p:attrNameLst>
                                          <p:attrName>ppt_y</p:attrName>
                                        </p:attrNameLst>
                                      </p:cBhvr>
                                      <p:tavLst>
                                        <p:tav tm="0">
                                          <p:val>
                                            <p:strVal val="1+#ppt_h/2"/>
                                          </p:val>
                                        </p:tav>
                                        <p:tav tm="100000">
                                          <p:val>
                                            <p:strVal val="#ppt_y"/>
                                          </p:val>
                                        </p:tav>
                                      </p:tavLst>
                                    </p:anim>
                                  </p:childTnLst>
                                </p:cTn>
                              </p:par>
                              <p:par>
                                <p:cTn id="467" presetID="2" presetClass="entr" presetSubtype="4" fill="hold" grpId="0" nodeType="withEffect">
                                  <p:stCondLst>
                                    <p:cond delay="0"/>
                                  </p:stCondLst>
                                  <p:childTnLst>
                                    <p:set>
                                      <p:cBhvr>
                                        <p:cTn id="468" dur="1" fill="hold">
                                          <p:stCondLst>
                                            <p:cond delay="0"/>
                                          </p:stCondLst>
                                        </p:cTn>
                                        <p:tgtEl>
                                          <p:spTgt spid="259"/>
                                        </p:tgtEl>
                                        <p:attrNameLst>
                                          <p:attrName>style.visibility</p:attrName>
                                        </p:attrNameLst>
                                      </p:cBhvr>
                                      <p:to>
                                        <p:strVal val="visible"/>
                                      </p:to>
                                    </p:set>
                                    <p:anim calcmode="lin" valueType="num">
                                      <p:cBhvr additive="base">
                                        <p:cTn id="469" dur="500" fill="hold"/>
                                        <p:tgtEl>
                                          <p:spTgt spid="259"/>
                                        </p:tgtEl>
                                        <p:attrNameLst>
                                          <p:attrName>ppt_x</p:attrName>
                                        </p:attrNameLst>
                                      </p:cBhvr>
                                      <p:tavLst>
                                        <p:tav tm="0">
                                          <p:val>
                                            <p:strVal val="#ppt_x"/>
                                          </p:val>
                                        </p:tav>
                                        <p:tav tm="100000">
                                          <p:val>
                                            <p:strVal val="#ppt_x"/>
                                          </p:val>
                                        </p:tav>
                                      </p:tavLst>
                                    </p:anim>
                                    <p:anim calcmode="lin" valueType="num">
                                      <p:cBhvr additive="base">
                                        <p:cTn id="470" dur="500" fill="hold"/>
                                        <p:tgtEl>
                                          <p:spTgt spid="259"/>
                                        </p:tgtEl>
                                        <p:attrNameLst>
                                          <p:attrName>ppt_y</p:attrName>
                                        </p:attrNameLst>
                                      </p:cBhvr>
                                      <p:tavLst>
                                        <p:tav tm="0">
                                          <p:val>
                                            <p:strVal val="1+#ppt_h/2"/>
                                          </p:val>
                                        </p:tav>
                                        <p:tav tm="100000">
                                          <p:val>
                                            <p:strVal val="#ppt_y"/>
                                          </p:val>
                                        </p:tav>
                                      </p:tavLst>
                                    </p:anim>
                                  </p:childTnLst>
                                </p:cTn>
                              </p:par>
                            </p:childTnLst>
                          </p:cTn>
                        </p:par>
                      </p:childTnLst>
                    </p:cTn>
                  </p:par>
                  <p:par>
                    <p:cTn id="471" fill="hold">
                      <p:stCondLst>
                        <p:cond delay="indefinite"/>
                      </p:stCondLst>
                      <p:childTnLst>
                        <p:par>
                          <p:cTn id="472" fill="hold">
                            <p:stCondLst>
                              <p:cond delay="0"/>
                            </p:stCondLst>
                            <p:childTnLst>
                              <p:par>
                                <p:cTn id="473" presetID="22" presetClass="entr" presetSubtype="8" fill="hold" nodeType="clickEffect">
                                  <p:stCondLst>
                                    <p:cond delay="0"/>
                                  </p:stCondLst>
                                  <p:childTnLst>
                                    <p:set>
                                      <p:cBhvr>
                                        <p:cTn id="474" dur="1" fill="hold">
                                          <p:stCondLst>
                                            <p:cond delay="0"/>
                                          </p:stCondLst>
                                        </p:cTn>
                                        <p:tgtEl>
                                          <p:spTgt spid="466"/>
                                        </p:tgtEl>
                                        <p:attrNameLst>
                                          <p:attrName>style.visibility</p:attrName>
                                        </p:attrNameLst>
                                      </p:cBhvr>
                                      <p:to>
                                        <p:strVal val="visible"/>
                                      </p:to>
                                    </p:set>
                                    <p:animEffect transition="in" filter="wipe(left)">
                                      <p:cBhvr>
                                        <p:cTn id="475" dur="500"/>
                                        <p:tgtEl>
                                          <p:spTgt spid="466"/>
                                        </p:tgtEl>
                                      </p:cBhvr>
                                    </p:animEffect>
                                  </p:childTnLst>
                                </p:cTn>
                              </p:par>
                              <p:par>
                                <p:cTn id="476" presetID="22" presetClass="entr" presetSubtype="8" fill="hold" nodeType="withEffect">
                                  <p:stCondLst>
                                    <p:cond delay="0"/>
                                  </p:stCondLst>
                                  <p:childTnLst>
                                    <p:set>
                                      <p:cBhvr>
                                        <p:cTn id="477" dur="1" fill="hold">
                                          <p:stCondLst>
                                            <p:cond delay="0"/>
                                          </p:stCondLst>
                                        </p:cTn>
                                        <p:tgtEl>
                                          <p:spTgt spid="467"/>
                                        </p:tgtEl>
                                        <p:attrNameLst>
                                          <p:attrName>style.visibility</p:attrName>
                                        </p:attrNameLst>
                                      </p:cBhvr>
                                      <p:to>
                                        <p:strVal val="visible"/>
                                      </p:to>
                                    </p:set>
                                    <p:animEffect transition="in" filter="wipe(left)">
                                      <p:cBhvr>
                                        <p:cTn id="478" dur="500"/>
                                        <p:tgtEl>
                                          <p:spTgt spid="467"/>
                                        </p:tgtEl>
                                      </p:cBhvr>
                                    </p:animEffect>
                                  </p:childTnLst>
                                </p:cTn>
                              </p:par>
                            </p:childTnLst>
                          </p:cTn>
                        </p:par>
                      </p:childTnLst>
                    </p:cTn>
                  </p:par>
                  <p:par>
                    <p:cTn id="479" fill="hold">
                      <p:stCondLst>
                        <p:cond delay="indefinite"/>
                      </p:stCondLst>
                      <p:childTnLst>
                        <p:par>
                          <p:cTn id="480" fill="hold">
                            <p:stCondLst>
                              <p:cond delay="0"/>
                            </p:stCondLst>
                            <p:childTnLst>
                              <p:par>
                                <p:cTn id="481" presetID="2" presetClass="entr" presetSubtype="4" fill="hold" grpId="0" nodeType="clickEffect">
                                  <p:stCondLst>
                                    <p:cond delay="0"/>
                                  </p:stCondLst>
                                  <p:childTnLst>
                                    <p:set>
                                      <p:cBhvr>
                                        <p:cTn id="482" dur="1" fill="hold">
                                          <p:stCondLst>
                                            <p:cond delay="0"/>
                                          </p:stCondLst>
                                        </p:cTn>
                                        <p:tgtEl>
                                          <p:spTgt spid="318"/>
                                        </p:tgtEl>
                                        <p:attrNameLst>
                                          <p:attrName>style.visibility</p:attrName>
                                        </p:attrNameLst>
                                      </p:cBhvr>
                                      <p:to>
                                        <p:strVal val="visible"/>
                                      </p:to>
                                    </p:set>
                                    <p:anim calcmode="lin" valueType="num">
                                      <p:cBhvr additive="base">
                                        <p:cTn id="483" dur="500" fill="hold"/>
                                        <p:tgtEl>
                                          <p:spTgt spid="318"/>
                                        </p:tgtEl>
                                        <p:attrNameLst>
                                          <p:attrName>ppt_x</p:attrName>
                                        </p:attrNameLst>
                                      </p:cBhvr>
                                      <p:tavLst>
                                        <p:tav tm="0">
                                          <p:val>
                                            <p:strVal val="#ppt_x"/>
                                          </p:val>
                                        </p:tav>
                                        <p:tav tm="100000">
                                          <p:val>
                                            <p:strVal val="#ppt_x"/>
                                          </p:val>
                                        </p:tav>
                                      </p:tavLst>
                                    </p:anim>
                                    <p:anim calcmode="lin" valueType="num">
                                      <p:cBhvr additive="base">
                                        <p:cTn id="484" dur="500" fill="hold"/>
                                        <p:tgtEl>
                                          <p:spTgt spid="318"/>
                                        </p:tgtEl>
                                        <p:attrNameLst>
                                          <p:attrName>ppt_y</p:attrName>
                                        </p:attrNameLst>
                                      </p:cBhvr>
                                      <p:tavLst>
                                        <p:tav tm="0">
                                          <p:val>
                                            <p:strVal val="1+#ppt_h/2"/>
                                          </p:val>
                                        </p:tav>
                                        <p:tav tm="100000">
                                          <p:val>
                                            <p:strVal val="#ppt_y"/>
                                          </p:val>
                                        </p:tav>
                                      </p:tavLst>
                                    </p:anim>
                                  </p:childTnLst>
                                </p:cTn>
                              </p:par>
                              <p:par>
                                <p:cTn id="485" presetID="2" presetClass="entr" presetSubtype="4" fill="hold" grpId="0" nodeType="withEffect">
                                  <p:stCondLst>
                                    <p:cond delay="0"/>
                                  </p:stCondLst>
                                  <p:childTnLst>
                                    <p:set>
                                      <p:cBhvr>
                                        <p:cTn id="486" dur="1" fill="hold">
                                          <p:stCondLst>
                                            <p:cond delay="0"/>
                                          </p:stCondLst>
                                        </p:cTn>
                                        <p:tgtEl>
                                          <p:spTgt spid="340"/>
                                        </p:tgtEl>
                                        <p:attrNameLst>
                                          <p:attrName>style.visibility</p:attrName>
                                        </p:attrNameLst>
                                      </p:cBhvr>
                                      <p:to>
                                        <p:strVal val="visible"/>
                                      </p:to>
                                    </p:set>
                                    <p:anim calcmode="lin" valueType="num">
                                      <p:cBhvr additive="base">
                                        <p:cTn id="487" dur="500" fill="hold"/>
                                        <p:tgtEl>
                                          <p:spTgt spid="340"/>
                                        </p:tgtEl>
                                        <p:attrNameLst>
                                          <p:attrName>ppt_x</p:attrName>
                                        </p:attrNameLst>
                                      </p:cBhvr>
                                      <p:tavLst>
                                        <p:tav tm="0">
                                          <p:val>
                                            <p:strVal val="#ppt_x"/>
                                          </p:val>
                                        </p:tav>
                                        <p:tav tm="100000">
                                          <p:val>
                                            <p:strVal val="#ppt_x"/>
                                          </p:val>
                                        </p:tav>
                                      </p:tavLst>
                                    </p:anim>
                                    <p:anim calcmode="lin" valueType="num">
                                      <p:cBhvr additive="base">
                                        <p:cTn id="488" dur="500" fill="hold"/>
                                        <p:tgtEl>
                                          <p:spTgt spid="340"/>
                                        </p:tgtEl>
                                        <p:attrNameLst>
                                          <p:attrName>ppt_y</p:attrName>
                                        </p:attrNameLst>
                                      </p:cBhvr>
                                      <p:tavLst>
                                        <p:tav tm="0">
                                          <p:val>
                                            <p:strVal val="1+#ppt_h/2"/>
                                          </p:val>
                                        </p:tav>
                                        <p:tav tm="100000">
                                          <p:val>
                                            <p:strVal val="#ppt_y"/>
                                          </p:val>
                                        </p:tav>
                                      </p:tavLst>
                                    </p:anim>
                                  </p:childTnLst>
                                </p:cTn>
                              </p:par>
                            </p:childTnLst>
                          </p:cTn>
                        </p:par>
                      </p:childTnLst>
                    </p:cTn>
                  </p:par>
                  <p:par>
                    <p:cTn id="489" fill="hold">
                      <p:stCondLst>
                        <p:cond delay="indefinite"/>
                      </p:stCondLst>
                      <p:childTnLst>
                        <p:par>
                          <p:cTn id="490" fill="hold">
                            <p:stCondLst>
                              <p:cond delay="0"/>
                            </p:stCondLst>
                            <p:childTnLst>
                              <p:par>
                                <p:cTn id="491" presetID="22" presetClass="entr" presetSubtype="4" fill="hold" nodeType="clickEffect">
                                  <p:stCondLst>
                                    <p:cond delay="0"/>
                                  </p:stCondLst>
                                  <p:childTnLst>
                                    <p:set>
                                      <p:cBhvr>
                                        <p:cTn id="492" dur="1" fill="hold">
                                          <p:stCondLst>
                                            <p:cond delay="0"/>
                                          </p:stCondLst>
                                        </p:cTn>
                                        <p:tgtEl>
                                          <p:spTgt spid="107"/>
                                        </p:tgtEl>
                                        <p:attrNameLst>
                                          <p:attrName>style.visibility</p:attrName>
                                        </p:attrNameLst>
                                      </p:cBhvr>
                                      <p:to>
                                        <p:strVal val="visible"/>
                                      </p:to>
                                    </p:set>
                                    <p:animEffect transition="in" filter="wipe(down)">
                                      <p:cBhvr>
                                        <p:cTn id="493" dur="500"/>
                                        <p:tgtEl>
                                          <p:spTgt spid="107"/>
                                        </p:tgtEl>
                                      </p:cBhvr>
                                    </p:animEffect>
                                  </p:childTnLst>
                                </p:cTn>
                              </p:par>
                            </p:childTnLst>
                          </p:cTn>
                        </p:par>
                      </p:childTnLst>
                    </p:cTn>
                  </p:par>
                  <p:par>
                    <p:cTn id="494" fill="hold">
                      <p:stCondLst>
                        <p:cond delay="indefinite"/>
                      </p:stCondLst>
                      <p:childTnLst>
                        <p:par>
                          <p:cTn id="495" fill="hold">
                            <p:stCondLst>
                              <p:cond delay="0"/>
                            </p:stCondLst>
                            <p:childTnLst>
                              <p:par>
                                <p:cTn id="496" presetID="2" presetClass="entr" presetSubtype="4" fill="hold" grpId="0" nodeType="clickEffect">
                                  <p:stCondLst>
                                    <p:cond delay="0"/>
                                  </p:stCondLst>
                                  <p:childTnLst>
                                    <p:set>
                                      <p:cBhvr>
                                        <p:cTn id="497" dur="1" fill="hold">
                                          <p:stCondLst>
                                            <p:cond delay="0"/>
                                          </p:stCondLst>
                                        </p:cTn>
                                        <p:tgtEl>
                                          <p:spTgt spid="458"/>
                                        </p:tgtEl>
                                        <p:attrNameLst>
                                          <p:attrName>style.visibility</p:attrName>
                                        </p:attrNameLst>
                                      </p:cBhvr>
                                      <p:to>
                                        <p:strVal val="visible"/>
                                      </p:to>
                                    </p:set>
                                    <p:anim calcmode="lin" valueType="num">
                                      <p:cBhvr additive="base">
                                        <p:cTn id="498" dur="500" fill="hold"/>
                                        <p:tgtEl>
                                          <p:spTgt spid="458"/>
                                        </p:tgtEl>
                                        <p:attrNameLst>
                                          <p:attrName>ppt_x</p:attrName>
                                        </p:attrNameLst>
                                      </p:cBhvr>
                                      <p:tavLst>
                                        <p:tav tm="0">
                                          <p:val>
                                            <p:strVal val="#ppt_x"/>
                                          </p:val>
                                        </p:tav>
                                        <p:tav tm="100000">
                                          <p:val>
                                            <p:strVal val="#ppt_x"/>
                                          </p:val>
                                        </p:tav>
                                      </p:tavLst>
                                    </p:anim>
                                    <p:anim calcmode="lin" valueType="num">
                                      <p:cBhvr additive="base">
                                        <p:cTn id="499" dur="500" fill="hold"/>
                                        <p:tgtEl>
                                          <p:spTgt spid="458"/>
                                        </p:tgtEl>
                                        <p:attrNameLst>
                                          <p:attrName>ppt_y</p:attrName>
                                        </p:attrNameLst>
                                      </p:cBhvr>
                                      <p:tavLst>
                                        <p:tav tm="0">
                                          <p:val>
                                            <p:strVal val="1+#ppt_h/2"/>
                                          </p:val>
                                        </p:tav>
                                        <p:tav tm="100000">
                                          <p:val>
                                            <p:strVal val="#ppt_y"/>
                                          </p:val>
                                        </p:tav>
                                      </p:tavLst>
                                    </p:anim>
                                  </p:childTnLst>
                                </p:cTn>
                              </p:par>
                              <p:par>
                                <p:cTn id="500" presetID="2" presetClass="entr" presetSubtype="4" fill="hold" grpId="0" nodeType="withEffect">
                                  <p:stCondLst>
                                    <p:cond delay="0"/>
                                  </p:stCondLst>
                                  <p:childTnLst>
                                    <p:set>
                                      <p:cBhvr>
                                        <p:cTn id="501" dur="1" fill="hold">
                                          <p:stCondLst>
                                            <p:cond delay="0"/>
                                          </p:stCondLst>
                                        </p:cTn>
                                        <p:tgtEl>
                                          <p:spTgt spid="472"/>
                                        </p:tgtEl>
                                        <p:attrNameLst>
                                          <p:attrName>style.visibility</p:attrName>
                                        </p:attrNameLst>
                                      </p:cBhvr>
                                      <p:to>
                                        <p:strVal val="visible"/>
                                      </p:to>
                                    </p:set>
                                    <p:anim calcmode="lin" valueType="num">
                                      <p:cBhvr additive="base">
                                        <p:cTn id="502" dur="500" fill="hold"/>
                                        <p:tgtEl>
                                          <p:spTgt spid="472"/>
                                        </p:tgtEl>
                                        <p:attrNameLst>
                                          <p:attrName>ppt_x</p:attrName>
                                        </p:attrNameLst>
                                      </p:cBhvr>
                                      <p:tavLst>
                                        <p:tav tm="0">
                                          <p:val>
                                            <p:strVal val="#ppt_x"/>
                                          </p:val>
                                        </p:tav>
                                        <p:tav tm="100000">
                                          <p:val>
                                            <p:strVal val="#ppt_x"/>
                                          </p:val>
                                        </p:tav>
                                      </p:tavLst>
                                    </p:anim>
                                    <p:anim calcmode="lin" valueType="num">
                                      <p:cBhvr additive="base">
                                        <p:cTn id="503" dur="500" fill="hold"/>
                                        <p:tgtEl>
                                          <p:spTgt spid="472"/>
                                        </p:tgtEl>
                                        <p:attrNameLst>
                                          <p:attrName>ppt_y</p:attrName>
                                        </p:attrNameLst>
                                      </p:cBhvr>
                                      <p:tavLst>
                                        <p:tav tm="0">
                                          <p:val>
                                            <p:strVal val="1+#ppt_h/2"/>
                                          </p:val>
                                        </p:tav>
                                        <p:tav tm="100000">
                                          <p:val>
                                            <p:strVal val="#ppt_y"/>
                                          </p:val>
                                        </p:tav>
                                      </p:tavLst>
                                    </p:anim>
                                  </p:childTnLst>
                                </p:cTn>
                              </p:par>
                              <p:par>
                                <p:cTn id="504" presetID="2" presetClass="entr" presetSubtype="4" fill="hold" grpId="0" nodeType="withEffect">
                                  <p:stCondLst>
                                    <p:cond delay="0"/>
                                  </p:stCondLst>
                                  <p:childTnLst>
                                    <p:set>
                                      <p:cBhvr>
                                        <p:cTn id="505" dur="1" fill="hold">
                                          <p:stCondLst>
                                            <p:cond delay="0"/>
                                          </p:stCondLst>
                                        </p:cTn>
                                        <p:tgtEl>
                                          <p:spTgt spid="459"/>
                                        </p:tgtEl>
                                        <p:attrNameLst>
                                          <p:attrName>style.visibility</p:attrName>
                                        </p:attrNameLst>
                                      </p:cBhvr>
                                      <p:to>
                                        <p:strVal val="visible"/>
                                      </p:to>
                                    </p:set>
                                    <p:anim calcmode="lin" valueType="num">
                                      <p:cBhvr additive="base">
                                        <p:cTn id="506" dur="500" fill="hold"/>
                                        <p:tgtEl>
                                          <p:spTgt spid="459"/>
                                        </p:tgtEl>
                                        <p:attrNameLst>
                                          <p:attrName>ppt_x</p:attrName>
                                        </p:attrNameLst>
                                      </p:cBhvr>
                                      <p:tavLst>
                                        <p:tav tm="0">
                                          <p:val>
                                            <p:strVal val="#ppt_x"/>
                                          </p:val>
                                        </p:tav>
                                        <p:tav tm="100000">
                                          <p:val>
                                            <p:strVal val="#ppt_x"/>
                                          </p:val>
                                        </p:tav>
                                      </p:tavLst>
                                    </p:anim>
                                    <p:anim calcmode="lin" valueType="num">
                                      <p:cBhvr additive="base">
                                        <p:cTn id="507" dur="500" fill="hold"/>
                                        <p:tgtEl>
                                          <p:spTgt spid="459"/>
                                        </p:tgtEl>
                                        <p:attrNameLst>
                                          <p:attrName>ppt_y</p:attrName>
                                        </p:attrNameLst>
                                      </p:cBhvr>
                                      <p:tavLst>
                                        <p:tav tm="0">
                                          <p:val>
                                            <p:strVal val="1+#ppt_h/2"/>
                                          </p:val>
                                        </p:tav>
                                        <p:tav tm="100000">
                                          <p:val>
                                            <p:strVal val="#ppt_y"/>
                                          </p:val>
                                        </p:tav>
                                      </p:tavLst>
                                    </p:anim>
                                  </p:childTnLst>
                                </p:cTn>
                              </p:par>
                              <p:par>
                                <p:cTn id="508" presetID="2" presetClass="entr" presetSubtype="4" fill="hold" grpId="0" nodeType="withEffect">
                                  <p:stCondLst>
                                    <p:cond delay="0"/>
                                  </p:stCondLst>
                                  <p:childTnLst>
                                    <p:set>
                                      <p:cBhvr>
                                        <p:cTn id="509" dur="1" fill="hold">
                                          <p:stCondLst>
                                            <p:cond delay="0"/>
                                          </p:stCondLst>
                                        </p:cTn>
                                        <p:tgtEl>
                                          <p:spTgt spid="473"/>
                                        </p:tgtEl>
                                        <p:attrNameLst>
                                          <p:attrName>style.visibility</p:attrName>
                                        </p:attrNameLst>
                                      </p:cBhvr>
                                      <p:to>
                                        <p:strVal val="visible"/>
                                      </p:to>
                                    </p:set>
                                    <p:anim calcmode="lin" valueType="num">
                                      <p:cBhvr additive="base">
                                        <p:cTn id="510" dur="500" fill="hold"/>
                                        <p:tgtEl>
                                          <p:spTgt spid="473"/>
                                        </p:tgtEl>
                                        <p:attrNameLst>
                                          <p:attrName>ppt_x</p:attrName>
                                        </p:attrNameLst>
                                      </p:cBhvr>
                                      <p:tavLst>
                                        <p:tav tm="0">
                                          <p:val>
                                            <p:strVal val="#ppt_x"/>
                                          </p:val>
                                        </p:tav>
                                        <p:tav tm="100000">
                                          <p:val>
                                            <p:strVal val="#ppt_x"/>
                                          </p:val>
                                        </p:tav>
                                      </p:tavLst>
                                    </p:anim>
                                    <p:anim calcmode="lin" valueType="num">
                                      <p:cBhvr additive="base">
                                        <p:cTn id="511" dur="500" fill="hold"/>
                                        <p:tgtEl>
                                          <p:spTgt spid="473"/>
                                        </p:tgtEl>
                                        <p:attrNameLst>
                                          <p:attrName>ppt_y</p:attrName>
                                        </p:attrNameLst>
                                      </p:cBhvr>
                                      <p:tavLst>
                                        <p:tav tm="0">
                                          <p:val>
                                            <p:strVal val="1+#ppt_h/2"/>
                                          </p:val>
                                        </p:tav>
                                        <p:tav tm="100000">
                                          <p:val>
                                            <p:strVal val="#ppt_y"/>
                                          </p:val>
                                        </p:tav>
                                      </p:tavLst>
                                    </p:anim>
                                  </p:childTnLst>
                                </p:cTn>
                              </p:par>
                            </p:childTnLst>
                          </p:cTn>
                        </p:par>
                      </p:childTnLst>
                    </p:cTn>
                  </p:par>
                  <p:par>
                    <p:cTn id="512" fill="hold">
                      <p:stCondLst>
                        <p:cond delay="indefinite"/>
                      </p:stCondLst>
                      <p:childTnLst>
                        <p:par>
                          <p:cTn id="513" fill="hold">
                            <p:stCondLst>
                              <p:cond delay="0"/>
                            </p:stCondLst>
                            <p:childTnLst>
                              <p:par>
                                <p:cTn id="514" presetID="2" presetClass="entr" presetSubtype="4" fill="hold" grpId="0" nodeType="clickEffect">
                                  <p:stCondLst>
                                    <p:cond delay="0"/>
                                  </p:stCondLst>
                                  <p:childTnLst>
                                    <p:set>
                                      <p:cBhvr>
                                        <p:cTn id="515" dur="1" fill="hold">
                                          <p:stCondLst>
                                            <p:cond delay="0"/>
                                          </p:stCondLst>
                                        </p:cTn>
                                        <p:tgtEl>
                                          <p:spTgt spid="317"/>
                                        </p:tgtEl>
                                        <p:attrNameLst>
                                          <p:attrName>style.visibility</p:attrName>
                                        </p:attrNameLst>
                                      </p:cBhvr>
                                      <p:to>
                                        <p:strVal val="visible"/>
                                      </p:to>
                                    </p:set>
                                    <p:anim calcmode="lin" valueType="num">
                                      <p:cBhvr additive="base">
                                        <p:cTn id="516" dur="500" fill="hold"/>
                                        <p:tgtEl>
                                          <p:spTgt spid="317"/>
                                        </p:tgtEl>
                                        <p:attrNameLst>
                                          <p:attrName>ppt_x</p:attrName>
                                        </p:attrNameLst>
                                      </p:cBhvr>
                                      <p:tavLst>
                                        <p:tav tm="0">
                                          <p:val>
                                            <p:strVal val="#ppt_x"/>
                                          </p:val>
                                        </p:tav>
                                        <p:tav tm="100000">
                                          <p:val>
                                            <p:strVal val="#ppt_x"/>
                                          </p:val>
                                        </p:tav>
                                      </p:tavLst>
                                    </p:anim>
                                    <p:anim calcmode="lin" valueType="num">
                                      <p:cBhvr additive="base">
                                        <p:cTn id="517" dur="500" fill="hold"/>
                                        <p:tgtEl>
                                          <p:spTgt spid="317"/>
                                        </p:tgtEl>
                                        <p:attrNameLst>
                                          <p:attrName>ppt_y</p:attrName>
                                        </p:attrNameLst>
                                      </p:cBhvr>
                                      <p:tavLst>
                                        <p:tav tm="0">
                                          <p:val>
                                            <p:strVal val="1+#ppt_h/2"/>
                                          </p:val>
                                        </p:tav>
                                        <p:tav tm="100000">
                                          <p:val>
                                            <p:strVal val="#ppt_y"/>
                                          </p:val>
                                        </p:tav>
                                      </p:tavLst>
                                    </p:anim>
                                  </p:childTnLst>
                                </p:cTn>
                              </p:par>
                              <p:par>
                                <p:cTn id="518" presetID="2" presetClass="entr" presetSubtype="4" fill="hold" grpId="0" nodeType="withEffect">
                                  <p:stCondLst>
                                    <p:cond delay="0"/>
                                  </p:stCondLst>
                                  <p:childTnLst>
                                    <p:set>
                                      <p:cBhvr>
                                        <p:cTn id="519" dur="1" fill="hold">
                                          <p:stCondLst>
                                            <p:cond delay="0"/>
                                          </p:stCondLst>
                                        </p:cTn>
                                        <p:tgtEl>
                                          <p:spTgt spid="188"/>
                                        </p:tgtEl>
                                        <p:attrNameLst>
                                          <p:attrName>style.visibility</p:attrName>
                                        </p:attrNameLst>
                                      </p:cBhvr>
                                      <p:to>
                                        <p:strVal val="visible"/>
                                      </p:to>
                                    </p:set>
                                    <p:anim calcmode="lin" valueType="num">
                                      <p:cBhvr additive="base">
                                        <p:cTn id="520" dur="500" fill="hold"/>
                                        <p:tgtEl>
                                          <p:spTgt spid="188"/>
                                        </p:tgtEl>
                                        <p:attrNameLst>
                                          <p:attrName>ppt_x</p:attrName>
                                        </p:attrNameLst>
                                      </p:cBhvr>
                                      <p:tavLst>
                                        <p:tav tm="0">
                                          <p:val>
                                            <p:strVal val="#ppt_x"/>
                                          </p:val>
                                        </p:tav>
                                        <p:tav tm="100000">
                                          <p:val>
                                            <p:strVal val="#ppt_x"/>
                                          </p:val>
                                        </p:tav>
                                      </p:tavLst>
                                    </p:anim>
                                    <p:anim calcmode="lin" valueType="num">
                                      <p:cBhvr additive="base">
                                        <p:cTn id="521" dur="500" fill="hold"/>
                                        <p:tgtEl>
                                          <p:spTgt spid="188"/>
                                        </p:tgtEl>
                                        <p:attrNameLst>
                                          <p:attrName>ppt_y</p:attrName>
                                        </p:attrNameLst>
                                      </p:cBhvr>
                                      <p:tavLst>
                                        <p:tav tm="0">
                                          <p:val>
                                            <p:strVal val="1+#ppt_h/2"/>
                                          </p:val>
                                        </p:tav>
                                        <p:tav tm="100000">
                                          <p:val>
                                            <p:strVal val="#ppt_y"/>
                                          </p:val>
                                        </p:tav>
                                      </p:tavLst>
                                    </p:anim>
                                  </p:childTnLst>
                                </p:cTn>
                              </p:par>
                            </p:childTnLst>
                          </p:cTn>
                        </p:par>
                      </p:childTnLst>
                    </p:cTn>
                  </p:par>
                  <p:par>
                    <p:cTn id="522" fill="hold">
                      <p:stCondLst>
                        <p:cond delay="indefinite"/>
                      </p:stCondLst>
                      <p:childTnLst>
                        <p:par>
                          <p:cTn id="523" fill="hold">
                            <p:stCondLst>
                              <p:cond delay="0"/>
                            </p:stCondLst>
                            <p:childTnLst>
                              <p:par>
                                <p:cTn id="524" presetID="22" presetClass="entr" presetSubtype="4" fill="hold" nodeType="clickEffect">
                                  <p:stCondLst>
                                    <p:cond delay="0"/>
                                  </p:stCondLst>
                                  <p:childTnLst>
                                    <p:set>
                                      <p:cBhvr>
                                        <p:cTn id="525" dur="1" fill="hold">
                                          <p:stCondLst>
                                            <p:cond delay="0"/>
                                          </p:stCondLst>
                                        </p:cTn>
                                        <p:tgtEl>
                                          <p:spTgt spid="212"/>
                                        </p:tgtEl>
                                        <p:attrNameLst>
                                          <p:attrName>style.visibility</p:attrName>
                                        </p:attrNameLst>
                                      </p:cBhvr>
                                      <p:to>
                                        <p:strVal val="visible"/>
                                      </p:to>
                                    </p:set>
                                    <p:animEffect transition="in" filter="wipe(down)">
                                      <p:cBhvr>
                                        <p:cTn id="526" dur="500"/>
                                        <p:tgtEl>
                                          <p:spTgt spid="212"/>
                                        </p:tgtEl>
                                      </p:cBhvr>
                                    </p:animEffect>
                                  </p:childTnLst>
                                </p:cTn>
                              </p:par>
                            </p:childTnLst>
                          </p:cTn>
                        </p:par>
                      </p:childTnLst>
                    </p:cTn>
                  </p:par>
                  <p:par>
                    <p:cTn id="527" fill="hold">
                      <p:stCondLst>
                        <p:cond delay="indefinite"/>
                      </p:stCondLst>
                      <p:childTnLst>
                        <p:par>
                          <p:cTn id="528" fill="hold">
                            <p:stCondLst>
                              <p:cond delay="0"/>
                            </p:stCondLst>
                            <p:childTnLst>
                              <p:par>
                                <p:cTn id="529" presetID="2" presetClass="entr" presetSubtype="4" fill="hold" grpId="0" nodeType="clickEffect">
                                  <p:stCondLst>
                                    <p:cond delay="0"/>
                                  </p:stCondLst>
                                  <p:childTnLst>
                                    <p:set>
                                      <p:cBhvr>
                                        <p:cTn id="530" dur="1" fill="hold">
                                          <p:stCondLst>
                                            <p:cond delay="0"/>
                                          </p:stCondLst>
                                        </p:cTn>
                                        <p:tgtEl>
                                          <p:spTgt spid="456"/>
                                        </p:tgtEl>
                                        <p:attrNameLst>
                                          <p:attrName>style.visibility</p:attrName>
                                        </p:attrNameLst>
                                      </p:cBhvr>
                                      <p:to>
                                        <p:strVal val="visible"/>
                                      </p:to>
                                    </p:set>
                                    <p:anim calcmode="lin" valueType="num">
                                      <p:cBhvr additive="base">
                                        <p:cTn id="531" dur="500" fill="hold"/>
                                        <p:tgtEl>
                                          <p:spTgt spid="456"/>
                                        </p:tgtEl>
                                        <p:attrNameLst>
                                          <p:attrName>ppt_x</p:attrName>
                                        </p:attrNameLst>
                                      </p:cBhvr>
                                      <p:tavLst>
                                        <p:tav tm="0">
                                          <p:val>
                                            <p:strVal val="#ppt_x"/>
                                          </p:val>
                                        </p:tav>
                                        <p:tav tm="100000">
                                          <p:val>
                                            <p:strVal val="#ppt_x"/>
                                          </p:val>
                                        </p:tav>
                                      </p:tavLst>
                                    </p:anim>
                                    <p:anim calcmode="lin" valueType="num">
                                      <p:cBhvr additive="base">
                                        <p:cTn id="532" dur="500" fill="hold"/>
                                        <p:tgtEl>
                                          <p:spTgt spid="456"/>
                                        </p:tgtEl>
                                        <p:attrNameLst>
                                          <p:attrName>ppt_y</p:attrName>
                                        </p:attrNameLst>
                                      </p:cBhvr>
                                      <p:tavLst>
                                        <p:tav tm="0">
                                          <p:val>
                                            <p:strVal val="1+#ppt_h/2"/>
                                          </p:val>
                                        </p:tav>
                                        <p:tav tm="100000">
                                          <p:val>
                                            <p:strVal val="#ppt_y"/>
                                          </p:val>
                                        </p:tav>
                                      </p:tavLst>
                                    </p:anim>
                                  </p:childTnLst>
                                </p:cTn>
                              </p:par>
                              <p:par>
                                <p:cTn id="533" presetID="2" presetClass="entr" presetSubtype="4" fill="hold" grpId="0" nodeType="withEffect">
                                  <p:stCondLst>
                                    <p:cond delay="0"/>
                                  </p:stCondLst>
                                  <p:childTnLst>
                                    <p:set>
                                      <p:cBhvr>
                                        <p:cTn id="534" dur="1" fill="hold">
                                          <p:stCondLst>
                                            <p:cond delay="0"/>
                                          </p:stCondLst>
                                        </p:cTn>
                                        <p:tgtEl>
                                          <p:spTgt spid="344"/>
                                        </p:tgtEl>
                                        <p:attrNameLst>
                                          <p:attrName>style.visibility</p:attrName>
                                        </p:attrNameLst>
                                      </p:cBhvr>
                                      <p:to>
                                        <p:strVal val="visible"/>
                                      </p:to>
                                    </p:set>
                                    <p:anim calcmode="lin" valueType="num">
                                      <p:cBhvr additive="base">
                                        <p:cTn id="535" dur="500" fill="hold"/>
                                        <p:tgtEl>
                                          <p:spTgt spid="344"/>
                                        </p:tgtEl>
                                        <p:attrNameLst>
                                          <p:attrName>ppt_x</p:attrName>
                                        </p:attrNameLst>
                                      </p:cBhvr>
                                      <p:tavLst>
                                        <p:tav tm="0">
                                          <p:val>
                                            <p:strVal val="#ppt_x"/>
                                          </p:val>
                                        </p:tav>
                                        <p:tav tm="100000">
                                          <p:val>
                                            <p:strVal val="#ppt_x"/>
                                          </p:val>
                                        </p:tav>
                                      </p:tavLst>
                                    </p:anim>
                                    <p:anim calcmode="lin" valueType="num">
                                      <p:cBhvr additive="base">
                                        <p:cTn id="536" dur="500" fill="hold"/>
                                        <p:tgtEl>
                                          <p:spTgt spid="344"/>
                                        </p:tgtEl>
                                        <p:attrNameLst>
                                          <p:attrName>ppt_y</p:attrName>
                                        </p:attrNameLst>
                                      </p:cBhvr>
                                      <p:tavLst>
                                        <p:tav tm="0">
                                          <p:val>
                                            <p:strVal val="1+#ppt_h/2"/>
                                          </p:val>
                                        </p:tav>
                                        <p:tav tm="100000">
                                          <p:val>
                                            <p:strVal val="#ppt_y"/>
                                          </p:val>
                                        </p:tav>
                                      </p:tavLst>
                                    </p:anim>
                                  </p:childTnLst>
                                </p:cTn>
                              </p:par>
                              <p:par>
                                <p:cTn id="537" presetID="2" presetClass="entr" presetSubtype="4" fill="hold" grpId="0" nodeType="withEffect">
                                  <p:stCondLst>
                                    <p:cond delay="0"/>
                                  </p:stCondLst>
                                  <p:childTnLst>
                                    <p:set>
                                      <p:cBhvr>
                                        <p:cTn id="538" dur="1" fill="hold">
                                          <p:stCondLst>
                                            <p:cond delay="0"/>
                                          </p:stCondLst>
                                        </p:cTn>
                                        <p:tgtEl>
                                          <p:spTgt spid="455"/>
                                        </p:tgtEl>
                                        <p:attrNameLst>
                                          <p:attrName>style.visibility</p:attrName>
                                        </p:attrNameLst>
                                      </p:cBhvr>
                                      <p:to>
                                        <p:strVal val="visible"/>
                                      </p:to>
                                    </p:set>
                                    <p:anim calcmode="lin" valueType="num">
                                      <p:cBhvr additive="base">
                                        <p:cTn id="539" dur="500" fill="hold"/>
                                        <p:tgtEl>
                                          <p:spTgt spid="455"/>
                                        </p:tgtEl>
                                        <p:attrNameLst>
                                          <p:attrName>ppt_x</p:attrName>
                                        </p:attrNameLst>
                                      </p:cBhvr>
                                      <p:tavLst>
                                        <p:tav tm="0">
                                          <p:val>
                                            <p:strVal val="#ppt_x"/>
                                          </p:val>
                                        </p:tav>
                                        <p:tav tm="100000">
                                          <p:val>
                                            <p:strVal val="#ppt_x"/>
                                          </p:val>
                                        </p:tav>
                                      </p:tavLst>
                                    </p:anim>
                                    <p:anim calcmode="lin" valueType="num">
                                      <p:cBhvr additive="base">
                                        <p:cTn id="540" dur="500" fill="hold"/>
                                        <p:tgtEl>
                                          <p:spTgt spid="455"/>
                                        </p:tgtEl>
                                        <p:attrNameLst>
                                          <p:attrName>ppt_y</p:attrName>
                                        </p:attrNameLst>
                                      </p:cBhvr>
                                      <p:tavLst>
                                        <p:tav tm="0">
                                          <p:val>
                                            <p:strVal val="1+#ppt_h/2"/>
                                          </p:val>
                                        </p:tav>
                                        <p:tav tm="100000">
                                          <p:val>
                                            <p:strVal val="#ppt_y"/>
                                          </p:val>
                                        </p:tav>
                                      </p:tavLst>
                                    </p:anim>
                                  </p:childTnLst>
                                </p:cTn>
                              </p:par>
                              <p:par>
                                <p:cTn id="541" presetID="2" presetClass="entr" presetSubtype="4" fill="hold" grpId="0" nodeType="withEffect">
                                  <p:stCondLst>
                                    <p:cond delay="0"/>
                                  </p:stCondLst>
                                  <p:childTnLst>
                                    <p:set>
                                      <p:cBhvr>
                                        <p:cTn id="542" dur="1" fill="hold">
                                          <p:stCondLst>
                                            <p:cond delay="0"/>
                                          </p:stCondLst>
                                        </p:cTn>
                                        <p:tgtEl>
                                          <p:spTgt spid="343"/>
                                        </p:tgtEl>
                                        <p:attrNameLst>
                                          <p:attrName>style.visibility</p:attrName>
                                        </p:attrNameLst>
                                      </p:cBhvr>
                                      <p:to>
                                        <p:strVal val="visible"/>
                                      </p:to>
                                    </p:set>
                                    <p:anim calcmode="lin" valueType="num">
                                      <p:cBhvr additive="base">
                                        <p:cTn id="543" dur="500" fill="hold"/>
                                        <p:tgtEl>
                                          <p:spTgt spid="343"/>
                                        </p:tgtEl>
                                        <p:attrNameLst>
                                          <p:attrName>ppt_x</p:attrName>
                                        </p:attrNameLst>
                                      </p:cBhvr>
                                      <p:tavLst>
                                        <p:tav tm="0">
                                          <p:val>
                                            <p:strVal val="#ppt_x"/>
                                          </p:val>
                                        </p:tav>
                                        <p:tav tm="100000">
                                          <p:val>
                                            <p:strVal val="#ppt_x"/>
                                          </p:val>
                                        </p:tav>
                                      </p:tavLst>
                                    </p:anim>
                                    <p:anim calcmode="lin" valueType="num">
                                      <p:cBhvr additive="base">
                                        <p:cTn id="544" dur="500" fill="hold"/>
                                        <p:tgtEl>
                                          <p:spTgt spid="343"/>
                                        </p:tgtEl>
                                        <p:attrNameLst>
                                          <p:attrName>ppt_y</p:attrName>
                                        </p:attrNameLst>
                                      </p:cBhvr>
                                      <p:tavLst>
                                        <p:tav tm="0">
                                          <p:val>
                                            <p:strVal val="1+#ppt_h/2"/>
                                          </p:val>
                                        </p:tav>
                                        <p:tav tm="100000">
                                          <p:val>
                                            <p:strVal val="#ppt_y"/>
                                          </p:val>
                                        </p:tav>
                                      </p:tavLst>
                                    </p:anim>
                                  </p:childTnLst>
                                </p:cTn>
                              </p:par>
                            </p:childTnLst>
                          </p:cTn>
                        </p:par>
                      </p:childTnLst>
                    </p:cTn>
                  </p:par>
                  <p:par>
                    <p:cTn id="545" fill="hold">
                      <p:stCondLst>
                        <p:cond delay="indefinite"/>
                      </p:stCondLst>
                      <p:childTnLst>
                        <p:par>
                          <p:cTn id="546" fill="hold">
                            <p:stCondLst>
                              <p:cond delay="0"/>
                            </p:stCondLst>
                            <p:childTnLst>
                              <p:par>
                                <p:cTn id="547" presetID="2" presetClass="entr" presetSubtype="4" fill="hold" grpId="0" nodeType="clickEffect">
                                  <p:stCondLst>
                                    <p:cond delay="0"/>
                                  </p:stCondLst>
                                  <p:childTnLst>
                                    <p:set>
                                      <p:cBhvr>
                                        <p:cTn id="548" dur="1" fill="hold">
                                          <p:stCondLst>
                                            <p:cond delay="0"/>
                                          </p:stCondLst>
                                        </p:cTn>
                                        <p:tgtEl>
                                          <p:spTgt spid="357"/>
                                        </p:tgtEl>
                                        <p:attrNameLst>
                                          <p:attrName>style.visibility</p:attrName>
                                        </p:attrNameLst>
                                      </p:cBhvr>
                                      <p:to>
                                        <p:strVal val="visible"/>
                                      </p:to>
                                    </p:set>
                                    <p:anim calcmode="lin" valueType="num">
                                      <p:cBhvr additive="base">
                                        <p:cTn id="549" dur="500" fill="hold"/>
                                        <p:tgtEl>
                                          <p:spTgt spid="357"/>
                                        </p:tgtEl>
                                        <p:attrNameLst>
                                          <p:attrName>ppt_x</p:attrName>
                                        </p:attrNameLst>
                                      </p:cBhvr>
                                      <p:tavLst>
                                        <p:tav tm="0">
                                          <p:val>
                                            <p:strVal val="#ppt_x"/>
                                          </p:val>
                                        </p:tav>
                                        <p:tav tm="100000">
                                          <p:val>
                                            <p:strVal val="#ppt_x"/>
                                          </p:val>
                                        </p:tav>
                                      </p:tavLst>
                                    </p:anim>
                                    <p:anim calcmode="lin" valueType="num">
                                      <p:cBhvr additive="base">
                                        <p:cTn id="550" dur="500" fill="hold"/>
                                        <p:tgtEl>
                                          <p:spTgt spid="357"/>
                                        </p:tgtEl>
                                        <p:attrNameLst>
                                          <p:attrName>ppt_y</p:attrName>
                                        </p:attrNameLst>
                                      </p:cBhvr>
                                      <p:tavLst>
                                        <p:tav tm="0">
                                          <p:val>
                                            <p:strVal val="1+#ppt_h/2"/>
                                          </p:val>
                                        </p:tav>
                                        <p:tav tm="100000">
                                          <p:val>
                                            <p:strVal val="#ppt_y"/>
                                          </p:val>
                                        </p:tav>
                                      </p:tavLst>
                                    </p:anim>
                                  </p:childTnLst>
                                </p:cTn>
                              </p:par>
                            </p:childTnLst>
                          </p:cTn>
                        </p:par>
                      </p:childTnLst>
                    </p:cTn>
                  </p:par>
                  <p:par>
                    <p:cTn id="551" fill="hold">
                      <p:stCondLst>
                        <p:cond delay="indefinite"/>
                      </p:stCondLst>
                      <p:childTnLst>
                        <p:par>
                          <p:cTn id="552" fill="hold">
                            <p:stCondLst>
                              <p:cond delay="0"/>
                            </p:stCondLst>
                            <p:childTnLst>
                              <p:par>
                                <p:cTn id="553" presetID="22" presetClass="entr" presetSubtype="4" fill="hold" nodeType="clickEffect">
                                  <p:stCondLst>
                                    <p:cond delay="0"/>
                                  </p:stCondLst>
                                  <p:childTnLst>
                                    <p:set>
                                      <p:cBhvr>
                                        <p:cTn id="554" dur="1" fill="hold">
                                          <p:stCondLst>
                                            <p:cond delay="0"/>
                                          </p:stCondLst>
                                        </p:cTn>
                                        <p:tgtEl>
                                          <p:spTgt spid="217"/>
                                        </p:tgtEl>
                                        <p:attrNameLst>
                                          <p:attrName>style.visibility</p:attrName>
                                        </p:attrNameLst>
                                      </p:cBhvr>
                                      <p:to>
                                        <p:strVal val="visible"/>
                                      </p:to>
                                    </p:set>
                                    <p:animEffect transition="in" filter="wipe(down)">
                                      <p:cBhvr>
                                        <p:cTn id="555" dur="500"/>
                                        <p:tgtEl>
                                          <p:spTgt spid="217"/>
                                        </p:tgtEl>
                                      </p:cBhvr>
                                    </p:animEffect>
                                  </p:childTnLst>
                                </p:cTn>
                              </p:par>
                              <p:par>
                                <p:cTn id="556" presetID="22" presetClass="entr" presetSubtype="4" fill="hold" nodeType="withEffect">
                                  <p:stCondLst>
                                    <p:cond delay="0"/>
                                  </p:stCondLst>
                                  <p:childTnLst>
                                    <p:set>
                                      <p:cBhvr>
                                        <p:cTn id="557" dur="1" fill="hold">
                                          <p:stCondLst>
                                            <p:cond delay="0"/>
                                          </p:stCondLst>
                                        </p:cTn>
                                        <p:tgtEl>
                                          <p:spTgt spid="181"/>
                                        </p:tgtEl>
                                        <p:attrNameLst>
                                          <p:attrName>style.visibility</p:attrName>
                                        </p:attrNameLst>
                                      </p:cBhvr>
                                      <p:to>
                                        <p:strVal val="visible"/>
                                      </p:to>
                                    </p:set>
                                    <p:animEffect transition="in" filter="wipe(down)">
                                      <p:cBhvr>
                                        <p:cTn id="558" dur="500"/>
                                        <p:tgtEl>
                                          <p:spTgt spid="181"/>
                                        </p:tgtEl>
                                      </p:cBhvr>
                                    </p:animEffect>
                                  </p:childTnLst>
                                </p:cTn>
                              </p:par>
                              <p:par>
                                <p:cTn id="559" presetID="2" presetClass="entr" presetSubtype="4" fill="hold" grpId="0" nodeType="withEffect">
                                  <p:stCondLst>
                                    <p:cond delay="0"/>
                                  </p:stCondLst>
                                  <p:childTnLst>
                                    <p:set>
                                      <p:cBhvr>
                                        <p:cTn id="560" dur="1" fill="hold">
                                          <p:stCondLst>
                                            <p:cond delay="0"/>
                                          </p:stCondLst>
                                        </p:cTn>
                                        <p:tgtEl>
                                          <p:spTgt spid="242"/>
                                        </p:tgtEl>
                                        <p:attrNameLst>
                                          <p:attrName>style.visibility</p:attrName>
                                        </p:attrNameLst>
                                      </p:cBhvr>
                                      <p:to>
                                        <p:strVal val="visible"/>
                                      </p:to>
                                    </p:set>
                                    <p:anim calcmode="lin" valueType="num">
                                      <p:cBhvr additive="base">
                                        <p:cTn id="561" dur="500" fill="hold"/>
                                        <p:tgtEl>
                                          <p:spTgt spid="242"/>
                                        </p:tgtEl>
                                        <p:attrNameLst>
                                          <p:attrName>ppt_x</p:attrName>
                                        </p:attrNameLst>
                                      </p:cBhvr>
                                      <p:tavLst>
                                        <p:tav tm="0">
                                          <p:val>
                                            <p:strVal val="#ppt_x"/>
                                          </p:val>
                                        </p:tav>
                                        <p:tav tm="100000">
                                          <p:val>
                                            <p:strVal val="#ppt_x"/>
                                          </p:val>
                                        </p:tav>
                                      </p:tavLst>
                                    </p:anim>
                                    <p:anim calcmode="lin" valueType="num">
                                      <p:cBhvr additive="base">
                                        <p:cTn id="562" dur="500" fill="hold"/>
                                        <p:tgtEl>
                                          <p:spTgt spid="242"/>
                                        </p:tgtEl>
                                        <p:attrNameLst>
                                          <p:attrName>ppt_y</p:attrName>
                                        </p:attrNameLst>
                                      </p:cBhvr>
                                      <p:tavLst>
                                        <p:tav tm="0">
                                          <p:val>
                                            <p:strVal val="1+#ppt_h/2"/>
                                          </p:val>
                                        </p:tav>
                                        <p:tav tm="100000">
                                          <p:val>
                                            <p:strVal val="#ppt_y"/>
                                          </p:val>
                                        </p:tav>
                                      </p:tavLst>
                                    </p:anim>
                                  </p:childTnLst>
                                </p:cTn>
                              </p:par>
                              <p:par>
                                <p:cTn id="563" presetID="2" presetClass="entr" presetSubtype="4" fill="hold" grpId="0" nodeType="withEffect">
                                  <p:stCondLst>
                                    <p:cond delay="0"/>
                                  </p:stCondLst>
                                  <p:childTnLst>
                                    <p:set>
                                      <p:cBhvr>
                                        <p:cTn id="564" dur="1" fill="hold">
                                          <p:stCondLst>
                                            <p:cond delay="0"/>
                                          </p:stCondLst>
                                        </p:cTn>
                                        <p:tgtEl>
                                          <p:spTgt spid="255"/>
                                        </p:tgtEl>
                                        <p:attrNameLst>
                                          <p:attrName>style.visibility</p:attrName>
                                        </p:attrNameLst>
                                      </p:cBhvr>
                                      <p:to>
                                        <p:strVal val="visible"/>
                                      </p:to>
                                    </p:set>
                                    <p:anim calcmode="lin" valueType="num">
                                      <p:cBhvr additive="base">
                                        <p:cTn id="565" dur="500" fill="hold"/>
                                        <p:tgtEl>
                                          <p:spTgt spid="255"/>
                                        </p:tgtEl>
                                        <p:attrNameLst>
                                          <p:attrName>ppt_x</p:attrName>
                                        </p:attrNameLst>
                                      </p:cBhvr>
                                      <p:tavLst>
                                        <p:tav tm="0">
                                          <p:val>
                                            <p:strVal val="#ppt_x"/>
                                          </p:val>
                                        </p:tav>
                                        <p:tav tm="100000">
                                          <p:val>
                                            <p:strVal val="#ppt_x"/>
                                          </p:val>
                                        </p:tav>
                                      </p:tavLst>
                                    </p:anim>
                                    <p:anim calcmode="lin" valueType="num">
                                      <p:cBhvr additive="base">
                                        <p:cTn id="566" dur="500" fill="hold"/>
                                        <p:tgtEl>
                                          <p:spTgt spid="255"/>
                                        </p:tgtEl>
                                        <p:attrNameLst>
                                          <p:attrName>ppt_y</p:attrName>
                                        </p:attrNameLst>
                                      </p:cBhvr>
                                      <p:tavLst>
                                        <p:tav tm="0">
                                          <p:val>
                                            <p:strVal val="1+#ppt_h/2"/>
                                          </p:val>
                                        </p:tav>
                                        <p:tav tm="100000">
                                          <p:val>
                                            <p:strVal val="#ppt_y"/>
                                          </p:val>
                                        </p:tav>
                                      </p:tavLst>
                                    </p:anim>
                                  </p:childTnLst>
                                </p:cTn>
                              </p:par>
                            </p:childTnLst>
                          </p:cTn>
                        </p:par>
                      </p:childTnLst>
                    </p:cTn>
                  </p:par>
                  <p:par>
                    <p:cTn id="567" fill="hold">
                      <p:stCondLst>
                        <p:cond delay="indefinite"/>
                      </p:stCondLst>
                      <p:childTnLst>
                        <p:par>
                          <p:cTn id="568" fill="hold">
                            <p:stCondLst>
                              <p:cond delay="0"/>
                            </p:stCondLst>
                            <p:childTnLst>
                              <p:par>
                                <p:cTn id="569" presetID="2" presetClass="entr" presetSubtype="4" fill="hold" grpId="0" nodeType="clickEffect">
                                  <p:stCondLst>
                                    <p:cond delay="0"/>
                                  </p:stCondLst>
                                  <p:childTnLst>
                                    <p:set>
                                      <p:cBhvr>
                                        <p:cTn id="570" dur="1" fill="hold">
                                          <p:stCondLst>
                                            <p:cond delay="0"/>
                                          </p:stCondLst>
                                        </p:cTn>
                                        <p:tgtEl>
                                          <p:spTgt spid="172"/>
                                        </p:tgtEl>
                                        <p:attrNameLst>
                                          <p:attrName>style.visibility</p:attrName>
                                        </p:attrNameLst>
                                      </p:cBhvr>
                                      <p:to>
                                        <p:strVal val="visible"/>
                                      </p:to>
                                    </p:set>
                                    <p:anim calcmode="lin" valueType="num">
                                      <p:cBhvr additive="base">
                                        <p:cTn id="571" dur="500" fill="hold"/>
                                        <p:tgtEl>
                                          <p:spTgt spid="172"/>
                                        </p:tgtEl>
                                        <p:attrNameLst>
                                          <p:attrName>ppt_x</p:attrName>
                                        </p:attrNameLst>
                                      </p:cBhvr>
                                      <p:tavLst>
                                        <p:tav tm="0">
                                          <p:val>
                                            <p:strVal val="#ppt_x"/>
                                          </p:val>
                                        </p:tav>
                                        <p:tav tm="100000">
                                          <p:val>
                                            <p:strVal val="#ppt_x"/>
                                          </p:val>
                                        </p:tav>
                                      </p:tavLst>
                                    </p:anim>
                                    <p:anim calcmode="lin" valueType="num">
                                      <p:cBhvr additive="base">
                                        <p:cTn id="572" dur="500" fill="hold"/>
                                        <p:tgtEl>
                                          <p:spTgt spid="172"/>
                                        </p:tgtEl>
                                        <p:attrNameLst>
                                          <p:attrName>ppt_y</p:attrName>
                                        </p:attrNameLst>
                                      </p:cBhvr>
                                      <p:tavLst>
                                        <p:tav tm="0">
                                          <p:val>
                                            <p:strVal val="1+#ppt_h/2"/>
                                          </p:val>
                                        </p:tav>
                                        <p:tav tm="100000">
                                          <p:val>
                                            <p:strVal val="#ppt_y"/>
                                          </p:val>
                                        </p:tav>
                                      </p:tavLst>
                                    </p:anim>
                                  </p:childTnLst>
                                </p:cTn>
                              </p:par>
                              <p:par>
                                <p:cTn id="573" presetID="2" presetClass="entr" presetSubtype="4" fill="hold" grpId="0" nodeType="withEffect">
                                  <p:stCondLst>
                                    <p:cond delay="0"/>
                                  </p:stCondLst>
                                  <p:childTnLst>
                                    <p:set>
                                      <p:cBhvr>
                                        <p:cTn id="574" dur="1" fill="hold">
                                          <p:stCondLst>
                                            <p:cond delay="0"/>
                                          </p:stCondLst>
                                        </p:cTn>
                                        <p:tgtEl>
                                          <p:spTgt spid="396"/>
                                        </p:tgtEl>
                                        <p:attrNameLst>
                                          <p:attrName>style.visibility</p:attrName>
                                        </p:attrNameLst>
                                      </p:cBhvr>
                                      <p:to>
                                        <p:strVal val="visible"/>
                                      </p:to>
                                    </p:set>
                                    <p:anim calcmode="lin" valueType="num">
                                      <p:cBhvr additive="base">
                                        <p:cTn id="575" dur="500" fill="hold"/>
                                        <p:tgtEl>
                                          <p:spTgt spid="396"/>
                                        </p:tgtEl>
                                        <p:attrNameLst>
                                          <p:attrName>ppt_x</p:attrName>
                                        </p:attrNameLst>
                                      </p:cBhvr>
                                      <p:tavLst>
                                        <p:tav tm="0">
                                          <p:val>
                                            <p:strVal val="#ppt_x"/>
                                          </p:val>
                                        </p:tav>
                                        <p:tav tm="100000">
                                          <p:val>
                                            <p:strVal val="#ppt_x"/>
                                          </p:val>
                                        </p:tav>
                                      </p:tavLst>
                                    </p:anim>
                                    <p:anim calcmode="lin" valueType="num">
                                      <p:cBhvr additive="base">
                                        <p:cTn id="576" dur="500" fill="hold"/>
                                        <p:tgtEl>
                                          <p:spTgt spid="396"/>
                                        </p:tgtEl>
                                        <p:attrNameLst>
                                          <p:attrName>ppt_y</p:attrName>
                                        </p:attrNameLst>
                                      </p:cBhvr>
                                      <p:tavLst>
                                        <p:tav tm="0">
                                          <p:val>
                                            <p:strVal val="1+#ppt_h/2"/>
                                          </p:val>
                                        </p:tav>
                                        <p:tav tm="100000">
                                          <p:val>
                                            <p:strVal val="#ppt_y"/>
                                          </p:val>
                                        </p:tav>
                                      </p:tavLst>
                                    </p:anim>
                                  </p:childTnLst>
                                </p:cTn>
                              </p:par>
                            </p:childTnLst>
                          </p:cTn>
                        </p:par>
                      </p:childTnLst>
                    </p:cTn>
                  </p:par>
                  <p:par>
                    <p:cTn id="577" fill="hold">
                      <p:stCondLst>
                        <p:cond delay="indefinite"/>
                      </p:stCondLst>
                      <p:childTnLst>
                        <p:par>
                          <p:cTn id="578" fill="hold">
                            <p:stCondLst>
                              <p:cond delay="0"/>
                            </p:stCondLst>
                            <p:childTnLst>
                              <p:par>
                                <p:cTn id="579" presetID="22" presetClass="entr" presetSubtype="4" fill="hold" nodeType="clickEffect">
                                  <p:stCondLst>
                                    <p:cond delay="0"/>
                                  </p:stCondLst>
                                  <p:childTnLst>
                                    <p:set>
                                      <p:cBhvr>
                                        <p:cTn id="580" dur="1" fill="hold">
                                          <p:stCondLst>
                                            <p:cond delay="0"/>
                                          </p:stCondLst>
                                        </p:cTn>
                                        <p:tgtEl>
                                          <p:spTgt spid="205"/>
                                        </p:tgtEl>
                                        <p:attrNameLst>
                                          <p:attrName>style.visibility</p:attrName>
                                        </p:attrNameLst>
                                      </p:cBhvr>
                                      <p:to>
                                        <p:strVal val="visible"/>
                                      </p:to>
                                    </p:set>
                                    <p:animEffect transition="in" filter="wipe(down)">
                                      <p:cBhvr>
                                        <p:cTn id="581" dur="500"/>
                                        <p:tgtEl>
                                          <p:spTgt spid="205"/>
                                        </p:tgtEl>
                                      </p:cBhvr>
                                    </p:animEffect>
                                  </p:childTnLst>
                                </p:cTn>
                              </p:par>
                            </p:childTnLst>
                          </p:cTn>
                        </p:par>
                      </p:childTnLst>
                    </p:cTn>
                  </p:par>
                  <p:par>
                    <p:cTn id="582" fill="hold">
                      <p:stCondLst>
                        <p:cond delay="indefinite"/>
                      </p:stCondLst>
                      <p:childTnLst>
                        <p:par>
                          <p:cTn id="583" fill="hold">
                            <p:stCondLst>
                              <p:cond delay="0"/>
                            </p:stCondLst>
                            <p:childTnLst>
                              <p:par>
                                <p:cTn id="584" presetID="2" presetClass="entr" presetSubtype="4" fill="hold" grpId="0" nodeType="clickEffect">
                                  <p:stCondLst>
                                    <p:cond delay="0"/>
                                  </p:stCondLst>
                                  <p:childTnLst>
                                    <p:set>
                                      <p:cBhvr>
                                        <p:cTn id="585" dur="1" fill="hold">
                                          <p:stCondLst>
                                            <p:cond delay="0"/>
                                          </p:stCondLst>
                                        </p:cTn>
                                        <p:tgtEl>
                                          <p:spTgt spid="261"/>
                                        </p:tgtEl>
                                        <p:attrNameLst>
                                          <p:attrName>style.visibility</p:attrName>
                                        </p:attrNameLst>
                                      </p:cBhvr>
                                      <p:to>
                                        <p:strVal val="visible"/>
                                      </p:to>
                                    </p:set>
                                    <p:anim calcmode="lin" valueType="num">
                                      <p:cBhvr additive="base">
                                        <p:cTn id="586" dur="500" fill="hold"/>
                                        <p:tgtEl>
                                          <p:spTgt spid="261"/>
                                        </p:tgtEl>
                                        <p:attrNameLst>
                                          <p:attrName>ppt_x</p:attrName>
                                        </p:attrNameLst>
                                      </p:cBhvr>
                                      <p:tavLst>
                                        <p:tav tm="0">
                                          <p:val>
                                            <p:strVal val="#ppt_x"/>
                                          </p:val>
                                        </p:tav>
                                        <p:tav tm="100000">
                                          <p:val>
                                            <p:strVal val="#ppt_x"/>
                                          </p:val>
                                        </p:tav>
                                      </p:tavLst>
                                    </p:anim>
                                    <p:anim calcmode="lin" valueType="num">
                                      <p:cBhvr additive="base">
                                        <p:cTn id="587" dur="500" fill="hold"/>
                                        <p:tgtEl>
                                          <p:spTgt spid="261"/>
                                        </p:tgtEl>
                                        <p:attrNameLst>
                                          <p:attrName>ppt_y</p:attrName>
                                        </p:attrNameLst>
                                      </p:cBhvr>
                                      <p:tavLst>
                                        <p:tav tm="0">
                                          <p:val>
                                            <p:strVal val="1+#ppt_h/2"/>
                                          </p:val>
                                        </p:tav>
                                        <p:tav tm="100000">
                                          <p:val>
                                            <p:strVal val="#ppt_y"/>
                                          </p:val>
                                        </p:tav>
                                      </p:tavLst>
                                    </p:anim>
                                  </p:childTnLst>
                                </p:cTn>
                              </p:par>
                            </p:childTnLst>
                          </p:cTn>
                        </p:par>
                      </p:childTnLst>
                    </p:cTn>
                  </p:par>
                  <p:par>
                    <p:cTn id="588" fill="hold">
                      <p:stCondLst>
                        <p:cond delay="indefinite"/>
                      </p:stCondLst>
                      <p:childTnLst>
                        <p:par>
                          <p:cTn id="589" fill="hold">
                            <p:stCondLst>
                              <p:cond delay="0"/>
                            </p:stCondLst>
                            <p:childTnLst>
                              <p:par>
                                <p:cTn id="590" presetID="22" presetClass="entr" presetSubtype="8" fill="hold" nodeType="clickEffect">
                                  <p:stCondLst>
                                    <p:cond delay="0"/>
                                  </p:stCondLst>
                                  <p:childTnLst>
                                    <p:set>
                                      <p:cBhvr>
                                        <p:cTn id="591" dur="1" fill="hold">
                                          <p:stCondLst>
                                            <p:cond delay="0"/>
                                          </p:stCondLst>
                                        </p:cTn>
                                        <p:tgtEl>
                                          <p:spTgt spid="204"/>
                                        </p:tgtEl>
                                        <p:attrNameLst>
                                          <p:attrName>style.visibility</p:attrName>
                                        </p:attrNameLst>
                                      </p:cBhvr>
                                      <p:to>
                                        <p:strVal val="visible"/>
                                      </p:to>
                                    </p:set>
                                    <p:animEffect transition="in" filter="wipe(left)">
                                      <p:cBhvr>
                                        <p:cTn id="592" dur="500"/>
                                        <p:tgtEl>
                                          <p:spTgt spid="204"/>
                                        </p:tgtEl>
                                      </p:cBhvr>
                                    </p:animEffect>
                                  </p:childTnLst>
                                </p:cTn>
                              </p:par>
                            </p:childTnLst>
                          </p:cTn>
                        </p:par>
                      </p:childTnLst>
                    </p:cTn>
                  </p:par>
                  <p:par>
                    <p:cTn id="593" fill="hold">
                      <p:stCondLst>
                        <p:cond delay="indefinite"/>
                      </p:stCondLst>
                      <p:childTnLst>
                        <p:par>
                          <p:cTn id="594" fill="hold">
                            <p:stCondLst>
                              <p:cond delay="0"/>
                            </p:stCondLst>
                            <p:childTnLst>
                              <p:par>
                                <p:cTn id="595" presetID="2" presetClass="entr" presetSubtype="4" fill="hold" grpId="0" nodeType="clickEffect">
                                  <p:stCondLst>
                                    <p:cond delay="0"/>
                                  </p:stCondLst>
                                  <p:childTnLst>
                                    <p:set>
                                      <p:cBhvr>
                                        <p:cTn id="596" dur="1" fill="hold">
                                          <p:stCondLst>
                                            <p:cond delay="0"/>
                                          </p:stCondLst>
                                        </p:cTn>
                                        <p:tgtEl>
                                          <p:spTgt spid="333"/>
                                        </p:tgtEl>
                                        <p:attrNameLst>
                                          <p:attrName>style.visibility</p:attrName>
                                        </p:attrNameLst>
                                      </p:cBhvr>
                                      <p:to>
                                        <p:strVal val="visible"/>
                                      </p:to>
                                    </p:set>
                                    <p:anim calcmode="lin" valueType="num">
                                      <p:cBhvr additive="base">
                                        <p:cTn id="597" dur="500" fill="hold"/>
                                        <p:tgtEl>
                                          <p:spTgt spid="333"/>
                                        </p:tgtEl>
                                        <p:attrNameLst>
                                          <p:attrName>ppt_x</p:attrName>
                                        </p:attrNameLst>
                                      </p:cBhvr>
                                      <p:tavLst>
                                        <p:tav tm="0">
                                          <p:val>
                                            <p:strVal val="#ppt_x"/>
                                          </p:val>
                                        </p:tav>
                                        <p:tav tm="100000">
                                          <p:val>
                                            <p:strVal val="#ppt_x"/>
                                          </p:val>
                                        </p:tav>
                                      </p:tavLst>
                                    </p:anim>
                                    <p:anim calcmode="lin" valueType="num">
                                      <p:cBhvr additive="base">
                                        <p:cTn id="598" dur="500" fill="hold"/>
                                        <p:tgtEl>
                                          <p:spTgt spid="333"/>
                                        </p:tgtEl>
                                        <p:attrNameLst>
                                          <p:attrName>ppt_y</p:attrName>
                                        </p:attrNameLst>
                                      </p:cBhvr>
                                      <p:tavLst>
                                        <p:tav tm="0">
                                          <p:val>
                                            <p:strVal val="1+#ppt_h/2"/>
                                          </p:val>
                                        </p:tav>
                                        <p:tav tm="100000">
                                          <p:val>
                                            <p:strVal val="#ppt_y"/>
                                          </p:val>
                                        </p:tav>
                                      </p:tavLst>
                                    </p:anim>
                                  </p:childTnLst>
                                </p:cTn>
                              </p:par>
                              <p:par>
                                <p:cTn id="599" presetID="2" presetClass="entr" presetSubtype="4" fill="hold" grpId="0" nodeType="withEffect">
                                  <p:stCondLst>
                                    <p:cond delay="0"/>
                                  </p:stCondLst>
                                  <p:childTnLst>
                                    <p:set>
                                      <p:cBhvr>
                                        <p:cTn id="600" dur="1" fill="hold">
                                          <p:stCondLst>
                                            <p:cond delay="0"/>
                                          </p:stCondLst>
                                        </p:cTn>
                                        <p:tgtEl>
                                          <p:spTgt spid="338"/>
                                        </p:tgtEl>
                                        <p:attrNameLst>
                                          <p:attrName>style.visibility</p:attrName>
                                        </p:attrNameLst>
                                      </p:cBhvr>
                                      <p:to>
                                        <p:strVal val="visible"/>
                                      </p:to>
                                    </p:set>
                                    <p:anim calcmode="lin" valueType="num">
                                      <p:cBhvr additive="base">
                                        <p:cTn id="601" dur="500" fill="hold"/>
                                        <p:tgtEl>
                                          <p:spTgt spid="338"/>
                                        </p:tgtEl>
                                        <p:attrNameLst>
                                          <p:attrName>ppt_x</p:attrName>
                                        </p:attrNameLst>
                                      </p:cBhvr>
                                      <p:tavLst>
                                        <p:tav tm="0">
                                          <p:val>
                                            <p:strVal val="#ppt_x"/>
                                          </p:val>
                                        </p:tav>
                                        <p:tav tm="100000">
                                          <p:val>
                                            <p:strVal val="#ppt_x"/>
                                          </p:val>
                                        </p:tav>
                                      </p:tavLst>
                                    </p:anim>
                                    <p:anim calcmode="lin" valueType="num">
                                      <p:cBhvr additive="base">
                                        <p:cTn id="602" dur="500" fill="hold"/>
                                        <p:tgtEl>
                                          <p:spTgt spid="338"/>
                                        </p:tgtEl>
                                        <p:attrNameLst>
                                          <p:attrName>ppt_y</p:attrName>
                                        </p:attrNameLst>
                                      </p:cBhvr>
                                      <p:tavLst>
                                        <p:tav tm="0">
                                          <p:val>
                                            <p:strVal val="1+#ppt_h/2"/>
                                          </p:val>
                                        </p:tav>
                                        <p:tav tm="100000">
                                          <p:val>
                                            <p:strVal val="#ppt_y"/>
                                          </p:val>
                                        </p:tav>
                                      </p:tavLst>
                                    </p:anim>
                                  </p:childTnLst>
                                </p:cTn>
                              </p:par>
                            </p:childTnLst>
                          </p:cTn>
                        </p:par>
                      </p:childTnLst>
                    </p:cTn>
                  </p:par>
                  <p:par>
                    <p:cTn id="603" fill="hold">
                      <p:stCondLst>
                        <p:cond delay="indefinite"/>
                      </p:stCondLst>
                      <p:childTnLst>
                        <p:par>
                          <p:cTn id="604" fill="hold">
                            <p:stCondLst>
                              <p:cond delay="0"/>
                            </p:stCondLst>
                            <p:childTnLst>
                              <p:par>
                                <p:cTn id="605" presetID="22" presetClass="entr" presetSubtype="4" fill="hold" nodeType="clickEffect">
                                  <p:stCondLst>
                                    <p:cond delay="0"/>
                                  </p:stCondLst>
                                  <p:childTnLst>
                                    <p:set>
                                      <p:cBhvr>
                                        <p:cTn id="606" dur="1" fill="hold">
                                          <p:stCondLst>
                                            <p:cond delay="0"/>
                                          </p:stCondLst>
                                        </p:cTn>
                                        <p:tgtEl>
                                          <p:spTgt spid="202"/>
                                        </p:tgtEl>
                                        <p:attrNameLst>
                                          <p:attrName>style.visibility</p:attrName>
                                        </p:attrNameLst>
                                      </p:cBhvr>
                                      <p:to>
                                        <p:strVal val="visible"/>
                                      </p:to>
                                    </p:set>
                                    <p:animEffect transition="in" filter="wipe(down)">
                                      <p:cBhvr>
                                        <p:cTn id="607" dur="500"/>
                                        <p:tgtEl>
                                          <p:spTgt spid="202"/>
                                        </p:tgtEl>
                                      </p:cBhvr>
                                    </p:animEffect>
                                  </p:childTnLst>
                                </p:cTn>
                              </p:par>
                            </p:childTnLst>
                          </p:cTn>
                        </p:par>
                      </p:childTnLst>
                    </p:cTn>
                  </p:par>
                  <p:par>
                    <p:cTn id="608" fill="hold">
                      <p:stCondLst>
                        <p:cond delay="indefinite"/>
                      </p:stCondLst>
                      <p:childTnLst>
                        <p:par>
                          <p:cTn id="609" fill="hold">
                            <p:stCondLst>
                              <p:cond delay="0"/>
                            </p:stCondLst>
                            <p:childTnLst>
                              <p:par>
                                <p:cTn id="610" presetID="2" presetClass="entr" presetSubtype="4" fill="hold" grpId="0" nodeType="clickEffect">
                                  <p:stCondLst>
                                    <p:cond delay="0"/>
                                  </p:stCondLst>
                                  <p:childTnLst>
                                    <p:set>
                                      <p:cBhvr>
                                        <p:cTn id="611" dur="1" fill="hold">
                                          <p:stCondLst>
                                            <p:cond delay="0"/>
                                          </p:stCondLst>
                                        </p:cTn>
                                        <p:tgtEl>
                                          <p:spTgt spid="457"/>
                                        </p:tgtEl>
                                        <p:attrNameLst>
                                          <p:attrName>style.visibility</p:attrName>
                                        </p:attrNameLst>
                                      </p:cBhvr>
                                      <p:to>
                                        <p:strVal val="visible"/>
                                      </p:to>
                                    </p:set>
                                    <p:anim calcmode="lin" valueType="num">
                                      <p:cBhvr additive="base">
                                        <p:cTn id="612" dur="500" fill="hold"/>
                                        <p:tgtEl>
                                          <p:spTgt spid="457"/>
                                        </p:tgtEl>
                                        <p:attrNameLst>
                                          <p:attrName>ppt_x</p:attrName>
                                        </p:attrNameLst>
                                      </p:cBhvr>
                                      <p:tavLst>
                                        <p:tav tm="0">
                                          <p:val>
                                            <p:strVal val="#ppt_x"/>
                                          </p:val>
                                        </p:tav>
                                        <p:tav tm="100000">
                                          <p:val>
                                            <p:strVal val="#ppt_x"/>
                                          </p:val>
                                        </p:tav>
                                      </p:tavLst>
                                    </p:anim>
                                    <p:anim calcmode="lin" valueType="num">
                                      <p:cBhvr additive="base">
                                        <p:cTn id="613" dur="500" fill="hold"/>
                                        <p:tgtEl>
                                          <p:spTgt spid="457"/>
                                        </p:tgtEl>
                                        <p:attrNameLst>
                                          <p:attrName>ppt_y</p:attrName>
                                        </p:attrNameLst>
                                      </p:cBhvr>
                                      <p:tavLst>
                                        <p:tav tm="0">
                                          <p:val>
                                            <p:strVal val="1+#ppt_h/2"/>
                                          </p:val>
                                        </p:tav>
                                        <p:tav tm="100000">
                                          <p:val>
                                            <p:strVal val="#ppt_y"/>
                                          </p:val>
                                        </p:tav>
                                      </p:tavLst>
                                    </p:anim>
                                  </p:childTnLst>
                                </p:cTn>
                              </p:par>
                              <p:par>
                                <p:cTn id="614" presetID="2" presetClass="entr" presetSubtype="4" fill="hold" grpId="0" nodeType="withEffect">
                                  <p:stCondLst>
                                    <p:cond delay="0"/>
                                  </p:stCondLst>
                                  <p:childTnLst>
                                    <p:set>
                                      <p:cBhvr>
                                        <p:cTn id="615" dur="1" fill="hold">
                                          <p:stCondLst>
                                            <p:cond delay="0"/>
                                          </p:stCondLst>
                                        </p:cTn>
                                        <p:tgtEl>
                                          <p:spTgt spid="474"/>
                                        </p:tgtEl>
                                        <p:attrNameLst>
                                          <p:attrName>style.visibility</p:attrName>
                                        </p:attrNameLst>
                                      </p:cBhvr>
                                      <p:to>
                                        <p:strVal val="visible"/>
                                      </p:to>
                                    </p:set>
                                    <p:anim calcmode="lin" valueType="num">
                                      <p:cBhvr additive="base">
                                        <p:cTn id="616" dur="500" fill="hold"/>
                                        <p:tgtEl>
                                          <p:spTgt spid="474"/>
                                        </p:tgtEl>
                                        <p:attrNameLst>
                                          <p:attrName>ppt_x</p:attrName>
                                        </p:attrNameLst>
                                      </p:cBhvr>
                                      <p:tavLst>
                                        <p:tav tm="0">
                                          <p:val>
                                            <p:strVal val="#ppt_x"/>
                                          </p:val>
                                        </p:tav>
                                        <p:tav tm="100000">
                                          <p:val>
                                            <p:strVal val="#ppt_x"/>
                                          </p:val>
                                        </p:tav>
                                      </p:tavLst>
                                    </p:anim>
                                    <p:anim calcmode="lin" valueType="num">
                                      <p:cBhvr additive="base">
                                        <p:cTn id="617" dur="500" fill="hold"/>
                                        <p:tgtEl>
                                          <p:spTgt spid="474"/>
                                        </p:tgtEl>
                                        <p:attrNameLst>
                                          <p:attrName>ppt_y</p:attrName>
                                        </p:attrNameLst>
                                      </p:cBhvr>
                                      <p:tavLst>
                                        <p:tav tm="0">
                                          <p:val>
                                            <p:strVal val="1+#ppt_h/2"/>
                                          </p:val>
                                        </p:tav>
                                        <p:tav tm="100000">
                                          <p:val>
                                            <p:strVal val="#ppt_y"/>
                                          </p:val>
                                        </p:tav>
                                      </p:tavLst>
                                    </p:anim>
                                  </p:childTnLst>
                                </p:cTn>
                              </p:par>
                            </p:childTnLst>
                          </p:cTn>
                        </p:par>
                      </p:childTnLst>
                    </p:cTn>
                  </p:par>
                  <p:par>
                    <p:cTn id="618" fill="hold">
                      <p:stCondLst>
                        <p:cond delay="indefinite"/>
                      </p:stCondLst>
                      <p:childTnLst>
                        <p:par>
                          <p:cTn id="619" fill="hold">
                            <p:stCondLst>
                              <p:cond delay="0"/>
                            </p:stCondLst>
                            <p:childTnLst>
                              <p:par>
                                <p:cTn id="620" presetID="2" presetClass="entr" presetSubtype="4" fill="hold" grpId="0" nodeType="clickEffect">
                                  <p:stCondLst>
                                    <p:cond delay="0"/>
                                  </p:stCondLst>
                                  <p:childTnLst>
                                    <p:set>
                                      <p:cBhvr>
                                        <p:cTn id="621" dur="1" fill="hold">
                                          <p:stCondLst>
                                            <p:cond delay="0"/>
                                          </p:stCondLst>
                                        </p:cTn>
                                        <p:tgtEl>
                                          <p:spTgt spid="358"/>
                                        </p:tgtEl>
                                        <p:attrNameLst>
                                          <p:attrName>style.visibility</p:attrName>
                                        </p:attrNameLst>
                                      </p:cBhvr>
                                      <p:to>
                                        <p:strVal val="visible"/>
                                      </p:to>
                                    </p:set>
                                    <p:anim calcmode="lin" valueType="num">
                                      <p:cBhvr additive="base">
                                        <p:cTn id="622" dur="500" fill="hold"/>
                                        <p:tgtEl>
                                          <p:spTgt spid="358"/>
                                        </p:tgtEl>
                                        <p:attrNameLst>
                                          <p:attrName>ppt_x</p:attrName>
                                        </p:attrNameLst>
                                      </p:cBhvr>
                                      <p:tavLst>
                                        <p:tav tm="0">
                                          <p:val>
                                            <p:strVal val="#ppt_x"/>
                                          </p:val>
                                        </p:tav>
                                        <p:tav tm="100000">
                                          <p:val>
                                            <p:strVal val="#ppt_x"/>
                                          </p:val>
                                        </p:tav>
                                      </p:tavLst>
                                    </p:anim>
                                    <p:anim calcmode="lin" valueType="num">
                                      <p:cBhvr additive="base">
                                        <p:cTn id="623" dur="500" fill="hold"/>
                                        <p:tgtEl>
                                          <p:spTgt spid="358"/>
                                        </p:tgtEl>
                                        <p:attrNameLst>
                                          <p:attrName>ppt_y</p:attrName>
                                        </p:attrNameLst>
                                      </p:cBhvr>
                                      <p:tavLst>
                                        <p:tav tm="0">
                                          <p:val>
                                            <p:strVal val="1+#ppt_h/2"/>
                                          </p:val>
                                        </p:tav>
                                        <p:tav tm="100000">
                                          <p:val>
                                            <p:strVal val="#ppt_y"/>
                                          </p:val>
                                        </p:tav>
                                      </p:tavLst>
                                    </p:anim>
                                  </p:childTnLst>
                                </p:cTn>
                              </p:par>
                            </p:childTnLst>
                          </p:cTn>
                        </p:par>
                      </p:childTnLst>
                    </p:cTn>
                  </p:par>
                  <p:par>
                    <p:cTn id="624" fill="hold">
                      <p:stCondLst>
                        <p:cond delay="indefinite"/>
                      </p:stCondLst>
                      <p:childTnLst>
                        <p:par>
                          <p:cTn id="625" fill="hold">
                            <p:stCondLst>
                              <p:cond delay="0"/>
                            </p:stCondLst>
                            <p:childTnLst>
                              <p:par>
                                <p:cTn id="626" presetID="53" presetClass="entr" presetSubtype="16" fill="hold" grpId="0" nodeType="clickEffect">
                                  <p:stCondLst>
                                    <p:cond delay="0"/>
                                  </p:stCondLst>
                                  <p:childTnLst>
                                    <p:set>
                                      <p:cBhvr>
                                        <p:cTn id="627" dur="1" fill="hold">
                                          <p:stCondLst>
                                            <p:cond delay="0"/>
                                          </p:stCondLst>
                                        </p:cTn>
                                        <p:tgtEl>
                                          <p:spTgt spid="57"/>
                                        </p:tgtEl>
                                        <p:attrNameLst>
                                          <p:attrName>style.visibility</p:attrName>
                                        </p:attrNameLst>
                                      </p:cBhvr>
                                      <p:to>
                                        <p:strVal val="visible"/>
                                      </p:to>
                                    </p:set>
                                    <p:anim calcmode="lin" valueType="num">
                                      <p:cBhvr>
                                        <p:cTn id="628" dur="500" fill="hold"/>
                                        <p:tgtEl>
                                          <p:spTgt spid="57"/>
                                        </p:tgtEl>
                                        <p:attrNameLst>
                                          <p:attrName>ppt_w</p:attrName>
                                        </p:attrNameLst>
                                      </p:cBhvr>
                                      <p:tavLst>
                                        <p:tav tm="0">
                                          <p:val>
                                            <p:fltVal val="0"/>
                                          </p:val>
                                        </p:tav>
                                        <p:tav tm="100000">
                                          <p:val>
                                            <p:strVal val="#ppt_w"/>
                                          </p:val>
                                        </p:tav>
                                      </p:tavLst>
                                    </p:anim>
                                    <p:anim calcmode="lin" valueType="num">
                                      <p:cBhvr>
                                        <p:cTn id="629" dur="500" fill="hold"/>
                                        <p:tgtEl>
                                          <p:spTgt spid="57"/>
                                        </p:tgtEl>
                                        <p:attrNameLst>
                                          <p:attrName>ppt_h</p:attrName>
                                        </p:attrNameLst>
                                      </p:cBhvr>
                                      <p:tavLst>
                                        <p:tav tm="0">
                                          <p:val>
                                            <p:fltVal val="0"/>
                                          </p:val>
                                        </p:tav>
                                        <p:tav tm="100000">
                                          <p:val>
                                            <p:strVal val="#ppt_h"/>
                                          </p:val>
                                        </p:tav>
                                      </p:tavLst>
                                    </p:anim>
                                    <p:animEffect transition="in" filter="fade">
                                      <p:cBhvr>
                                        <p:cTn id="630"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 grpId="0"/>
      <p:bldP spid="175" grpId="0"/>
      <p:bldP spid="178" grpId="0"/>
      <p:bldP spid="182" grpId="0"/>
      <p:bldP spid="183" grpId="0"/>
      <p:bldP spid="184" grpId="0"/>
      <p:bldP spid="185" grpId="0"/>
      <p:bldP spid="193" grpId="0"/>
      <p:bldP spid="194" grpId="0"/>
      <p:bldP spid="195" grpId="0"/>
      <p:bldP spid="396" grpId="0"/>
      <p:bldP spid="402" grpId="0"/>
      <p:bldP spid="404" grpId="0"/>
      <p:bldP spid="405" grpId="0"/>
      <p:bldP spid="407" grpId="0"/>
      <p:bldP spid="408" grpId="0"/>
      <p:bldP spid="410" grpId="0"/>
      <p:bldP spid="450" grpId="0" animBg="1"/>
      <p:bldP spid="451" grpId="0" animBg="1"/>
      <p:bldP spid="452" grpId="0" animBg="1"/>
      <p:bldP spid="453" grpId="0" animBg="1"/>
      <p:bldP spid="454" grpId="0" animBg="1"/>
      <p:bldP spid="455" grpId="0" animBg="1"/>
      <p:bldP spid="456" grpId="0" animBg="1"/>
      <p:bldP spid="457" grpId="0" animBg="1"/>
      <p:bldP spid="458" grpId="0" animBg="1"/>
      <p:bldP spid="459" grpId="0" animBg="1"/>
      <p:bldP spid="460" grpId="0" animBg="1"/>
      <p:bldP spid="461" grpId="0" animBg="1"/>
      <p:bldP spid="462" grpId="0" animBg="1"/>
      <p:bldP spid="463" grpId="0" animBg="1"/>
      <p:bldP spid="464" grpId="0" animBg="1"/>
      <p:bldP spid="465" grpId="0"/>
      <p:bldP spid="468" grpId="0"/>
      <p:bldP spid="469" grpId="0"/>
      <p:bldP spid="470" grpId="0"/>
      <p:bldP spid="471" grpId="0"/>
      <p:bldP spid="472" grpId="0"/>
      <p:bldP spid="473" grpId="0"/>
      <p:bldP spid="474" grpId="0"/>
      <p:bldP spid="476" grpId="0"/>
      <p:bldP spid="477" grpId="0"/>
      <p:bldP spid="478" grpId="0"/>
      <p:bldP spid="479" grpId="0"/>
      <p:bldP spid="57" grpId="0" animBg="1"/>
      <p:bldP spid="225" grpId="0"/>
      <p:bldP spid="238" grpId="0"/>
      <p:bldP spid="239" grpId="0"/>
      <p:bldP spid="241" grpId="0"/>
      <p:bldP spid="242" grpId="0"/>
      <p:bldP spid="243" grpId="0"/>
      <p:bldP spid="244" grpId="0" animBg="1"/>
      <p:bldP spid="246" grpId="0" animBg="1"/>
      <p:bldP spid="248" grpId="0" animBg="1"/>
      <p:bldP spid="250" grpId="0" animBg="1"/>
      <p:bldP spid="251" grpId="0"/>
      <p:bldP spid="252" grpId="0"/>
      <p:bldP spid="253" grpId="0"/>
      <p:bldP spid="254" grpId="0"/>
      <p:bldP spid="255" grpId="0"/>
      <p:bldP spid="259" grpId="0"/>
      <p:bldP spid="260" grpId="0"/>
      <p:bldP spid="261" grpId="0"/>
      <p:bldP spid="317" grpId="0" animBg="1"/>
      <p:bldP spid="318" grpId="0" animBg="1"/>
      <p:bldP spid="319" grpId="0" animBg="1"/>
      <p:bldP spid="330" grpId="0" animBg="1"/>
      <p:bldP spid="331" grpId="0" animBg="1"/>
      <p:bldP spid="332" grpId="0" animBg="1"/>
      <p:bldP spid="333" grpId="0" animBg="1"/>
      <p:bldP spid="334" grpId="0" animBg="1"/>
      <p:bldP spid="335" grpId="0" animBg="1"/>
      <p:bldP spid="338" grpId="0"/>
      <p:bldP spid="339" grpId="0"/>
      <p:bldP spid="340" grpId="0"/>
      <p:bldP spid="341" grpId="0"/>
      <p:bldP spid="342" grpId="0"/>
      <p:bldP spid="343" grpId="0"/>
      <p:bldP spid="344" grpId="0"/>
      <p:bldP spid="345" grpId="0"/>
      <p:bldP spid="346" grpId="0"/>
      <p:bldP spid="347" grpId="0"/>
      <p:bldP spid="348" grpId="0"/>
      <p:bldP spid="349" grpId="0"/>
      <p:bldP spid="350" grpId="0"/>
      <p:bldP spid="354" grpId="0"/>
      <p:bldP spid="355" grpId="0"/>
      <p:bldP spid="356" grpId="0"/>
      <p:bldP spid="357" grpId="0"/>
      <p:bldP spid="358" grpId="0"/>
      <p:bldP spid="484" grpId="0"/>
      <p:bldP spid="187" grpId="0"/>
      <p:bldP spid="188" grpId="0"/>
      <p:bldP spid="198" grpId="0"/>
      <p:bldP spid="19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nettore diritto 2">
            <a:extLst>
              <a:ext uri="{FF2B5EF4-FFF2-40B4-BE49-F238E27FC236}">
                <a16:creationId xmlns:a16="http://schemas.microsoft.com/office/drawing/2014/main" id="{D6F130E4-790C-4268-A1B7-F08CF68ACA44}"/>
              </a:ext>
            </a:extLst>
          </p:cNvPr>
          <p:cNvCxnSpPr>
            <a:cxnSpLocks/>
          </p:cNvCxnSpPr>
          <p:nvPr/>
        </p:nvCxnSpPr>
        <p:spPr>
          <a:xfrm>
            <a:off x="0" y="6873934"/>
            <a:ext cx="12192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5" name="Connettore diritto 4">
            <a:extLst>
              <a:ext uri="{FF2B5EF4-FFF2-40B4-BE49-F238E27FC236}">
                <a16:creationId xmlns:a16="http://schemas.microsoft.com/office/drawing/2014/main" id="{895DA4C7-78DD-4F9B-80E2-EC0E97B60C0B}"/>
              </a:ext>
            </a:extLst>
          </p:cNvPr>
          <p:cNvCxnSpPr>
            <a:cxnSpLocks/>
          </p:cNvCxnSpPr>
          <p:nvPr/>
        </p:nvCxnSpPr>
        <p:spPr>
          <a:xfrm>
            <a:off x="4907280" y="3284724"/>
            <a:ext cx="7059819"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6" name="Ovale 5">
            <a:extLst>
              <a:ext uri="{FF2B5EF4-FFF2-40B4-BE49-F238E27FC236}">
                <a16:creationId xmlns:a16="http://schemas.microsoft.com/office/drawing/2014/main" id="{6EA32605-BFB1-44B2-BA3A-18479BE9078F}"/>
              </a:ext>
            </a:extLst>
          </p:cNvPr>
          <p:cNvSpPr/>
          <p:nvPr/>
        </p:nvSpPr>
        <p:spPr>
          <a:xfrm>
            <a:off x="9023904" y="4553708"/>
            <a:ext cx="1800000" cy="1800000"/>
          </a:xfrm>
          <a:prstGeom prst="ellipse">
            <a:avLst/>
          </a:prstGeom>
          <a:noFill/>
          <a:ln w="31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8" name="Rettangolo 7">
            <a:extLst>
              <a:ext uri="{FF2B5EF4-FFF2-40B4-BE49-F238E27FC236}">
                <a16:creationId xmlns:a16="http://schemas.microsoft.com/office/drawing/2014/main" id="{609FDF47-3E10-4BB7-B177-FAF69EE18E5B}"/>
              </a:ext>
            </a:extLst>
          </p:cNvPr>
          <p:cNvSpPr/>
          <p:nvPr/>
        </p:nvSpPr>
        <p:spPr>
          <a:xfrm rot="1800000">
            <a:off x="8572341" y="4267141"/>
            <a:ext cx="2887200" cy="1440000"/>
          </a:xfrm>
          <a:prstGeom prst="rect">
            <a:avLst/>
          </a:pr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omic Sans MS"/>
              <a:ea typeface="+mn-ea"/>
              <a:cs typeface="+mn-cs"/>
            </a:endParaRPr>
          </a:p>
        </p:txBody>
      </p:sp>
      <p:cxnSp>
        <p:nvCxnSpPr>
          <p:cNvPr id="10" name="Connettore diritto 9">
            <a:extLst>
              <a:ext uri="{FF2B5EF4-FFF2-40B4-BE49-F238E27FC236}">
                <a16:creationId xmlns:a16="http://schemas.microsoft.com/office/drawing/2014/main" id="{B72EB73F-3501-4158-B09C-ACE703F8E15C}"/>
              </a:ext>
            </a:extLst>
          </p:cNvPr>
          <p:cNvCxnSpPr>
            <a:cxnSpLocks/>
            <a:stCxn id="6" idx="6"/>
          </p:cNvCxnSpPr>
          <p:nvPr/>
        </p:nvCxnSpPr>
        <p:spPr>
          <a:xfrm flipV="1">
            <a:off x="10823904" y="778434"/>
            <a:ext cx="0" cy="4675274"/>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 name="Connettore diritto 11">
            <a:extLst>
              <a:ext uri="{FF2B5EF4-FFF2-40B4-BE49-F238E27FC236}">
                <a16:creationId xmlns:a16="http://schemas.microsoft.com/office/drawing/2014/main" id="{4BC36E24-814D-4413-AF93-FE20BBCDCD69}"/>
              </a:ext>
            </a:extLst>
          </p:cNvPr>
          <p:cNvCxnSpPr>
            <a:cxnSpLocks/>
            <a:stCxn id="6" idx="2"/>
          </p:cNvCxnSpPr>
          <p:nvPr/>
        </p:nvCxnSpPr>
        <p:spPr>
          <a:xfrm flipV="1">
            <a:off x="9023904" y="769068"/>
            <a:ext cx="0" cy="468464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 name="Connettore diritto 13">
            <a:extLst>
              <a:ext uri="{FF2B5EF4-FFF2-40B4-BE49-F238E27FC236}">
                <a16:creationId xmlns:a16="http://schemas.microsoft.com/office/drawing/2014/main" id="{A0828B03-3249-45D1-978F-6211EC0E7F5E}"/>
              </a:ext>
            </a:extLst>
          </p:cNvPr>
          <p:cNvCxnSpPr/>
          <p:nvPr/>
        </p:nvCxnSpPr>
        <p:spPr>
          <a:xfrm>
            <a:off x="9023904" y="769068"/>
            <a:ext cx="1800000" cy="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7" name="Connettore diritto 16">
            <a:extLst>
              <a:ext uri="{FF2B5EF4-FFF2-40B4-BE49-F238E27FC236}">
                <a16:creationId xmlns:a16="http://schemas.microsoft.com/office/drawing/2014/main" id="{B9A0CD85-0B20-4EFF-8541-C1ABA3E62373}"/>
              </a:ext>
            </a:extLst>
          </p:cNvPr>
          <p:cNvCxnSpPr>
            <a:cxnSpLocks/>
            <a:endCxn id="133" idx="4"/>
          </p:cNvCxnSpPr>
          <p:nvPr/>
        </p:nvCxnSpPr>
        <p:spPr>
          <a:xfrm flipV="1">
            <a:off x="8763430" y="2746546"/>
            <a:ext cx="2502667" cy="1526"/>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7" name="Connettore diritto 26">
            <a:extLst>
              <a:ext uri="{FF2B5EF4-FFF2-40B4-BE49-F238E27FC236}">
                <a16:creationId xmlns:a16="http://schemas.microsoft.com/office/drawing/2014/main" id="{661F5286-8335-486A-9F77-608116BC371B}"/>
              </a:ext>
            </a:extLst>
          </p:cNvPr>
          <p:cNvCxnSpPr>
            <a:cxnSpLocks/>
            <a:stCxn id="133" idx="0"/>
          </p:cNvCxnSpPr>
          <p:nvPr/>
        </p:nvCxnSpPr>
        <p:spPr>
          <a:xfrm flipH="1">
            <a:off x="8763430" y="1306546"/>
            <a:ext cx="2502667" cy="281"/>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3" name="Connettore diritto 42">
            <a:extLst>
              <a:ext uri="{FF2B5EF4-FFF2-40B4-BE49-F238E27FC236}">
                <a16:creationId xmlns:a16="http://schemas.microsoft.com/office/drawing/2014/main" id="{355DE3E0-7087-4C63-8D2C-2DC4D331A47F}"/>
              </a:ext>
            </a:extLst>
          </p:cNvPr>
          <p:cNvCxnSpPr>
            <a:cxnSpLocks/>
          </p:cNvCxnSpPr>
          <p:nvPr/>
        </p:nvCxnSpPr>
        <p:spPr>
          <a:xfrm flipV="1">
            <a:off x="8405752" y="1956152"/>
            <a:ext cx="0" cy="2930155"/>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72" name="Connettore diritto 71">
            <a:extLst>
              <a:ext uri="{FF2B5EF4-FFF2-40B4-BE49-F238E27FC236}">
                <a16:creationId xmlns:a16="http://schemas.microsoft.com/office/drawing/2014/main" id="{2AD96835-71E6-470C-B397-74BC0DAF3EA4}"/>
              </a:ext>
            </a:extLst>
          </p:cNvPr>
          <p:cNvCxnSpPr>
            <a:cxnSpLocks/>
            <a:endCxn id="133" idx="6"/>
          </p:cNvCxnSpPr>
          <p:nvPr/>
        </p:nvCxnSpPr>
        <p:spPr>
          <a:xfrm flipH="1" flipV="1">
            <a:off x="11621395" y="2026546"/>
            <a:ext cx="3368" cy="3076797"/>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05" name="Connettore diritto 104">
            <a:extLst>
              <a:ext uri="{FF2B5EF4-FFF2-40B4-BE49-F238E27FC236}">
                <a16:creationId xmlns:a16="http://schemas.microsoft.com/office/drawing/2014/main" id="{70048E3A-5E18-49A2-9F60-572E09FD8E87}"/>
              </a:ext>
            </a:extLst>
          </p:cNvPr>
          <p:cNvCxnSpPr>
            <a:cxnSpLocks/>
          </p:cNvCxnSpPr>
          <p:nvPr/>
        </p:nvCxnSpPr>
        <p:spPr>
          <a:xfrm flipV="1">
            <a:off x="9125417" y="2064473"/>
            <a:ext cx="0" cy="1577331"/>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06" name="Connettore diritto 105">
            <a:extLst>
              <a:ext uri="{FF2B5EF4-FFF2-40B4-BE49-F238E27FC236}">
                <a16:creationId xmlns:a16="http://schemas.microsoft.com/office/drawing/2014/main" id="{34A3F6B3-79C6-40FE-9AC7-2D4810016015}"/>
              </a:ext>
            </a:extLst>
          </p:cNvPr>
          <p:cNvCxnSpPr>
            <a:cxnSpLocks/>
            <a:endCxn id="133" idx="2"/>
          </p:cNvCxnSpPr>
          <p:nvPr/>
        </p:nvCxnSpPr>
        <p:spPr>
          <a:xfrm flipV="1">
            <a:off x="10908121" y="2026546"/>
            <a:ext cx="2678" cy="4302334"/>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31" name="Connettore diritto 130">
            <a:extLst>
              <a:ext uri="{FF2B5EF4-FFF2-40B4-BE49-F238E27FC236}">
                <a16:creationId xmlns:a16="http://schemas.microsoft.com/office/drawing/2014/main" id="{0F8E1B57-F618-45C9-852A-48B0B6FCDBB5}"/>
              </a:ext>
            </a:extLst>
          </p:cNvPr>
          <p:cNvCxnSpPr>
            <a:cxnSpLocks/>
          </p:cNvCxnSpPr>
          <p:nvPr/>
        </p:nvCxnSpPr>
        <p:spPr>
          <a:xfrm flipV="1">
            <a:off x="11042668" y="2020821"/>
            <a:ext cx="0" cy="4079825"/>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sp>
        <p:nvSpPr>
          <p:cNvPr id="133" name="Ovale 132">
            <a:extLst>
              <a:ext uri="{FF2B5EF4-FFF2-40B4-BE49-F238E27FC236}">
                <a16:creationId xmlns:a16="http://schemas.microsoft.com/office/drawing/2014/main" id="{386ABB6C-9F21-4C91-9C38-0D4A8261254B}"/>
              </a:ext>
            </a:extLst>
          </p:cNvPr>
          <p:cNvSpPr/>
          <p:nvPr/>
        </p:nvSpPr>
        <p:spPr>
          <a:xfrm>
            <a:off x="10910799" y="1306546"/>
            <a:ext cx="710596" cy="1440000"/>
          </a:xfrm>
          <a:prstGeom prst="ellipse">
            <a:avLst/>
          </a:pr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omic Sans MS"/>
              <a:ea typeface="+mn-ea"/>
              <a:cs typeface="+mn-cs"/>
            </a:endParaRPr>
          </a:p>
        </p:txBody>
      </p:sp>
      <p:grpSp>
        <p:nvGrpSpPr>
          <p:cNvPr id="54" name="Gruppo 53">
            <a:extLst>
              <a:ext uri="{FF2B5EF4-FFF2-40B4-BE49-F238E27FC236}">
                <a16:creationId xmlns:a16="http://schemas.microsoft.com/office/drawing/2014/main" id="{A57809FB-C177-49A9-99A0-77BAC01DE521}"/>
              </a:ext>
            </a:extLst>
          </p:cNvPr>
          <p:cNvGrpSpPr/>
          <p:nvPr/>
        </p:nvGrpSpPr>
        <p:grpSpPr>
          <a:xfrm>
            <a:off x="8406765" y="1306682"/>
            <a:ext cx="720446" cy="1440000"/>
            <a:chOff x="3952448" y="1439212"/>
            <a:chExt cx="720446" cy="1454337"/>
          </a:xfrm>
        </p:grpSpPr>
        <p:sp>
          <p:nvSpPr>
            <p:cNvPr id="52" name="Arco 51">
              <a:extLst>
                <a:ext uri="{FF2B5EF4-FFF2-40B4-BE49-F238E27FC236}">
                  <a16:creationId xmlns:a16="http://schemas.microsoft.com/office/drawing/2014/main" id="{26665A8D-7601-493E-BFFD-A2DF153C54EE}"/>
                </a:ext>
              </a:extLst>
            </p:cNvPr>
            <p:cNvSpPr/>
            <p:nvPr/>
          </p:nvSpPr>
          <p:spPr>
            <a:xfrm>
              <a:off x="3952448" y="1439212"/>
              <a:ext cx="720000" cy="1451507"/>
            </a:xfrm>
            <a:prstGeom prst="arc">
              <a:avLst>
                <a:gd name="adj1" fmla="val 16200000"/>
                <a:gd name="adj2" fmla="val 5398461"/>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omic Sans MS"/>
                <a:ea typeface="+mn-ea"/>
                <a:cs typeface="+mn-cs"/>
              </a:endParaRPr>
            </a:p>
          </p:txBody>
        </p:sp>
        <p:sp>
          <p:nvSpPr>
            <p:cNvPr id="128" name="Arco 127">
              <a:extLst>
                <a:ext uri="{FF2B5EF4-FFF2-40B4-BE49-F238E27FC236}">
                  <a16:creationId xmlns:a16="http://schemas.microsoft.com/office/drawing/2014/main" id="{C15B09B7-3A47-4BAC-A4E1-FE749D5F4F31}"/>
                </a:ext>
              </a:extLst>
            </p:cNvPr>
            <p:cNvSpPr/>
            <p:nvPr/>
          </p:nvSpPr>
          <p:spPr>
            <a:xfrm flipH="1">
              <a:off x="3952894" y="1442042"/>
              <a:ext cx="720000" cy="1451507"/>
            </a:xfrm>
            <a:prstGeom prst="arc">
              <a:avLst>
                <a:gd name="adj1" fmla="val 16200000"/>
                <a:gd name="adj2" fmla="val 5398461"/>
              </a:avLst>
            </a:prstGeom>
            <a:ln w="3175">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omic Sans MS"/>
                <a:ea typeface="+mn-ea"/>
                <a:cs typeface="+mn-cs"/>
              </a:endParaRPr>
            </a:p>
          </p:txBody>
        </p:sp>
      </p:grpSp>
      <p:cxnSp>
        <p:nvCxnSpPr>
          <p:cNvPr id="13" name="Connettore diritto 12">
            <a:extLst>
              <a:ext uri="{FF2B5EF4-FFF2-40B4-BE49-F238E27FC236}">
                <a16:creationId xmlns:a16="http://schemas.microsoft.com/office/drawing/2014/main" id="{4224F02F-1875-464F-996C-F9606FC4B0DA}"/>
              </a:ext>
            </a:extLst>
          </p:cNvPr>
          <p:cNvCxnSpPr>
            <a:cxnSpLocks/>
          </p:cNvCxnSpPr>
          <p:nvPr/>
        </p:nvCxnSpPr>
        <p:spPr>
          <a:xfrm>
            <a:off x="8977377" y="3866944"/>
            <a:ext cx="2500388" cy="1443600"/>
          </a:xfrm>
          <a:prstGeom prst="line">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cxnSp>
      <p:sp>
        <p:nvSpPr>
          <p:cNvPr id="4" name="Titolo 3">
            <a:extLst>
              <a:ext uri="{FF2B5EF4-FFF2-40B4-BE49-F238E27FC236}">
                <a16:creationId xmlns:a16="http://schemas.microsoft.com/office/drawing/2014/main" id="{539EACE9-AB97-491D-B38A-D03501B8D20D}"/>
              </a:ext>
            </a:extLst>
          </p:cNvPr>
          <p:cNvSpPr>
            <a:spLocks noGrp="1"/>
          </p:cNvSpPr>
          <p:nvPr>
            <p:ph type="title"/>
          </p:nvPr>
        </p:nvSpPr>
        <p:spPr>
          <a:xfrm>
            <a:off x="12000" y="12439"/>
            <a:ext cx="12168000" cy="360000"/>
          </a:xfrm>
          <a:ln>
            <a:solidFill>
              <a:schemeClr val="accent1"/>
            </a:solidFill>
          </a:ln>
        </p:spPr>
        <p:txBody>
          <a:bodyPr anchor="ctr">
            <a:normAutofit/>
          </a:bodyPr>
          <a:lstStyle/>
          <a:p>
            <a:r>
              <a:rPr lang="it-IT" sz="1700" dirty="0">
                <a:solidFill>
                  <a:srgbClr val="0066FF"/>
                </a:solidFill>
                <a:latin typeface="Comic Sans MS" panose="030F0702030302020204" pitchFamily="66" charset="0"/>
              </a:rPr>
              <a:t>GEOMETRIA DESCRITTIVA DINAMICA–COMPENETRAZIONE DI SOLIDI DI ROTAZIONE (4)</a:t>
            </a:r>
            <a:endParaRPr lang="it-IT" sz="1700" dirty="0"/>
          </a:p>
        </p:txBody>
      </p:sp>
      <p:cxnSp>
        <p:nvCxnSpPr>
          <p:cNvPr id="29" name="Connettore diritto 28">
            <a:extLst>
              <a:ext uri="{FF2B5EF4-FFF2-40B4-BE49-F238E27FC236}">
                <a16:creationId xmlns:a16="http://schemas.microsoft.com/office/drawing/2014/main" id="{CF39933B-3B55-474D-9919-14C6E94D3E71}"/>
              </a:ext>
            </a:extLst>
          </p:cNvPr>
          <p:cNvCxnSpPr>
            <a:cxnSpLocks/>
          </p:cNvCxnSpPr>
          <p:nvPr/>
        </p:nvCxnSpPr>
        <p:spPr>
          <a:xfrm flipV="1">
            <a:off x="9929156" y="781228"/>
            <a:ext cx="0" cy="4496588"/>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grpSp>
        <p:nvGrpSpPr>
          <p:cNvPr id="44" name="Gruppo 43">
            <a:extLst>
              <a:ext uri="{FF2B5EF4-FFF2-40B4-BE49-F238E27FC236}">
                <a16:creationId xmlns:a16="http://schemas.microsoft.com/office/drawing/2014/main" id="{FBEC73D1-CF13-4530-9609-D5364B02C374}"/>
              </a:ext>
            </a:extLst>
          </p:cNvPr>
          <p:cNvGrpSpPr/>
          <p:nvPr/>
        </p:nvGrpSpPr>
        <p:grpSpPr>
          <a:xfrm>
            <a:off x="9891189" y="5217357"/>
            <a:ext cx="70338" cy="72000"/>
            <a:chOff x="6682154" y="4566140"/>
            <a:chExt cx="70338" cy="72000"/>
          </a:xfrm>
        </p:grpSpPr>
        <p:cxnSp>
          <p:nvCxnSpPr>
            <p:cNvPr id="26" name="Connettore diritto 25">
              <a:extLst>
                <a:ext uri="{FF2B5EF4-FFF2-40B4-BE49-F238E27FC236}">
                  <a16:creationId xmlns:a16="http://schemas.microsoft.com/office/drawing/2014/main" id="{55744110-EF3C-4266-A17C-1D6FB08AE0F1}"/>
                </a:ext>
              </a:extLst>
            </p:cNvPr>
            <p:cNvCxnSpPr>
              <a:cxnSpLocks/>
            </p:cNvCxnSpPr>
            <p:nvPr/>
          </p:nvCxnSpPr>
          <p:spPr>
            <a:xfrm>
              <a:off x="6682154" y="4596167"/>
              <a:ext cx="70338" cy="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2" name="Connettore diritto 41">
              <a:extLst>
                <a:ext uri="{FF2B5EF4-FFF2-40B4-BE49-F238E27FC236}">
                  <a16:creationId xmlns:a16="http://schemas.microsoft.com/office/drawing/2014/main" id="{DA9C4032-F96C-4AB1-87AF-FC0FABB405B5}"/>
                </a:ext>
              </a:extLst>
            </p:cNvPr>
            <p:cNvCxnSpPr/>
            <p:nvPr/>
          </p:nvCxnSpPr>
          <p:spPr>
            <a:xfrm>
              <a:off x="6721001" y="4566140"/>
              <a:ext cx="0" cy="720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grpSp>
      <p:cxnSp>
        <p:nvCxnSpPr>
          <p:cNvPr id="93" name="Connettore diritto 92">
            <a:extLst>
              <a:ext uri="{FF2B5EF4-FFF2-40B4-BE49-F238E27FC236}">
                <a16:creationId xmlns:a16="http://schemas.microsoft.com/office/drawing/2014/main" id="{32B33B56-D8F4-4D05-A7F1-8562974191A6}"/>
              </a:ext>
            </a:extLst>
          </p:cNvPr>
          <p:cNvCxnSpPr>
            <a:cxnSpLocks/>
          </p:cNvCxnSpPr>
          <p:nvPr/>
        </p:nvCxnSpPr>
        <p:spPr>
          <a:xfrm>
            <a:off x="0" y="6852598"/>
            <a:ext cx="12192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95" name="Ovale 94">
            <a:extLst>
              <a:ext uri="{FF2B5EF4-FFF2-40B4-BE49-F238E27FC236}">
                <a16:creationId xmlns:a16="http://schemas.microsoft.com/office/drawing/2014/main" id="{8DEBDB02-BD1E-41CE-9511-B553507E90C0}"/>
              </a:ext>
            </a:extLst>
          </p:cNvPr>
          <p:cNvSpPr/>
          <p:nvPr/>
        </p:nvSpPr>
        <p:spPr>
          <a:xfrm>
            <a:off x="9299704" y="4824538"/>
            <a:ext cx="1260000" cy="1260000"/>
          </a:xfrm>
          <a:prstGeom prst="ellipse">
            <a:avLst/>
          </a:prstGeom>
          <a:noFill/>
          <a:ln w="31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omic Sans MS"/>
              <a:ea typeface="+mn-ea"/>
              <a:cs typeface="+mn-cs"/>
            </a:endParaRPr>
          </a:p>
        </p:txBody>
      </p:sp>
      <p:grpSp>
        <p:nvGrpSpPr>
          <p:cNvPr id="2" name="Gruppo 1">
            <a:extLst>
              <a:ext uri="{FF2B5EF4-FFF2-40B4-BE49-F238E27FC236}">
                <a16:creationId xmlns:a16="http://schemas.microsoft.com/office/drawing/2014/main" id="{76775363-B2F1-4DC8-968C-25F37D4CF7F7}"/>
              </a:ext>
            </a:extLst>
          </p:cNvPr>
          <p:cNvGrpSpPr/>
          <p:nvPr/>
        </p:nvGrpSpPr>
        <p:grpSpPr>
          <a:xfrm>
            <a:off x="5911684" y="2318052"/>
            <a:ext cx="1440000" cy="1440000"/>
            <a:chOff x="4837165" y="3544313"/>
            <a:chExt cx="1440000" cy="1440000"/>
          </a:xfrm>
        </p:grpSpPr>
        <p:sp>
          <p:nvSpPr>
            <p:cNvPr id="30" name="Ovale 29">
              <a:extLst>
                <a:ext uri="{FF2B5EF4-FFF2-40B4-BE49-F238E27FC236}">
                  <a16:creationId xmlns:a16="http://schemas.microsoft.com/office/drawing/2014/main" id="{07A0BC03-1102-4413-83D2-01D801B7BF8D}"/>
                </a:ext>
              </a:extLst>
            </p:cNvPr>
            <p:cNvSpPr/>
            <p:nvPr/>
          </p:nvSpPr>
          <p:spPr>
            <a:xfrm rot="1800000">
              <a:off x="4837165" y="3544313"/>
              <a:ext cx="1440000" cy="1440000"/>
            </a:xfrm>
            <a:prstGeom prst="ellipse">
              <a:avLst/>
            </a:pr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0" name="Ovale 99">
              <a:extLst>
                <a:ext uri="{FF2B5EF4-FFF2-40B4-BE49-F238E27FC236}">
                  <a16:creationId xmlns:a16="http://schemas.microsoft.com/office/drawing/2014/main" id="{566E48CB-36D2-452F-81C2-F02267750373}"/>
                </a:ext>
              </a:extLst>
            </p:cNvPr>
            <p:cNvSpPr/>
            <p:nvPr/>
          </p:nvSpPr>
          <p:spPr>
            <a:xfrm rot="1800000">
              <a:off x="5107061" y="3810084"/>
              <a:ext cx="900000" cy="900000"/>
            </a:xfrm>
            <a:prstGeom prst="ellipse">
              <a:avLst/>
            </a:pr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cxnSp>
        <p:nvCxnSpPr>
          <p:cNvPr id="111" name="Connettore diritto 110">
            <a:extLst>
              <a:ext uri="{FF2B5EF4-FFF2-40B4-BE49-F238E27FC236}">
                <a16:creationId xmlns:a16="http://schemas.microsoft.com/office/drawing/2014/main" id="{779ECB8D-D323-44D5-A23C-98E23A98C0E3}"/>
              </a:ext>
            </a:extLst>
          </p:cNvPr>
          <p:cNvCxnSpPr>
            <a:cxnSpLocks/>
          </p:cNvCxnSpPr>
          <p:nvPr/>
        </p:nvCxnSpPr>
        <p:spPr>
          <a:xfrm flipV="1">
            <a:off x="11489846" y="2027349"/>
            <a:ext cx="0" cy="3291232"/>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1" name="Connettore diritto 50">
            <a:extLst>
              <a:ext uri="{FF2B5EF4-FFF2-40B4-BE49-F238E27FC236}">
                <a16:creationId xmlns:a16="http://schemas.microsoft.com/office/drawing/2014/main" id="{AAFCE72F-B4F3-4A7D-99E0-241FED456FF4}"/>
              </a:ext>
            </a:extLst>
          </p:cNvPr>
          <p:cNvCxnSpPr>
            <a:cxnSpLocks/>
          </p:cNvCxnSpPr>
          <p:nvPr/>
        </p:nvCxnSpPr>
        <p:spPr>
          <a:xfrm>
            <a:off x="8763430" y="2479246"/>
            <a:ext cx="2503120" cy="0"/>
          </a:xfrm>
          <a:prstGeom prst="line">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cxnSp>
      <p:cxnSp>
        <p:nvCxnSpPr>
          <p:cNvPr id="118" name="Connettore diritto 117">
            <a:extLst>
              <a:ext uri="{FF2B5EF4-FFF2-40B4-BE49-F238E27FC236}">
                <a16:creationId xmlns:a16="http://schemas.microsoft.com/office/drawing/2014/main" id="{6B4F95DA-5638-4708-8D34-70C1BAE53932}"/>
              </a:ext>
            </a:extLst>
          </p:cNvPr>
          <p:cNvCxnSpPr>
            <a:cxnSpLocks/>
          </p:cNvCxnSpPr>
          <p:nvPr/>
        </p:nvCxnSpPr>
        <p:spPr>
          <a:xfrm>
            <a:off x="8763430" y="1584510"/>
            <a:ext cx="2495004" cy="0"/>
          </a:xfrm>
          <a:prstGeom prst="line">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cxnSp>
      <p:sp>
        <p:nvSpPr>
          <p:cNvPr id="60" name="Ovale 59">
            <a:extLst>
              <a:ext uri="{FF2B5EF4-FFF2-40B4-BE49-F238E27FC236}">
                <a16:creationId xmlns:a16="http://schemas.microsoft.com/office/drawing/2014/main" id="{F7FFE740-E747-4991-ABA1-4D6BD36273DD}"/>
              </a:ext>
            </a:extLst>
          </p:cNvPr>
          <p:cNvSpPr/>
          <p:nvPr/>
        </p:nvSpPr>
        <p:spPr>
          <a:xfrm>
            <a:off x="11044227" y="1584509"/>
            <a:ext cx="444149" cy="892800"/>
          </a:xfrm>
          <a:prstGeom prst="ellipse">
            <a:avLst/>
          </a:pr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0" name="Ovale 129">
            <a:extLst>
              <a:ext uri="{FF2B5EF4-FFF2-40B4-BE49-F238E27FC236}">
                <a16:creationId xmlns:a16="http://schemas.microsoft.com/office/drawing/2014/main" id="{368C4E07-BCBE-4319-BD01-86D937AF4DFC}"/>
              </a:ext>
            </a:extLst>
          </p:cNvPr>
          <p:cNvSpPr/>
          <p:nvPr/>
        </p:nvSpPr>
        <p:spPr>
          <a:xfrm>
            <a:off x="8543928" y="1585170"/>
            <a:ext cx="444149" cy="892800"/>
          </a:xfrm>
          <a:prstGeom prst="ellipse">
            <a:avLst/>
          </a:prstGeom>
          <a:noFill/>
          <a:ln w="3175">
            <a:solidFill>
              <a:srgbClr val="00B0F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04" name="Connettore diritto 103">
            <a:extLst>
              <a:ext uri="{FF2B5EF4-FFF2-40B4-BE49-F238E27FC236}">
                <a16:creationId xmlns:a16="http://schemas.microsoft.com/office/drawing/2014/main" id="{632011AD-1400-433E-818E-ED8BE8FDCA44}"/>
              </a:ext>
            </a:extLst>
          </p:cNvPr>
          <p:cNvCxnSpPr>
            <a:cxnSpLocks/>
          </p:cNvCxnSpPr>
          <p:nvPr/>
        </p:nvCxnSpPr>
        <p:spPr>
          <a:xfrm flipV="1">
            <a:off x="10823904" y="1287599"/>
            <a:ext cx="0" cy="4166109"/>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6" name="Connettore diritto 55">
            <a:extLst>
              <a:ext uri="{FF2B5EF4-FFF2-40B4-BE49-F238E27FC236}">
                <a16:creationId xmlns:a16="http://schemas.microsoft.com/office/drawing/2014/main" id="{9336BB06-F549-4C67-8322-50FDEE8C168E}"/>
              </a:ext>
            </a:extLst>
          </p:cNvPr>
          <p:cNvCxnSpPr>
            <a:cxnSpLocks/>
          </p:cNvCxnSpPr>
          <p:nvPr/>
        </p:nvCxnSpPr>
        <p:spPr>
          <a:xfrm flipV="1">
            <a:off x="6698374" y="2687945"/>
            <a:ext cx="1607752" cy="2784705"/>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63" name="Connettore diritto 362">
            <a:extLst>
              <a:ext uri="{FF2B5EF4-FFF2-40B4-BE49-F238E27FC236}">
                <a16:creationId xmlns:a16="http://schemas.microsoft.com/office/drawing/2014/main" id="{CE3644FE-17E2-4CDB-B940-9FACCEACD97B}"/>
              </a:ext>
            </a:extLst>
          </p:cNvPr>
          <p:cNvCxnSpPr>
            <a:cxnSpLocks/>
          </p:cNvCxnSpPr>
          <p:nvPr/>
        </p:nvCxnSpPr>
        <p:spPr>
          <a:xfrm>
            <a:off x="4854945" y="3567446"/>
            <a:ext cx="4611958" cy="2664074"/>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64" name="Connettore diritto 363">
            <a:extLst>
              <a:ext uri="{FF2B5EF4-FFF2-40B4-BE49-F238E27FC236}">
                <a16:creationId xmlns:a16="http://schemas.microsoft.com/office/drawing/2014/main" id="{31FB25F7-C44F-43AF-AD97-0708665A4DF5}"/>
              </a:ext>
            </a:extLst>
          </p:cNvPr>
          <p:cNvCxnSpPr>
            <a:cxnSpLocks/>
          </p:cNvCxnSpPr>
          <p:nvPr/>
        </p:nvCxnSpPr>
        <p:spPr>
          <a:xfrm>
            <a:off x="5790348" y="2026035"/>
            <a:ext cx="4586379" cy="2649299"/>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3" name="Connettore diritto 82">
            <a:extLst>
              <a:ext uri="{FF2B5EF4-FFF2-40B4-BE49-F238E27FC236}">
                <a16:creationId xmlns:a16="http://schemas.microsoft.com/office/drawing/2014/main" id="{632BB749-234E-408C-BE39-0B70FD5F057A}"/>
              </a:ext>
            </a:extLst>
          </p:cNvPr>
          <p:cNvCxnSpPr>
            <a:cxnSpLocks/>
          </p:cNvCxnSpPr>
          <p:nvPr/>
        </p:nvCxnSpPr>
        <p:spPr>
          <a:xfrm flipH="1" flipV="1">
            <a:off x="6281404" y="3661554"/>
            <a:ext cx="2170721" cy="1253267"/>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80" name="Connettore diritto 379">
            <a:extLst>
              <a:ext uri="{FF2B5EF4-FFF2-40B4-BE49-F238E27FC236}">
                <a16:creationId xmlns:a16="http://schemas.microsoft.com/office/drawing/2014/main" id="{7A7D57AA-6FF8-49B5-9745-60C20FC8F184}"/>
              </a:ext>
            </a:extLst>
          </p:cNvPr>
          <p:cNvCxnSpPr>
            <a:cxnSpLocks/>
          </p:cNvCxnSpPr>
          <p:nvPr/>
        </p:nvCxnSpPr>
        <p:spPr>
          <a:xfrm flipV="1">
            <a:off x="4881864" y="2020821"/>
            <a:ext cx="902324" cy="1562868"/>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81" name="Connettore diritto 380">
            <a:extLst>
              <a:ext uri="{FF2B5EF4-FFF2-40B4-BE49-F238E27FC236}">
                <a16:creationId xmlns:a16="http://schemas.microsoft.com/office/drawing/2014/main" id="{46F8CFC7-083F-4667-B095-4D5894DA221D}"/>
              </a:ext>
            </a:extLst>
          </p:cNvPr>
          <p:cNvCxnSpPr>
            <a:cxnSpLocks/>
            <a:endCxn id="30" idx="0"/>
          </p:cNvCxnSpPr>
          <p:nvPr/>
        </p:nvCxnSpPr>
        <p:spPr>
          <a:xfrm flipH="1" flipV="1">
            <a:off x="6991684" y="2414514"/>
            <a:ext cx="2300979" cy="132344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92" name="Connettore diritto 391">
            <a:extLst>
              <a:ext uri="{FF2B5EF4-FFF2-40B4-BE49-F238E27FC236}">
                <a16:creationId xmlns:a16="http://schemas.microsoft.com/office/drawing/2014/main" id="{49333A89-04AB-490F-8995-891B521CAEB8}"/>
              </a:ext>
            </a:extLst>
          </p:cNvPr>
          <p:cNvCxnSpPr>
            <a:cxnSpLocks/>
          </p:cNvCxnSpPr>
          <p:nvPr/>
        </p:nvCxnSpPr>
        <p:spPr>
          <a:xfrm>
            <a:off x="8539988" y="4660800"/>
            <a:ext cx="2502680" cy="1439846"/>
          </a:xfrm>
          <a:prstGeom prst="line">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cxnSp>
      <p:cxnSp>
        <p:nvCxnSpPr>
          <p:cNvPr id="393" name="Connettore diritto 392">
            <a:extLst>
              <a:ext uri="{FF2B5EF4-FFF2-40B4-BE49-F238E27FC236}">
                <a16:creationId xmlns:a16="http://schemas.microsoft.com/office/drawing/2014/main" id="{7D2A3C81-F817-4513-A5E8-45D862634043}"/>
              </a:ext>
            </a:extLst>
          </p:cNvPr>
          <p:cNvCxnSpPr>
            <a:cxnSpLocks/>
          </p:cNvCxnSpPr>
          <p:nvPr/>
        </p:nvCxnSpPr>
        <p:spPr>
          <a:xfrm>
            <a:off x="7219642" y="4615614"/>
            <a:ext cx="2400435" cy="1386599"/>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94" name="Connettore diritto 393">
            <a:extLst>
              <a:ext uri="{FF2B5EF4-FFF2-40B4-BE49-F238E27FC236}">
                <a16:creationId xmlns:a16="http://schemas.microsoft.com/office/drawing/2014/main" id="{E00491DA-4E70-4DF0-A373-504D24BEF8D9}"/>
              </a:ext>
            </a:extLst>
          </p:cNvPr>
          <p:cNvCxnSpPr>
            <a:cxnSpLocks/>
          </p:cNvCxnSpPr>
          <p:nvPr/>
        </p:nvCxnSpPr>
        <p:spPr>
          <a:xfrm>
            <a:off x="7828168" y="3513682"/>
            <a:ext cx="2403288" cy="138824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sp>
        <p:nvSpPr>
          <p:cNvPr id="57" name="Figura a mano libera: forma 56">
            <a:extLst>
              <a:ext uri="{FF2B5EF4-FFF2-40B4-BE49-F238E27FC236}">
                <a16:creationId xmlns:a16="http://schemas.microsoft.com/office/drawing/2014/main" id="{71F9D747-A332-4F36-B941-861E03848C32}"/>
              </a:ext>
            </a:extLst>
          </p:cNvPr>
          <p:cNvSpPr/>
          <p:nvPr/>
        </p:nvSpPr>
        <p:spPr>
          <a:xfrm>
            <a:off x="9138745" y="1584434"/>
            <a:ext cx="1687618" cy="898645"/>
          </a:xfrm>
          <a:custGeom>
            <a:avLst/>
            <a:gdLst>
              <a:gd name="connsiteX0" fmla="*/ 0 w 1687637"/>
              <a:gd name="connsiteY0" fmla="*/ 446773 h 906608"/>
              <a:gd name="connsiteX1" fmla="*/ 107731 w 1687637"/>
              <a:gd name="connsiteY1" fmla="*/ 92049 h 906608"/>
              <a:gd name="connsiteX2" fmla="*/ 333703 w 1687637"/>
              <a:gd name="connsiteY2" fmla="*/ 5338 h 906608"/>
              <a:gd name="connsiteX3" fmla="*/ 677917 w 1687637"/>
              <a:gd name="connsiteY3" fmla="*/ 92049 h 906608"/>
              <a:gd name="connsiteX4" fmla="*/ 1237593 w 1687637"/>
              <a:gd name="connsiteY4" fmla="*/ 446773 h 906608"/>
              <a:gd name="connsiteX5" fmla="*/ 1613338 w 1687637"/>
              <a:gd name="connsiteY5" fmla="*/ 86794 h 906608"/>
              <a:gd name="connsiteX6" fmla="*/ 1676400 w 1687637"/>
              <a:gd name="connsiteY6" fmla="*/ 83 h 906608"/>
              <a:gd name="connsiteX7" fmla="*/ 1636986 w 1687637"/>
              <a:gd name="connsiteY7" fmla="*/ 94676 h 906608"/>
              <a:gd name="connsiteX8" fmla="*/ 1558158 w 1687637"/>
              <a:gd name="connsiteY8" fmla="*/ 449401 h 906608"/>
              <a:gd name="connsiteX9" fmla="*/ 1642241 w 1687637"/>
              <a:gd name="connsiteY9" fmla="*/ 814635 h 906608"/>
              <a:gd name="connsiteX10" fmla="*/ 1686910 w 1687637"/>
              <a:gd name="connsiteY10" fmla="*/ 903973 h 906608"/>
              <a:gd name="connsiteX11" fmla="*/ 1608083 w 1687637"/>
              <a:gd name="connsiteY11" fmla="*/ 812007 h 906608"/>
              <a:gd name="connsiteX12" fmla="*/ 1234965 w 1687637"/>
              <a:gd name="connsiteY12" fmla="*/ 452028 h 906608"/>
              <a:gd name="connsiteX13" fmla="*/ 672662 w 1687637"/>
              <a:gd name="connsiteY13" fmla="*/ 812007 h 906608"/>
              <a:gd name="connsiteX14" fmla="*/ 331076 w 1687637"/>
              <a:gd name="connsiteY14" fmla="*/ 906601 h 906608"/>
              <a:gd name="connsiteX15" fmla="*/ 107731 w 1687637"/>
              <a:gd name="connsiteY15" fmla="*/ 809380 h 906608"/>
              <a:gd name="connsiteX16" fmla="*/ 0 w 1687637"/>
              <a:gd name="connsiteY16" fmla="*/ 446773 h 906608"/>
              <a:gd name="connsiteX0" fmla="*/ 0 w 1687637"/>
              <a:gd name="connsiteY0" fmla="*/ 446773 h 906608"/>
              <a:gd name="connsiteX1" fmla="*/ 107731 w 1687637"/>
              <a:gd name="connsiteY1" fmla="*/ 92049 h 906608"/>
              <a:gd name="connsiteX2" fmla="*/ 333703 w 1687637"/>
              <a:gd name="connsiteY2" fmla="*/ 5338 h 906608"/>
              <a:gd name="connsiteX3" fmla="*/ 677917 w 1687637"/>
              <a:gd name="connsiteY3" fmla="*/ 92049 h 906608"/>
              <a:gd name="connsiteX4" fmla="*/ 1237593 w 1687637"/>
              <a:gd name="connsiteY4" fmla="*/ 446773 h 906608"/>
              <a:gd name="connsiteX5" fmla="*/ 1613338 w 1687637"/>
              <a:gd name="connsiteY5" fmla="*/ 86794 h 906608"/>
              <a:gd name="connsiteX6" fmla="*/ 1676400 w 1687637"/>
              <a:gd name="connsiteY6" fmla="*/ 83 h 906608"/>
              <a:gd name="connsiteX7" fmla="*/ 1636986 w 1687637"/>
              <a:gd name="connsiteY7" fmla="*/ 94676 h 906608"/>
              <a:gd name="connsiteX8" fmla="*/ 1558158 w 1687637"/>
              <a:gd name="connsiteY8" fmla="*/ 449401 h 906608"/>
              <a:gd name="connsiteX9" fmla="*/ 1642241 w 1687637"/>
              <a:gd name="connsiteY9" fmla="*/ 814635 h 906608"/>
              <a:gd name="connsiteX10" fmla="*/ 1686910 w 1687637"/>
              <a:gd name="connsiteY10" fmla="*/ 903973 h 906608"/>
              <a:gd name="connsiteX11" fmla="*/ 1608083 w 1687637"/>
              <a:gd name="connsiteY11" fmla="*/ 812007 h 906608"/>
              <a:gd name="connsiteX12" fmla="*/ 1236870 w 1687637"/>
              <a:gd name="connsiteY12" fmla="*/ 448218 h 906608"/>
              <a:gd name="connsiteX13" fmla="*/ 672662 w 1687637"/>
              <a:gd name="connsiteY13" fmla="*/ 812007 h 906608"/>
              <a:gd name="connsiteX14" fmla="*/ 331076 w 1687637"/>
              <a:gd name="connsiteY14" fmla="*/ 906601 h 906608"/>
              <a:gd name="connsiteX15" fmla="*/ 107731 w 1687637"/>
              <a:gd name="connsiteY15" fmla="*/ 809380 h 906608"/>
              <a:gd name="connsiteX16" fmla="*/ 0 w 1687637"/>
              <a:gd name="connsiteY16" fmla="*/ 446773 h 906608"/>
              <a:gd name="connsiteX0" fmla="*/ 0 w 1687637"/>
              <a:gd name="connsiteY0" fmla="*/ 446773 h 903982"/>
              <a:gd name="connsiteX1" fmla="*/ 107731 w 1687637"/>
              <a:gd name="connsiteY1" fmla="*/ 92049 h 903982"/>
              <a:gd name="connsiteX2" fmla="*/ 333703 w 1687637"/>
              <a:gd name="connsiteY2" fmla="*/ 5338 h 903982"/>
              <a:gd name="connsiteX3" fmla="*/ 677917 w 1687637"/>
              <a:gd name="connsiteY3" fmla="*/ 92049 h 903982"/>
              <a:gd name="connsiteX4" fmla="*/ 1237593 w 1687637"/>
              <a:gd name="connsiteY4" fmla="*/ 446773 h 903982"/>
              <a:gd name="connsiteX5" fmla="*/ 1613338 w 1687637"/>
              <a:gd name="connsiteY5" fmla="*/ 86794 h 903982"/>
              <a:gd name="connsiteX6" fmla="*/ 1676400 w 1687637"/>
              <a:gd name="connsiteY6" fmla="*/ 83 h 903982"/>
              <a:gd name="connsiteX7" fmla="*/ 1636986 w 1687637"/>
              <a:gd name="connsiteY7" fmla="*/ 94676 h 903982"/>
              <a:gd name="connsiteX8" fmla="*/ 1558158 w 1687637"/>
              <a:gd name="connsiteY8" fmla="*/ 449401 h 903982"/>
              <a:gd name="connsiteX9" fmla="*/ 1642241 w 1687637"/>
              <a:gd name="connsiteY9" fmla="*/ 814635 h 903982"/>
              <a:gd name="connsiteX10" fmla="*/ 1686910 w 1687637"/>
              <a:gd name="connsiteY10" fmla="*/ 903973 h 903982"/>
              <a:gd name="connsiteX11" fmla="*/ 1608083 w 1687637"/>
              <a:gd name="connsiteY11" fmla="*/ 812007 h 903982"/>
              <a:gd name="connsiteX12" fmla="*/ 1236870 w 1687637"/>
              <a:gd name="connsiteY12" fmla="*/ 448218 h 903982"/>
              <a:gd name="connsiteX13" fmla="*/ 672662 w 1687637"/>
              <a:gd name="connsiteY13" fmla="*/ 812007 h 903982"/>
              <a:gd name="connsiteX14" fmla="*/ 332981 w 1687637"/>
              <a:gd name="connsiteY14" fmla="*/ 900886 h 903982"/>
              <a:gd name="connsiteX15" fmla="*/ 107731 w 1687637"/>
              <a:gd name="connsiteY15" fmla="*/ 809380 h 903982"/>
              <a:gd name="connsiteX16" fmla="*/ 0 w 1687637"/>
              <a:gd name="connsiteY16" fmla="*/ 446773 h 903982"/>
              <a:gd name="connsiteX0" fmla="*/ 0 w 1687637"/>
              <a:gd name="connsiteY0" fmla="*/ 446773 h 903982"/>
              <a:gd name="connsiteX1" fmla="*/ 107731 w 1687637"/>
              <a:gd name="connsiteY1" fmla="*/ 92049 h 903982"/>
              <a:gd name="connsiteX2" fmla="*/ 333703 w 1687637"/>
              <a:gd name="connsiteY2" fmla="*/ 5338 h 903982"/>
              <a:gd name="connsiteX3" fmla="*/ 677917 w 1687637"/>
              <a:gd name="connsiteY3" fmla="*/ 92049 h 903982"/>
              <a:gd name="connsiteX4" fmla="*/ 1237593 w 1687637"/>
              <a:gd name="connsiteY4" fmla="*/ 446773 h 903982"/>
              <a:gd name="connsiteX5" fmla="*/ 1613338 w 1687637"/>
              <a:gd name="connsiteY5" fmla="*/ 86794 h 903982"/>
              <a:gd name="connsiteX6" fmla="*/ 1676400 w 1687637"/>
              <a:gd name="connsiteY6" fmla="*/ 83 h 903982"/>
              <a:gd name="connsiteX7" fmla="*/ 1636986 w 1687637"/>
              <a:gd name="connsiteY7" fmla="*/ 94676 h 903982"/>
              <a:gd name="connsiteX8" fmla="*/ 1558158 w 1687637"/>
              <a:gd name="connsiteY8" fmla="*/ 449401 h 903982"/>
              <a:gd name="connsiteX9" fmla="*/ 1642241 w 1687637"/>
              <a:gd name="connsiteY9" fmla="*/ 814635 h 903982"/>
              <a:gd name="connsiteX10" fmla="*/ 1686910 w 1687637"/>
              <a:gd name="connsiteY10" fmla="*/ 903973 h 903982"/>
              <a:gd name="connsiteX11" fmla="*/ 1608083 w 1687637"/>
              <a:gd name="connsiteY11" fmla="*/ 812007 h 903982"/>
              <a:gd name="connsiteX12" fmla="*/ 1236870 w 1687637"/>
              <a:gd name="connsiteY12" fmla="*/ 448218 h 903982"/>
              <a:gd name="connsiteX13" fmla="*/ 672662 w 1687637"/>
              <a:gd name="connsiteY13" fmla="*/ 815817 h 903982"/>
              <a:gd name="connsiteX14" fmla="*/ 332981 w 1687637"/>
              <a:gd name="connsiteY14" fmla="*/ 900886 h 903982"/>
              <a:gd name="connsiteX15" fmla="*/ 107731 w 1687637"/>
              <a:gd name="connsiteY15" fmla="*/ 809380 h 903982"/>
              <a:gd name="connsiteX16" fmla="*/ 0 w 1687637"/>
              <a:gd name="connsiteY16" fmla="*/ 446773 h 903982"/>
              <a:gd name="connsiteX0" fmla="*/ 0 w 1687637"/>
              <a:gd name="connsiteY0" fmla="*/ 446773 h 903982"/>
              <a:gd name="connsiteX1" fmla="*/ 107731 w 1687637"/>
              <a:gd name="connsiteY1" fmla="*/ 92049 h 903982"/>
              <a:gd name="connsiteX2" fmla="*/ 333703 w 1687637"/>
              <a:gd name="connsiteY2" fmla="*/ 5338 h 903982"/>
              <a:gd name="connsiteX3" fmla="*/ 677917 w 1687637"/>
              <a:gd name="connsiteY3" fmla="*/ 92049 h 903982"/>
              <a:gd name="connsiteX4" fmla="*/ 1237593 w 1687637"/>
              <a:gd name="connsiteY4" fmla="*/ 446773 h 903982"/>
              <a:gd name="connsiteX5" fmla="*/ 1613338 w 1687637"/>
              <a:gd name="connsiteY5" fmla="*/ 86794 h 903982"/>
              <a:gd name="connsiteX6" fmla="*/ 1676400 w 1687637"/>
              <a:gd name="connsiteY6" fmla="*/ 83 h 903982"/>
              <a:gd name="connsiteX7" fmla="*/ 1636986 w 1687637"/>
              <a:gd name="connsiteY7" fmla="*/ 94676 h 903982"/>
              <a:gd name="connsiteX8" fmla="*/ 1558158 w 1687637"/>
              <a:gd name="connsiteY8" fmla="*/ 449401 h 903982"/>
              <a:gd name="connsiteX9" fmla="*/ 1642241 w 1687637"/>
              <a:gd name="connsiteY9" fmla="*/ 814635 h 903982"/>
              <a:gd name="connsiteX10" fmla="*/ 1686910 w 1687637"/>
              <a:gd name="connsiteY10" fmla="*/ 903973 h 903982"/>
              <a:gd name="connsiteX11" fmla="*/ 1608083 w 1687637"/>
              <a:gd name="connsiteY11" fmla="*/ 812007 h 903982"/>
              <a:gd name="connsiteX12" fmla="*/ 1236870 w 1687637"/>
              <a:gd name="connsiteY12" fmla="*/ 448218 h 903982"/>
              <a:gd name="connsiteX13" fmla="*/ 672662 w 1687637"/>
              <a:gd name="connsiteY13" fmla="*/ 815817 h 903982"/>
              <a:gd name="connsiteX14" fmla="*/ 332981 w 1687637"/>
              <a:gd name="connsiteY14" fmla="*/ 900886 h 903982"/>
              <a:gd name="connsiteX15" fmla="*/ 107731 w 1687637"/>
              <a:gd name="connsiteY15" fmla="*/ 809380 h 903982"/>
              <a:gd name="connsiteX16" fmla="*/ 0 w 1687637"/>
              <a:gd name="connsiteY16" fmla="*/ 446773 h 903982"/>
              <a:gd name="connsiteX0" fmla="*/ 0 w 1687618"/>
              <a:gd name="connsiteY0" fmla="*/ 446773 h 903983"/>
              <a:gd name="connsiteX1" fmla="*/ 107731 w 1687618"/>
              <a:gd name="connsiteY1" fmla="*/ 92049 h 903983"/>
              <a:gd name="connsiteX2" fmla="*/ 333703 w 1687618"/>
              <a:gd name="connsiteY2" fmla="*/ 5338 h 903983"/>
              <a:gd name="connsiteX3" fmla="*/ 677917 w 1687618"/>
              <a:gd name="connsiteY3" fmla="*/ 92049 h 903983"/>
              <a:gd name="connsiteX4" fmla="*/ 1237593 w 1687618"/>
              <a:gd name="connsiteY4" fmla="*/ 446773 h 903983"/>
              <a:gd name="connsiteX5" fmla="*/ 1613338 w 1687618"/>
              <a:gd name="connsiteY5" fmla="*/ 86794 h 903983"/>
              <a:gd name="connsiteX6" fmla="*/ 1676400 w 1687618"/>
              <a:gd name="connsiteY6" fmla="*/ 83 h 903983"/>
              <a:gd name="connsiteX7" fmla="*/ 1636986 w 1687618"/>
              <a:gd name="connsiteY7" fmla="*/ 94676 h 903983"/>
              <a:gd name="connsiteX8" fmla="*/ 1563873 w 1687618"/>
              <a:gd name="connsiteY8" fmla="*/ 443686 h 903983"/>
              <a:gd name="connsiteX9" fmla="*/ 1642241 w 1687618"/>
              <a:gd name="connsiteY9" fmla="*/ 814635 h 903983"/>
              <a:gd name="connsiteX10" fmla="*/ 1686910 w 1687618"/>
              <a:gd name="connsiteY10" fmla="*/ 903973 h 903983"/>
              <a:gd name="connsiteX11" fmla="*/ 1608083 w 1687618"/>
              <a:gd name="connsiteY11" fmla="*/ 812007 h 903983"/>
              <a:gd name="connsiteX12" fmla="*/ 1236870 w 1687618"/>
              <a:gd name="connsiteY12" fmla="*/ 448218 h 903983"/>
              <a:gd name="connsiteX13" fmla="*/ 672662 w 1687618"/>
              <a:gd name="connsiteY13" fmla="*/ 815817 h 903983"/>
              <a:gd name="connsiteX14" fmla="*/ 332981 w 1687618"/>
              <a:gd name="connsiteY14" fmla="*/ 900886 h 903983"/>
              <a:gd name="connsiteX15" fmla="*/ 107731 w 1687618"/>
              <a:gd name="connsiteY15" fmla="*/ 809380 h 903983"/>
              <a:gd name="connsiteX16" fmla="*/ 0 w 1687618"/>
              <a:gd name="connsiteY16" fmla="*/ 446773 h 903983"/>
              <a:gd name="connsiteX0" fmla="*/ 0 w 1687618"/>
              <a:gd name="connsiteY0" fmla="*/ 441435 h 898645"/>
              <a:gd name="connsiteX1" fmla="*/ 107731 w 1687618"/>
              <a:gd name="connsiteY1" fmla="*/ 86711 h 898645"/>
              <a:gd name="connsiteX2" fmla="*/ 333703 w 1687618"/>
              <a:gd name="connsiteY2" fmla="*/ 0 h 898645"/>
              <a:gd name="connsiteX3" fmla="*/ 677917 w 1687618"/>
              <a:gd name="connsiteY3" fmla="*/ 86711 h 898645"/>
              <a:gd name="connsiteX4" fmla="*/ 1237593 w 1687618"/>
              <a:gd name="connsiteY4" fmla="*/ 441435 h 898645"/>
              <a:gd name="connsiteX5" fmla="*/ 1613338 w 1687618"/>
              <a:gd name="connsiteY5" fmla="*/ 81456 h 898645"/>
              <a:gd name="connsiteX6" fmla="*/ 1684020 w 1687618"/>
              <a:gd name="connsiteY6" fmla="*/ 460 h 898645"/>
              <a:gd name="connsiteX7" fmla="*/ 1636986 w 1687618"/>
              <a:gd name="connsiteY7" fmla="*/ 89338 h 898645"/>
              <a:gd name="connsiteX8" fmla="*/ 1563873 w 1687618"/>
              <a:gd name="connsiteY8" fmla="*/ 438348 h 898645"/>
              <a:gd name="connsiteX9" fmla="*/ 1642241 w 1687618"/>
              <a:gd name="connsiteY9" fmla="*/ 809297 h 898645"/>
              <a:gd name="connsiteX10" fmla="*/ 1686910 w 1687618"/>
              <a:gd name="connsiteY10" fmla="*/ 898635 h 898645"/>
              <a:gd name="connsiteX11" fmla="*/ 1608083 w 1687618"/>
              <a:gd name="connsiteY11" fmla="*/ 806669 h 898645"/>
              <a:gd name="connsiteX12" fmla="*/ 1236870 w 1687618"/>
              <a:gd name="connsiteY12" fmla="*/ 442880 h 898645"/>
              <a:gd name="connsiteX13" fmla="*/ 672662 w 1687618"/>
              <a:gd name="connsiteY13" fmla="*/ 810479 h 898645"/>
              <a:gd name="connsiteX14" fmla="*/ 332981 w 1687618"/>
              <a:gd name="connsiteY14" fmla="*/ 895548 h 898645"/>
              <a:gd name="connsiteX15" fmla="*/ 107731 w 1687618"/>
              <a:gd name="connsiteY15" fmla="*/ 804042 h 898645"/>
              <a:gd name="connsiteX16" fmla="*/ 0 w 1687618"/>
              <a:gd name="connsiteY16" fmla="*/ 441435 h 898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687618" h="898645">
                <a:moveTo>
                  <a:pt x="0" y="441435"/>
                </a:moveTo>
                <a:cubicBezTo>
                  <a:pt x="0" y="321880"/>
                  <a:pt x="52114" y="160283"/>
                  <a:pt x="107731" y="86711"/>
                </a:cubicBezTo>
                <a:cubicBezTo>
                  <a:pt x="163348" y="13139"/>
                  <a:pt x="238672" y="0"/>
                  <a:pt x="333703" y="0"/>
                </a:cubicBezTo>
                <a:cubicBezTo>
                  <a:pt x="428734" y="0"/>
                  <a:pt x="527269" y="13139"/>
                  <a:pt x="677917" y="86711"/>
                </a:cubicBezTo>
                <a:cubicBezTo>
                  <a:pt x="828565" y="160283"/>
                  <a:pt x="1081690" y="442311"/>
                  <a:pt x="1237593" y="441435"/>
                </a:cubicBezTo>
                <a:cubicBezTo>
                  <a:pt x="1393497" y="440559"/>
                  <a:pt x="1538934" y="154952"/>
                  <a:pt x="1613338" y="81456"/>
                </a:cubicBezTo>
                <a:cubicBezTo>
                  <a:pt x="1687742" y="7960"/>
                  <a:pt x="1680079" y="-854"/>
                  <a:pt x="1684020" y="460"/>
                </a:cubicBezTo>
                <a:cubicBezTo>
                  <a:pt x="1687961" y="1774"/>
                  <a:pt x="1657010" y="16357"/>
                  <a:pt x="1636986" y="89338"/>
                </a:cubicBezTo>
                <a:cubicBezTo>
                  <a:pt x="1616962" y="162319"/>
                  <a:pt x="1562997" y="318355"/>
                  <a:pt x="1563873" y="438348"/>
                </a:cubicBezTo>
                <a:cubicBezTo>
                  <a:pt x="1564749" y="558341"/>
                  <a:pt x="1621735" y="732583"/>
                  <a:pt x="1642241" y="809297"/>
                </a:cubicBezTo>
                <a:cubicBezTo>
                  <a:pt x="1662747" y="886011"/>
                  <a:pt x="1692603" y="899073"/>
                  <a:pt x="1686910" y="898635"/>
                </a:cubicBezTo>
                <a:cubicBezTo>
                  <a:pt x="1681217" y="898197"/>
                  <a:pt x="1683090" y="882628"/>
                  <a:pt x="1608083" y="806669"/>
                </a:cubicBezTo>
                <a:cubicBezTo>
                  <a:pt x="1533076" y="730710"/>
                  <a:pt x="1392774" y="442245"/>
                  <a:pt x="1236870" y="442880"/>
                </a:cubicBezTo>
                <a:cubicBezTo>
                  <a:pt x="1080967" y="443515"/>
                  <a:pt x="823310" y="735034"/>
                  <a:pt x="672662" y="810479"/>
                </a:cubicBezTo>
                <a:cubicBezTo>
                  <a:pt x="522014" y="885924"/>
                  <a:pt x="427136" y="895986"/>
                  <a:pt x="332981" y="895548"/>
                </a:cubicBezTo>
                <a:cubicBezTo>
                  <a:pt x="238826" y="895110"/>
                  <a:pt x="163228" y="879728"/>
                  <a:pt x="107731" y="804042"/>
                </a:cubicBezTo>
                <a:cubicBezTo>
                  <a:pt x="52234" y="728357"/>
                  <a:pt x="0" y="560990"/>
                  <a:pt x="0" y="441435"/>
                </a:cubicBezTo>
                <a:close/>
              </a:path>
            </a:pathLst>
          </a:custGeom>
          <a:noFill/>
          <a:ln w="95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417" name="Figura a mano libera: forma 416">
            <a:extLst>
              <a:ext uri="{FF2B5EF4-FFF2-40B4-BE49-F238E27FC236}">
                <a16:creationId xmlns:a16="http://schemas.microsoft.com/office/drawing/2014/main" id="{47E307C4-E818-45CA-8C50-231B8234EADB}"/>
              </a:ext>
            </a:extLst>
          </p:cNvPr>
          <p:cNvSpPr/>
          <p:nvPr/>
        </p:nvSpPr>
        <p:spPr>
          <a:xfrm>
            <a:off x="9045354" y="1301929"/>
            <a:ext cx="1777446" cy="1447805"/>
          </a:xfrm>
          <a:custGeom>
            <a:avLst/>
            <a:gdLst>
              <a:gd name="connsiteX0" fmla="*/ 0 w 1785791"/>
              <a:gd name="connsiteY0" fmla="*/ 727168 h 1447805"/>
              <a:gd name="connsiteX1" fmla="*/ 45720 w 1785791"/>
              <a:gd name="connsiteY1" fmla="*/ 313511 h 1447805"/>
              <a:gd name="connsiteX2" fmla="*/ 102325 w 1785791"/>
              <a:gd name="connsiteY2" fmla="*/ 171997 h 1447805"/>
              <a:gd name="connsiteX3" fmla="*/ 209005 w 1785791"/>
              <a:gd name="connsiteY3" fmla="*/ 63140 h 1447805"/>
              <a:gd name="connsiteX4" fmla="*/ 428897 w 1785791"/>
              <a:gd name="connsiteY4" fmla="*/ 6534 h 1447805"/>
              <a:gd name="connsiteX5" fmla="*/ 779417 w 1785791"/>
              <a:gd name="connsiteY5" fmla="*/ 63140 h 1447805"/>
              <a:gd name="connsiteX6" fmla="*/ 1336765 w 1785791"/>
              <a:gd name="connsiteY6" fmla="*/ 176351 h 1447805"/>
              <a:gd name="connsiteX7" fmla="*/ 1711234 w 1785791"/>
              <a:gd name="connsiteY7" fmla="*/ 65317 h 1447805"/>
              <a:gd name="connsiteX8" fmla="*/ 1783080 w 1785791"/>
              <a:gd name="connsiteY8" fmla="*/ 2 h 1447805"/>
              <a:gd name="connsiteX9" fmla="*/ 1737360 w 1785791"/>
              <a:gd name="connsiteY9" fmla="*/ 63140 h 1447805"/>
              <a:gd name="connsiteX10" fmla="*/ 1661160 w 1785791"/>
              <a:gd name="connsiteY10" fmla="*/ 180705 h 1447805"/>
              <a:gd name="connsiteX11" fmla="*/ 1582783 w 1785791"/>
              <a:gd name="connsiteY11" fmla="*/ 322220 h 1447805"/>
              <a:gd name="connsiteX12" fmla="*/ 1495697 w 1785791"/>
              <a:gd name="connsiteY12" fmla="*/ 729345 h 1447805"/>
              <a:gd name="connsiteX13" fmla="*/ 1584960 w 1785791"/>
              <a:gd name="connsiteY13" fmla="*/ 1151711 h 1447805"/>
              <a:gd name="connsiteX14" fmla="*/ 1661160 w 1785791"/>
              <a:gd name="connsiteY14" fmla="*/ 1286694 h 1447805"/>
              <a:gd name="connsiteX15" fmla="*/ 1737360 w 1785791"/>
              <a:gd name="connsiteY15" fmla="*/ 1389020 h 1447805"/>
              <a:gd name="connsiteX16" fmla="*/ 1785257 w 1785791"/>
              <a:gd name="connsiteY16" fmla="*/ 1447802 h 1447805"/>
              <a:gd name="connsiteX17" fmla="*/ 1706880 w 1785791"/>
              <a:gd name="connsiteY17" fmla="*/ 1391197 h 1447805"/>
              <a:gd name="connsiteX18" fmla="*/ 1332411 w 1785791"/>
              <a:gd name="connsiteY18" fmla="*/ 1277985 h 1447805"/>
              <a:gd name="connsiteX19" fmla="*/ 768531 w 1785791"/>
              <a:gd name="connsiteY19" fmla="*/ 1386842 h 1447805"/>
              <a:gd name="connsiteX20" fmla="*/ 437605 w 1785791"/>
              <a:gd name="connsiteY20" fmla="*/ 1443448 h 1447805"/>
              <a:gd name="connsiteX21" fmla="*/ 206828 w 1785791"/>
              <a:gd name="connsiteY21" fmla="*/ 1389020 h 1447805"/>
              <a:gd name="connsiteX22" fmla="*/ 102325 w 1785791"/>
              <a:gd name="connsiteY22" fmla="*/ 1280162 h 1447805"/>
              <a:gd name="connsiteX23" fmla="*/ 45720 w 1785791"/>
              <a:gd name="connsiteY23" fmla="*/ 1140825 h 1447805"/>
              <a:gd name="connsiteX24" fmla="*/ 0 w 1785791"/>
              <a:gd name="connsiteY24" fmla="*/ 727168 h 1447805"/>
              <a:gd name="connsiteX0" fmla="*/ 0 w 1785791"/>
              <a:gd name="connsiteY0" fmla="*/ 727168 h 1447805"/>
              <a:gd name="connsiteX1" fmla="*/ 45720 w 1785791"/>
              <a:gd name="connsiteY1" fmla="*/ 313511 h 1447805"/>
              <a:gd name="connsiteX2" fmla="*/ 102325 w 1785791"/>
              <a:gd name="connsiteY2" fmla="*/ 171997 h 1447805"/>
              <a:gd name="connsiteX3" fmla="*/ 209005 w 1785791"/>
              <a:gd name="connsiteY3" fmla="*/ 63140 h 1447805"/>
              <a:gd name="connsiteX4" fmla="*/ 428897 w 1785791"/>
              <a:gd name="connsiteY4" fmla="*/ 6534 h 1447805"/>
              <a:gd name="connsiteX5" fmla="*/ 779417 w 1785791"/>
              <a:gd name="connsiteY5" fmla="*/ 63140 h 1447805"/>
              <a:gd name="connsiteX6" fmla="*/ 1336765 w 1785791"/>
              <a:gd name="connsiteY6" fmla="*/ 176351 h 1447805"/>
              <a:gd name="connsiteX7" fmla="*/ 1711234 w 1785791"/>
              <a:gd name="connsiteY7" fmla="*/ 65317 h 1447805"/>
              <a:gd name="connsiteX8" fmla="*/ 1783080 w 1785791"/>
              <a:gd name="connsiteY8" fmla="*/ 2 h 1447805"/>
              <a:gd name="connsiteX9" fmla="*/ 1737360 w 1785791"/>
              <a:gd name="connsiteY9" fmla="*/ 63140 h 1447805"/>
              <a:gd name="connsiteX10" fmla="*/ 1661160 w 1785791"/>
              <a:gd name="connsiteY10" fmla="*/ 180705 h 1447805"/>
              <a:gd name="connsiteX11" fmla="*/ 1582783 w 1785791"/>
              <a:gd name="connsiteY11" fmla="*/ 322220 h 1447805"/>
              <a:gd name="connsiteX12" fmla="*/ 1495697 w 1785791"/>
              <a:gd name="connsiteY12" fmla="*/ 729345 h 1447805"/>
              <a:gd name="connsiteX13" fmla="*/ 1584960 w 1785791"/>
              <a:gd name="connsiteY13" fmla="*/ 1151711 h 1447805"/>
              <a:gd name="connsiteX14" fmla="*/ 1661160 w 1785791"/>
              <a:gd name="connsiteY14" fmla="*/ 1286694 h 1447805"/>
              <a:gd name="connsiteX15" fmla="*/ 1737360 w 1785791"/>
              <a:gd name="connsiteY15" fmla="*/ 1389020 h 1447805"/>
              <a:gd name="connsiteX16" fmla="*/ 1785257 w 1785791"/>
              <a:gd name="connsiteY16" fmla="*/ 1447802 h 1447805"/>
              <a:gd name="connsiteX17" fmla="*/ 1706880 w 1785791"/>
              <a:gd name="connsiteY17" fmla="*/ 1391197 h 1447805"/>
              <a:gd name="connsiteX18" fmla="*/ 1332411 w 1785791"/>
              <a:gd name="connsiteY18" fmla="*/ 1277985 h 1447805"/>
              <a:gd name="connsiteX19" fmla="*/ 772341 w 1785791"/>
              <a:gd name="connsiteY19" fmla="*/ 1390652 h 1447805"/>
              <a:gd name="connsiteX20" fmla="*/ 437605 w 1785791"/>
              <a:gd name="connsiteY20" fmla="*/ 1443448 h 1447805"/>
              <a:gd name="connsiteX21" fmla="*/ 206828 w 1785791"/>
              <a:gd name="connsiteY21" fmla="*/ 1389020 h 1447805"/>
              <a:gd name="connsiteX22" fmla="*/ 102325 w 1785791"/>
              <a:gd name="connsiteY22" fmla="*/ 1280162 h 1447805"/>
              <a:gd name="connsiteX23" fmla="*/ 45720 w 1785791"/>
              <a:gd name="connsiteY23" fmla="*/ 1140825 h 1447805"/>
              <a:gd name="connsiteX24" fmla="*/ 0 w 1785791"/>
              <a:gd name="connsiteY24" fmla="*/ 727168 h 1447805"/>
              <a:gd name="connsiteX0" fmla="*/ 2 w 1785793"/>
              <a:gd name="connsiteY0" fmla="*/ 727168 h 1447805"/>
              <a:gd name="connsiteX1" fmla="*/ 43817 w 1785793"/>
              <a:gd name="connsiteY1" fmla="*/ 311606 h 1447805"/>
              <a:gd name="connsiteX2" fmla="*/ 102327 w 1785793"/>
              <a:gd name="connsiteY2" fmla="*/ 171997 h 1447805"/>
              <a:gd name="connsiteX3" fmla="*/ 209007 w 1785793"/>
              <a:gd name="connsiteY3" fmla="*/ 63140 h 1447805"/>
              <a:gd name="connsiteX4" fmla="*/ 428899 w 1785793"/>
              <a:gd name="connsiteY4" fmla="*/ 6534 h 1447805"/>
              <a:gd name="connsiteX5" fmla="*/ 779419 w 1785793"/>
              <a:gd name="connsiteY5" fmla="*/ 63140 h 1447805"/>
              <a:gd name="connsiteX6" fmla="*/ 1336767 w 1785793"/>
              <a:gd name="connsiteY6" fmla="*/ 176351 h 1447805"/>
              <a:gd name="connsiteX7" fmla="*/ 1711236 w 1785793"/>
              <a:gd name="connsiteY7" fmla="*/ 65317 h 1447805"/>
              <a:gd name="connsiteX8" fmla="*/ 1783082 w 1785793"/>
              <a:gd name="connsiteY8" fmla="*/ 2 h 1447805"/>
              <a:gd name="connsiteX9" fmla="*/ 1737362 w 1785793"/>
              <a:gd name="connsiteY9" fmla="*/ 63140 h 1447805"/>
              <a:gd name="connsiteX10" fmla="*/ 1661162 w 1785793"/>
              <a:gd name="connsiteY10" fmla="*/ 180705 h 1447805"/>
              <a:gd name="connsiteX11" fmla="*/ 1582785 w 1785793"/>
              <a:gd name="connsiteY11" fmla="*/ 322220 h 1447805"/>
              <a:gd name="connsiteX12" fmla="*/ 1495699 w 1785793"/>
              <a:gd name="connsiteY12" fmla="*/ 729345 h 1447805"/>
              <a:gd name="connsiteX13" fmla="*/ 1584962 w 1785793"/>
              <a:gd name="connsiteY13" fmla="*/ 1151711 h 1447805"/>
              <a:gd name="connsiteX14" fmla="*/ 1661162 w 1785793"/>
              <a:gd name="connsiteY14" fmla="*/ 1286694 h 1447805"/>
              <a:gd name="connsiteX15" fmla="*/ 1737362 w 1785793"/>
              <a:gd name="connsiteY15" fmla="*/ 1389020 h 1447805"/>
              <a:gd name="connsiteX16" fmla="*/ 1785259 w 1785793"/>
              <a:gd name="connsiteY16" fmla="*/ 1447802 h 1447805"/>
              <a:gd name="connsiteX17" fmla="*/ 1706882 w 1785793"/>
              <a:gd name="connsiteY17" fmla="*/ 1391197 h 1447805"/>
              <a:gd name="connsiteX18" fmla="*/ 1332413 w 1785793"/>
              <a:gd name="connsiteY18" fmla="*/ 1277985 h 1447805"/>
              <a:gd name="connsiteX19" fmla="*/ 772343 w 1785793"/>
              <a:gd name="connsiteY19" fmla="*/ 1390652 h 1447805"/>
              <a:gd name="connsiteX20" fmla="*/ 437607 w 1785793"/>
              <a:gd name="connsiteY20" fmla="*/ 1443448 h 1447805"/>
              <a:gd name="connsiteX21" fmla="*/ 206830 w 1785793"/>
              <a:gd name="connsiteY21" fmla="*/ 1389020 h 1447805"/>
              <a:gd name="connsiteX22" fmla="*/ 102327 w 1785793"/>
              <a:gd name="connsiteY22" fmla="*/ 1280162 h 1447805"/>
              <a:gd name="connsiteX23" fmla="*/ 45722 w 1785793"/>
              <a:gd name="connsiteY23" fmla="*/ 1140825 h 1447805"/>
              <a:gd name="connsiteX24" fmla="*/ 2 w 1785793"/>
              <a:gd name="connsiteY24" fmla="*/ 727168 h 1447805"/>
              <a:gd name="connsiteX0" fmla="*/ 2 w 1785793"/>
              <a:gd name="connsiteY0" fmla="*/ 727168 h 1447805"/>
              <a:gd name="connsiteX1" fmla="*/ 43817 w 1785793"/>
              <a:gd name="connsiteY1" fmla="*/ 311606 h 1447805"/>
              <a:gd name="connsiteX2" fmla="*/ 102327 w 1785793"/>
              <a:gd name="connsiteY2" fmla="*/ 171997 h 1447805"/>
              <a:gd name="connsiteX3" fmla="*/ 209007 w 1785793"/>
              <a:gd name="connsiteY3" fmla="*/ 61235 h 1447805"/>
              <a:gd name="connsiteX4" fmla="*/ 428899 w 1785793"/>
              <a:gd name="connsiteY4" fmla="*/ 6534 h 1447805"/>
              <a:gd name="connsiteX5" fmla="*/ 779419 w 1785793"/>
              <a:gd name="connsiteY5" fmla="*/ 63140 h 1447805"/>
              <a:gd name="connsiteX6" fmla="*/ 1336767 w 1785793"/>
              <a:gd name="connsiteY6" fmla="*/ 176351 h 1447805"/>
              <a:gd name="connsiteX7" fmla="*/ 1711236 w 1785793"/>
              <a:gd name="connsiteY7" fmla="*/ 65317 h 1447805"/>
              <a:gd name="connsiteX8" fmla="*/ 1783082 w 1785793"/>
              <a:gd name="connsiteY8" fmla="*/ 2 h 1447805"/>
              <a:gd name="connsiteX9" fmla="*/ 1737362 w 1785793"/>
              <a:gd name="connsiteY9" fmla="*/ 63140 h 1447805"/>
              <a:gd name="connsiteX10" fmla="*/ 1661162 w 1785793"/>
              <a:gd name="connsiteY10" fmla="*/ 180705 h 1447805"/>
              <a:gd name="connsiteX11" fmla="*/ 1582785 w 1785793"/>
              <a:gd name="connsiteY11" fmla="*/ 322220 h 1447805"/>
              <a:gd name="connsiteX12" fmla="*/ 1495699 w 1785793"/>
              <a:gd name="connsiteY12" fmla="*/ 729345 h 1447805"/>
              <a:gd name="connsiteX13" fmla="*/ 1584962 w 1785793"/>
              <a:gd name="connsiteY13" fmla="*/ 1151711 h 1447805"/>
              <a:gd name="connsiteX14" fmla="*/ 1661162 w 1785793"/>
              <a:gd name="connsiteY14" fmla="*/ 1286694 h 1447805"/>
              <a:gd name="connsiteX15" fmla="*/ 1737362 w 1785793"/>
              <a:gd name="connsiteY15" fmla="*/ 1389020 h 1447805"/>
              <a:gd name="connsiteX16" fmla="*/ 1785259 w 1785793"/>
              <a:gd name="connsiteY16" fmla="*/ 1447802 h 1447805"/>
              <a:gd name="connsiteX17" fmla="*/ 1706882 w 1785793"/>
              <a:gd name="connsiteY17" fmla="*/ 1391197 h 1447805"/>
              <a:gd name="connsiteX18" fmla="*/ 1332413 w 1785793"/>
              <a:gd name="connsiteY18" fmla="*/ 1277985 h 1447805"/>
              <a:gd name="connsiteX19" fmla="*/ 772343 w 1785793"/>
              <a:gd name="connsiteY19" fmla="*/ 1390652 h 1447805"/>
              <a:gd name="connsiteX20" fmla="*/ 437607 w 1785793"/>
              <a:gd name="connsiteY20" fmla="*/ 1443448 h 1447805"/>
              <a:gd name="connsiteX21" fmla="*/ 206830 w 1785793"/>
              <a:gd name="connsiteY21" fmla="*/ 1389020 h 1447805"/>
              <a:gd name="connsiteX22" fmla="*/ 102327 w 1785793"/>
              <a:gd name="connsiteY22" fmla="*/ 1280162 h 1447805"/>
              <a:gd name="connsiteX23" fmla="*/ 45722 w 1785793"/>
              <a:gd name="connsiteY23" fmla="*/ 1140825 h 1447805"/>
              <a:gd name="connsiteX24" fmla="*/ 2 w 1785793"/>
              <a:gd name="connsiteY24" fmla="*/ 727168 h 1447805"/>
              <a:gd name="connsiteX0" fmla="*/ 2 w 1785793"/>
              <a:gd name="connsiteY0" fmla="*/ 727168 h 1447805"/>
              <a:gd name="connsiteX1" fmla="*/ 43817 w 1785793"/>
              <a:gd name="connsiteY1" fmla="*/ 311606 h 1447805"/>
              <a:gd name="connsiteX2" fmla="*/ 102327 w 1785793"/>
              <a:gd name="connsiteY2" fmla="*/ 171997 h 1447805"/>
              <a:gd name="connsiteX3" fmla="*/ 209007 w 1785793"/>
              <a:gd name="connsiteY3" fmla="*/ 61235 h 1447805"/>
              <a:gd name="connsiteX4" fmla="*/ 428899 w 1785793"/>
              <a:gd name="connsiteY4" fmla="*/ 6534 h 1447805"/>
              <a:gd name="connsiteX5" fmla="*/ 779419 w 1785793"/>
              <a:gd name="connsiteY5" fmla="*/ 63140 h 1447805"/>
              <a:gd name="connsiteX6" fmla="*/ 1336767 w 1785793"/>
              <a:gd name="connsiteY6" fmla="*/ 176351 h 1447805"/>
              <a:gd name="connsiteX7" fmla="*/ 1711236 w 1785793"/>
              <a:gd name="connsiteY7" fmla="*/ 65317 h 1447805"/>
              <a:gd name="connsiteX8" fmla="*/ 1783082 w 1785793"/>
              <a:gd name="connsiteY8" fmla="*/ 2 h 1447805"/>
              <a:gd name="connsiteX9" fmla="*/ 1737362 w 1785793"/>
              <a:gd name="connsiteY9" fmla="*/ 63140 h 1447805"/>
              <a:gd name="connsiteX10" fmla="*/ 1661162 w 1785793"/>
              <a:gd name="connsiteY10" fmla="*/ 180705 h 1447805"/>
              <a:gd name="connsiteX11" fmla="*/ 1582785 w 1785793"/>
              <a:gd name="connsiteY11" fmla="*/ 322220 h 1447805"/>
              <a:gd name="connsiteX12" fmla="*/ 1495699 w 1785793"/>
              <a:gd name="connsiteY12" fmla="*/ 729345 h 1447805"/>
              <a:gd name="connsiteX13" fmla="*/ 1584962 w 1785793"/>
              <a:gd name="connsiteY13" fmla="*/ 1151711 h 1447805"/>
              <a:gd name="connsiteX14" fmla="*/ 1661162 w 1785793"/>
              <a:gd name="connsiteY14" fmla="*/ 1286694 h 1447805"/>
              <a:gd name="connsiteX15" fmla="*/ 1737362 w 1785793"/>
              <a:gd name="connsiteY15" fmla="*/ 1389020 h 1447805"/>
              <a:gd name="connsiteX16" fmla="*/ 1785259 w 1785793"/>
              <a:gd name="connsiteY16" fmla="*/ 1447802 h 1447805"/>
              <a:gd name="connsiteX17" fmla="*/ 1706882 w 1785793"/>
              <a:gd name="connsiteY17" fmla="*/ 1391197 h 1447805"/>
              <a:gd name="connsiteX18" fmla="*/ 1332413 w 1785793"/>
              <a:gd name="connsiteY18" fmla="*/ 1277985 h 1447805"/>
              <a:gd name="connsiteX19" fmla="*/ 772343 w 1785793"/>
              <a:gd name="connsiteY19" fmla="*/ 1390652 h 1447805"/>
              <a:gd name="connsiteX20" fmla="*/ 437607 w 1785793"/>
              <a:gd name="connsiteY20" fmla="*/ 1443448 h 1447805"/>
              <a:gd name="connsiteX21" fmla="*/ 206830 w 1785793"/>
              <a:gd name="connsiteY21" fmla="*/ 1389020 h 1447805"/>
              <a:gd name="connsiteX22" fmla="*/ 102327 w 1785793"/>
              <a:gd name="connsiteY22" fmla="*/ 1280162 h 1447805"/>
              <a:gd name="connsiteX23" fmla="*/ 45722 w 1785793"/>
              <a:gd name="connsiteY23" fmla="*/ 1140825 h 1447805"/>
              <a:gd name="connsiteX24" fmla="*/ 2 w 1785793"/>
              <a:gd name="connsiteY24" fmla="*/ 727168 h 1447805"/>
              <a:gd name="connsiteX0" fmla="*/ 3 w 1785794"/>
              <a:gd name="connsiteY0" fmla="*/ 727168 h 1447805"/>
              <a:gd name="connsiteX1" fmla="*/ 43818 w 1785794"/>
              <a:gd name="connsiteY1" fmla="*/ 311606 h 1447805"/>
              <a:gd name="connsiteX2" fmla="*/ 102328 w 1785794"/>
              <a:gd name="connsiteY2" fmla="*/ 171997 h 1447805"/>
              <a:gd name="connsiteX3" fmla="*/ 209008 w 1785794"/>
              <a:gd name="connsiteY3" fmla="*/ 61235 h 1447805"/>
              <a:gd name="connsiteX4" fmla="*/ 428900 w 1785794"/>
              <a:gd name="connsiteY4" fmla="*/ 6534 h 1447805"/>
              <a:gd name="connsiteX5" fmla="*/ 779420 w 1785794"/>
              <a:gd name="connsiteY5" fmla="*/ 63140 h 1447805"/>
              <a:gd name="connsiteX6" fmla="*/ 1336768 w 1785794"/>
              <a:gd name="connsiteY6" fmla="*/ 176351 h 1447805"/>
              <a:gd name="connsiteX7" fmla="*/ 1711237 w 1785794"/>
              <a:gd name="connsiteY7" fmla="*/ 65317 h 1447805"/>
              <a:gd name="connsiteX8" fmla="*/ 1783083 w 1785794"/>
              <a:gd name="connsiteY8" fmla="*/ 2 h 1447805"/>
              <a:gd name="connsiteX9" fmla="*/ 1737363 w 1785794"/>
              <a:gd name="connsiteY9" fmla="*/ 63140 h 1447805"/>
              <a:gd name="connsiteX10" fmla="*/ 1661163 w 1785794"/>
              <a:gd name="connsiteY10" fmla="*/ 180705 h 1447805"/>
              <a:gd name="connsiteX11" fmla="*/ 1582786 w 1785794"/>
              <a:gd name="connsiteY11" fmla="*/ 322220 h 1447805"/>
              <a:gd name="connsiteX12" fmla="*/ 1495700 w 1785794"/>
              <a:gd name="connsiteY12" fmla="*/ 729345 h 1447805"/>
              <a:gd name="connsiteX13" fmla="*/ 1584963 w 1785794"/>
              <a:gd name="connsiteY13" fmla="*/ 1151711 h 1447805"/>
              <a:gd name="connsiteX14" fmla="*/ 1661163 w 1785794"/>
              <a:gd name="connsiteY14" fmla="*/ 1286694 h 1447805"/>
              <a:gd name="connsiteX15" fmla="*/ 1737363 w 1785794"/>
              <a:gd name="connsiteY15" fmla="*/ 1389020 h 1447805"/>
              <a:gd name="connsiteX16" fmla="*/ 1785260 w 1785794"/>
              <a:gd name="connsiteY16" fmla="*/ 1447802 h 1447805"/>
              <a:gd name="connsiteX17" fmla="*/ 1706883 w 1785794"/>
              <a:gd name="connsiteY17" fmla="*/ 1391197 h 1447805"/>
              <a:gd name="connsiteX18" fmla="*/ 1332414 w 1785794"/>
              <a:gd name="connsiteY18" fmla="*/ 1277985 h 1447805"/>
              <a:gd name="connsiteX19" fmla="*/ 772344 w 1785794"/>
              <a:gd name="connsiteY19" fmla="*/ 1390652 h 1447805"/>
              <a:gd name="connsiteX20" fmla="*/ 437608 w 1785794"/>
              <a:gd name="connsiteY20" fmla="*/ 1443448 h 1447805"/>
              <a:gd name="connsiteX21" fmla="*/ 206831 w 1785794"/>
              <a:gd name="connsiteY21" fmla="*/ 1389020 h 1447805"/>
              <a:gd name="connsiteX22" fmla="*/ 102328 w 1785794"/>
              <a:gd name="connsiteY22" fmla="*/ 1280162 h 1447805"/>
              <a:gd name="connsiteX23" fmla="*/ 45723 w 1785794"/>
              <a:gd name="connsiteY23" fmla="*/ 1140825 h 1447805"/>
              <a:gd name="connsiteX24" fmla="*/ 3 w 1785794"/>
              <a:gd name="connsiteY24" fmla="*/ 727168 h 1447805"/>
              <a:gd name="connsiteX0" fmla="*/ 4 w 1785795"/>
              <a:gd name="connsiteY0" fmla="*/ 727168 h 1447805"/>
              <a:gd name="connsiteX1" fmla="*/ 43819 w 1785795"/>
              <a:gd name="connsiteY1" fmla="*/ 311606 h 1447805"/>
              <a:gd name="connsiteX2" fmla="*/ 102329 w 1785795"/>
              <a:gd name="connsiteY2" fmla="*/ 171997 h 1447805"/>
              <a:gd name="connsiteX3" fmla="*/ 209009 w 1785795"/>
              <a:gd name="connsiteY3" fmla="*/ 61235 h 1447805"/>
              <a:gd name="connsiteX4" fmla="*/ 428901 w 1785795"/>
              <a:gd name="connsiteY4" fmla="*/ 6534 h 1447805"/>
              <a:gd name="connsiteX5" fmla="*/ 779421 w 1785795"/>
              <a:gd name="connsiteY5" fmla="*/ 63140 h 1447805"/>
              <a:gd name="connsiteX6" fmla="*/ 1336769 w 1785795"/>
              <a:gd name="connsiteY6" fmla="*/ 176351 h 1447805"/>
              <a:gd name="connsiteX7" fmla="*/ 1711238 w 1785795"/>
              <a:gd name="connsiteY7" fmla="*/ 65317 h 1447805"/>
              <a:gd name="connsiteX8" fmla="*/ 1783084 w 1785795"/>
              <a:gd name="connsiteY8" fmla="*/ 2 h 1447805"/>
              <a:gd name="connsiteX9" fmla="*/ 1737364 w 1785795"/>
              <a:gd name="connsiteY9" fmla="*/ 63140 h 1447805"/>
              <a:gd name="connsiteX10" fmla="*/ 1661164 w 1785795"/>
              <a:gd name="connsiteY10" fmla="*/ 180705 h 1447805"/>
              <a:gd name="connsiteX11" fmla="*/ 1582787 w 1785795"/>
              <a:gd name="connsiteY11" fmla="*/ 322220 h 1447805"/>
              <a:gd name="connsiteX12" fmla="*/ 1495701 w 1785795"/>
              <a:gd name="connsiteY12" fmla="*/ 729345 h 1447805"/>
              <a:gd name="connsiteX13" fmla="*/ 1584964 w 1785795"/>
              <a:gd name="connsiteY13" fmla="*/ 1151711 h 1447805"/>
              <a:gd name="connsiteX14" fmla="*/ 1661164 w 1785795"/>
              <a:gd name="connsiteY14" fmla="*/ 1286694 h 1447805"/>
              <a:gd name="connsiteX15" fmla="*/ 1737364 w 1785795"/>
              <a:gd name="connsiteY15" fmla="*/ 1389020 h 1447805"/>
              <a:gd name="connsiteX16" fmla="*/ 1785261 w 1785795"/>
              <a:gd name="connsiteY16" fmla="*/ 1447802 h 1447805"/>
              <a:gd name="connsiteX17" fmla="*/ 1706884 w 1785795"/>
              <a:gd name="connsiteY17" fmla="*/ 1391197 h 1447805"/>
              <a:gd name="connsiteX18" fmla="*/ 1332415 w 1785795"/>
              <a:gd name="connsiteY18" fmla="*/ 1277985 h 1447805"/>
              <a:gd name="connsiteX19" fmla="*/ 772345 w 1785795"/>
              <a:gd name="connsiteY19" fmla="*/ 1390652 h 1447805"/>
              <a:gd name="connsiteX20" fmla="*/ 437609 w 1785795"/>
              <a:gd name="connsiteY20" fmla="*/ 1443448 h 1447805"/>
              <a:gd name="connsiteX21" fmla="*/ 206832 w 1785795"/>
              <a:gd name="connsiteY21" fmla="*/ 1389020 h 1447805"/>
              <a:gd name="connsiteX22" fmla="*/ 102329 w 1785795"/>
              <a:gd name="connsiteY22" fmla="*/ 1280162 h 1447805"/>
              <a:gd name="connsiteX23" fmla="*/ 45724 w 1785795"/>
              <a:gd name="connsiteY23" fmla="*/ 1140825 h 1447805"/>
              <a:gd name="connsiteX24" fmla="*/ 4 w 1785795"/>
              <a:gd name="connsiteY24" fmla="*/ 727168 h 1447805"/>
              <a:gd name="connsiteX0" fmla="*/ 3 w 1785794"/>
              <a:gd name="connsiteY0" fmla="*/ 727168 h 1447805"/>
              <a:gd name="connsiteX1" fmla="*/ 43818 w 1785794"/>
              <a:gd name="connsiteY1" fmla="*/ 311606 h 1447805"/>
              <a:gd name="connsiteX2" fmla="*/ 102328 w 1785794"/>
              <a:gd name="connsiteY2" fmla="*/ 171997 h 1447805"/>
              <a:gd name="connsiteX3" fmla="*/ 209008 w 1785794"/>
              <a:gd name="connsiteY3" fmla="*/ 61235 h 1447805"/>
              <a:gd name="connsiteX4" fmla="*/ 428900 w 1785794"/>
              <a:gd name="connsiteY4" fmla="*/ 6534 h 1447805"/>
              <a:gd name="connsiteX5" fmla="*/ 779420 w 1785794"/>
              <a:gd name="connsiteY5" fmla="*/ 63140 h 1447805"/>
              <a:gd name="connsiteX6" fmla="*/ 1336768 w 1785794"/>
              <a:gd name="connsiteY6" fmla="*/ 176351 h 1447805"/>
              <a:gd name="connsiteX7" fmla="*/ 1711237 w 1785794"/>
              <a:gd name="connsiteY7" fmla="*/ 65317 h 1447805"/>
              <a:gd name="connsiteX8" fmla="*/ 1783083 w 1785794"/>
              <a:gd name="connsiteY8" fmla="*/ 2 h 1447805"/>
              <a:gd name="connsiteX9" fmla="*/ 1737363 w 1785794"/>
              <a:gd name="connsiteY9" fmla="*/ 63140 h 1447805"/>
              <a:gd name="connsiteX10" fmla="*/ 1661163 w 1785794"/>
              <a:gd name="connsiteY10" fmla="*/ 180705 h 1447805"/>
              <a:gd name="connsiteX11" fmla="*/ 1582786 w 1785794"/>
              <a:gd name="connsiteY11" fmla="*/ 322220 h 1447805"/>
              <a:gd name="connsiteX12" fmla="*/ 1495700 w 1785794"/>
              <a:gd name="connsiteY12" fmla="*/ 729345 h 1447805"/>
              <a:gd name="connsiteX13" fmla="*/ 1584963 w 1785794"/>
              <a:gd name="connsiteY13" fmla="*/ 1151711 h 1447805"/>
              <a:gd name="connsiteX14" fmla="*/ 1661163 w 1785794"/>
              <a:gd name="connsiteY14" fmla="*/ 1286694 h 1447805"/>
              <a:gd name="connsiteX15" fmla="*/ 1737363 w 1785794"/>
              <a:gd name="connsiteY15" fmla="*/ 1389020 h 1447805"/>
              <a:gd name="connsiteX16" fmla="*/ 1785260 w 1785794"/>
              <a:gd name="connsiteY16" fmla="*/ 1447802 h 1447805"/>
              <a:gd name="connsiteX17" fmla="*/ 1706883 w 1785794"/>
              <a:gd name="connsiteY17" fmla="*/ 1391197 h 1447805"/>
              <a:gd name="connsiteX18" fmla="*/ 1332414 w 1785794"/>
              <a:gd name="connsiteY18" fmla="*/ 1277985 h 1447805"/>
              <a:gd name="connsiteX19" fmla="*/ 772344 w 1785794"/>
              <a:gd name="connsiteY19" fmla="*/ 1390652 h 1447805"/>
              <a:gd name="connsiteX20" fmla="*/ 437608 w 1785794"/>
              <a:gd name="connsiteY20" fmla="*/ 1443448 h 1447805"/>
              <a:gd name="connsiteX21" fmla="*/ 206831 w 1785794"/>
              <a:gd name="connsiteY21" fmla="*/ 1389020 h 1447805"/>
              <a:gd name="connsiteX22" fmla="*/ 102328 w 1785794"/>
              <a:gd name="connsiteY22" fmla="*/ 1280162 h 1447805"/>
              <a:gd name="connsiteX23" fmla="*/ 45723 w 1785794"/>
              <a:gd name="connsiteY23" fmla="*/ 1140825 h 1447805"/>
              <a:gd name="connsiteX24" fmla="*/ 3 w 1785794"/>
              <a:gd name="connsiteY24" fmla="*/ 727168 h 1447805"/>
              <a:gd name="connsiteX0" fmla="*/ 3 w 1785794"/>
              <a:gd name="connsiteY0" fmla="*/ 727168 h 1447805"/>
              <a:gd name="connsiteX1" fmla="*/ 43818 w 1785794"/>
              <a:gd name="connsiteY1" fmla="*/ 311606 h 1447805"/>
              <a:gd name="connsiteX2" fmla="*/ 102328 w 1785794"/>
              <a:gd name="connsiteY2" fmla="*/ 171997 h 1447805"/>
              <a:gd name="connsiteX3" fmla="*/ 209008 w 1785794"/>
              <a:gd name="connsiteY3" fmla="*/ 61235 h 1447805"/>
              <a:gd name="connsiteX4" fmla="*/ 428900 w 1785794"/>
              <a:gd name="connsiteY4" fmla="*/ 6534 h 1447805"/>
              <a:gd name="connsiteX5" fmla="*/ 779420 w 1785794"/>
              <a:gd name="connsiteY5" fmla="*/ 63140 h 1447805"/>
              <a:gd name="connsiteX6" fmla="*/ 1336768 w 1785794"/>
              <a:gd name="connsiteY6" fmla="*/ 176351 h 1447805"/>
              <a:gd name="connsiteX7" fmla="*/ 1711237 w 1785794"/>
              <a:gd name="connsiteY7" fmla="*/ 65317 h 1447805"/>
              <a:gd name="connsiteX8" fmla="*/ 1783083 w 1785794"/>
              <a:gd name="connsiteY8" fmla="*/ 2 h 1447805"/>
              <a:gd name="connsiteX9" fmla="*/ 1737363 w 1785794"/>
              <a:gd name="connsiteY9" fmla="*/ 63140 h 1447805"/>
              <a:gd name="connsiteX10" fmla="*/ 1661163 w 1785794"/>
              <a:gd name="connsiteY10" fmla="*/ 180705 h 1447805"/>
              <a:gd name="connsiteX11" fmla="*/ 1582786 w 1785794"/>
              <a:gd name="connsiteY11" fmla="*/ 322220 h 1447805"/>
              <a:gd name="connsiteX12" fmla="*/ 1495700 w 1785794"/>
              <a:gd name="connsiteY12" fmla="*/ 729345 h 1447805"/>
              <a:gd name="connsiteX13" fmla="*/ 1584963 w 1785794"/>
              <a:gd name="connsiteY13" fmla="*/ 1151711 h 1447805"/>
              <a:gd name="connsiteX14" fmla="*/ 1661163 w 1785794"/>
              <a:gd name="connsiteY14" fmla="*/ 1286694 h 1447805"/>
              <a:gd name="connsiteX15" fmla="*/ 1737363 w 1785794"/>
              <a:gd name="connsiteY15" fmla="*/ 1389020 h 1447805"/>
              <a:gd name="connsiteX16" fmla="*/ 1785260 w 1785794"/>
              <a:gd name="connsiteY16" fmla="*/ 1447802 h 1447805"/>
              <a:gd name="connsiteX17" fmla="*/ 1706883 w 1785794"/>
              <a:gd name="connsiteY17" fmla="*/ 1391197 h 1447805"/>
              <a:gd name="connsiteX18" fmla="*/ 1332414 w 1785794"/>
              <a:gd name="connsiteY18" fmla="*/ 1277985 h 1447805"/>
              <a:gd name="connsiteX19" fmla="*/ 772344 w 1785794"/>
              <a:gd name="connsiteY19" fmla="*/ 1390652 h 1447805"/>
              <a:gd name="connsiteX20" fmla="*/ 437608 w 1785794"/>
              <a:gd name="connsiteY20" fmla="*/ 1443448 h 1447805"/>
              <a:gd name="connsiteX21" fmla="*/ 206831 w 1785794"/>
              <a:gd name="connsiteY21" fmla="*/ 1389020 h 1447805"/>
              <a:gd name="connsiteX22" fmla="*/ 102328 w 1785794"/>
              <a:gd name="connsiteY22" fmla="*/ 1280162 h 1447805"/>
              <a:gd name="connsiteX23" fmla="*/ 45723 w 1785794"/>
              <a:gd name="connsiteY23" fmla="*/ 1140825 h 1447805"/>
              <a:gd name="connsiteX24" fmla="*/ 3 w 1785794"/>
              <a:gd name="connsiteY24" fmla="*/ 727168 h 1447805"/>
              <a:gd name="connsiteX0" fmla="*/ 3 w 1785794"/>
              <a:gd name="connsiteY0" fmla="*/ 727168 h 1447805"/>
              <a:gd name="connsiteX1" fmla="*/ 43818 w 1785794"/>
              <a:gd name="connsiteY1" fmla="*/ 311606 h 1447805"/>
              <a:gd name="connsiteX2" fmla="*/ 102328 w 1785794"/>
              <a:gd name="connsiteY2" fmla="*/ 171997 h 1447805"/>
              <a:gd name="connsiteX3" fmla="*/ 209008 w 1785794"/>
              <a:gd name="connsiteY3" fmla="*/ 61235 h 1447805"/>
              <a:gd name="connsiteX4" fmla="*/ 428900 w 1785794"/>
              <a:gd name="connsiteY4" fmla="*/ 6534 h 1447805"/>
              <a:gd name="connsiteX5" fmla="*/ 779420 w 1785794"/>
              <a:gd name="connsiteY5" fmla="*/ 63140 h 1447805"/>
              <a:gd name="connsiteX6" fmla="*/ 1336768 w 1785794"/>
              <a:gd name="connsiteY6" fmla="*/ 176351 h 1447805"/>
              <a:gd name="connsiteX7" fmla="*/ 1711237 w 1785794"/>
              <a:gd name="connsiteY7" fmla="*/ 65317 h 1447805"/>
              <a:gd name="connsiteX8" fmla="*/ 1783083 w 1785794"/>
              <a:gd name="connsiteY8" fmla="*/ 2 h 1447805"/>
              <a:gd name="connsiteX9" fmla="*/ 1737363 w 1785794"/>
              <a:gd name="connsiteY9" fmla="*/ 63140 h 1447805"/>
              <a:gd name="connsiteX10" fmla="*/ 1661163 w 1785794"/>
              <a:gd name="connsiteY10" fmla="*/ 180705 h 1447805"/>
              <a:gd name="connsiteX11" fmla="*/ 1582786 w 1785794"/>
              <a:gd name="connsiteY11" fmla="*/ 322220 h 1447805"/>
              <a:gd name="connsiteX12" fmla="*/ 1495700 w 1785794"/>
              <a:gd name="connsiteY12" fmla="*/ 729345 h 1447805"/>
              <a:gd name="connsiteX13" fmla="*/ 1584963 w 1785794"/>
              <a:gd name="connsiteY13" fmla="*/ 1144091 h 1447805"/>
              <a:gd name="connsiteX14" fmla="*/ 1661163 w 1785794"/>
              <a:gd name="connsiteY14" fmla="*/ 1286694 h 1447805"/>
              <a:gd name="connsiteX15" fmla="*/ 1737363 w 1785794"/>
              <a:gd name="connsiteY15" fmla="*/ 1389020 h 1447805"/>
              <a:gd name="connsiteX16" fmla="*/ 1785260 w 1785794"/>
              <a:gd name="connsiteY16" fmla="*/ 1447802 h 1447805"/>
              <a:gd name="connsiteX17" fmla="*/ 1706883 w 1785794"/>
              <a:gd name="connsiteY17" fmla="*/ 1391197 h 1447805"/>
              <a:gd name="connsiteX18" fmla="*/ 1332414 w 1785794"/>
              <a:gd name="connsiteY18" fmla="*/ 1277985 h 1447805"/>
              <a:gd name="connsiteX19" fmla="*/ 772344 w 1785794"/>
              <a:gd name="connsiteY19" fmla="*/ 1390652 h 1447805"/>
              <a:gd name="connsiteX20" fmla="*/ 437608 w 1785794"/>
              <a:gd name="connsiteY20" fmla="*/ 1443448 h 1447805"/>
              <a:gd name="connsiteX21" fmla="*/ 206831 w 1785794"/>
              <a:gd name="connsiteY21" fmla="*/ 1389020 h 1447805"/>
              <a:gd name="connsiteX22" fmla="*/ 102328 w 1785794"/>
              <a:gd name="connsiteY22" fmla="*/ 1280162 h 1447805"/>
              <a:gd name="connsiteX23" fmla="*/ 45723 w 1785794"/>
              <a:gd name="connsiteY23" fmla="*/ 1140825 h 1447805"/>
              <a:gd name="connsiteX24" fmla="*/ 3 w 1785794"/>
              <a:gd name="connsiteY24" fmla="*/ 727168 h 1447805"/>
              <a:gd name="connsiteX0" fmla="*/ 3 w 1785794"/>
              <a:gd name="connsiteY0" fmla="*/ 727168 h 1447805"/>
              <a:gd name="connsiteX1" fmla="*/ 43818 w 1785794"/>
              <a:gd name="connsiteY1" fmla="*/ 311606 h 1447805"/>
              <a:gd name="connsiteX2" fmla="*/ 102328 w 1785794"/>
              <a:gd name="connsiteY2" fmla="*/ 171997 h 1447805"/>
              <a:gd name="connsiteX3" fmla="*/ 209008 w 1785794"/>
              <a:gd name="connsiteY3" fmla="*/ 61235 h 1447805"/>
              <a:gd name="connsiteX4" fmla="*/ 428900 w 1785794"/>
              <a:gd name="connsiteY4" fmla="*/ 6534 h 1447805"/>
              <a:gd name="connsiteX5" fmla="*/ 779420 w 1785794"/>
              <a:gd name="connsiteY5" fmla="*/ 63140 h 1447805"/>
              <a:gd name="connsiteX6" fmla="*/ 1336768 w 1785794"/>
              <a:gd name="connsiteY6" fmla="*/ 176351 h 1447805"/>
              <a:gd name="connsiteX7" fmla="*/ 1711237 w 1785794"/>
              <a:gd name="connsiteY7" fmla="*/ 65317 h 1447805"/>
              <a:gd name="connsiteX8" fmla="*/ 1783083 w 1785794"/>
              <a:gd name="connsiteY8" fmla="*/ 2 h 1447805"/>
              <a:gd name="connsiteX9" fmla="*/ 1737363 w 1785794"/>
              <a:gd name="connsiteY9" fmla="*/ 63140 h 1447805"/>
              <a:gd name="connsiteX10" fmla="*/ 1661163 w 1785794"/>
              <a:gd name="connsiteY10" fmla="*/ 180705 h 1447805"/>
              <a:gd name="connsiteX11" fmla="*/ 1582786 w 1785794"/>
              <a:gd name="connsiteY11" fmla="*/ 322220 h 1447805"/>
              <a:gd name="connsiteX12" fmla="*/ 1495700 w 1785794"/>
              <a:gd name="connsiteY12" fmla="*/ 729345 h 1447805"/>
              <a:gd name="connsiteX13" fmla="*/ 1584963 w 1785794"/>
              <a:gd name="connsiteY13" fmla="*/ 1144091 h 1447805"/>
              <a:gd name="connsiteX14" fmla="*/ 1661163 w 1785794"/>
              <a:gd name="connsiteY14" fmla="*/ 1286694 h 1447805"/>
              <a:gd name="connsiteX15" fmla="*/ 1737363 w 1785794"/>
              <a:gd name="connsiteY15" fmla="*/ 1389020 h 1447805"/>
              <a:gd name="connsiteX16" fmla="*/ 1785260 w 1785794"/>
              <a:gd name="connsiteY16" fmla="*/ 1447802 h 1447805"/>
              <a:gd name="connsiteX17" fmla="*/ 1706883 w 1785794"/>
              <a:gd name="connsiteY17" fmla="*/ 1391197 h 1447805"/>
              <a:gd name="connsiteX18" fmla="*/ 1332414 w 1785794"/>
              <a:gd name="connsiteY18" fmla="*/ 1277985 h 1447805"/>
              <a:gd name="connsiteX19" fmla="*/ 772344 w 1785794"/>
              <a:gd name="connsiteY19" fmla="*/ 1390652 h 1447805"/>
              <a:gd name="connsiteX20" fmla="*/ 437608 w 1785794"/>
              <a:gd name="connsiteY20" fmla="*/ 1443448 h 1447805"/>
              <a:gd name="connsiteX21" fmla="*/ 206831 w 1785794"/>
              <a:gd name="connsiteY21" fmla="*/ 1389020 h 1447805"/>
              <a:gd name="connsiteX22" fmla="*/ 102328 w 1785794"/>
              <a:gd name="connsiteY22" fmla="*/ 1280162 h 1447805"/>
              <a:gd name="connsiteX23" fmla="*/ 45723 w 1785794"/>
              <a:gd name="connsiteY23" fmla="*/ 1140825 h 1447805"/>
              <a:gd name="connsiteX24" fmla="*/ 3 w 1785794"/>
              <a:gd name="connsiteY24" fmla="*/ 727168 h 1447805"/>
              <a:gd name="connsiteX0" fmla="*/ 3 w 1785794"/>
              <a:gd name="connsiteY0" fmla="*/ 727168 h 1447805"/>
              <a:gd name="connsiteX1" fmla="*/ 43818 w 1785794"/>
              <a:gd name="connsiteY1" fmla="*/ 311606 h 1447805"/>
              <a:gd name="connsiteX2" fmla="*/ 102328 w 1785794"/>
              <a:gd name="connsiteY2" fmla="*/ 171997 h 1447805"/>
              <a:gd name="connsiteX3" fmla="*/ 209008 w 1785794"/>
              <a:gd name="connsiteY3" fmla="*/ 61235 h 1447805"/>
              <a:gd name="connsiteX4" fmla="*/ 428900 w 1785794"/>
              <a:gd name="connsiteY4" fmla="*/ 6534 h 1447805"/>
              <a:gd name="connsiteX5" fmla="*/ 779420 w 1785794"/>
              <a:gd name="connsiteY5" fmla="*/ 63140 h 1447805"/>
              <a:gd name="connsiteX6" fmla="*/ 1338856 w 1785794"/>
              <a:gd name="connsiteY6" fmla="*/ 172176 h 1447805"/>
              <a:gd name="connsiteX7" fmla="*/ 1711237 w 1785794"/>
              <a:gd name="connsiteY7" fmla="*/ 65317 h 1447805"/>
              <a:gd name="connsiteX8" fmla="*/ 1783083 w 1785794"/>
              <a:gd name="connsiteY8" fmla="*/ 2 h 1447805"/>
              <a:gd name="connsiteX9" fmla="*/ 1737363 w 1785794"/>
              <a:gd name="connsiteY9" fmla="*/ 63140 h 1447805"/>
              <a:gd name="connsiteX10" fmla="*/ 1661163 w 1785794"/>
              <a:gd name="connsiteY10" fmla="*/ 180705 h 1447805"/>
              <a:gd name="connsiteX11" fmla="*/ 1582786 w 1785794"/>
              <a:gd name="connsiteY11" fmla="*/ 322220 h 1447805"/>
              <a:gd name="connsiteX12" fmla="*/ 1495700 w 1785794"/>
              <a:gd name="connsiteY12" fmla="*/ 729345 h 1447805"/>
              <a:gd name="connsiteX13" fmla="*/ 1584963 w 1785794"/>
              <a:gd name="connsiteY13" fmla="*/ 1144091 h 1447805"/>
              <a:gd name="connsiteX14" fmla="*/ 1661163 w 1785794"/>
              <a:gd name="connsiteY14" fmla="*/ 1286694 h 1447805"/>
              <a:gd name="connsiteX15" fmla="*/ 1737363 w 1785794"/>
              <a:gd name="connsiteY15" fmla="*/ 1389020 h 1447805"/>
              <a:gd name="connsiteX16" fmla="*/ 1785260 w 1785794"/>
              <a:gd name="connsiteY16" fmla="*/ 1447802 h 1447805"/>
              <a:gd name="connsiteX17" fmla="*/ 1706883 w 1785794"/>
              <a:gd name="connsiteY17" fmla="*/ 1391197 h 1447805"/>
              <a:gd name="connsiteX18" fmla="*/ 1332414 w 1785794"/>
              <a:gd name="connsiteY18" fmla="*/ 1277985 h 1447805"/>
              <a:gd name="connsiteX19" fmla="*/ 772344 w 1785794"/>
              <a:gd name="connsiteY19" fmla="*/ 1390652 h 1447805"/>
              <a:gd name="connsiteX20" fmla="*/ 437608 w 1785794"/>
              <a:gd name="connsiteY20" fmla="*/ 1443448 h 1447805"/>
              <a:gd name="connsiteX21" fmla="*/ 206831 w 1785794"/>
              <a:gd name="connsiteY21" fmla="*/ 1389020 h 1447805"/>
              <a:gd name="connsiteX22" fmla="*/ 102328 w 1785794"/>
              <a:gd name="connsiteY22" fmla="*/ 1280162 h 1447805"/>
              <a:gd name="connsiteX23" fmla="*/ 45723 w 1785794"/>
              <a:gd name="connsiteY23" fmla="*/ 1140825 h 1447805"/>
              <a:gd name="connsiteX24" fmla="*/ 3 w 1785794"/>
              <a:gd name="connsiteY24" fmla="*/ 727168 h 1447805"/>
              <a:gd name="connsiteX0" fmla="*/ 4 w 1777444"/>
              <a:gd name="connsiteY0" fmla="*/ 727168 h 1447805"/>
              <a:gd name="connsiteX1" fmla="*/ 35468 w 1777444"/>
              <a:gd name="connsiteY1" fmla="*/ 311606 h 1447805"/>
              <a:gd name="connsiteX2" fmla="*/ 93978 w 1777444"/>
              <a:gd name="connsiteY2" fmla="*/ 171997 h 1447805"/>
              <a:gd name="connsiteX3" fmla="*/ 200658 w 1777444"/>
              <a:gd name="connsiteY3" fmla="*/ 61235 h 1447805"/>
              <a:gd name="connsiteX4" fmla="*/ 420550 w 1777444"/>
              <a:gd name="connsiteY4" fmla="*/ 6534 h 1447805"/>
              <a:gd name="connsiteX5" fmla="*/ 771070 w 1777444"/>
              <a:gd name="connsiteY5" fmla="*/ 63140 h 1447805"/>
              <a:gd name="connsiteX6" fmla="*/ 1330506 w 1777444"/>
              <a:gd name="connsiteY6" fmla="*/ 172176 h 1447805"/>
              <a:gd name="connsiteX7" fmla="*/ 1702887 w 1777444"/>
              <a:gd name="connsiteY7" fmla="*/ 65317 h 1447805"/>
              <a:gd name="connsiteX8" fmla="*/ 1774733 w 1777444"/>
              <a:gd name="connsiteY8" fmla="*/ 2 h 1447805"/>
              <a:gd name="connsiteX9" fmla="*/ 1729013 w 1777444"/>
              <a:gd name="connsiteY9" fmla="*/ 63140 h 1447805"/>
              <a:gd name="connsiteX10" fmla="*/ 1652813 w 1777444"/>
              <a:gd name="connsiteY10" fmla="*/ 180705 h 1447805"/>
              <a:gd name="connsiteX11" fmla="*/ 1574436 w 1777444"/>
              <a:gd name="connsiteY11" fmla="*/ 322220 h 1447805"/>
              <a:gd name="connsiteX12" fmla="*/ 1487350 w 1777444"/>
              <a:gd name="connsiteY12" fmla="*/ 729345 h 1447805"/>
              <a:gd name="connsiteX13" fmla="*/ 1576613 w 1777444"/>
              <a:gd name="connsiteY13" fmla="*/ 1144091 h 1447805"/>
              <a:gd name="connsiteX14" fmla="*/ 1652813 w 1777444"/>
              <a:gd name="connsiteY14" fmla="*/ 1286694 h 1447805"/>
              <a:gd name="connsiteX15" fmla="*/ 1729013 w 1777444"/>
              <a:gd name="connsiteY15" fmla="*/ 1389020 h 1447805"/>
              <a:gd name="connsiteX16" fmla="*/ 1776910 w 1777444"/>
              <a:gd name="connsiteY16" fmla="*/ 1447802 h 1447805"/>
              <a:gd name="connsiteX17" fmla="*/ 1698533 w 1777444"/>
              <a:gd name="connsiteY17" fmla="*/ 1391197 h 1447805"/>
              <a:gd name="connsiteX18" fmla="*/ 1324064 w 1777444"/>
              <a:gd name="connsiteY18" fmla="*/ 1277985 h 1447805"/>
              <a:gd name="connsiteX19" fmla="*/ 763994 w 1777444"/>
              <a:gd name="connsiteY19" fmla="*/ 1390652 h 1447805"/>
              <a:gd name="connsiteX20" fmla="*/ 429258 w 1777444"/>
              <a:gd name="connsiteY20" fmla="*/ 1443448 h 1447805"/>
              <a:gd name="connsiteX21" fmla="*/ 198481 w 1777444"/>
              <a:gd name="connsiteY21" fmla="*/ 1389020 h 1447805"/>
              <a:gd name="connsiteX22" fmla="*/ 93978 w 1777444"/>
              <a:gd name="connsiteY22" fmla="*/ 1280162 h 1447805"/>
              <a:gd name="connsiteX23" fmla="*/ 37373 w 1777444"/>
              <a:gd name="connsiteY23" fmla="*/ 1140825 h 1447805"/>
              <a:gd name="connsiteX24" fmla="*/ 4 w 1777444"/>
              <a:gd name="connsiteY24" fmla="*/ 727168 h 1447805"/>
              <a:gd name="connsiteX0" fmla="*/ 4 w 1777444"/>
              <a:gd name="connsiteY0" fmla="*/ 727168 h 1447805"/>
              <a:gd name="connsiteX1" fmla="*/ 35468 w 1777444"/>
              <a:gd name="connsiteY1" fmla="*/ 311606 h 1447805"/>
              <a:gd name="connsiteX2" fmla="*/ 93978 w 1777444"/>
              <a:gd name="connsiteY2" fmla="*/ 171997 h 1447805"/>
              <a:gd name="connsiteX3" fmla="*/ 200658 w 1777444"/>
              <a:gd name="connsiteY3" fmla="*/ 61235 h 1447805"/>
              <a:gd name="connsiteX4" fmla="*/ 420550 w 1777444"/>
              <a:gd name="connsiteY4" fmla="*/ 6534 h 1447805"/>
              <a:gd name="connsiteX5" fmla="*/ 773158 w 1777444"/>
              <a:gd name="connsiteY5" fmla="*/ 58965 h 1447805"/>
              <a:gd name="connsiteX6" fmla="*/ 1330506 w 1777444"/>
              <a:gd name="connsiteY6" fmla="*/ 172176 h 1447805"/>
              <a:gd name="connsiteX7" fmla="*/ 1702887 w 1777444"/>
              <a:gd name="connsiteY7" fmla="*/ 65317 h 1447805"/>
              <a:gd name="connsiteX8" fmla="*/ 1774733 w 1777444"/>
              <a:gd name="connsiteY8" fmla="*/ 2 h 1447805"/>
              <a:gd name="connsiteX9" fmla="*/ 1729013 w 1777444"/>
              <a:gd name="connsiteY9" fmla="*/ 63140 h 1447805"/>
              <a:gd name="connsiteX10" fmla="*/ 1652813 w 1777444"/>
              <a:gd name="connsiteY10" fmla="*/ 180705 h 1447805"/>
              <a:gd name="connsiteX11" fmla="*/ 1574436 w 1777444"/>
              <a:gd name="connsiteY11" fmla="*/ 322220 h 1447805"/>
              <a:gd name="connsiteX12" fmla="*/ 1487350 w 1777444"/>
              <a:gd name="connsiteY12" fmla="*/ 729345 h 1447805"/>
              <a:gd name="connsiteX13" fmla="*/ 1576613 w 1777444"/>
              <a:gd name="connsiteY13" fmla="*/ 1144091 h 1447805"/>
              <a:gd name="connsiteX14" fmla="*/ 1652813 w 1777444"/>
              <a:gd name="connsiteY14" fmla="*/ 1286694 h 1447805"/>
              <a:gd name="connsiteX15" fmla="*/ 1729013 w 1777444"/>
              <a:gd name="connsiteY15" fmla="*/ 1389020 h 1447805"/>
              <a:gd name="connsiteX16" fmla="*/ 1776910 w 1777444"/>
              <a:gd name="connsiteY16" fmla="*/ 1447802 h 1447805"/>
              <a:gd name="connsiteX17" fmla="*/ 1698533 w 1777444"/>
              <a:gd name="connsiteY17" fmla="*/ 1391197 h 1447805"/>
              <a:gd name="connsiteX18" fmla="*/ 1324064 w 1777444"/>
              <a:gd name="connsiteY18" fmla="*/ 1277985 h 1447805"/>
              <a:gd name="connsiteX19" fmla="*/ 763994 w 1777444"/>
              <a:gd name="connsiteY19" fmla="*/ 1390652 h 1447805"/>
              <a:gd name="connsiteX20" fmla="*/ 429258 w 1777444"/>
              <a:gd name="connsiteY20" fmla="*/ 1443448 h 1447805"/>
              <a:gd name="connsiteX21" fmla="*/ 198481 w 1777444"/>
              <a:gd name="connsiteY21" fmla="*/ 1389020 h 1447805"/>
              <a:gd name="connsiteX22" fmla="*/ 93978 w 1777444"/>
              <a:gd name="connsiteY22" fmla="*/ 1280162 h 1447805"/>
              <a:gd name="connsiteX23" fmla="*/ 37373 w 1777444"/>
              <a:gd name="connsiteY23" fmla="*/ 1140825 h 1447805"/>
              <a:gd name="connsiteX24" fmla="*/ 4 w 1777444"/>
              <a:gd name="connsiteY24" fmla="*/ 727168 h 1447805"/>
              <a:gd name="connsiteX0" fmla="*/ 6 w 1777446"/>
              <a:gd name="connsiteY0" fmla="*/ 727168 h 1447805"/>
              <a:gd name="connsiteX1" fmla="*/ 35470 w 1777446"/>
              <a:gd name="connsiteY1" fmla="*/ 311606 h 1447805"/>
              <a:gd name="connsiteX2" fmla="*/ 93980 w 1777446"/>
              <a:gd name="connsiteY2" fmla="*/ 171997 h 1447805"/>
              <a:gd name="connsiteX3" fmla="*/ 200660 w 1777446"/>
              <a:gd name="connsiteY3" fmla="*/ 61235 h 1447805"/>
              <a:gd name="connsiteX4" fmla="*/ 420552 w 1777446"/>
              <a:gd name="connsiteY4" fmla="*/ 6534 h 1447805"/>
              <a:gd name="connsiteX5" fmla="*/ 773160 w 1777446"/>
              <a:gd name="connsiteY5" fmla="*/ 58965 h 1447805"/>
              <a:gd name="connsiteX6" fmla="*/ 1330508 w 1777446"/>
              <a:gd name="connsiteY6" fmla="*/ 172176 h 1447805"/>
              <a:gd name="connsiteX7" fmla="*/ 1702889 w 1777446"/>
              <a:gd name="connsiteY7" fmla="*/ 65317 h 1447805"/>
              <a:gd name="connsiteX8" fmla="*/ 1774735 w 1777446"/>
              <a:gd name="connsiteY8" fmla="*/ 2 h 1447805"/>
              <a:gd name="connsiteX9" fmla="*/ 1729015 w 1777446"/>
              <a:gd name="connsiteY9" fmla="*/ 63140 h 1447805"/>
              <a:gd name="connsiteX10" fmla="*/ 1652815 w 1777446"/>
              <a:gd name="connsiteY10" fmla="*/ 180705 h 1447805"/>
              <a:gd name="connsiteX11" fmla="*/ 1574438 w 1777446"/>
              <a:gd name="connsiteY11" fmla="*/ 322220 h 1447805"/>
              <a:gd name="connsiteX12" fmla="*/ 1487352 w 1777446"/>
              <a:gd name="connsiteY12" fmla="*/ 729345 h 1447805"/>
              <a:gd name="connsiteX13" fmla="*/ 1576615 w 1777446"/>
              <a:gd name="connsiteY13" fmla="*/ 1144091 h 1447805"/>
              <a:gd name="connsiteX14" fmla="*/ 1652815 w 1777446"/>
              <a:gd name="connsiteY14" fmla="*/ 1286694 h 1447805"/>
              <a:gd name="connsiteX15" fmla="*/ 1729015 w 1777446"/>
              <a:gd name="connsiteY15" fmla="*/ 1389020 h 1447805"/>
              <a:gd name="connsiteX16" fmla="*/ 1776912 w 1777446"/>
              <a:gd name="connsiteY16" fmla="*/ 1447802 h 1447805"/>
              <a:gd name="connsiteX17" fmla="*/ 1698535 w 1777446"/>
              <a:gd name="connsiteY17" fmla="*/ 1391197 h 1447805"/>
              <a:gd name="connsiteX18" fmla="*/ 1324066 w 1777446"/>
              <a:gd name="connsiteY18" fmla="*/ 1277985 h 1447805"/>
              <a:gd name="connsiteX19" fmla="*/ 763996 w 1777446"/>
              <a:gd name="connsiteY19" fmla="*/ 1390652 h 1447805"/>
              <a:gd name="connsiteX20" fmla="*/ 429260 w 1777446"/>
              <a:gd name="connsiteY20" fmla="*/ 1443448 h 1447805"/>
              <a:gd name="connsiteX21" fmla="*/ 198483 w 1777446"/>
              <a:gd name="connsiteY21" fmla="*/ 1389020 h 1447805"/>
              <a:gd name="connsiteX22" fmla="*/ 93980 w 1777446"/>
              <a:gd name="connsiteY22" fmla="*/ 1280162 h 1447805"/>
              <a:gd name="connsiteX23" fmla="*/ 37375 w 1777446"/>
              <a:gd name="connsiteY23" fmla="*/ 1140825 h 1447805"/>
              <a:gd name="connsiteX24" fmla="*/ 6 w 1777446"/>
              <a:gd name="connsiteY24" fmla="*/ 727168 h 1447805"/>
              <a:gd name="connsiteX0" fmla="*/ 6 w 1777446"/>
              <a:gd name="connsiteY0" fmla="*/ 727168 h 1447805"/>
              <a:gd name="connsiteX1" fmla="*/ 35470 w 1777446"/>
              <a:gd name="connsiteY1" fmla="*/ 311606 h 1447805"/>
              <a:gd name="connsiteX2" fmla="*/ 93980 w 1777446"/>
              <a:gd name="connsiteY2" fmla="*/ 171997 h 1447805"/>
              <a:gd name="connsiteX3" fmla="*/ 200660 w 1777446"/>
              <a:gd name="connsiteY3" fmla="*/ 61235 h 1447805"/>
              <a:gd name="connsiteX4" fmla="*/ 420552 w 1777446"/>
              <a:gd name="connsiteY4" fmla="*/ 6534 h 1447805"/>
              <a:gd name="connsiteX5" fmla="*/ 773160 w 1777446"/>
              <a:gd name="connsiteY5" fmla="*/ 58965 h 1447805"/>
              <a:gd name="connsiteX6" fmla="*/ 1330508 w 1777446"/>
              <a:gd name="connsiteY6" fmla="*/ 172176 h 1447805"/>
              <a:gd name="connsiteX7" fmla="*/ 1702889 w 1777446"/>
              <a:gd name="connsiteY7" fmla="*/ 65317 h 1447805"/>
              <a:gd name="connsiteX8" fmla="*/ 1774735 w 1777446"/>
              <a:gd name="connsiteY8" fmla="*/ 2 h 1447805"/>
              <a:gd name="connsiteX9" fmla="*/ 1729015 w 1777446"/>
              <a:gd name="connsiteY9" fmla="*/ 63140 h 1447805"/>
              <a:gd name="connsiteX10" fmla="*/ 1652815 w 1777446"/>
              <a:gd name="connsiteY10" fmla="*/ 180705 h 1447805"/>
              <a:gd name="connsiteX11" fmla="*/ 1574438 w 1777446"/>
              <a:gd name="connsiteY11" fmla="*/ 322220 h 1447805"/>
              <a:gd name="connsiteX12" fmla="*/ 1487352 w 1777446"/>
              <a:gd name="connsiteY12" fmla="*/ 729345 h 1447805"/>
              <a:gd name="connsiteX13" fmla="*/ 1576615 w 1777446"/>
              <a:gd name="connsiteY13" fmla="*/ 1144091 h 1447805"/>
              <a:gd name="connsiteX14" fmla="*/ 1652815 w 1777446"/>
              <a:gd name="connsiteY14" fmla="*/ 1286694 h 1447805"/>
              <a:gd name="connsiteX15" fmla="*/ 1729015 w 1777446"/>
              <a:gd name="connsiteY15" fmla="*/ 1389020 h 1447805"/>
              <a:gd name="connsiteX16" fmla="*/ 1776912 w 1777446"/>
              <a:gd name="connsiteY16" fmla="*/ 1447802 h 1447805"/>
              <a:gd name="connsiteX17" fmla="*/ 1698535 w 1777446"/>
              <a:gd name="connsiteY17" fmla="*/ 1391197 h 1447805"/>
              <a:gd name="connsiteX18" fmla="*/ 1324066 w 1777446"/>
              <a:gd name="connsiteY18" fmla="*/ 1277985 h 1447805"/>
              <a:gd name="connsiteX19" fmla="*/ 763996 w 1777446"/>
              <a:gd name="connsiteY19" fmla="*/ 1390652 h 1447805"/>
              <a:gd name="connsiteX20" fmla="*/ 429260 w 1777446"/>
              <a:gd name="connsiteY20" fmla="*/ 1443448 h 1447805"/>
              <a:gd name="connsiteX21" fmla="*/ 198483 w 1777446"/>
              <a:gd name="connsiteY21" fmla="*/ 1389020 h 1447805"/>
              <a:gd name="connsiteX22" fmla="*/ 93980 w 1777446"/>
              <a:gd name="connsiteY22" fmla="*/ 1280162 h 1447805"/>
              <a:gd name="connsiteX23" fmla="*/ 37375 w 1777446"/>
              <a:gd name="connsiteY23" fmla="*/ 1140825 h 1447805"/>
              <a:gd name="connsiteX24" fmla="*/ 6 w 1777446"/>
              <a:gd name="connsiteY24" fmla="*/ 727168 h 1447805"/>
              <a:gd name="connsiteX0" fmla="*/ 6 w 1777446"/>
              <a:gd name="connsiteY0" fmla="*/ 727168 h 1447805"/>
              <a:gd name="connsiteX1" fmla="*/ 35470 w 1777446"/>
              <a:gd name="connsiteY1" fmla="*/ 311606 h 1447805"/>
              <a:gd name="connsiteX2" fmla="*/ 93980 w 1777446"/>
              <a:gd name="connsiteY2" fmla="*/ 171997 h 1447805"/>
              <a:gd name="connsiteX3" fmla="*/ 200660 w 1777446"/>
              <a:gd name="connsiteY3" fmla="*/ 61235 h 1447805"/>
              <a:gd name="connsiteX4" fmla="*/ 420552 w 1777446"/>
              <a:gd name="connsiteY4" fmla="*/ 6534 h 1447805"/>
              <a:gd name="connsiteX5" fmla="*/ 773160 w 1777446"/>
              <a:gd name="connsiteY5" fmla="*/ 58965 h 1447805"/>
              <a:gd name="connsiteX6" fmla="*/ 1330508 w 1777446"/>
              <a:gd name="connsiteY6" fmla="*/ 172176 h 1447805"/>
              <a:gd name="connsiteX7" fmla="*/ 1702889 w 1777446"/>
              <a:gd name="connsiteY7" fmla="*/ 65317 h 1447805"/>
              <a:gd name="connsiteX8" fmla="*/ 1774735 w 1777446"/>
              <a:gd name="connsiteY8" fmla="*/ 2 h 1447805"/>
              <a:gd name="connsiteX9" fmla="*/ 1729015 w 1777446"/>
              <a:gd name="connsiteY9" fmla="*/ 63140 h 1447805"/>
              <a:gd name="connsiteX10" fmla="*/ 1652815 w 1777446"/>
              <a:gd name="connsiteY10" fmla="*/ 180705 h 1447805"/>
              <a:gd name="connsiteX11" fmla="*/ 1574438 w 1777446"/>
              <a:gd name="connsiteY11" fmla="*/ 322220 h 1447805"/>
              <a:gd name="connsiteX12" fmla="*/ 1487352 w 1777446"/>
              <a:gd name="connsiteY12" fmla="*/ 729345 h 1447805"/>
              <a:gd name="connsiteX13" fmla="*/ 1576615 w 1777446"/>
              <a:gd name="connsiteY13" fmla="*/ 1144091 h 1447805"/>
              <a:gd name="connsiteX14" fmla="*/ 1652815 w 1777446"/>
              <a:gd name="connsiteY14" fmla="*/ 1286694 h 1447805"/>
              <a:gd name="connsiteX15" fmla="*/ 1729015 w 1777446"/>
              <a:gd name="connsiteY15" fmla="*/ 1389020 h 1447805"/>
              <a:gd name="connsiteX16" fmla="*/ 1776912 w 1777446"/>
              <a:gd name="connsiteY16" fmla="*/ 1447802 h 1447805"/>
              <a:gd name="connsiteX17" fmla="*/ 1698535 w 1777446"/>
              <a:gd name="connsiteY17" fmla="*/ 1391197 h 1447805"/>
              <a:gd name="connsiteX18" fmla="*/ 1324066 w 1777446"/>
              <a:gd name="connsiteY18" fmla="*/ 1277985 h 1447805"/>
              <a:gd name="connsiteX19" fmla="*/ 763996 w 1777446"/>
              <a:gd name="connsiteY19" fmla="*/ 1390652 h 1447805"/>
              <a:gd name="connsiteX20" fmla="*/ 429260 w 1777446"/>
              <a:gd name="connsiteY20" fmla="*/ 1443448 h 1447805"/>
              <a:gd name="connsiteX21" fmla="*/ 198483 w 1777446"/>
              <a:gd name="connsiteY21" fmla="*/ 1389020 h 1447805"/>
              <a:gd name="connsiteX22" fmla="*/ 93980 w 1777446"/>
              <a:gd name="connsiteY22" fmla="*/ 1280162 h 1447805"/>
              <a:gd name="connsiteX23" fmla="*/ 37375 w 1777446"/>
              <a:gd name="connsiteY23" fmla="*/ 1140825 h 1447805"/>
              <a:gd name="connsiteX24" fmla="*/ 6 w 1777446"/>
              <a:gd name="connsiteY24" fmla="*/ 727168 h 1447805"/>
              <a:gd name="connsiteX0" fmla="*/ 6 w 1777446"/>
              <a:gd name="connsiteY0" fmla="*/ 727168 h 1447805"/>
              <a:gd name="connsiteX1" fmla="*/ 35470 w 1777446"/>
              <a:gd name="connsiteY1" fmla="*/ 311606 h 1447805"/>
              <a:gd name="connsiteX2" fmla="*/ 93980 w 1777446"/>
              <a:gd name="connsiteY2" fmla="*/ 171997 h 1447805"/>
              <a:gd name="connsiteX3" fmla="*/ 200660 w 1777446"/>
              <a:gd name="connsiteY3" fmla="*/ 61235 h 1447805"/>
              <a:gd name="connsiteX4" fmla="*/ 420552 w 1777446"/>
              <a:gd name="connsiteY4" fmla="*/ 6534 h 1447805"/>
              <a:gd name="connsiteX5" fmla="*/ 773160 w 1777446"/>
              <a:gd name="connsiteY5" fmla="*/ 58965 h 1447805"/>
              <a:gd name="connsiteX6" fmla="*/ 1330508 w 1777446"/>
              <a:gd name="connsiteY6" fmla="*/ 172176 h 1447805"/>
              <a:gd name="connsiteX7" fmla="*/ 1702889 w 1777446"/>
              <a:gd name="connsiteY7" fmla="*/ 65317 h 1447805"/>
              <a:gd name="connsiteX8" fmla="*/ 1774735 w 1777446"/>
              <a:gd name="connsiteY8" fmla="*/ 2 h 1447805"/>
              <a:gd name="connsiteX9" fmla="*/ 1729015 w 1777446"/>
              <a:gd name="connsiteY9" fmla="*/ 63140 h 1447805"/>
              <a:gd name="connsiteX10" fmla="*/ 1652815 w 1777446"/>
              <a:gd name="connsiteY10" fmla="*/ 180705 h 1447805"/>
              <a:gd name="connsiteX11" fmla="*/ 1574438 w 1777446"/>
              <a:gd name="connsiteY11" fmla="*/ 322220 h 1447805"/>
              <a:gd name="connsiteX12" fmla="*/ 1487352 w 1777446"/>
              <a:gd name="connsiteY12" fmla="*/ 729345 h 1447805"/>
              <a:gd name="connsiteX13" fmla="*/ 1576615 w 1777446"/>
              <a:gd name="connsiteY13" fmla="*/ 1144091 h 1447805"/>
              <a:gd name="connsiteX14" fmla="*/ 1652815 w 1777446"/>
              <a:gd name="connsiteY14" fmla="*/ 1286694 h 1447805"/>
              <a:gd name="connsiteX15" fmla="*/ 1729015 w 1777446"/>
              <a:gd name="connsiteY15" fmla="*/ 1389020 h 1447805"/>
              <a:gd name="connsiteX16" fmla="*/ 1776912 w 1777446"/>
              <a:gd name="connsiteY16" fmla="*/ 1447802 h 1447805"/>
              <a:gd name="connsiteX17" fmla="*/ 1698535 w 1777446"/>
              <a:gd name="connsiteY17" fmla="*/ 1391197 h 1447805"/>
              <a:gd name="connsiteX18" fmla="*/ 1324066 w 1777446"/>
              <a:gd name="connsiteY18" fmla="*/ 1277985 h 1447805"/>
              <a:gd name="connsiteX19" fmla="*/ 763996 w 1777446"/>
              <a:gd name="connsiteY19" fmla="*/ 1390652 h 1447805"/>
              <a:gd name="connsiteX20" fmla="*/ 429260 w 1777446"/>
              <a:gd name="connsiteY20" fmla="*/ 1443448 h 1447805"/>
              <a:gd name="connsiteX21" fmla="*/ 198483 w 1777446"/>
              <a:gd name="connsiteY21" fmla="*/ 1389020 h 1447805"/>
              <a:gd name="connsiteX22" fmla="*/ 93980 w 1777446"/>
              <a:gd name="connsiteY22" fmla="*/ 1280162 h 1447805"/>
              <a:gd name="connsiteX23" fmla="*/ 37375 w 1777446"/>
              <a:gd name="connsiteY23" fmla="*/ 1140825 h 1447805"/>
              <a:gd name="connsiteX24" fmla="*/ 6 w 1777446"/>
              <a:gd name="connsiteY24" fmla="*/ 727168 h 1447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777446" h="1447805">
                <a:moveTo>
                  <a:pt x="6" y="727168"/>
                </a:moveTo>
                <a:cubicBezTo>
                  <a:pt x="-311" y="588965"/>
                  <a:pt x="11495" y="398592"/>
                  <a:pt x="35470" y="311606"/>
                </a:cubicBezTo>
                <a:cubicBezTo>
                  <a:pt x="59445" y="224620"/>
                  <a:pt x="66448" y="219441"/>
                  <a:pt x="93980" y="171997"/>
                </a:cubicBezTo>
                <a:cubicBezTo>
                  <a:pt x="121512" y="124553"/>
                  <a:pt x="143461" y="99896"/>
                  <a:pt x="200660" y="61235"/>
                </a:cubicBezTo>
                <a:cubicBezTo>
                  <a:pt x="257859" y="22574"/>
                  <a:pt x="325135" y="6912"/>
                  <a:pt x="420552" y="6534"/>
                </a:cubicBezTo>
                <a:cubicBezTo>
                  <a:pt x="515969" y="6156"/>
                  <a:pt x="621501" y="31358"/>
                  <a:pt x="773160" y="58965"/>
                </a:cubicBezTo>
                <a:cubicBezTo>
                  <a:pt x="924819" y="86572"/>
                  <a:pt x="1175553" y="171117"/>
                  <a:pt x="1330508" y="172176"/>
                </a:cubicBezTo>
                <a:cubicBezTo>
                  <a:pt x="1485463" y="173235"/>
                  <a:pt x="1628851" y="94013"/>
                  <a:pt x="1702889" y="65317"/>
                </a:cubicBezTo>
                <a:cubicBezTo>
                  <a:pt x="1776927" y="36621"/>
                  <a:pt x="1770381" y="365"/>
                  <a:pt x="1774735" y="2"/>
                </a:cubicBezTo>
                <a:cubicBezTo>
                  <a:pt x="1779089" y="-361"/>
                  <a:pt x="1749335" y="33023"/>
                  <a:pt x="1729015" y="63140"/>
                </a:cubicBezTo>
                <a:cubicBezTo>
                  <a:pt x="1708695" y="93257"/>
                  <a:pt x="1678578" y="137525"/>
                  <a:pt x="1652815" y="180705"/>
                </a:cubicBezTo>
                <a:cubicBezTo>
                  <a:pt x="1627052" y="223885"/>
                  <a:pt x="1611299" y="233101"/>
                  <a:pt x="1574438" y="322220"/>
                </a:cubicBezTo>
                <a:cubicBezTo>
                  <a:pt x="1537577" y="411339"/>
                  <a:pt x="1486989" y="592367"/>
                  <a:pt x="1487352" y="729345"/>
                </a:cubicBezTo>
                <a:cubicBezTo>
                  <a:pt x="1487715" y="866323"/>
                  <a:pt x="1545228" y="1055009"/>
                  <a:pt x="1576615" y="1144091"/>
                </a:cubicBezTo>
                <a:cubicBezTo>
                  <a:pt x="1608002" y="1233173"/>
                  <a:pt x="1627415" y="1245873"/>
                  <a:pt x="1652815" y="1286694"/>
                </a:cubicBezTo>
                <a:cubicBezTo>
                  <a:pt x="1678215" y="1327515"/>
                  <a:pt x="1708332" y="1362169"/>
                  <a:pt x="1729015" y="1389020"/>
                </a:cubicBezTo>
                <a:cubicBezTo>
                  <a:pt x="1749698" y="1415871"/>
                  <a:pt x="1781992" y="1447439"/>
                  <a:pt x="1776912" y="1447802"/>
                </a:cubicBezTo>
                <a:cubicBezTo>
                  <a:pt x="1771832" y="1448165"/>
                  <a:pt x="1774009" y="1419500"/>
                  <a:pt x="1698535" y="1391197"/>
                </a:cubicBezTo>
                <a:cubicBezTo>
                  <a:pt x="1623061" y="1362894"/>
                  <a:pt x="1479822" y="1278076"/>
                  <a:pt x="1324066" y="1277985"/>
                </a:cubicBezTo>
                <a:cubicBezTo>
                  <a:pt x="1168310" y="1277894"/>
                  <a:pt x="913130" y="1363075"/>
                  <a:pt x="763996" y="1390652"/>
                </a:cubicBezTo>
                <a:cubicBezTo>
                  <a:pt x="614862" y="1418229"/>
                  <a:pt x="523512" y="1443720"/>
                  <a:pt x="429260" y="1443448"/>
                </a:cubicBezTo>
                <a:cubicBezTo>
                  <a:pt x="335008" y="1443176"/>
                  <a:pt x="254363" y="1416234"/>
                  <a:pt x="198483" y="1389020"/>
                </a:cubicBezTo>
                <a:cubicBezTo>
                  <a:pt x="142603" y="1361806"/>
                  <a:pt x="120831" y="1321528"/>
                  <a:pt x="93980" y="1280162"/>
                </a:cubicBezTo>
                <a:cubicBezTo>
                  <a:pt x="67129" y="1238796"/>
                  <a:pt x="72433" y="1252387"/>
                  <a:pt x="37375" y="1140825"/>
                </a:cubicBezTo>
                <a:cubicBezTo>
                  <a:pt x="2317" y="1029263"/>
                  <a:pt x="323" y="865371"/>
                  <a:pt x="6" y="727168"/>
                </a:cubicBezTo>
                <a:close/>
              </a:path>
            </a:pathLst>
          </a:custGeom>
          <a:noFill/>
          <a:ln w="952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18" name="CasellaDiTesto 417">
            <a:extLst>
              <a:ext uri="{FF2B5EF4-FFF2-40B4-BE49-F238E27FC236}">
                <a16:creationId xmlns:a16="http://schemas.microsoft.com/office/drawing/2014/main" id="{0E00FE25-5325-4F1D-81CE-3E8ABC871882}"/>
              </a:ext>
            </a:extLst>
          </p:cNvPr>
          <p:cNvSpPr txBox="1"/>
          <p:nvPr/>
        </p:nvSpPr>
        <p:spPr>
          <a:xfrm>
            <a:off x="6239488" y="682612"/>
            <a:ext cx="360000" cy="360000"/>
          </a:xfrm>
          <a:prstGeom prst="rect">
            <a:avLst/>
          </a:prstGeom>
          <a:noFill/>
          <a:ln w="3175">
            <a:solidFill>
              <a:srgbClr val="00B0F0"/>
            </a:solidFill>
          </a:ln>
        </p:spPr>
        <p:txBody>
          <a:bodyPr wrap="square" rtlCol="0">
            <a:spAutoFit/>
          </a:bodyPr>
          <a:lstStyle/>
          <a:p>
            <a:r>
              <a:rPr lang="it-IT" dirty="0">
                <a:solidFill>
                  <a:srgbClr val="00B0F0"/>
                </a:solidFill>
              </a:rPr>
              <a:t>2</a:t>
            </a:r>
          </a:p>
        </p:txBody>
      </p:sp>
      <p:cxnSp>
        <p:nvCxnSpPr>
          <p:cNvPr id="24" name="Connettore a gomito 23">
            <a:extLst>
              <a:ext uri="{FF2B5EF4-FFF2-40B4-BE49-F238E27FC236}">
                <a16:creationId xmlns:a16="http://schemas.microsoft.com/office/drawing/2014/main" id="{6A5EC688-2352-48F0-B4D1-1330C64AF591}"/>
              </a:ext>
            </a:extLst>
          </p:cNvPr>
          <p:cNvCxnSpPr>
            <a:cxnSpLocks/>
            <a:stCxn id="418" idx="3"/>
            <a:endCxn id="57" idx="3"/>
          </p:cNvCxnSpPr>
          <p:nvPr/>
        </p:nvCxnSpPr>
        <p:spPr>
          <a:xfrm>
            <a:off x="6599488" y="862612"/>
            <a:ext cx="3217174" cy="808533"/>
          </a:xfrm>
          <a:prstGeom prst="bentConnector3">
            <a:avLst>
              <a:gd name="adj1" fmla="val 100040"/>
            </a:avLst>
          </a:prstGeom>
          <a:ln w="31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sp>
        <p:nvSpPr>
          <p:cNvPr id="419" name="CasellaDiTesto 418">
            <a:extLst>
              <a:ext uri="{FF2B5EF4-FFF2-40B4-BE49-F238E27FC236}">
                <a16:creationId xmlns:a16="http://schemas.microsoft.com/office/drawing/2014/main" id="{8D425F1B-E6C0-470A-85B6-36CC6686A055}"/>
              </a:ext>
            </a:extLst>
          </p:cNvPr>
          <p:cNvSpPr txBox="1"/>
          <p:nvPr/>
        </p:nvSpPr>
        <p:spPr>
          <a:xfrm>
            <a:off x="7317827" y="1598852"/>
            <a:ext cx="360000" cy="360000"/>
          </a:xfrm>
          <a:prstGeom prst="rect">
            <a:avLst/>
          </a:prstGeom>
          <a:noFill/>
          <a:ln w="3175">
            <a:solidFill>
              <a:srgbClr val="00B050"/>
            </a:solidFill>
          </a:ln>
        </p:spPr>
        <p:txBody>
          <a:bodyPr wrap="square" rtlCol="0">
            <a:spAutoFit/>
          </a:bodyPr>
          <a:lstStyle/>
          <a:p>
            <a:r>
              <a:rPr lang="it-IT" dirty="0">
                <a:solidFill>
                  <a:srgbClr val="00B050"/>
                </a:solidFill>
              </a:rPr>
              <a:t>1</a:t>
            </a:r>
          </a:p>
        </p:txBody>
      </p:sp>
      <p:cxnSp>
        <p:nvCxnSpPr>
          <p:cNvPr id="63" name="Connettore 2 62">
            <a:extLst>
              <a:ext uri="{FF2B5EF4-FFF2-40B4-BE49-F238E27FC236}">
                <a16:creationId xmlns:a16="http://schemas.microsoft.com/office/drawing/2014/main" id="{E7E44B90-8A81-486C-B904-AB8B33092DDB}"/>
              </a:ext>
            </a:extLst>
          </p:cNvPr>
          <p:cNvCxnSpPr>
            <a:stCxn id="419" idx="3"/>
          </p:cNvCxnSpPr>
          <p:nvPr/>
        </p:nvCxnSpPr>
        <p:spPr>
          <a:xfrm>
            <a:off x="7677827" y="1778852"/>
            <a:ext cx="1361576" cy="11344"/>
          </a:xfrm>
          <a:prstGeom prst="straightConnector1">
            <a:avLst/>
          </a:prstGeom>
          <a:ln w="3175">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81" name="Connettore 2 480">
            <a:extLst>
              <a:ext uri="{FF2B5EF4-FFF2-40B4-BE49-F238E27FC236}">
                <a16:creationId xmlns:a16="http://schemas.microsoft.com/office/drawing/2014/main" id="{28DA57A3-67A3-465C-AAE2-1383D30CF17A}"/>
              </a:ext>
            </a:extLst>
          </p:cNvPr>
          <p:cNvCxnSpPr>
            <a:cxnSpLocks/>
            <a:stCxn id="419" idx="3"/>
            <a:endCxn id="6" idx="1"/>
          </p:cNvCxnSpPr>
          <p:nvPr/>
        </p:nvCxnSpPr>
        <p:spPr>
          <a:xfrm>
            <a:off x="7677827" y="1778852"/>
            <a:ext cx="1609681" cy="3038460"/>
          </a:xfrm>
          <a:prstGeom prst="straightConnector1">
            <a:avLst/>
          </a:prstGeom>
          <a:ln w="3175">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20" name="Connettore diritto 419">
            <a:extLst>
              <a:ext uri="{FF2B5EF4-FFF2-40B4-BE49-F238E27FC236}">
                <a16:creationId xmlns:a16="http://schemas.microsoft.com/office/drawing/2014/main" id="{3239C3DB-26B7-476F-8575-8FD158E97F19}"/>
              </a:ext>
            </a:extLst>
          </p:cNvPr>
          <p:cNvCxnSpPr>
            <a:cxnSpLocks/>
          </p:cNvCxnSpPr>
          <p:nvPr/>
        </p:nvCxnSpPr>
        <p:spPr>
          <a:xfrm>
            <a:off x="5012436" y="3347716"/>
            <a:ext cx="2176713" cy="1257367"/>
          </a:xfrm>
          <a:prstGeom prst="line">
            <a:avLst/>
          </a:prstGeom>
          <a:ln w="3175">
            <a:solidFill>
              <a:srgbClr val="00B050"/>
            </a:solidFill>
            <a:prstDash val="lgDash"/>
          </a:ln>
        </p:spPr>
        <p:style>
          <a:lnRef idx="1">
            <a:schemeClr val="accent1"/>
          </a:lnRef>
          <a:fillRef idx="0">
            <a:schemeClr val="accent1"/>
          </a:fillRef>
          <a:effectRef idx="0">
            <a:schemeClr val="accent1"/>
          </a:effectRef>
          <a:fontRef idx="minor">
            <a:schemeClr val="tx1"/>
          </a:fontRef>
        </p:style>
      </p:cxnSp>
      <p:cxnSp>
        <p:nvCxnSpPr>
          <p:cNvPr id="491" name="Connettore diritto 490">
            <a:extLst>
              <a:ext uri="{FF2B5EF4-FFF2-40B4-BE49-F238E27FC236}">
                <a16:creationId xmlns:a16="http://schemas.microsoft.com/office/drawing/2014/main" id="{9E73584C-BA49-46C0-AC2C-FF1226D04C6B}"/>
              </a:ext>
            </a:extLst>
          </p:cNvPr>
          <p:cNvCxnSpPr>
            <a:cxnSpLocks/>
          </p:cNvCxnSpPr>
          <p:nvPr/>
        </p:nvCxnSpPr>
        <p:spPr>
          <a:xfrm>
            <a:off x="5660170" y="2263766"/>
            <a:ext cx="2176713" cy="1257367"/>
          </a:xfrm>
          <a:prstGeom prst="line">
            <a:avLst/>
          </a:prstGeom>
          <a:ln w="3175">
            <a:solidFill>
              <a:srgbClr val="00B050"/>
            </a:solidFill>
            <a:prstDash val="lgDash"/>
          </a:ln>
        </p:spPr>
        <p:style>
          <a:lnRef idx="1">
            <a:schemeClr val="accent1"/>
          </a:lnRef>
          <a:fillRef idx="0">
            <a:schemeClr val="accent1"/>
          </a:fillRef>
          <a:effectRef idx="0">
            <a:schemeClr val="accent1"/>
          </a:effectRef>
          <a:fontRef idx="minor">
            <a:schemeClr val="tx1"/>
          </a:fontRef>
        </p:style>
      </p:cxnSp>
      <p:sp>
        <p:nvSpPr>
          <p:cNvPr id="512" name="CasellaDiTesto 511">
            <a:extLst>
              <a:ext uri="{FF2B5EF4-FFF2-40B4-BE49-F238E27FC236}">
                <a16:creationId xmlns:a16="http://schemas.microsoft.com/office/drawing/2014/main" id="{62123C64-0A66-4FE3-8E3E-9590ABDC9E18}"/>
              </a:ext>
            </a:extLst>
          </p:cNvPr>
          <p:cNvSpPr txBox="1"/>
          <p:nvPr/>
        </p:nvSpPr>
        <p:spPr>
          <a:xfrm>
            <a:off x="11735471" y="2931255"/>
            <a:ext cx="398533" cy="369332"/>
          </a:xfrm>
          <a:prstGeom prst="rect">
            <a:avLst/>
          </a:prstGeom>
          <a:noFill/>
        </p:spPr>
        <p:txBody>
          <a:bodyPr wrap="square" rtlCol="0">
            <a:spAutoFit/>
          </a:bodyPr>
          <a:lstStyle/>
          <a:p>
            <a:r>
              <a:rPr lang="it-IT" dirty="0"/>
              <a:t>lt</a:t>
            </a:r>
          </a:p>
        </p:txBody>
      </p:sp>
      <p:sp>
        <p:nvSpPr>
          <p:cNvPr id="513" name="CasellaDiTesto 512">
            <a:extLst>
              <a:ext uri="{FF2B5EF4-FFF2-40B4-BE49-F238E27FC236}">
                <a16:creationId xmlns:a16="http://schemas.microsoft.com/office/drawing/2014/main" id="{2C51BA7A-BAA2-4242-9FB5-447320713306}"/>
              </a:ext>
            </a:extLst>
          </p:cNvPr>
          <p:cNvSpPr txBox="1"/>
          <p:nvPr/>
        </p:nvSpPr>
        <p:spPr>
          <a:xfrm rot="-3540000">
            <a:off x="6455856" y="4983177"/>
            <a:ext cx="398533" cy="369332"/>
          </a:xfrm>
          <a:prstGeom prst="rect">
            <a:avLst/>
          </a:prstGeom>
          <a:noFill/>
        </p:spPr>
        <p:txBody>
          <a:bodyPr wrap="square" rtlCol="0">
            <a:spAutoFit/>
          </a:bodyPr>
          <a:lstStyle/>
          <a:p>
            <a:r>
              <a:rPr lang="it-IT" dirty="0"/>
              <a:t>lt</a:t>
            </a:r>
          </a:p>
        </p:txBody>
      </p:sp>
      <p:grpSp>
        <p:nvGrpSpPr>
          <p:cNvPr id="53" name="Gruppo 52">
            <a:extLst>
              <a:ext uri="{FF2B5EF4-FFF2-40B4-BE49-F238E27FC236}">
                <a16:creationId xmlns:a16="http://schemas.microsoft.com/office/drawing/2014/main" id="{F7812DF4-069C-42D5-A837-956C054E3EE2}"/>
              </a:ext>
            </a:extLst>
          </p:cNvPr>
          <p:cNvGrpSpPr/>
          <p:nvPr/>
        </p:nvGrpSpPr>
        <p:grpSpPr>
          <a:xfrm>
            <a:off x="9138745" y="1601302"/>
            <a:ext cx="1393961" cy="860605"/>
            <a:chOff x="9138745" y="1601302"/>
            <a:chExt cx="1393961" cy="860605"/>
          </a:xfrm>
        </p:grpSpPr>
        <p:cxnSp>
          <p:nvCxnSpPr>
            <p:cNvPr id="37" name="Connettore diritto 36">
              <a:extLst>
                <a:ext uri="{FF2B5EF4-FFF2-40B4-BE49-F238E27FC236}">
                  <a16:creationId xmlns:a16="http://schemas.microsoft.com/office/drawing/2014/main" id="{E725874E-CF08-4E40-A356-042C6B394602}"/>
                </a:ext>
              </a:extLst>
            </p:cNvPr>
            <p:cNvCxnSpPr>
              <a:cxnSpLocks/>
              <a:stCxn id="57" idx="0"/>
              <a:endCxn id="417" idx="12"/>
            </p:cNvCxnSpPr>
            <p:nvPr/>
          </p:nvCxnSpPr>
          <p:spPr>
            <a:xfrm>
              <a:off x="9138745" y="2025869"/>
              <a:ext cx="1393961" cy="5405"/>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nvGrpSpPr>
            <p:cNvPr id="514" name="Gruppo 513">
              <a:extLst>
                <a:ext uri="{FF2B5EF4-FFF2-40B4-BE49-F238E27FC236}">
                  <a16:creationId xmlns:a16="http://schemas.microsoft.com/office/drawing/2014/main" id="{5EE0DA34-76E4-421B-AEED-21EEA02660F5}"/>
                </a:ext>
              </a:extLst>
            </p:cNvPr>
            <p:cNvGrpSpPr/>
            <p:nvPr/>
          </p:nvGrpSpPr>
          <p:grpSpPr>
            <a:xfrm>
              <a:off x="9142650" y="1601302"/>
              <a:ext cx="1058387" cy="860605"/>
              <a:chOff x="6075023" y="1601302"/>
              <a:chExt cx="883269" cy="860605"/>
            </a:xfrm>
          </p:grpSpPr>
          <p:grpSp>
            <p:nvGrpSpPr>
              <p:cNvPr id="516" name="Gruppo 515">
                <a:extLst>
                  <a:ext uri="{FF2B5EF4-FFF2-40B4-BE49-F238E27FC236}">
                    <a16:creationId xmlns:a16="http://schemas.microsoft.com/office/drawing/2014/main" id="{D4A69D67-9C13-4AE6-BF52-AEC536D665C3}"/>
                  </a:ext>
                </a:extLst>
              </p:cNvPr>
              <p:cNvGrpSpPr/>
              <p:nvPr/>
            </p:nvGrpSpPr>
            <p:grpSpPr>
              <a:xfrm>
                <a:off x="6075023" y="1601302"/>
                <a:ext cx="883269" cy="356524"/>
                <a:chOff x="6075023" y="1601302"/>
                <a:chExt cx="883269" cy="356524"/>
              </a:xfrm>
            </p:grpSpPr>
            <p:cxnSp>
              <p:nvCxnSpPr>
                <p:cNvPr id="528" name="Connettore diritto 527">
                  <a:extLst>
                    <a:ext uri="{FF2B5EF4-FFF2-40B4-BE49-F238E27FC236}">
                      <a16:creationId xmlns:a16="http://schemas.microsoft.com/office/drawing/2014/main" id="{053888B7-C243-45E8-A7D5-0D3B5F9AA8C4}"/>
                    </a:ext>
                  </a:extLst>
                </p:cNvPr>
                <p:cNvCxnSpPr>
                  <a:cxnSpLocks/>
                </p:cNvCxnSpPr>
                <p:nvPr/>
              </p:nvCxnSpPr>
              <p:spPr>
                <a:xfrm>
                  <a:off x="6134988" y="1716957"/>
                  <a:ext cx="558815"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29" name="Connettore diritto 528">
                  <a:extLst>
                    <a:ext uri="{FF2B5EF4-FFF2-40B4-BE49-F238E27FC236}">
                      <a16:creationId xmlns:a16="http://schemas.microsoft.com/office/drawing/2014/main" id="{8580BE4D-B850-422C-915D-A109FF8969F5}"/>
                    </a:ext>
                  </a:extLst>
                </p:cNvPr>
                <p:cNvCxnSpPr/>
                <p:nvPr/>
              </p:nvCxnSpPr>
              <p:spPr>
                <a:xfrm>
                  <a:off x="6106351" y="1800298"/>
                  <a:ext cx="678976"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30" name="Connettore diritto 529">
                  <a:extLst>
                    <a:ext uri="{FF2B5EF4-FFF2-40B4-BE49-F238E27FC236}">
                      <a16:creationId xmlns:a16="http://schemas.microsoft.com/office/drawing/2014/main" id="{F4A0CBF4-20D3-4A5F-B16C-202476FC4600}"/>
                    </a:ext>
                  </a:extLst>
                </p:cNvPr>
                <p:cNvCxnSpPr>
                  <a:cxnSpLocks/>
                </p:cNvCxnSpPr>
                <p:nvPr/>
              </p:nvCxnSpPr>
              <p:spPr>
                <a:xfrm>
                  <a:off x="6088572" y="1897178"/>
                  <a:ext cx="79314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31" name="Connettore diritto 530">
                  <a:extLst>
                    <a:ext uri="{FF2B5EF4-FFF2-40B4-BE49-F238E27FC236}">
                      <a16:creationId xmlns:a16="http://schemas.microsoft.com/office/drawing/2014/main" id="{327A6604-FB0B-4DCD-9C56-4E1E252079D9}"/>
                    </a:ext>
                  </a:extLst>
                </p:cNvPr>
                <p:cNvCxnSpPr>
                  <a:cxnSpLocks/>
                </p:cNvCxnSpPr>
                <p:nvPr/>
              </p:nvCxnSpPr>
              <p:spPr>
                <a:xfrm>
                  <a:off x="6154850" y="1679948"/>
                  <a:ext cx="48671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32" name="Connettore diritto 531">
                  <a:extLst>
                    <a:ext uri="{FF2B5EF4-FFF2-40B4-BE49-F238E27FC236}">
                      <a16:creationId xmlns:a16="http://schemas.microsoft.com/office/drawing/2014/main" id="{7D6BE6FA-73B1-41B6-AED8-2DE03C44B854}"/>
                    </a:ext>
                  </a:extLst>
                </p:cNvPr>
                <p:cNvCxnSpPr>
                  <a:cxnSpLocks/>
                </p:cNvCxnSpPr>
                <p:nvPr/>
              </p:nvCxnSpPr>
              <p:spPr>
                <a:xfrm>
                  <a:off x="6202973" y="1623822"/>
                  <a:ext cx="330479"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33" name="Connettore diritto 532">
                  <a:extLst>
                    <a:ext uri="{FF2B5EF4-FFF2-40B4-BE49-F238E27FC236}">
                      <a16:creationId xmlns:a16="http://schemas.microsoft.com/office/drawing/2014/main" id="{EF839CA4-015F-469B-8630-7CCA59D0147E}"/>
                    </a:ext>
                  </a:extLst>
                </p:cNvPr>
                <p:cNvCxnSpPr>
                  <a:cxnSpLocks/>
                </p:cNvCxnSpPr>
                <p:nvPr/>
              </p:nvCxnSpPr>
              <p:spPr>
                <a:xfrm>
                  <a:off x="6238014" y="1601302"/>
                  <a:ext cx="240346"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34" name="Connettore diritto 533">
                  <a:extLst>
                    <a:ext uri="{FF2B5EF4-FFF2-40B4-BE49-F238E27FC236}">
                      <a16:creationId xmlns:a16="http://schemas.microsoft.com/office/drawing/2014/main" id="{BA16A483-BEDB-431C-AD8F-C227B007FAC9}"/>
                    </a:ext>
                  </a:extLst>
                </p:cNvPr>
                <p:cNvCxnSpPr>
                  <a:cxnSpLocks/>
                </p:cNvCxnSpPr>
                <p:nvPr/>
              </p:nvCxnSpPr>
              <p:spPr>
                <a:xfrm>
                  <a:off x="6179649" y="1647632"/>
                  <a:ext cx="399579"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35" name="Connettore diritto 534">
                  <a:extLst>
                    <a:ext uri="{FF2B5EF4-FFF2-40B4-BE49-F238E27FC236}">
                      <a16:creationId xmlns:a16="http://schemas.microsoft.com/office/drawing/2014/main" id="{598ADAA4-7650-4119-A755-473F1E661A92}"/>
                    </a:ext>
                  </a:extLst>
                </p:cNvPr>
                <p:cNvCxnSpPr>
                  <a:cxnSpLocks/>
                </p:cNvCxnSpPr>
                <p:nvPr/>
              </p:nvCxnSpPr>
              <p:spPr>
                <a:xfrm>
                  <a:off x="6075023" y="1957826"/>
                  <a:ext cx="883269"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36" name="Connettore diritto 535">
                  <a:extLst>
                    <a:ext uri="{FF2B5EF4-FFF2-40B4-BE49-F238E27FC236}">
                      <a16:creationId xmlns:a16="http://schemas.microsoft.com/office/drawing/2014/main" id="{3EB6F361-E041-4233-BA81-6F5EBCF89520}"/>
                    </a:ext>
                  </a:extLst>
                </p:cNvPr>
                <p:cNvCxnSpPr>
                  <a:cxnSpLocks/>
                </p:cNvCxnSpPr>
                <p:nvPr/>
              </p:nvCxnSpPr>
              <p:spPr>
                <a:xfrm>
                  <a:off x="6100782" y="1846524"/>
                  <a:ext cx="73005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37" name="Connettore diritto 536">
                  <a:extLst>
                    <a:ext uri="{FF2B5EF4-FFF2-40B4-BE49-F238E27FC236}">
                      <a16:creationId xmlns:a16="http://schemas.microsoft.com/office/drawing/2014/main" id="{8D9F9097-7029-4352-ACD1-9D72EED6D5B4}"/>
                    </a:ext>
                  </a:extLst>
                </p:cNvPr>
                <p:cNvCxnSpPr>
                  <a:cxnSpLocks/>
                </p:cNvCxnSpPr>
                <p:nvPr/>
              </p:nvCxnSpPr>
              <p:spPr>
                <a:xfrm>
                  <a:off x="6118400" y="1758546"/>
                  <a:ext cx="618903"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grpSp>
            <p:nvGrpSpPr>
              <p:cNvPr id="517" name="Gruppo 516">
                <a:extLst>
                  <a:ext uri="{FF2B5EF4-FFF2-40B4-BE49-F238E27FC236}">
                    <a16:creationId xmlns:a16="http://schemas.microsoft.com/office/drawing/2014/main" id="{3D396638-F7C9-4FB6-88BA-353131C52326}"/>
                  </a:ext>
                </a:extLst>
              </p:cNvPr>
              <p:cNvGrpSpPr/>
              <p:nvPr/>
            </p:nvGrpSpPr>
            <p:grpSpPr>
              <a:xfrm flipV="1">
                <a:off x="6079592" y="2105383"/>
                <a:ext cx="877260" cy="356524"/>
                <a:chOff x="6064543" y="1601302"/>
                <a:chExt cx="877260" cy="356524"/>
              </a:xfrm>
            </p:grpSpPr>
            <p:cxnSp>
              <p:nvCxnSpPr>
                <p:cNvPr id="518" name="Connettore diritto 517">
                  <a:extLst>
                    <a:ext uri="{FF2B5EF4-FFF2-40B4-BE49-F238E27FC236}">
                      <a16:creationId xmlns:a16="http://schemas.microsoft.com/office/drawing/2014/main" id="{9D46B8DE-2FB6-49B5-B74D-D62884445D2A}"/>
                    </a:ext>
                  </a:extLst>
                </p:cNvPr>
                <p:cNvCxnSpPr>
                  <a:cxnSpLocks/>
                </p:cNvCxnSpPr>
                <p:nvPr/>
              </p:nvCxnSpPr>
              <p:spPr>
                <a:xfrm>
                  <a:off x="6122284" y="1716957"/>
                  <a:ext cx="555798"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19" name="Connettore diritto 518">
                  <a:extLst>
                    <a:ext uri="{FF2B5EF4-FFF2-40B4-BE49-F238E27FC236}">
                      <a16:creationId xmlns:a16="http://schemas.microsoft.com/office/drawing/2014/main" id="{113BCA78-6A0B-452F-98DA-1BA1DFD603F9}"/>
                    </a:ext>
                  </a:extLst>
                </p:cNvPr>
                <p:cNvCxnSpPr/>
                <p:nvPr/>
              </p:nvCxnSpPr>
              <p:spPr>
                <a:xfrm>
                  <a:off x="6091676" y="1800298"/>
                  <a:ext cx="678975"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20" name="Connettore diritto 519">
                  <a:extLst>
                    <a:ext uri="{FF2B5EF4-FFF2-40B4-BE49-F238E27FC236}">
                      <a16:creationId xmlns:a16="http://schemas.microsoft.com/office/drawing/2014/main" id="{70541B29-C2B2-4DFD-B80B-4A6963D89511}"/>
                    </a:ext>
                  </a:extLst>
                </p:cNvPr>
                <p:cNvCxnSpPr>
                  <a:cxnSpLocks/>
                </p:cNvCxnSpPr>
                <p:nvPr/>
              </p:nvCxnSpPr>
              <p:spPr>
                <a:xfrm>
                  <a:off x="6071803" y="1897178"/>
                  <a:ext cx="799148"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21" name="Connettore diritto 520">
                  <a:extLst>
                    <a:ext uri="{FF2B5EF4-FFF2-40B4-BE49-F238E27FC236}">
                      <a16:creationId xmlns:a16="http://schemas.microsoft.com/office/drawing/2014/main" id="{5C27219C-601D-41EA-B8C3-D5BD558E3B0E}"/>
                    </a:ext>
                  </a:extLst>
                </p:cNvPr>
                <p:cNvCxnSpPr>
                  <a:cxnSpLocks/>
                </p:cNvCxnSpPr>
                <p:nvPr/>
              </p:nvCxnSpPr>
              <p:spPr>
                <a:xfrm>
                  <a:off x="6138180" y="1679948"/>
                  <a:ext cx="495712"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22" name="Connettore diritto 521">
                  <a:extLst>
                    <a:ext uri="{FF2B5EF4-FFF2-40B4-BE49-F238E27FC236}">
                      <a16:creationId xmlns:a16="http://schemas.microsoft.com/office/drawing/2014/main" id="{B667FBA6-441F-4639-A9F6-3B1028908389}"/>
                    </a:ext>
                  </a:extLst>
                </p:cNvPr>
                <p:cNvCxnSpPr>
                  <a:cxnSpLocks/>
                </p:cNvCxnSpPr>
                <p:nvPr/>
              </p:nvCxnSpPr>
              <p:spPr>
                <a:xfrm>
                  <a:off x="6191120" y="1623822"/>
                  <a:ext cx="336486"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23" name="Connettore diritto 522">
                  <a:extLst>
                    <a:ext uri="{FF2B5EF4-FFF2-40B4-BE49-F238E27FC236}">
                      <a16:creationId xmlns:a16="http://schemas.microsoft.com/office/drawing/2014/main" id="{3AAB3603-3234-4F39-91E5-13E84D5F2472}"/>
                    </a:ext>
                  </a:extLst>
                </p:cNvPr>
                <p:cNvCxnSpPr>
                  <a:cxnSpLocks/>
                </p:cNvCxnSpPr>
                <p:nvPr/>
              </p:nvCxnSpPr>
              <p:spPr>
                <a:xfrm>
                  <a:off x="6211306" y="1601302"/>
                  <a:ext cx="252366"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24" name="Connettore diritto 523">
                  <a:extLst>
                    <a:ext uri="{FF2B5EF4-FFF2-40B4-BE49-F238E27FC236}">
                      <a16:creationId xmlns:a16="http://schemas.microsoft.com/office/drawing/2014/main" id="{403D006A-510D-469E-B9C8-68D17AAC6AD6}"/>
                    </a:ext>
                  </a:extLst>
                </p:cNvPr>
                <p:cNvCxnSpPr>
                  <a:cxnSpLocks/>
                </p:cNvCxnSpPr>
                <p:nvPr/>
              </p:nvCxnSpPr>
              <p:spPr>
                <a:xfrm>
                  <a:off x="6164350" y="1647632"/>
                  <a:ext cx="414597"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25" name="Connettore diritto 524">
                  <a:extLst>
                    <a:ext uri="{FF2B5EF4-FFF2-40B4-BE49-F238E27FC236}">
                      <a16:creationId xmlns:a16="http://schemas.microsoft.com/office/drawing/2014/main" id="{FC7AF4FF-6247-4227-BBE9-29665CD92BD4}"/>
                    </a:ext>
                  </a:extLst>
                </p:cNvPr>
                <p:cNvCxnSpPr>
                  <a:cxnSpLocks/>
                </p:cNvCxnSpPr>
                <p:nvPr/>
              </p:nvCxnSpPr>
              <p:spPr>
                <a:xfrm>
                  <a:off x="6064543" y="1957826"/>
                  <a:ext cx="87726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26" name="Connettore diritto 525">
                  <a:extLst>
                    <a:ext uri="{FF2B5EF4-FFF2-40B4-BE49-F238E27FC236}">
                      <a16:creationId xmlns:a16="http://schemas.microsoft.com/office/drawing/2014/main" id="{88175153-717F-4437-B7F3-96AD33CE893A}"/>
                    </a:ext>
                  </a:extLst>
                </p:cNvPr>
                <p:cNvCxnSpPr>
                  <a:cxnSpLocks/>
                </p:cNvCxnSpPr>
                <p:nvPr/>
              </p:nvCxnSpPr>
              <p:spPr>
                <a:xfrm>
                  <a:off x="6081915" y="1846524"/>
                  <a:ext cx="736057"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27" name="Connettore diritto 526">
                  <a:extLst>
                    <a:ext uri="{FF2B5EF4-FFF2-40B4-BE49-F238E27FC236}">
                      <a16:creationId xmlns:a16="http://schemas.microsoft.com/office/drawing/2014/main" id="{07ED452D-4F39-4A3B-82B6-17CEC1C37465}"/>
                    </a:ext>
                  </a:extLst>
                </p:cNvPr>
                <p:cNvCxnSpPr>
                  <a:cxnSpLocks/>
                </p:cNvCxnSpPr>
                <p:nvPr/>
              </p:nvCxnSpPr>
              <p:spPr>
                <a:xfrm>
                  <a:off x="6105622" y="1758546"/>
                  <a:ext cx="618889"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grpSp>
      </p:grpSp>
      <p:grpSp>
        <p:nvGrpSpPr>
          <p:cNvPr id="538" name="Gruppo 537">
            <a:extLst>
              <a:ext uri="{FF2B5EF4-FFF2-40B4-BE49-F238E27FC236}">
                <a16:creationId xmlns:a16="http://schemas.microsoft.com/office/drawing/2014/main" id="{7FC0183B-97AD-40E7-8F3B-AEA7AE99FFBA}"/>
              </a:ext>
            </a:extLst>
          </p:cNvPr>
          <p:cNvGrpSpPr/>
          <p:nvPr/>
        </p:nvGrpSpPr>
        <p:grpSpPr>
          <a:xfrm>
            <a:off x="11038716" y="1599628"/>
            <a:ext cx="449001" cy="860605"/>
            <a:chOff x="6079592" y="1601302"/>
            <a:chExt cx="583916" cy="860605"/>
          </a:xfrm>
        </p:grpSpPr>
        <p:cxnSp>
          <p:nvCxnSpPr>
            <p:cNvPr id="539" name="Connettore diritto 538">
              <a:extLst>
                <a:ext uri="{FF2B5EF4-FFF2-40B4-BE49-F238E27FC236}">
                  <a16:creationId xmlns:a16="http://schemas.microsoft.com/office/drawing/2014/main" id="{8A14BFCE-28D9-44E8-8D86-C552A4360DB6}"/>
                </a:ext>
              </a:extLst>
            </p:cNvPr>
            <p:cNvCxnSpPr>
              <a:cxnSpLocks/>
            </p:cNvCxnSpPr>
            <p:nvPr/>
          </p:nvCxnSpPr>
          <p:spPr>
            <a:xfrm>
              <a:off x="6091874" y="2029254"/>
              <a:ext cx="57117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nvGrpSpPr>
            <p:cNvPr id="540" name="Gruppo 539">
              <a:extLst>
                <a:ext uri="{FF2B5EF4-FFF2-40B4-BE49-F238E27FC236}">
                  <a16:creationId xmlns:a16="http://schemas.microsoft.com/office/drawing/2014/main" id="{2FB712D8-13C8-4315-8D23-6EED5FA6D7C5}"/>
                </a:ext>
              </a:extLst>
            </p:cNvPr>
            <p:cNvGrpSpPr/>
            <p:nvPr/>
          </p:nvGrpSpPr>
          <p:grpSpPr>
            <a:xfrm>
              <a:off x="6092339" y="1601302"/>
              <a:ext cx="571169" cy="356524"/>
              <a:chOff x="6092339" y="1601302"/>
              <a:chExt cx="571169" cy="356524"/>
            </a:xfrm>
          </p:grpSpPr>
          <p:cxnSp>
            <p:nvCxnSpPr>
              <p:cNvPr id="552" name="Connettore diritto 551">
                <a:extLst>
                  <a:ext uri="{FF2B5EF4-FFF2-40B4-BE49-F238E27FC236}">
                    <a16:creationId xmlns:a16="http://schemas.microsoft.com/office/drawing/2014/main" id="{2726619A-16E7-403E-9EF8-DDC318EEA196}"/>
                  </a:ext>
                </a:extLst>
              </p:cNvPr>
              <p:cNvCxnSpPr>
                <a:cxnSpLocks/>
              </p:cNvCxnSpPr>
              <p:nvPr/>
            </p:nvCxnSpPr>
            <p:spPr>
              <a:xfrm>
                <a:off x="6172503" y="1716957"/>
                <a:ext cx="411991"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53" name="Connettore diritto 552">
                <a:extLst>
                  <a:ext uri="{FF2B5EF4-FFF2-40B4-BE49-F238E27FC236}">
                    <a16:creationId xmlns:a16="http://schemas.microsoft.com/office/drawing/2014/main" id="{E484AA83-E9A7-423C-86C3-90033F15BE49}"/>
                  </a:ext>
                </a:extLst>
              </p:cNvPr>
              <p:cNvCxnSpPr/>
              <p:nvPr/>
            </p:nvCxnSpPr>
            <p:spPr>
              <a:xfrm>
                <a:off x="6129438" y="1800298"/>
                <a:ext cx="496261"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54" name="Connettore diritto 553">
                <a:extLst>
                  <a:ext uri="{FF2B5EF4-FFF2-40B4-BE49-F238E27FC236}">
                    <a16:creationId xmlns:a16="http://schemas.microsoft.com/office/drawing/2014/main" id="{37EE6B6F-6A5C-4250-AE05-C2318CFF2106}"/>
                  </a:ext>
                </a:extLst>
              </p:cNvPr>
              <p:cNvCxnSpPr>
                <a:cxnSpLocks/>
              </p:cNvCxnSpPr>
              <p:nvPr/>
            </p:nvCxnSpPr>
            <p:spPr>
              <a:xfrm>
                <a:off x="6100115" y="1897178"/>
                <a:ext cx="552442"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55" name="Connettore diritto 554">
                <a:extLst>
                  <a:ext uri="{FF2B5EF4-FFF2-40B4-BE49-F238E27FC236}">
                    <a16:creationId xmlns:a16="http://schemas.microsoft.com/office/drawing/2014/main" id="{1285B622-C17F-4719-88C6-D047268F853F}"/>
                  </a:ext>
                </a:extLst>
              </p:cNvPr>
              <p:cNvCxnSpPr>
                <a:cxnSpLocks/>
              </p:cNvCxnSpPr>
              <p:nvPr/>
            </p:nvCxnSpPr>
            <p:spPr>
              <a:xfrm>
                <a:off x="6192369" y="1679948"/>
                <a:ext cx="365174"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56" name="Connettore diritto 555">
                <a:extLst>
                  <a:ext uri="{FF2B5EF4-FFF2-40B4-BE49-F238E27FC236}">
                    <a16:creationId xmlns:a16="http://schemas.microsoft.com/office/drawing/2014/main" id="{4CCCDAA8-D8A2-4A7E-A85F-95D38E9E640A}"/>
                  </a:ext>
                </a:extLst>
              </p:cNvPr>
              <p:cNvCxnSpPr>
                <a:cxnSpLocks/>
              </p:cNvCxnSpPr>
              <p:nvPr/>
            </p:nvCxnSpPr>
            <p:spPr>
              <a:xfrm>
                <a:off x="6257476" y="1623822"/>
                <a:ext cx="234086"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57" name="Connettore diritto 556">
                <a:extLst>
                  <a:ext uri="{FF2B5EF4-FFF2-40B4-BE49-F238E27FC236}">
                    <a16:creationId xmlns:a16="http://schemas.microsoft.com/office/drawing/2014/main" id="{E8D10FBC-A463-42C2-95D1-703D65F2B872}"/>
                  </a:ext>
                </a:extLst>
              </p:cNvPr>
              <p:cNvCxnSpPr>
                <a:cxnSpLocks/>
              </p:cNvCxnSpPr>
              <p:nvPr/>
            </p:nvCxnSpPr>
            <p:spPr>
              <a:xfrm>
                <a:off x="6294913" y="1601302"/>
                <a:ext cx="154497"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58" name="Connettore diritto 557">
                <a:extLst>
                  <a:ext uri="{FF2B5EF4-FFF2-40B4-BE49-F238E27FC236}">
                    <a16:creationId xmlns:a16="http://schemas.microsoft.com/office/drawing/2014/main" id="{74826A06-A6A4-453D-B677-71C48E289D7E}"/>
                  </a:ext>
                </a:extLst>
              </p:cNvPr>
              <p:cNvCxnSpPr>
                <a:cxnSpLocks/>
              </p:cNvCxnSpPr>
              <p:nvPr/>
            </p:nvCxnSpPr>
            <p:spPr>
              <a:xfrm>
                <a:off x="6225821" y="1647632"/>
                <a:ext cx="29963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59" name="Connettore diritto 558">
                <a:extLst>
                  <a:ext uri="{FF2B5EF4-FFF2-40B4-BE49-F238E27FC236}">
                    <a16:creationId xmlns:a16="http://schemas.microsoft.com/office/drawing/2014/main" id="{E215B74E-AB32-4996-A530-2B22EAAEE7CF}"/>
                  </a:ext>
                </a:extLst>
              </p:cNvPr>
              <p:cNvCxnSpPr>
                <a:cxnSpLocks/>
              </p:cNvCxnSpPr>
              <p:nvPr/>
            </p:nvCxnSpPr>
            <p:spPr>
              <a:xfrm>
                <a:off x="6092339" y="1957826"/>
                <a:ext cx="571169"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60" name="Connettore diritto 559">
                <a:extLst>
                  <a:ext uri="{FF2B5EF4-FFF2-40B4-BE49-F238E27FC236}">
                    <a16:creationId xmlns:a16="http://schemas.microsoft.com/office/drawing/2014/main" id="{E0753C3A-24F2-458C-B3C1-9608FE6442C8}"/>
                  </a:ext>
                </a:extLst>
              </p:cNvPr>
              <p:cNvCxnSpPr>
                <a:cxnSpLocks/>
              </p:cNvCxnSpPr>
              <p:nvPr/>
            </p:nvCxnSpPr>
            <p:spPr>
              <a:xfrm>
                <a:off x="6115210" y="1846524"/>
                <a:ext cx="524352"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61" name="Connettore diritto 560">
                <a:extLst>
                  <a:ext uri="{FF2B5EF4-FFF2-40B4-BE49-F238E27FC236}">
                    <a16:creationId xmlns:a16="http://schemas.microsoft.com/office/drawing/2014/main" id="{3A2C746E-2C17-445F-AFC0-5FC3D81B12BD}"/>
                  </a:ext>
                </a:extLst>
              </p:cNvPr>
              <p:cNvCxnSpPr>
                <a:cxnSpLocks/>
              </p:cNvCxnSpPr>
              <p:nvPr/>
            </p:nvCxnSpPr>
            <p:spPr>
              <a:xfrm>
                <a:off x="6144372" y="1758546"/>
                <a:ext cx="458808"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grpSp>
          <p:nvGrpSpPr>
            <p:cNvPr id="541" name="Gruppo 540">
              <a:extLst>
                <a:ext uri="{FF2B5EF4-FFF2-40B4-BE49-F238E27FC236}">
                  <a16:creationId xmlns:a16="http://schemas.microsoft.com/office/drawing/2014/main" id="{B25B1102-7D83-40A3-9E13-AA707A129A4C}"/>
                </a:ext>
              </a:extLst>
            </p:cNvPr>
            <p:cNvGrpSpPr/>
            <p:nvPr/>
          </p:nvGrpSpPr>
          <p:grpSpPr>
            <a:xfrm flipV="1">
              <a:off x="6079592" y="2105383"/>
              <a:ext cx="580533" cy="356524"/>
              <a:chOff x="6064543" y="1601302"/>
              <a:chExt cx="580533" cy="356524"/>
            </a:xfrm>
          </p:grpSpPr>
          <p:cxnSp>
            <p:nvCxnSpPr>
              <p:cNvPr id="542" name="Connettore diritto 541">
                <a:extLst>
                  <a:ext uri="{FF2B5EF4-FFF2-40B4-BE49-F238E27FC236}">
                    <a16:creationId xmlns:a16="http://schemas.microsoft.com/office/drawing/2014/main" id="{841B715E-3EDA-4AD1-8824-387B41984BBF}"/>
                  </a:ext>
                </a:extLst>
              </p:cNvPr>
              <p:cNvCxnSpPr>
                <a:cxnSpLocks/>
              </p:cNvCxnSpPr>
              <p:nvPr/>
            </p:nvCxnSpPr>
            <p:spPr>
              <a:xfrm>
                <a:off x="6152013" y="1716957"/>
                <a:ext cx="411991"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43" name="Connettore diritto 542">
                <a:extLst>
                  <a:ext uri="{FF2B5EF4-FFF2-40B4-BE49-F238E27FC236}">
                    <a16:creationId xmlns:a16="http://schemas.microsoft.com/office/drawing/2014/main" id="{2B91887A-8232-4F9C-989A-7167758FF748}"/>
                  </a:ext>
                </a:extLst>
              </p:cNvPr>
              <p:cNvCxnSpPr/>
              <p:nvPr/>
            </p:nvCxnSpPr>
            <p:spPr>
              <a:xfrm>
                <a:off x="6111495" y="1800298"/>
                <a:ext cx="496262"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44" name="Connettore diritto 543">
                <a:extLst>
                  <a:ext uri="{FF2B5EF4-FFF2-40B4-BE49-F238E27FC236}">
                    <a16:creationId xmlns:a16="http://schemas.microsoft.com/office/drawing/2014/main" id="{D7870580-AA20-4440-9777-138B5EC6DEBE}"/>
                  </a:ext>
                </a:extLst>
              </p:cNvPr>
              <p:cNvCxnSpPr>
                <a:cxnSpLocks/>
              </p:cNvCxnSpPr>
              <p:nvPr/>
            </p:nvCxnSpPr>
            <p:spPr>
              <a:xfrm>
                <a:off x="6084191" y="1897178"/>
                <a:ext cx="552443"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45" name="Connettore diritto 544">
                <a:extLst>
                  <a:ext uri="{FF2B5EF4-FFF2-40B4-BE49-F238E27FC236}">
                    <a16:creationId xmlns:a16="http://schemas.microsoft.com/office/drawing/2014/main" id="{2A82D561-5143-4692-97E9-3A59FBF194F1}"/>
                  </a:ext>
                </a:extLst>
              </p:cNvPr>
              <p:cNvCxnSpPr>
                <a:cxnSpLocks/>
              </p:cNvCxnSpPr>
              <p:nvPr/>
            </p:nvCxnSpPr>
            <p:spPr>
              <a:xfrm>
                <a:off x="6180296" y="1679948"/>
                <a:ext cx="360492"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46" name="Connettore diritto 545">
                <a:extLst>
                  <a:ext uri="{FF2B5EF4-FFF2-40B4-BE49-F238E27FC236}">
                    <a16:creationId xmlns:a16="http://schemas.microsoft.com/office/drawing/2014/main" id="{275EC2D5-BE87-47F8-938D-D1D096EC2F39}"/>
                  </a:ext>
                </a:extLst>
              </p:cNvPr>
              <p:cNvCxnSpPr>
                <a:cxnSpLocks/>
              </p:cNvCxnSpPr>
              <p:nvPr/>
            </p:nvCxnSpPr>
            <p:spPr>
              <a:xfrm>
                <a:off x="6238561" y="1623822"/>
                <a:ext cx="243449"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47" name="Connettore diritto 546">
                <a:extLst>
                  <a:ext uri="{FF2B5EF4-FFF2-40B4-BE49-F238E27FC236}">
                    <a16:creationId xmlns:a16="http://schemas.microsoft.com/office/drawing/2014/main" id="{A00147B2-E84C-4872-813A-BA791FEB3CFE}"/>
                  </a:ext>
                </a:extLst>
              </p:cNvPr>
              <p:cNvCxnSpPr>
                <a:cxnSpLocks/>
              </p:cNvCxnSpPr>
              <p:nvPr/>
            </p:nvCxnSpPr>
            <p:spPr>
              <a:xfrm>
                <a:off x="6275718" y="1601302"/>
                <a:ext cx="16386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48" name="Connettore diritto 547">
                <a:extLst>
                  <a:ext uri="{FF2B5EF4-FFF2-40B4-BE49-F238E27FC236}">
                    <a16:creationId xmlns:a16="http://schemas.microsoft.com/office/drawing/2014/main" id="{91C382FC-0F73-4C7A-8C36-380679DF8F44}"/>
                  </a:ext>
                </a:extLst>
              </p:cNvPr>
              <p:cNvCxnSpPr>
                <a:cxnSpLocks/>
              </p:cNvCxnSpPr>
              <p:nvPr/>
            </p:nvCxnSpPr>
            <p:spPr>
              <a:xfrm>
                <a:off x="6205948" y="1647632"/>
                <a:ext cx="304312"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49" name="Connettore diritto 548">
                <a:extLst>
                  <a:ext uri="{FF2B5EF4-FFF2-40B4-BE49-F238E27FC236}">
                    <a16:creationId xmlns:a16="http://schemas.microsoft.com/office/drawing/2014/main" id="{5E8B0187-3A3E-461A-9D98-B8493E5C091B}"/>
                  </a:ext>
                </a:extLst>
              </p:cNvPr>
              <p:cNvCxnSpPr>
                <a:cxnSpLocks/>
              </p:cNvCxnSpPr>
              <p:nvPr/>
            </p:nvCxnSpPr>
            <p:spPr>
              <a:xfrm>
                <a:off x="6064543" y="1957826"/>
                <a:ext cx="580533"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50" name="Connettore diritto 549">
                <a:extLst>
                  <a:ext uri="{FF2B5EF4-FFF2-40B4-BE49-F238E27FC236}">
                    <a16:creationId xmlns:a16="http://schemas.microsoft.com/office/drawing/2014/main" id="{2340E27B-D4C1-4CB6-B15C-8EF73303DAA3}"/>
                  </a:ext>
                </a:extLst>
              </p:cNvPr>
              <p:cNvCxnSpPr>
                <a:cxnSpLocks/>
              </p:cNvCxnSpPr>
              <p:nvPr/>
            </p:nvCxnSpPr>
            <p:spPr>
              <a:xfrm>
                <a:off x="6096779" y="1846524"/>
                <a:ext cx="524353"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51" name="Connettore diritto 550">
                <a:extLst>
                  <a:ext uri="{FF2B5EF4-FFF2-40B4-BE49-F238E27FC236}">
                    <a16:creationId xmlns:a16="http://schemas.microsoft.com/office/drawing/2014/main" id="{B44F8385-7965-4F91-BC78-87F969130462}"/>
                  </a:ext>
                </a:extLst>
              </p:cNvPr>
              <p:cNvCxnSpPr>
                <a:cxnSpLocks/>
              </p:cNvCxnSpPr>
              <p:nvPr/>
            </p:nvCxnSpPr>
            <p:spPr>
              <a:xfrm>
                <a:off x="6130397" y="1758546"/>
                <a:ext cx="458808"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grpSp>
      <p:grpSp>
        <p:nvGrpSpPr>
          <p:cNvPr id="7" name="Gruppo 6">
            <a:extLst>
              <a:ext uri="{FF2B5EF4-FFF2-40B4-BE49-F238E27FC236}">
                <a16:creationId xmlns:a16="http://schemas.microsoft.com/office/drawing/2014/main" id="{50C67F2B-EB90-45F0-9D11-608327B7707C}"/>
              </a:ext>
            </a:extLst>
          </p:cNvPr>
          <p:cNvGrpSpPr/>
          <p:nvPr/>
        </p:nvGrpSpPr>
        <p:grpSpPr>
          <a:xfrm>
            <a:off x="9054392" y="1308029"/>
            <a:ext cx="1769434" cy="1447041"/>
            <a:chOff x="9054392" y="1308029"/>
            <a:chExt cx="1769434" cy="1447041"/>
          </a:xfrm>
        </p:grpSpPr>
        <p:grpSp>
          <p:nvGrpSpPr>
            <p:cNvPr id="562" name="Gruppo 561">
              <a:extLst>
                <a:ext uri="{FF2B5EF4-FFF2-40B4-BE49-F238E27FC236}">
                  <a16:creationId xmlns:a16="http://schemas.microsoft.com/office/drawing/2014/main" id="{D11B14FD-5860-45C2-BFFD-7AE80D299A00}"/>
                </a:ext>
              </a:extLst>
            </p:cNvPr>
            <p:cNvGrpSpPr/>
            <p:nvPr/>
          </p:nvGrpSpPr>
          <p:grpSpPr>
            <a:xfrm flipV="1">
              <a:off x="9153919" y="2031675"/>
              <a:ext cx="1669907" cy="723395"/>
              <a:chOff x="5929619" y="783329"/>
              <a:chExt cx="1669907" cy="628107"/>
            </a:xfrm>
          </p:grpSpPr>
          <p:grpSp>
            <p:nvGrpSpPr>
              <p:cNvPr id="564" name="Gruppo 563">
                <a:extLst>
                  <a:ext uri="{FF2B5EF4-FFF2-40B4-BE49-F238E27FC236}">
                    <a16:creationId xmlns:a16="http://schemas.microsoft.com/office/drawing/2014/main" id="{2697ECAF-895E-4DE4-8005-5FF98CCDA5A6}"/>
                  </a:ext>
                </a:extLst>
              </p:cNvPr>
              <p:cNvGrpSpPr/>
              <p:nvPr/>
            </p:nvGrpSpPr>
            <p:grpSpPr>
              <a:xfrm>
                <a:off x="5929619" y="783709"/>
                <a:ext cx="785250" cy="539620"/>
                <a:chOff x="5929619" y="783709"/>
                <a:chExt cx="785250" cy="539620"/>
              </a:xfrm>
            </p:grpSpPr>
            <p:cxnSp>
              <p:nvCxnSpPr>
                <p:cNvPr id="580" name="Connettore diritto 579">
                  <a:extLst>
                    <a:ext uri="{FF2B5EF4-FFF2-40B4-BE49-F238E27FC236}">
                      <a16:creationId xmlns:a16="http://schemas.microsoft.com/office/drawing/2014/main" id="{BBC48D7C-EF54-49A8-A14E-D5E933E7FA40}"/>
                    </a:ext>
                  </a:extLst>
                </p:cNvPr>
                <p:cNvCxnSpPr>
                  <a:cxnSpLocks/>
                </p:cNvCxnSpPr>
                <p:nvPr/>
              </p:nvCxnSpPr>
              <p:spPr>
                <a:xfrm>
                  <a:off x="6111394" y="812918"/>
                  <a:ext cx="0" cy="231309"/>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81" name="Connettore diritto 580">
                  <a:extLst>
                    <a:ext uri="{FF2B5EF4-FFF2-40B4-BE49-F238E27FC236}">
                      <a16:creationId xmlns:a16="http://schemas.microsoft.com/office/drawing/2014/main" id="{BC007CD0-A62E-482C-8B62-0D0A5D1B6123}"/>
                    </a:ext>
                  </a:extLst>
                </p:cNvPr>
                <p:cNvCxnSpPr>
                  <a:cxnSpLocks/>
                </p:cNvCxnSpPr>
                <p:nvPr/>
              </p:nvCxnSpPr>
              <p:spPr>
                <a:xfrm>
                  <a:off x="6172955" y="796319"/>
                  <a:ext cx="0" cy="228185"/>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82" name="Connettore diritto 581">
                  <a:extLst>
                    <a:ext uri="{FF2B5EF4-FFF2-40B4-BE49-F238E27FC236}">
                      <a16:creationId xmlns:a16="http://schemas.microsoft.com/office/drawing/2014/main" id="{4D8D09DD-1189-4A9A-AFB0-884C0B29F958}"/>
                    </a:ext>
                  </a:extLst>
                </p:cNvPr>
                <p:cNvCxnSpPr>
                  <a:cxnSpLocks/>
                </p:cNvCxnSpPr>
                <p:nvPr/>
              </p:nvCxnSpPr>
              <p:spPr>
                <a:xfrm>
                  <a:off x="6244731" y="783709"/>
                  <a:ext cx="0" cy="240793"/>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83" name="Connettore diritto 582">
                  <a:extLst>
                    <a:ext uri="{FF2B5EF4-FFF2-40B4-BE49-F238E27FC236}">
                      <a16:creationId xmlns:a16="http://schemas.microsoft.com/office/drawing/2014/main" id="{FD4B7A1C-C629-4EEF-A62D-FEF2A6CE827A}"/>
                    </a:ext>
                  </a:extLst>
                </p:cNvPr>
                <p:cNvCxnSpPr>
                  <a:cxnSpLocks/>
                </p:cNvCxnSpPr>
                <p:nvPr/>
              </p:nvCxnSpPr>
              <p:spPr>
                <a:xfrm>
                  <a:off x="5929619" y="916449"/>
                  <a:ext cx="0" cy="40688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84" name="Connettore diritto 583">
                  <a:extLst>
                    <a:ext uri="{FF2B5EF4-FFF2-40B4-BE49-F238E27FC236}">
                      <a16:creationId xmlns:a16="http://schemas.microsoft.com/office/drawing/2014/main" id="{513D02AF-8262-484E-83F1-F0F2C498A4AE}"/>
                    </a:ext>
                  </a:extLst>
                </p:cNvPr>
                <p:cNvCxnSpPr>
                  <a:cxnSpLocks/>
                </p:cNvCxnSpPr>
                <p:nvPr/>
              </p:nvCxnSpPr>
              <p:spPr>
                <a:xfrm>
                  <a:off x="5987890" y="861356"/>
                  <a:ext cx="0" cy="296951"/>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85" name="Connettore diritto 584">
                  <a:extLst>
                    <a:ext uri="{FF2B5EF4-FFF2-40B4-BE49-F238E27FC236}">
                      <a16:creationId xmlns:a16="http://schemas.microsoft.com/office/drawing/2014/main" id="{01A83956-4008-4C1F-AD41-2B4B00622399}"/>
                    </a:ext>
                  </a:extLst>
                </p:cNvPr>
                <p:cNvCxnSpPr>
                  <a:cxnSpLocks/>
                </p:cNvCxnSpPr>
                <p:nvPr/>
              </p:nvCxnSpPr>
              <p:spPr>
                <a:xfrm>
                  <a:off x="6048401" y="828296"/>
                  <a:ext cx="0" cy="256315"/>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86" name="Connettore diritto 585">
                  <a:extLst>
                    <a:ext uri="{FF2B5EF4-FFF2-40B4-BE49-F238E27FC236}">
                      <a16:creationId xmlns:a16="http://schemas.microsoft.com/office/drawing/2014/main" id="{2CB0D16E-EA72-4B34-ABED-C1E08A66E615}"/>
                    </a:ext>
                  </a:extLst>
                </p:cNvPr>
                <p:cNvCxnSpPr>
                  <a:cxnSpLocks/>
                </p:cNvCxnSpPr>
                <p:nvPr/>
              </p:nvCxnSpPr>
              <p:spPr>
                <a:xfrm>
                  <a:off x="6714869" y="863921"/>
                  <a:ext cx="0" cy="31258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87" name="Connettore diritto 586">
                  <a:extLst>
                    <a:ext uri="{FF2B5EF4-FFF2-40B4-BE49-F238E27FC236}">
                      <a16:creationId xmlns:a16="http://schemas.microsoft.com/office/drawing/2014/main" id="{04F51886-B189-4609-9754-907A0CA5A0E1}"/>
                    </a:ext>
                  </a:extLst>
                </p:cNvPr>
                <p:cNvCxnSpPr>
                  <a:cxnSpLocks/>
                </p:cNvCxnSpPr>
                <p:nvPr/>
              </p:nvCxnSpPr>
              <p:spPr>
                <a:xfrm>
                  <a:off x="6560937" y="828296"/>
                  <a:ext cx="0" cy="256315"/>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88" name="Connettore diritto 587">
                  <a:extLst>
                    <a:ext uri="{FF2B5EF4-FFF2-40B4-BE49-F238E27FC236}">
                      <a16:creationId xmlns:a16="http://schemas.microsoft.com/office/drawing/2014/main" id="{59D1066C-67F7-40D3-9936-9A8D24332EA5}"/>
                    </a:ext>
                  </a:extLst>
                </p:cNvPr>
                <p:cNvCxnSpPr>
                  <a:cxnSpLocks/>
                </p:cNvCxnSpPr>
                <p:nvPr/>
              </p:nvCxnSpPr>
              <p:spPr>
                <a:xfrm>
                  <a:off x="6332738" y="796319"/>
                  <a:ext cx="0" cy="228183"/>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89" name="Connettore diritto 588">
                  <a:extLst>
                    <a:ext uri="{FF2B5EF4-FFF2-40B4-BE49-F238E27FC236}">
                      <a16:creationId xmlns:a16="http://schemas.microsoft.com/office/drawing/2014/main" id="{F9845F0B-B64D-474A-8A9F-6F6B61F7B8D2}"/>
                    </a:ext>
                  </a:extLst>
                </p:cNvPr>
                <p:cNvCxnSpPr>
                  <a:cxnSpLocks/>
                </p:cNvCxnSpPr>
                <p:nvPr/>
              </p:nvCxnSpPr>
              <p:spPr>
                <a:xfrm>
                  <a:off x="6434458" y="812918"/>
                  <a:ext cx="0" cy="231309"/>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565" name="Gruppo 564">
                <a:extLst>
                  <a:ext uri="{FF2B5EF4-FFF2-40B4-BE49-F238E27FC236}">
                    <a16:creationId xmlns:a16="http://schemas.microsoft.com/office/drawing/2014/main" id="{9D566CF4-52A7-48B0-B25F-16AC456F7CA0}"/>
                  </a:ext>
                </a:extLst>
              </p:cNvPr>
              <p:cNvGrpSpPr/>
              <p:nvPr/>
            </p:nvGrpSpPr>
            <p:grpSpPr>
              <a:xfrm flipH="1">
                <a:off x="6868681" y="783329"/>
                <a:ext cx="730845" cy="628107"/>
                <a:chOff x="5830092" y="782350"/>
                <a:chExt cx="730845" cy="628107"/>
              </a:xfrm>
            </p:grpSpPr>
            <p:cxnSp>
              <p:nvCxnSpPr>
                <p:cNvPr id="567" name="Connettore diritto 566">
                  <a:extLst>
                    <a:ext uri="{FF2B5EF4-FFF2-40B4-BE49-F238E27FC236}">
                      <a16:creationId xmlns:a16="http://schemas.microsoft.com/office/drawing/2014/main" id="{617994B3-C7F2-4EE1-9B85-297E52D036FD}"/>
                    </a:ext>
                  </a:extLst>
                </p:cNvPr>
                <p:cNvCxnSpPr>
                  <a:cxnSpLocks/>
                </p:cNvCxnSpPr>
                <p:nvPr/>
              </p:nvCxnSpPr>
              <p:spPr>
                <a:xfrm flipH="1">
                  <a:off x="5884698" y="824373"/>
                  <a:ext cx="0" cy="21881"/>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68" name="Connettore diritto 567">
                  <a:extLst>
                    <a:ext uri="{FF2B5EF4-FFF2-40B4-BE49-F238E27FC236}">
                      <a16:creationId xmlns:a16="http://schemas.microsoft.com/office/drawing/2014/main" id="{C2859405-68D9-4230-A20E-D3B40AF80D2A}"/>
                    </a:ext>
                  </a:extLst>
                </p:cNvPr>
                <p:cNvCxnSpPr>
                  <a:cxnSpLocks/>
                </p:cNvCxnSpPr>
                <p:nvPr/>
              </p:nvCxnSpPr>
              <p:spPr>
                <a:xfrm flipH="1">
                  <a:off x="6111394" y="911255"/>
                  <a:ext cx="0" cy="390724"/>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69" name="Connettore diritto 568">
                  <a:extLst>
                    <a:ext uri="{FF2B5EF4-FFF2-40B4-BE49-F238E27FC236}">
                      <a16:creationId xmlns:a16="http://schemas.microsoft.com/office/drawing/2014/main" id="{E2F266D6-2267-4913-9B62-4FAC0597F57D}"/>
                    </a:ext>
                  </a:extLst>
                </p:cNvPr>
                <p:cNvCxnSpPr>
                  <a:cxnSpLocks/>
                </p:cNvCxnSpPr>
                <p:nvPr/>
              </p:nvCxnSpPr>
              <p:spPr>
                <a:xfrm flipH="1">
                  <a:off x="6172955" y="922487"/>
                  <a:ext cx="0" cy="459492"/>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70" name="Connettore diritto 569">
                  <a:extLst>
                    <a:ext uri="{FF2B5EF4-FFF2-40B4-BE49-F238E27FC236}">
                      <a16:creationId xmlns:a16="http://schemas.microsoft.com/office/drawing/2014/main" id="{94AAA916-B15F-4499-9835-B03E57564A76}"/>
                    </a:ext>
                  </a:extLst>
                </p:cNvPr>
                <p:cNvCxnSpPr>
                  <a:cxnSpLocks/>
                </p:cNvCxnSpPr>
                <p:nvPr/>
              </p:nvCxnSpPr>
              <p:spPr>
                <a:xfrm flipH="1">
                  <a:off x="6244731" y="929085"/>
                  <a:ext cx="0" cy="481372"/>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71" name="Connettore diritto 570">
                  <a:extLst>
                    <a:ext uri="{FF2B5EF4-FFF2-40B4-BE49-F238E27FC236}">
                      <a16:creationId xmlns:a16="http://schemas.microsoft.com/office/drawing/2014/main" id="{B0918B0E-7865-47D8-B86B-BC2773EAC046}"/>
                    </a:ext>
                  </a:extLst>
                </p:cNvPr>
                <p:cNvCxnSpPr>
                  <a:cxnSpLocks/>
                </p:cNvCxnSpPr>
                <p:nvPr/>
              </p:nvCxnSpPr>
              <p:spPr>
                <a:xfrm flipH="1">
                  <a:off x="5929619" y="840729"/>
                  <a:ext cx="0" cy="53139"/>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72" name="Connettore diritto 571">
                  <a:extLst>
                    <a:ext uri="{FF2B5EF4-FFF2-40B4-BE49-F238E27FC236}">
                      <a16:creationId xmlns:a16="http://schemas.microsoft.com/office/drawing/2014/main" id="{F691F18A-44AA-4FBF-9574-1C2FFD8CB09E}"/>
                    </a:ext>
                  </a:extLst>
                </p:cNvPr>
                <p:cNvCxnSpPr>
                  <a:cxnSpLocks/>
                </p:cNvCxnSpPr>
                <p:nvPr/>
              </p:nvCxnSpPr>
              <p:spPr>
                <a:xfrm flipH="1">
                  <a:off x="5987890" y="863304"/>
                  <a:ext cx="0" cy="109403"/>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73" name="Connettore diritto 572">
                  <a:extLst>
                    <a:ext uri="{FF2B5EF4-FFF2-40B4-BE49-F238E27FC236}">
                      <a16:creationId xmlns:a16="http://schemas.microsoft.com/office/drawing/2014/main" id="{19B53AD4-27B4-4256-800E-6914823630EE}"/>
                    </a:ext>
                  </a:extLst>
                </p:cNvPr>
                <p:cNvCxnSpPr>
                  <a:cxnSpLocks/>
                </p:cNvCxnSpPr>
                <p:nvPr/>
              </p:nvCxnSpPr>
              <p:spPr>
                <a:xfrm flipH="1">
                  <a:off x="6048401" y="887448"/>
                  <a:ext cx="0" cy="200051"/>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74" name="Connettore diritto 573">
                  <a:extLst>
                    <a:ext uri="{FF2B5EF4-FFF2-40B4-BE49-F238E27FC236}">
                      <a16:creationId xmlns:a16="http://schemas.microsoft.com/office/drawing/2014/main" id="{F5AEE5F2-CA1C-434F-A998-15AB2616ECAC}"/>
                    </a:ext>
                  </a:extLst>
                </p:cNvPr>
                <p:cNvCxnSpPr>
                  <a:cxnSpLocks/>
                </p:cNvCxnSpPr>
                <p:nvPr/>
              </p:nvCxnSpPr>
              <p:spPr>
                <a:xfrm flipH="1">
                  <a:off x="6560937" y="896332"/>
                  <a:ext cx="0" cy="387599"/>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75" name="Connettore diritto 574">
                  <a:extLst>
                    <a:ext uri="{FF2B5EF4-FFF2-40B4-BE49-F238E27FC236}">
                      <a16:creationId xmlns:a16="http://schemas.microsoft.com/office/drawing/2014/main" id="{D79382E2-E021-4E83-B5F4-9CBE020AA0B0}"/>
                    </a:ext>
                  </a:extLst>
                </p:cNvPr>
                <p:cNvCxnSpPr>
                  <a:cxnSpLocks/>
                </p:cNvCxnSpPr>
                <p:nvPr/>
              </p:nvCxnSpPr>
              <p:spPr>
                <a:xfrm flipH="1">
                  <a:off x="6332738" y="927986"/>
                  <a:ext cx="0" cy="475121"/>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76" name="Connettore diritto 575">
                  <a:extLst>
                    <a:ext uri="{FF2B5EF4-FFF2-40B4-BE49-F238E27FC236}">
                      <a16:creationId xmlns:a16="http://schemas.microsoft.com/office/drawing/2014/main" id="{B48AD2E4-2C80-4AC8-B2C8-A62754A536C0}"/>
                    </a:ext>
                  </a:extLst>
                </p:cNvPr>
                <p:cNvCxnSpPr>
                  <a:cxnSpLocks/>
                </p:cNvCxnSpPr>
                <p:nvPr/>
              </p:nvCxnSpPr>
              <p:spPr>
                <a:xfrm flipH="1">
                  <a:off x="6434458" y="915470"/>
                  <a:ext cx="0" cy="446989"/>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77" name="Connettore diritto 576">
                  <a:extLst>
                    <a:ext uri="{FF2B5EF4-FFF2-40B4-BE49-F238E27FC236}">
                      <a16:creationId xmlns:a16="http://schemas.microsoft.com/office/drawing/2014/main" id="{F3D549B3-A7FD-4116-BBE0-F9E10E3456BF}"/>
                    </a:ext>
                  </a:extLst>
                </p:cNvPr>
                <p:cNvCxnSpPr/>
                <p:nvPr/>
              </p:nvCxnSpPr>
              <p:spPr>
                <a:xfrm>
                  <a:off x="5830092" y="782350"/>
                  <a:ext cx="0" cy="54000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grpSp>
        </p:grpSp>
        <p:grpSp>
          <p:nvGrpSpPr>
            <p:cNvPr id="591" name="Gruppo 590">
              <a:extLst>
                <a:ext uri="{FF2B5EF4-FFF2-40B4-BE49-F238E27FC236}">
                  <a16:creationId xmlns:a16="http://schemas.microsoft.com/office/drawing/2014/main" id="{1C694E1B-1D5B-492E-B573-5627CE99D933}"/>
                </a:ext>
              </a:extLst>
            </p:cNvPr>
            <p:cNvGrpSpPr/>
            <p:nvPr/>
          </p:nvGrpSpPr>
          <p:grpSpPr>
            <a:xfrm>
              <a:off x="9054392" y="1308029"/>
              <a:ext cx="1714828" cy="1230037"/>
              <a:chOff x="5830092" y="779885"/>
              <a:chExt cx="1714828" cy="1106921"/>
            </a:xfrm>
          </p:grpSpPr>
          <p:grpSp>
            <p:nvGrpSpPr>
              <p:cNvPr id="593" name="Gruppo 592">
                <a:extLst>
                  <a:ext uri="{FF2B5EF4-FFF2-40B4-BE49-F238E27FC236}">
                    <a16:creationId xmlns:a16="http://schemas.microsoft.com/office/drawing/2014/main" id="{DD62CB29-0592-4AEB-988A-5A19BB9752DA}"/>
                  </a:ext>
                </a:extLst>
              </p:cNvPr>
              <p:cNvGrpSpPr/>
              <p:nvPr/>
            </p:nvGrpSpPr>
            <p:grpSpPr>
              <a:xfrm>
                <a:off x="5830092" y="779885"/>
                <a:ext cx="884777" cy="1106921"/>
                <a:chOff x="5830092" y="779885"/>
                <a:chExt cx="884777" cy="1106921"/>
              </a:xfrm>
            </p:grpSpPr>
            <p:cxnSp>
              <p:nvCxnSpPr>
                <p:cNvPr id="607" name="Connettore diritto 606">
                  <a:extLst>
                    <a:ext uri="{FF2B5EF4-FFF2-40B4-BE49-F238E27FC236}">
                      <a16:creationId xmlns:a16="http://schemas.microsoft.com/office/drawing/2014/main" id="{51CA9929-F023-4A71-96BB-E09BD5CC2E13}"/>
                    </a:ext>
                  </a:extLst>
                </p:cNvPr>
                <p:cNvCxnSpPr>
                  <a:cxnSpLocks/>
                </p:cNvCxnSpPr>
                <p:nvPr/>
              </p:nvCxnSpPr>
              <p:spPr>
                <a:xfrm>
                  <a:off x="5851988" y="1068444"/>
                  <a:ext cx="0" cy="703038"/>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08" name="Connettore diritto 607">
                  <a:extLst>
                    <a:ext uri="{FF2B5EF4-FFF2-40B4-BE49-F238E27FC236}">
                      <a16:creationId xmlns:a16="http://schemas.microsoft.com/office/drawing/2014/main" id="{684B1EFB-0CA7-4B1A-AE31-E4F3738389B8}"/>
                    </a:ext>
                  </a:extLst>
                </p:cNvPr>
                <p:cNvCxnSpPr>
                  <a:cxnSpLocks/>
                </p:cNvCxnSpPr>
                <p:nvPr/>
              </p:nvCxnSpPr>
              <p:spPr>
                <a:xfrm>
                  <a:off x="5884698" y="979698"/>
                  <a:ext cx="0" cy="907108"/>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09" name="Connettore diritto 608">
                  <a:extLst>
                    <a:ext uri="{FF2B5EF4-FFF2-40B4-BE49-F238E27FC236}">
                      <a16:creationId xmlns:a16="http://schemas.microsoft.com/office/drawing/2014/main" id="{C67C7C33-0BAE-4C28-9258-E8A46E47013A}"/>
                    </a:ext>
                  </a:extLst>
                </p:cNvPr>
                <p:cNvCxnSpPr>
                  <a:cxnSpLocks/>
                </p:cNvCxnSpPr>
                <p:nvPr/>
              </p:nvCxnSpPr>
              <p:spPr>
                <a:xfrm>
                  <a:off x="6111394" y="791838"/>
                  <a:ext cx="0" cy="249489"/>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10" name="Connettore diritto 609">
                  <a:extLst>
                    <a:ext uri="{FF2B5EF4-FFF2-40B4-BE49-F238E27FC236}">
                      <a16:creationId xmlns:a16="http://schemas.microsoft.com/office/drawing/2014/main" id="{714538DE-F015-431D-8977-364736E95BDD}"/>
                    </a:ext>
                  </a:extLst>
                </p:cNvPr>
                <p:cNvCxnSpPr>
                  <a:cxnSpLocks/>
                </p:cNvCxnSpPr>
                <p:nvPr/>
              </p:nvCxnSpPr>
              <p:spPr>
                <a:xfrm>
                  <a:off x="6172955" y="779885"/>
                  <a:ext cx="0" cy="248175"/>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11" name="Connettore diritto 610">
                  <a:extLst>
                    <a:ext uri="{FF2B5EF4-FFF2-40B4-BE49-F238E27FC236}">
                      <a16:creationId xmlns:a16="http://schemas.microsoft.com/office/drawing/2014/main" id="{B6BA27F6-39B3-4602-8F96-A011F68BFBB3}"/>
                    </a:ext>
                  </a:extLst>
                </p:cNvPr>
                <p:cNvCxnSpPr>
                  <a:cxnSpLocks/>
                </p:cNvCxnSpPr>
                <p:nvPr/>
              </p:nvCxnSpPr>
              <p:spPr>
                <a:xfrm>
                  <a:off x="6244731" y="783709"/>
                  <a:ext cx="0" cy="244351"/>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12" name="Connettore diritto 611">
                  <a:extLst>
                    <a:ext uri="{FF2B5EF4-FFF2-40B4-BE49-F238E27FC236}">
                      <a16:creationId xmlns:a16="http://schemas.microsoft.com/office/drawing/2014/main" id="{69B20F73-94B5-450D-857A-8D25F480DA9C}"/>
                    </a:ext>
                  </a:extLst>
                </p:cNvPr>
                <p:cNvCxnSpPr>
                  <a:cxnSpLocks/>
                </p:cNvCxnSpPr>
                <p:nvPr/>
              </p:nvCxnSpPr>
              <p:spPr>
                <a:xfrm>
                  <a:off x="5929619" y="903973"/>
                  <a:ext cx="0" cy="419356"/>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13" name="Connettore diritto 612">
                  <a:extLst>
                    <a:ext uri="{FF2B5EF4-FFF2-40B4-BE49-F238E27FC236}">
                      <a16:creationId xmlns:a16="http://schemas.microsoft.com/office/drawing/2014/main" id="{11BBDC47-F529-4F77-BBFD-14A77169DB85}"/>
                    </a:ext>
                  </a:extLst>
                </p:cNvPr>
                <p:cNvCxnSpPr>
                  <a:cxnSpLocks/>
                </p:cNvCxnSpPr>
                <p:nvPr/>
              </p:nvCxnSpPr>
              <p:spPr>
                <a:xfrm>
                  <a:off x="5987890" y="847650"/>
                  <a:ext cx="0" cy="310724"/>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14" name="Connettore diritto 613">
                  <a:extLst>
                    <a:ext uri="{FF2B5EF4-FFF2-40B4-BE49-F238E27FC236}">
                      <a16:creationId xmlns:a16="http://schemas.microsoft.com/office/drawing/2014/main" id="{F14D64C9-5366-4245-B534-951444A36834}"/>
                    </a:ext>
                  </a:extLst>
                </p:cNvPr>
                <p:cNvCxnSpPr>
                  <a:cxnSpLocks/>
                </p:cNvCxnSpPr>
                <p:nvPr/>
              </p:nvCxnSpPr>
              <p:spPr>
                <a:xfrm>
                  <a:off x="6048401" y="814614"/>
                  <a:ext cx="0" cy="257418"/>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15" name="Connettore diritto 614">
                  <a:extLst>
                    <a:ext uri="{FF2B5EF4-FFF2-40B4-BE49-F238E27FC236}">
                      <a16:creationId xmlns:a16="http://schemas.microsoft.com/office/drawing/2014/main" id="{17A62E26-4D21-4A37-8568-DC25EA604E95}"/>
                    </a:ext>
                  </a:extLst>
                </p:cNvPr>
                <p:cNvCxnSpPr>
                  <a:cxnSpLocks/>
                </p:cNvCxnSpPr>
                <p:nvPr/>
              </p:nvCxnSpPr>
              <p:spPr>
                <a:xfrm>
                  <a:off x="6714869" y="847650"/>
                  <a:ext cx="0" cy="32666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16" name="Connettore diritto 615">
                  <a:extLst>
                    <a:ext uri="{FF2B5EF4-FFF2-40B4-BE49-F238E27FC236}">
                      <a16:creationId xmlns:a16="http://schemas.microsoft.com/office/drawing/2014/main" id="{94E2BC46-4CDA-4104-8F92-52E6E8C40796}"/>
                    </a:ext>
                  </a:extLst>
                </p:cNvPr>
                <p:cNvCxnSpPr>
                  <a:cxnSpLocks/>
                </p:cNvCxnSpPr>
                <p:nvPr/>
              </p:nvCxnSpPr>
              <p:spPr>
                <a:xfrm>
                  <a:off x="6560937" y="823186"/>
                  <a:ext cx="0" cy="269403"/>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17" name="Connettore diritto 616">
                  <a:extLst>
                    <a:ext uri="{FF2B5EF4-FFF2-40B4-BE49-F238E27FC236}">
                      <a16:creationId xmlns:a16="http://schemas.microsoft.com/office/drawing/2014/main" id="{004609DC-6633-4EFD-B478-CE3EDEFCE983}"/>
                    </a:ext>
                  </a:extLst>
                </p:cNvPr>
                <p:cNvCxnSpPr>
                  <a:cxnSpLocks/>
                </p:cNvCxnSpPr>
                <p:nvPr/>
              </p:nvCxnSpPr>
              <p:spPr>
                <a:xfrm>
                  <a:off x="6332738" y="782863"/>
                  <a:ext cx="0" cy="245197"/>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18" name="Connettore diritto 617">
                  <a:extLst>
                    <a:ext uri="{FF2B5EF4-FFF2-40B4-BE49-F238E27FC236}">
                      <a16:creationId xmlns:a16="http://schemas.microsoft.com/office/drawing/2014/main" id="{5382E6CB-05EE-480B-8C72-0E232AE62B8F}"/>
                    </a:ext>
                  </a:extLst>
                </p:cNvPr>
                <p:cNvCxnSpPr>
                  <a:cxnSpLocks/>
                </p:cNvCxnSpPr>
                <p:nvPr/>
              </p:nvCxnSpPr>
              <p:spPr>
                <a:xfrm>
                  <a:off x="6434458" y="803838"/>
                  <a:ext cx="0" cy="24949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19" name="Connettore diritto 618">
                  <a:extLst>
                    <a:ext uri="{FF2B5EF4-FFF2-40B4-BE49-F238E27FC236}">
                      <a16:creationId xmlns:a16="http://schemas.microsoft.com/office/drawing/2014/main" id="{8FB8EBB8-2923-4229-8058-8867602E94D5}"/>
                    </a:ext>
                  </a:extLst>
                </p:cNvPr>
                <p:cNvCxnSpPr>
                  <a:cxnSpLocks/>
                </p:cNvCxnSpPr>
                <p:nvPr/>
              </p:nvCxnSpPr>
              <p:spPr>
                <a:xfrm>
                  <a:off x="5830092" y="1262411"/>
                  <a:ext cx="0" cy="333111"/>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594" name="Gruppo 593">
                <a:extLst>
                  <a:ext uri="{FF2B5EF4-FFF2-40B4-BE49-F238E27FC236}">
                    <a16:creationId xmlns:a16="http://schemas.microsoft.com/office/drawing/2014/main" id="{22501663-8796-4EB6-8176-21626CCC7038}"/>
                  </a:ext>
                </a:extLst>
              </p:cNvPr>
              <p:cNvGrpSpPr/>
              <p:nvPr/>
            </p:nvGrpSpPr>
            <p:grpSpPr>
              <a:xfrm flipH="1">
                <a:off x="6868681" y="819758"/>
                <a:ext cx="676239" cy="607192"/>
                <a:chOff x="5884698" y="818779"/>
                <a:chExt cx="676239" cy="607192"/>
              </a:xfrm>
            </p:grpSpPr>
            <p:cxnSp>
              <p:nvCxnSpPr>
                <p:cNvPr id="596" name="Connettore diritto 595">
                  <a:extLst>
                    <a:ext uri="{FF2B5EF4-FFF2-40B4-BE49-F238E27FC236}">
                      <a16:creationId xmlns:a16="http://schemas.microsoft.com/office/drawing/2014/main" id="{E498D2B8-C99E-471F-ABE4-E809588340F5}"/>
                    </a:ext>
                  </a:extLst>
                </p:cNvPr>
                <p:cNvCxnSpPr>
                  <a:cxnSpLocks/>
                </p:cNvCxnSpPr>
                <p:nvPr/>
              </p:nvCxnSpPr>
              <p:spPr>
                <a:xfrm flipH="1">
                  <a:off x="5884698" y="818779"/>
                  <a:ext cx="0" cy="24464"/>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97" name="Connettore diritto 596">
                  <a:extLst>
                    <a:ext uri="{FF2B5EF4-FFF2-40B4-BE49-F238E27FC236}">
                      <a16:creationId xmlns:a16="http://schemas.microsoft.com/office/drawing/2014/main" id="{38FDD7B6-C9CA-4186-BCE0-B90DF3FEBBFA}"/>
                    </a:ext>
                  </a:extLst>
                </p:cNvPr>
                <p:cNvCxnSpPr>
                  <a:cxnSpLocks/>
                </p:cNvCxnSpPr>
                <p:nvPr/>
              </p:nvCxnSpPr>
              <p:spPr>
                <a:xfrm flipH="1">
                  <a:off x="6111394" y="902993"/>
                  <a:ext cx="0" cy="442314"/>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98" name="Connettore diritto 597">
                  <a:extLst>
                    <a:ext uri="{FF2B5EF4-FFF2-40B4-BE49-F238E27FC236}">
                      <a16:creationId xmlns:a16="http://schemas.microsoft.com/office/drawing/2014/main" id="{47697318-B56B-459E-B56E-42F3A0C85588}"/>
                    </a:ext>
                  </a:extLst>
                </p:cNvPr>
                <p:cNvCxnSpPr>
                  <a:cxnSpLocks/>
                </p:cNvCxnSpPr>
                <p:nvPr/>
              </p:nvCxnSpPr>
              <p:spPr>
                <a:xfrm flipH="1">
                  <a:off x="6172955" y="920062"/>
                  <a:ext cx="0" cy="474667"/>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99" name="Connettore diritto 598">
                  <a:extLst>
                    <a:ext uri="{FF2B5EF4-FFF2-40B4-BE49-F238E27FC236}">
                      <a16:creationId xmlns:a16="http://schemas.microsoft.com/office/drawing/2014/main" id="{7F8C749B-4BF9-4B31-A828-29BCA4D12A69}"/>
                    </a:ext>
                  </a:extLst>
                </p:cNvPr>
                <p:cNvCxnSpPr>
                  <a:cxnSpLocks/>
                </p:cNvCxnSpPr>
                <p:nvPr/>
              </p:nvCxnSpPr>
              <p:spPr>
                <a:xfrm flipH="1">
                  <a:off x="6244731" y="928416"/>
                  <a:ext cx="0" cy="497555"/>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00" name="Connettore diritto 599">
                  <a:extLst>
                    <a:ext uri="{FF2B5EF4-FFF2-40B4-BE49-F238E27FC236}">
                      <a16:creationId xmlns:a16="http://schemas.microsoft.com/office/drawing/2014/main" id="{FB2ECB85-2A7F-49E5-84DE-E10BD555893C}"/>
                    </a:ext>
                  </a:extLst>
                </p:cNvPr>
                <p:cNvCxnSpPr>
                  <a:cxnSpLocks/>
                </p:cNvCxnSpPr>
                <p:nvPr/>
              </p:nvCxnSpPr>
              <p:spPr>
                <a:xfrm flipH="1">
                  <a:off x="5929619" y="839814"/>
                  <a:ext cx="0" cy="56323"/>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01" name="Connettore diritto 600">
                  <a:extLst>
                    <a:ext uri="{FF2B5EF4-FFF2-40B4-BE49-F238E27FC236}">
                      <a16:creationId xmlns:a16="http://schemas.microsoft.com/office/drawing/2014/main" id="{1807A55E-18F6-44BA-9CAE-7D6119BD29D2}"/>
                    </a:ext>
                  </a:extLst>
                </p:cNvPr>
                <p:cNvCxnSpPr>
                  <a:cxnSpLocks/>
                </p:cNvCxnSpPr>
                <p:nvPr/>
              </p:nvCxnSpPr>
              <p:spPr>
                <a:xfrm flipH="1">
                  <a:off x="5987890" y="863818"/>
                  <a:ext cx="0" cy="108879"/>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02" name="Connettore diritto 601">
                  <a:extLst>
                    <a:ext uri="{FF2B5EF4-FFF2-40B4-BE49-F238E27FC236}">
                      <a16:creationId xmlns:a16="http://schemas.microsoft.com/office/drawing/2014/main" id="{AB2BA720-16D8-4682-A6C2-216BBD902AFA}"/>
                    </a:ext>
                  </a:extLst>
                </p:cNvPr>
                <p:cNvCxnSpPr>
                  <a:cxnSpLocks/>
                </p:cNvCxnSpPr>
                <p:nvPr/>
              </p:nvCxnSpPr>
              <p:spPr>
                <a:xfrm flipH="1">
                  <a:off x="6048401" y="880030"/>
                  <a:ext cx="0" cy="226777"/>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03" name="Connettore diritto 602">
                  <a:extLst>
                    <a:ext uri="{FF2B5EF4-FFF2-40B4-BE49-F238E27FC236}">
                      <a16:creationId xmlns:a16="http://schemas.microsoft.com/office/drawing/2014/main" id="{52232E70-A681-4CE5-8BEF-49FB71F64BA2}"/>
                    </a:ext>
                  </a:extLst>
                </p:cNvPr>
                <p:cNvCxnSpPr>
                  <a:cxnSpLocks/>
                </p:cNvCxnSpPr>
                <p:nvPr/>
              </p:nvCxnSpPr>
              <p:spPr>
                <a:xfrm flipH="1">
                  <a:off x="6560937" y="886059"/>
                  <a:ext cx="0" cy="404766"/>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04" name="Connettore diritto 603">
                  <a:extLst>
                    <a:ext uri="{FF2B5EF4-FFF2-40B4-BE49-F238E27FC236}">
                      <a16:creationId xmlns:a16="http://schemas.microsoft.com/office/drawing/2014/main" id="{B64263F4-CEF2-47CB-9F0C-44A274A7C964}"/>
                    </a:ext>
                  </a:extLst>
                </p:cNvPr>
                <p:cNvCxnSpPr>
                  <a:cxnSpLocks/>
                </p:cNvCxnSpPr>
                <p:nvPr/>
              </p:nvCxnSpPr>
              <p:spPr>
                <a:xfrm flipH="1">
                  <a:off x="6332738" y="920062"/>
                  <a:ext cx="0" cy="498922"/>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05" name="Connettore diritto 604">
                  <a:extLst>
                    <a:ext uri="{FF2B5EF4-FFF2-40B4-BE49-F238E27FC236}">
                      <a16:creationId xmlns:a16="http://schemas.microsoft.com/office/drawing/2014/main" id="{11DA1990-79D0-433C-9CFD-4AF4CA417503}"/>
                    </a:ext>
                  </a:extLst>
                </p:cNvPr>
                <p:cNvCxnSpPr>
                  <a:cxnSpLocks/>
                </p:cNvCxnSpPr>
                <p:nvPr/>
              </p:nvCxnSpPr>
              <p:spPr>
                <a:xfrm flipH="1">
                  <a:off x="6434458" y="909619"/>
                  <a:ext cx="0" cy="453553"/>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grpSp>
        </p:grpSp>
      </p:grpSp>
      <p:sp>
        <p:nvSpPr>
          <p:cNvPr id="9" name="CasellaDiTesto 8">
            <a:extLst>
              <a:ext uri="{FF2B5EF4-FFF2-40B4-BE49-F238E27FC236}">
                <a16:creationId xmlns:a16="http://schemas.microsoft.com/office/drawing/2014/main" id="{6314CBD9-845B-4F6A-BC99-4FFA4E965732}"/>
              </a:ext>
            </a:extLst>
          </p:cNvPr>
          <p:cNvSpPr txBox="1"/>
          <p:nvPr/>
        </p:nvSpPr>
        <p:spPr>
          <a:xfrm>
            <a:off x="0" y="532660"/>
            <a:ext cx="4752000" cy="1477328"/>
          </a:xfrm>
          <a:prstGeom prst="rect">
            <a:avLst/>
          </a:prstGeom>
          <a:noFill/>
        </p:spPr>
        <p:txBody>
          <a:bodyPr wrap="square" rtlCol="0">
            <a:spAutoFit/>
          </a:bodyPr>
          <a:lstStyle/>
          <a:p>
            <a:r>
              <a:rPr lang="it-IT" dirty="0"/>
              <a:t>Nella presente diapositiva si è voluto sommare in una unica immagine le due sezioni precedenti individuando, così,</a:t>
            </a:r>
          </a:p>
          <a:p>
            <a:r>
              <a:rPr lang="it-IT" dirty="0"/>
              <a:t>la forma  del perimetro esterno della compenetrazione tra i due cilindri cavi </a:t>
            </a:r>
          </a:p>
        </p:txBody>
      </p:sp>
      <p:sp>
        <p:nvSpPr>
          <p:cNvPr id="11" name="CasellaDiTesto 10">
            <a:extLst>
              <a:ext uri="{FF2B5EF4-FFF2-40B4-BE49-F238E27FC236}">
                <a16:creationId xmlns:a16="http://schemas.microsoft.com/office/drawing/2014/main" id="{48F0FFD6-51A6-484B-B546-80378977CA6D}"/>
              </a:ext>
            </a:extLst>
          </p:cNvPr>
          <p:cNvSpPr txBox="1"/>
          <p:nvPr/>
        </p:nvSpPr>
        <p:spPr>
          <a:xfrm>
            <a:off x="0" y="2164357"/>
            <a:ext cx="4356000" cy="923330"/>
          </a:xfrm>
          <a:prstGeom prst="rect">
            <a:avLst/>
          </a:prstGeom>
          <a:noFill/>
        </p:spPr>
        <p:txBody>
          <a:bodyPr wrap="square" rtlCol="0">
            <a:spAutoFit/>
          </a:bodyPr>
          <a:lstStyle/>
          <a:p>
            <a:r>
              <a:rPr lang="it-IT" dirty="0"/>
              <a:t>Eliminate tutte le linee di proiezione e di costruzione dell’immagine si individuano le seguenti curve</a:t>
            </a:r>
          </a:p>
        </p:txBody>
      </p:sp>
      <p:sp>
        <p:nvSpPr>
          <p:cNvPr id="15" name="CasellaDiTesto 14">
            <a:extLst>
              <a:ext uri="{FF2B5EF4-FFF2-40B4-BE49-F238E27FC236}">
                <a16:creationId xmlns:a16="http://schemas.microsoft.com/office/drawing/2014/main" id="{6231703A-35BA-4F6F-A1F9-C299438E4A43}"/>
              </a:ext>
            </a:extLst>
          </p:cNvPr>
          <p:cNvSpPr txBox="1"/>
          <p:nvPr/>
        </p:nvSpPr>
        <p:spPr>
          <a:xfrm>
            <a:off x="8056" y="3877904"/>
            <a:ext cx="5717225" cy="923330"/>
          </a:xfrm>
          <a:prstGeom prst="rect">
            <a:avLst/>
          </a:prstGeom>
          <a:noFill/>
        </p:spPr>
        <p:txBody>
          <a:bodyPr wrap="square" rtlCol="0">
            <a:spAutoFit/>
          </a:bodyPr>
          <a:lstStyle/>
          <a:p>
            <a:r>
              <a:rPr lang="it-IT" dirty="0">
                <a:solidFill>
                  <a:srgbClr val="00B0F0"/>
                </a:solidFill>
              </a:rPr>
              <a:t>Con il n° 2 è stata individuata, invece, la curva d’intersezione tra la superficie esterna del cilindro verde e la superficie interna del cilindro blu</a:t>
            </a:r>
          </a:p>
        </p:txBody>
      </p:sp>
      <p:sp>
        <p:nvSpPr>
          <p:cNvPr id="16" name="CasellaDiTesto 15">
            <a:extLst>
              <a:ext uri="{FF2B5EF4-FFF2-40B4-BE49-F238E27FC236}">
                <a16:creationId xmlns:a16="http://schemas.microsoft.com/office/drawing/2014/main" id="{EC53C5DC-0BDF-49C5-AFFB-18E5BBA7B398}"/>
              </a:ext>
            </a:extLst>
          </p:cNvPr>
          <p:cNvSpPr txBox="1"/>
          <p:nvPr/>
        </p:nvSpPr>
        <p:spPr>
          <a:xfrm>
            <a:off x="0" y="3210238"/>
            <a:ext cx="4235039" cy="646331"/>
          </a:xfrm>
          <a:prstGeom prst="rect">
            <a:avLst/>
          </a:prstGeom>
          <a:noFill/>
        </p:spPr>
        <p:txBody>
          <a:bodyPr wrap="square" rtlCol="0">
            <a:spAutoFit/>
          </a:bodyPr>
          <a:lstStyle/>
          <a:p>
            <a:r>
              <a:rPr lang="it-IT" dirty="0">
                <a:solidFill>
                  <a:srgbClr val="00B050"/>
                </a:solidFill>
              </a:rPr>
              <a:t>Con il n° 1 la curva di intersezione tra le superfici esterne del due solidi</a:t>
            </a:r>
          </a:p>
        </p:txBody>
      </p:sp>
      <p:sp>
        <p:nvSpPr>
          <p:cNvPr id="18" name="CasellaDiTesto 17">
            <a:extLst>
              <a:ext uri="{FF2B5EF4-FFF2-40B4-BE49-F238E27FC236}">
                <a16:creationId xmlns:a16="http://schemas.microsoft.com/office/drawing/2014/main" id="{057ED6B3-89C0-41B9-A030-5B2317D079C9}"/>
              </a:ext>
            </a:extLst>
          </p:cNvPr>
          <p:cNvSpPr txBox="1"/>
          <p:nvPr/>
        </p:nvSpPr>
        <p:spPr>
          <a:xfrm>
            <a:off x="0" y="4799158"/>
            <a:ext cx="6301733" cy="1200329"/>
          </a:xfrm>
          <a:prstGeom prst="rect">
            <a:avLst/>
          </a:prstGeom>
          <a:noFill/>
        </p:spPr>
        <p:txBody>
          <a:bodyPr wrap="square" rtlCol="0">
            <a:spAutoFit/>
          </a:bodyPr>
          <a:lstStyle/>
          <a:p>
            <a:r>
              <a:rPr lang="it-IT" dirty="0">
                <a:solidFill>
                  <a:srgbClr val="FF0000"/>
                </a:solidFill>
              </a:rPr>
              <a:t>L’area con tratteggio rosso verticale, racchiusa tra le due curve, indica la superficie di compenetrazione tra le due corone circolari dei solidi con riferimento alla superficie laterale esterna del cilindro di colore verde</a:t>
            </a:r>
          </a:p>
        </p:txBody>
      </p:sp>
      <p:sp>
        <p:nvSpPr>
          <p:cNvPr id="20" name="Arco 19">
            <a:extLst>
              <a:ext uri="{FF2B5EF4-FFF2-40B4-BE49-F238E27FC236}">
                <a16:creationId xmlns:a16="http://schemas.microsoft.com/office/drawing/2014/main" id="{65DD37F0-C29F-4B3A-9470-5D804298BF7D}"/>
              </a:ext>
            </a:extLst>
          </p:cNvPr>
          <p:cNvSpPr/>
          <p:nvPr/>
        </p:nvSpPr>
        <p:spPr>
          <a:xfrm>
            <a:off x="9027107" y="4554373"/>
            <a:ext cx="1800000" cy="1800000"/>
          </a:xfrm>
          <a:prstGeom prst="arc">
            <a:avLst>
              <a:gd name="adj1" fmla="val 11549572"/>
              <a:gd name="adj2" fmla="val 2881318"/>
            </a:avLst>
          </a:prstGeom>
          <a:ln w="1905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21" name="Arco 20">
            <a:extLst>
              <a:ext uri="{FF2B5EF4-FFF2-40B4-BE49-F238E27FC236}">
                <a16:creationId xmlns:a16="http://schemas.microsoft.com/office/drawing/2014/main" id="{52EAADA8-66B5-4900-87AB-DF44B8D56526}"/>
              </a:ext>
            </a:extLst>
          </p:cNvPr>
          <p:cNvSpPr/>
          <p:nvPr/>
        </p:nvSpPr>
        <p:spPr>
          <a:xfrm>
            <a:off x="5919944" y="2315710"/>
            <a:ext cx="1440000" cy="1440000"/>
          </a:xfrm>
          <a:prstGeom prst="arc">
            <a:avLst>
              <a:gd name="adj1" fmla="val 21072781"/>
              <a:gd name="adj2" fmla="val 14971893"/>
            </a:avLst>
          </a:prstGeom>
          <a:ln w="1905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cxnSp>
        <p:nvCxnSpPr>
          <p:cNvPr id="23" name="Connettore 2 22">
            <a:extLst>
              <a:ext uri="{FF2B5EF4-FFF2-40B4-BE49-F238E27FC236}">
                <a16:creationId xmlns:a16="http://schemas.microsoft.com/office/drawing/2014/main" id="{BEADBD0F-D905-4999-8236-C0692060C4B3}"/>
              </a:ext>
            </a:extLst>
          </p:cNvPr>
          <p:cNvCxnSpPr>
            <a:stCxn id="419" idx="2"/>
          </p:cNvCxnSpPr>
          <p:nvPr/>
        </p:nvCxnSpPr>
        <p:spPr>
          <a:xfrm flipH="1">
            <a:off x="6991160" y="1958852"/>
            <a:ext cx="506667" cy="17027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CasellaDiTesto 24">
            <a:extLst>
              <a:ext uri="{FF2B5EF4-FFF2-40B4-BE49-F238E27FC236}">
                <a16:creationId xmlns:a16="http://schemas.microsoft.com/office/drawing/2014/main" id="{40E16E27-D648-4E34-B2A6-5BFAE240FF96}"/>
              </a:ext>
            </a:extLst>
          </p:cNvPr>
          <p:cNvSpPr txBox="1"/>
          <p:nvPr/>
        </p:nvSpPr>
        <p:spPr>
          <a:xfrm>
            <a:off x="8056" y="6100646"/>
            <a:ext cx="7111835" cy="646331"/>
          </a:xfrm>
          <a:prstGeom prst="rect">
            <a:avLst/>
          </a:prstGeom>
          <a:noFill/>
        </p:spPr>
        <p:txBody>
          <a:bodyPr wrap="square" rtlCol="0">
            <a:spAutoFit/>
          </a:bodyPr>
          <a:lstStyle/>
          <a:p>
            <a:r>
              <a:rPr lang="it-IT" dirty="0">
                <a:solidFill>
                  <a:srgbClr val="00B0F0"/>
                </a:solidFill>
              </a:rPr>
              <a:t>Il tratteggio blu orizzontale evidenzia la superficie interna vuota del cilindro orizzontale di colore blu</a:t>
            </a:r>
          </a:p>
        </p:txBody>
      </p:sp>
      <p:sp>
        <p:nvSpPr>
          <p:cNvPr id="178" name="Ovale 177">
            <a:extLst>
              <a:ext uri="{FF2B5EF4-FFF2-40B4-BE49-F238E27FC236}">
                <a16:creationId xmlns:a16="http://schemas.microsoft.com/office/drawing/2014/main" id="{227D8095-5A42-480D-BB74-539AEC398E49}"/>
              </a:ext>
            </a:extLst>
          </p:cNvPr>
          <p:cNvSpPr/>
          <p:nvPr/>
        </p:nvSpPr>
        <p:spPr>
          <a:xfrm rot="1800000">
            <a:off x="6174179" y="2576419"/>
            <a:ext cx="900000" cy="900000"/>
          </a:xfrm>
          <a:prstGeom prst="ellipse">
            <a:avLst/>
          </a:prstGeom>
          <a:no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32" name="Connettore 2 31">
            <a:extLst>
              <a:ext uri="{FF2B5EF4-FFF2-40B4-BE49-F238E27FC236}">
                <a16:creationId xmlns:a16="http://schemas.microsoft.com/office/drawing/2014/main" id="{644F7ACF-6562-4160-A93A-E36D0765840A}"/>
              </a:ext>
            </a:extLst>
          </p:cNvPr>
          <p:cNvCxnSpPr>
            <a:cxnSpLocks/>
            <a:stCxn id="418" idx="2"/>
            <a:endCxn id="100" idx="1"/>
          </p:cNvCxnSpPr>
          <p:nvPr/>
        </p:nvCxnSpPr>
        <p:spPr>
          <a:xfrm>
            <a:off x="6419488" y="1042612"/>
            <a:ext cx="95623" cy="1556544"/>
          </a:xfrm>
          <a:prstGeom prst="straightConnector1">
            <a:avLst/>
          </a:prstGeom>
          <a:ln w="31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grpSp>
        <p:nvGrpSpPr>
          <p:cNvPr id="170" name="Gruppo 169">
            <a:extLst>
              <a:ext uri="{FF2B5EF4-FFF2-40B4-BE49-F238E27FC236}">
                <a16:creationId xmlns:a16="http://schemas.microsoft.com/office/drawing/2014/main" id="{0518AF38-D586-4B92-A2AB-F4BA73EAE737}"/>
              </a:ext>
            </a:extLst>
          </p:cNvPr>
          <p:cNvGrpSpPr/>
          <p:nvPr/>
        </p:nvGrpSpPr>
        <p:grpSpPr>
          <a:xfrm>
            <a:off x="6607183" y="3013719"/>
            <a:ext cx="59417" cy="53169"/>
            <a:chOff x="6603373" y="3006099"/>
            <a:chExt cx="59417" cy="53169"/>
          </a:xfrm>
        </p:grpSpPr>
        <p:cxnSp>
          <p:nvCxnSpPr>
            <p:cNvPr id="171" name="Connettore diritto 170">
              <a:extLst>
                <a:ext uri="{FF2B5EF4-FFF2-40B4-BE49-F238E27FC236}">
                  <a16:creationId xmlns:a16="http://schemas.microsoft.com/office/drawing/2014/main" id="{CDA5298E-BEA4-4CAB-9452-F3FD1EF88DEB}"/>
                </a:ext>
              </a:extLst>
            </p:cNvPr>
            <p:cNvCxnSpPr>
              <a:cxnSpLocks/>
            </p:cNvCxnSpPr>
            <p:nvPr/>
          </p:nvCxnSpPr>
          <p:spPr>
            <a:xfrm>
              <a:off x="6603373" y="3014467"/>
              <a:ext cx="59417" cy="34305"/>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72" name="Connettore diritto 171">
              <a:extLst>
                <a:ext uri="{FF2B5EF4-FFF2-40B4-BE49-F238E27FC236}">
                  <a16:creationId xmlns:a16="http://schemas.microsoft.com/office/drawing/2014/main" id="{2FF70FE2-602D-43C9-B55A-EB6155194DE9}"/>
                </a:ext>
              </a:extLst>
            </p:cNvPr>
            <p:cNvCxnSpPr>
              <a:cxnSpLocks/>
            </p:cNvCxnSpPr>
            <p:nvPr/>
          </p:nvCxnSpPr>
          <p:spPr>
            <a:xfrm flipH="1">
              <a:off x="6612204" y="3006099"/>
              <a:ext cx="30697" cy="53169"/>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cxnSp>
        <p:nvCxnSpPr>
          <p:cNvPr id="31" name="Connettore 2 30">
            <a:extLst>
              <a:ext uri="{FF2B5EF4-FFF2-40B4-BE49-F238E27FC236}">
                <a16:creationId xmlns:a16="http://schemas.microsoft.com/office/drawing/2014/main" id="{16B0B2E5-0933-4459-A7D5-A67D286DE147}"/>
              </a:ext>
            </a:extLst>
          </p:cNvPr>
          <p:cNvCxnSpPr>
            <a:cxnSpLocks/>
            <a:stCxn id="418" idx="2"/>
            <a:endCxn id="6" idx="2"/>
          </p:cNvCxnSpPr>
          <p:nvPr/>
        </p:nvCxnSpPr>
        <p:spPr>
          <a:xfrm>
            <a:off x="6419488" y="1042612"/>
            <a:ext cx="2604416" cy="4411096"/>
          </a:xfrm>
          <a:prstGeom prst="straightConnector1">
            <a:avLst/>
          </a:prstGeom>
          <a:ln w="3175">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sp>
        <p:nvSpPr>
          <p:cNvPr id="173" name="Pulsante di azione: vuoto 172">
            <a:hlinkClick r:id="rId3" action="ppaction://hlinksldjump" highlightClick="1"/>
            <a:extLst>
              <a:ext uri="{FF2B5EF4-FFF2-40B4-BE49-F238E27FC236}">
                <a16:creationId xmlns:a16="http://schemas.microsoft.com/office/drawing/2014/main" id="{23E08247-97DF-4545-8C32-9C30B28187D7}"/>
              </a:ext>
            </a:extLst>
          </p:cNvPr>
          <p:cNvSpPr/>
          <p:nvPr/>
        </p:nvSpPr>
        <p:spPr>
          <a:xfrm>
            <a:off x="10812000" y="20667"/>
            <a:ext cx="1368000" cy="360000"/>
          </a:xfrm>
          <a:prstGeom prst="actionButtonBlank">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white"/>
                </a:solidFill>
                <a:effectLst/>
                <a:uLnTx/>
                <a:uFillTx/>
                <a:latin typeface="Comic Sans MS"/>
                <a:ea typeface="+mn-ea"/>
                <a:cs typeface="+mn-cs"/>
              </a:rPr>
              <a:t>Torna a indice</a:t>
            </a:r>
          </a:p>
        </p:txBody>
      </p:sp>
    </p:spTree>
    <p:extLst>
      <p:ext uri="{BB962C8B-B14F-4D97-AF65-F5344CB8AC3E}">
        <p14:creationId xmlns:p14="http://schemas.microsoft.com/office/powerpoint/2010/main" val="1740865178"/>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419"/>
                                        </p:tgtEl>
                                        <p:attrNameLst>
                                          <p:attrName>style.visibility</p:attrName>
                                        </p:attrNameLst>
                                      </p:cBhvr>
                                      <p:to>
                                        <p:strVal val="visible"/>
                                      </p:to>
                                    </p:set>
                                    <p:animEffect transition="in" filter="fade">
                                      <p:cBhvr>
                                        <p:cTn id="25" dur="500"/>
                                        <p:tgtEl>
                                          <p:spTgt spid="419"/>
                                        </p:tgtEl>
                                      </p:cBhvr>
                                    </p:animEffect>
                                  </p:childTnLst>
                                </p:cTn>
                              </p:par>
                              <p:par>
                                <p:cTn id="26" presetID="22" presetClass="entr" presetSubtype="1" fill="hold" nodeType="withEffect">
                                  <p:stCondLst>
                                    <p:cond delay="0"/>
                                  </p:stCondLst>
                                  <p:childTnLst>
                                    <p:set>
                                      <p:cBhvr>
                                        <p:cTn id="27" dur="1" fill="hold">
                                          <p:stCondLst>
                                            <p:cond delay="0"/>
                                          </p:stCondLst>
                                        </p:cTn>
                                        <p:tgtEl>
                                          <p:spTgt spid="23"/>
                                        </p:tgtEl>
                                        <p:attrNameLst>
                                          <p:attrName>style.visibility</p:attrName>
                                        </p:attrNameLst>
                                      </p:cBhvr>
                                      <p:to>
                                        <p:strVal val="visible"/>
                                      </p:to>
                                    </p:set>
                                    <p:animEffect transition="in" filter="wipe(up)">
                                      <p:cBhvr>
                                        <p:cTn id="28" dur="500"/>
                                        <p:tgtEl>
                                          <p:spTgt spid="23"/>
                                        </p:tgtEl>
                                      </p:cBhvr>
                                    </p:animEffect>
                                  </p:childTnLst>
                                </p:cTn>
                              </p:par>
                              <p:par>
                                <p:cTn id="29" presetID="22" presetClass="entr" presetSubtype="1" fill="hold" nodeType="withEffect">
                                  <p:stCondLst>
                                    <p:cond delay="0"/>
                                  </p:stCondLst>
                                  <p:childTnLst>
                                    <p:set>
                                      <p:cBhvr>
                                        <p:cTn id="30" dur="1" fill="hold">
                                          <p:stCondLst>
                                            <p:cond delay="0"/>
                                          </p:stCondLst>
                                        </p:cTn>
                                        <p:tgtEl>
                                          <p:spTgt spid="481"/>
                                        </p:tgtEl>
                                        <p:attrNameLst>
                                          <p:attrName>style.visibility</p:attrName>
                                        </p:attrNameLst>
                                      </p:cBhvr>
                                      <p:to>
                                        <p:strVal val="visible"/>
                                      </p:to>
                                    </p:set>
                                    <p:animEffect transition="in" filter="wipe(up)">
                                      <p:cBhvr>
                                        <p:cTn id="31" dur="500"/>
                                        <p:tgtEl>
                                          <p:spTgt spid="481"/>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grpId="0" nodeType="clickEffect">
                                  <p:stCondLst>
                                    <p:cond delay="0"/>
                                  </p:stCondLst>
                                  <p:childTnLst>
                                    <p:set>
                                      <p:cBhvr>
                                        <p:cTn id="35" dur="1" fill="hold">
                                          <p:stCondLst>
                                            <p:cond delay="0"/>
                                          </p:stCondLst>
                                        </p:cTn>
                                        <p:tgtEl>
                                          <p:spTgt spid="20"/>
                                        </p:tgtEl>
                                        <p:attrNameLst>
                                          <p:attrName>style.visibility</p:attrName>
                                        </p:attrNameLst>
                                      </p:cBhvr>
                                      <p:to>
                                        <p:strVal val="visible"/>
                                      </p:to>
                                    </p:set>
                                    <p:anim calcmode="lin" valueType="num">
                                      <p:cBhvr>
                                        <p:cTn id="36" dur="500" fill="hold"/>
                                        <p:tgtEl>
                                          <p:spTgt spid="20"/>
                                        </p:tgtEl>
                                        <p:attrNameLst>
                                          <p:attrName>ppt_w</p:attrName>
                                        </p:attrNameLst>
                                      </p:cBhvr>
                                      <p:tavLst>
                                        <p:tav tm="0">
                                          <p:val>
                                            <p:fltVal val="0"/>
                                          </p:val>
                                        </p:tav>
                                        <p:tav tm="100000">
                                          <p:val>
                                            <p:strVal val="#ppt_w"/>
                                          </p:val>
                                        </p:tav>
                                      </p:tavLst>
                                    </p:anim>
                                    <p:anim calcmode="lin" valueType="num">
                                      <p:cBhvr>
                                        <p:cTn id="37" dur="500" fill="hold"/>
                                        <p:tgtEl>
                                          <p:spTgt spid="20"/>
                                        </p:tgtEl>
                                        <p:attrNameLst>
                                          <p:attrName>ppt_h</p:attrName>
                                        </p:attrNameLst>
                                      </p:cBhvr>
                                      <p:tavLst>
                                        <p:tav tm="0">
                                          <p:val>
                                            <p:fltVal val="0"/>
                                          </p:val>
                                        </p:tav>
                                        <p:tav tm="100000">
                                          <p:val>
                                            <p:strVal val="#ppt_h"/>
                                          </p:val>
                                        </p:tav>
                                      </p:tavLst>
                                    </p:anim>
                                    <p:animEffect transition="in" filter="fade">
                                      <p:cBhvr>
                                        <p:cTn id="38" dur="500"/>
                                        <p:tgtEl>
                                          <p:spTgt spid="20"/>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21"/>
                                        </p:tgtEl>
                                        <p:attrNameLst>
                                          <p:attrName>style.visibility</p:attrName>
                                        </p:attrNameLst>
                                      </p:cBhvr>
                                      <p:to>
                                        <p:strVal val="visible"/>
                                      </p:to>
                                    </p:set>
                                    <p:anim calcmode="lin" valueType="num">
                                      <p:cBhvr>
                                        <p:cTn id="43" dur="500" fill="hold"/>
                                        <p:tgtEl>
                                          <p:spTgt spid="21"/>
                                        </p:tgtEl>
                                        <p:attrNameLst>
                                          <p:attrName>ppt_w</p:attrName>
                                        </p:attrNameLst>
                                      </p:cBhvr>
                                      <p:tavLst>
                                        <p:tav tm="0">
                                          <p:val>
                                            <p:fltVal val="0"/>
                                          </p:val>
                                        </p:tav>
                                        <p:tav tm="100000">
                                          <p:val>
                                            <p:strVal val="#ppt_w"/>
                                          </p:val>
                                        </p:tav>
                                      </p:tavLst>
                                    </p:anim>
                                    <p:anim calcmode="lin" valueType="num">
                                      <p:cBhvr>
                                        <p:cTn id="44" dur="500" fill="hold"/>
                                        <p:tgtEl>
                                          <p:spTgt spid="21"/>
                                        </p:tgtEl>
                                        <p:attrNameLst>
                                          <p:attrName>ppt_h</p:attrName>
                                        </p:attrNameLst>
                                      </p:cBhvr>
                                      <p:tavLst>
                                        <p:tav tm="0">
                                          <p:val>
                                            <p:fltVal val="0"/>
                                          </p:val>
                                        </p:tav>
                                        <p:tav tm="100000">
                                          <p:val>
                                            <p:strVal val="#ppt_h"/>
                                          </p:val>
                                        </p:tav>
                                      </p:tavLst>
                                    </p:anim>
                                    <p:animEffect transition="in" filter="fade">
                                      <p:cBhvr>
                                        <p:cTn id="45" dur="500"/>
                                        <p:tgtEl>
                                          <p:spTgt spid="21"/>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nodeType="clickEffect">
                                  <p:stCondLst>
                                    <p:cond delay="0"/>
                                  </p:stCondLst>
                                  <p:childTnLst>
                                    <p:set>
                                      <p:cBhvr>
                                        <p:cTn id="49" dur="1" fill="hold">
                                          <p:stCondLst>
                                            <p:cond delay="0"/>
                                          </p:stCondLst>
                                        </p:cTn>
                                        <p:tgtEl>
                                          <p:spTgt spid="63"/>
                                        </p:tgtEl>
                                        <p:attrNameLst>
                                          <p:attrName>style.visibility</p:attrName>
                                        </p:attrNameLst>
                                      </p:cBhvr>
                                      <p:to>
                                        <p:strVal val="visible"/>
                                      </p:to>
                                    </p:set>
                                    <p:animEffect transition="in" filter="wipe(left)">
                                      <p:cBhvr>
                                        <p:cTn id="50" dur="500"/>
                                        <p:tgtEl>
                                          <p:spTgt spid="63"/>
                                        </p:tgtEl>
                                      </p:cBhvr>
                                    </p:animEffect>
                                  </p:childTnLst>
                                </p:cTn>
                              </p:par>
                              <p:par>
                                <p:cTn id="51" presetID="53" presetClass="entr" presetSubtype="16" fill="hold" grpId="0" nodeType="withEffect">
                                  <p:stCondLst>
                                    <p:cond delay="0"/>
                                  </p:stCondLst>
                                  <p:childTnLst>
                                    <p:set>
                                      <p:cBhvr>
                                        <p:cTn id="52" dur="1" fill="hold">
                                          <p:stCondLst>
                                            <p:cond delay="0"/>
                                          </p:stCondLst>
                                        </p:cTn>
                                        <p:tgtEl>
                                          <p:spTgt spid="417"/>
                                        </p:tgtEl>
                                        <p:attrNameLst>
                                          <p:attrName>style.visibility</p:attrName>
                                        </p:attrNameLst>
                                      </p:cBhvr>
                                      <p:to>
                                        <p:strVal val="visible"/>
                                      </p:to>
                                    </p:set>
                                    <p:anim calcmode="lin" valueType="num">
                                      <p:cBhvr>
                                        <p:cTn id="53" dur="500" fill="hold"/>
                                        <p:tgtEl>
                                          <p:spTgt spid="417"/>
                                        </p:tgtEl>
                                        <p:attrNameLst>
                                          <p:attrName>ppt_w</p:attrName>
                                        </p:attrNameLst>
                                      </p:cBhvr>
                                      <p:tavLst>
                                        <p:tav tm="0">
                                          <p:val>
                                            <p:fltVal val="0"/>
                                          </p:val>
                                        </p:tav>
                                        <p:tav tm="100000">
                                          <p:val>
                                            <p:strVal val="#ppt_w"/>
                                          </p:val>
                                        </p:tav>
                                      </p:tavLst>
                                    </p:anim>
                                    <p:anim calcmode="lin" valueType="num">
                                      <p:cBhvr>
                                        <p:cTn id="54" dur="500" fill="hold"/>
                                        <p:tgtEl>
                                          <p:spTgt spid="417"/>
                                        </p:tgtEl>
                                        <p:attrNameLst>
                                          <p:attrName>ppt_h</p:attrName>
                                        </p:attrNameLst>
                                      </p:cBhvr>
                                      <p:tavLst>
                                        <p:tav tm="0">
                                          <p:val>
                                            <p:fltVal val="0"/>
                                          </p:val>
                                        </p:tav>
                                        <p:tav tm="100000">
                                          <p:val>
                                            <p:strVal val="#ppt_h"/>
                                          </p:val>
                                        </p:tav>
                                      </p:tavLst>
                                    </p:anim>
                                    <p:animEffect transition="in" filter="fade">
                                      <p:cBhvr>
                                        <p:cTn id="55" dur="500"/>
                                        <p:tgtEl>
                                          <p:spTgt spid="417"/>
                                        </p:tgtEl>
                                      </p:cBhvr>
                                    </p:animEffect>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15"/>
                                        </p:tgtEl>
                                        <p:attrNameLst>
                                          <p:attrName>style.visibility</p:attrName>
                                        </p:attrNameLst>
                                      </p:cBhvr>
                                      <p:to>
                                        <p:strVal val="visible"/>
                                      </p:to>
                                    </p:set>
                                    <p:anim calcmode="lin" valueType="num">
                                      <p:cBhvr additive="base">
                                        <p:cTn id="60" dur="500" fill="hold"/>
                                        <p:tgtEl>
                                          <p:spTgt spid="15"/>
                                        </p:tgtEl>
                                        <p:attrNameLst>
                                          <p:attrName>ppt_x</p:attrName>
                                        </p:attrNameLst>
                                      </p:cBhvr>
                                      <p:tavLst>
                                        <p:tav tm="0">
                                          <p:val>
                                            <p:strVal val="#ppt_x"/>
                                          </p:val>
                                        </p:tav>
                                        <p:tav tm="100000">
                                          <p:val>
                                            <p:strVal val="#ppt_x"/>
                                          </p:val>
                                        </p:tav>
                                      </p:tavLst>
                                    </p:anim>
                                    <p:anim calcmode="lin" valueType="num">
                                      <p:cBhvr additive="base">
                                        <p:cTn id="61"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418"/>
                                        </p:tgtEl>
                                        <p:attrNameLst>
                                          <p:attrName>style.visibility</p:attrName>
                                        </p:attrNameLst>
                                      </p:cBhvr>
                                      <p:to>
                                        <p:strVal val="visible"/>
                                      </p:to>
                                    </p:set>
                                    <p:animEffect transition="in" filter="fade">
                                      <p:cBhvr>
                                        <p:cTn id="66" dur="500"/>
                                        <p:tgtEl>
                                          <p:spTgt spid="418"/>
                                        </p:tgtEl>
                                      </p:cBhvr>
                                    </p:animEffect>
                                  </p:childTnLst>
                                </p:cTn>
                              </p:par>
                              <p:par>
                                <p:cTn id="67" presetID="10" presetClass="exit" presetSubtype="0" fill="hold" grpId="1" nodeType="withEffect">
                                  <p:stCondLst>
                                    <p:cond delay="0"/>
                                  </p:stCondLst>
                                  <p:childTnLst>
                                    <p:animEffect transition="out" filter="fade">
                                      <p:cBhvr>
                                        <p:cTn id="68" dur="500"/>
                                        <p:tgtEl>
                                          <p:spTgt spid="20"/>
                                        </p:tgtEl>
                                      </p:cBhvr>
                                    </p:animEffect>
                                    <p:set>
                                      <p:cBhvr>
                                        <p:cTn id="69" dur="1" fill="hold">
                                          <p:stCondLst>
                                            <p:cond delay="499"/>
                                          </p:stCondLst>
                                        </p:cTn>
                                        <p:tgtEl>
                                          <p:spTgt spid="20"/>
                                        </p:tgtEl>
                                        <p:attrNameLst>
                                          <p:attrName>style.visibility</p:attrName>
                                        </p:attrNameLst>
                                      </p:cBhvr>
                                      <p:to>
                                        <p:strVal val="hidden"/>
                                      </p:to>
                                    </p:set>
                                  </p:childTnLst>
                                </p:cTn>
                              </p:par>
                              <p:par>
                                <p:cTn id="70" presetID="22" presetClass="entr" presetSubtype="1" fill="hold" nodeType="withEffect">
                                  <p:stCondLst>
                                    <p:cond delay="0"/>
                                  </p:stCondLst>
                                  <p:childTnLst>
                                    <p:set>
                                      <p:cBhvr>
                                        <p:cTn id="71" dur="1" fill="hold">
                                          <p:stCondLst>
                                            <p:cond delay="0"/>
                                          </p:stCondLst>
                                        </p:cTn>
                                        <p:tgtEl>
                                          <p:spTgt spid="31"/>
                                        </p:tgtEl>
                                        <p:attrNameLst>
                                          <p:attrName>style.visibility</p:attrName>
                                        </p:attrNameLst>
                                      </p:cBhvr>
                                      <p:to>
                                        <p:strVal val="visible"/>
                                      </p:to>
                                    </p:set>
                                    <p:animEffect transition="in" filter="wipe(up)">
                                      <p:cBhvr>
                                        <p:cTn id="72" dur="500"/>
                                        <p:tgtEl>
                                          <p:spTgt spid="31"/>
                                        </p:tgtEl>
                                      </p:cBhvr>
                                    </p:animEffect>
                                  </p:childTnLst>
                                </p:cTn>
                              </p:par>
                              <p:par>
                                <p:cTn id="73" presetID="22" presetClass="entr" presetSubtype="1" fill="hold" nodeType="withEffect">
                                  <p:stCondLst>
                                    <p:cond delay="0"/>
                                  </p:stCondLst>
                                  <p:childTnLst>
                                    <p:set>
                                      <p:cBhvr>
                                        <p:cTn id="74" dur="1" fill="hold">
                                          <p:stCondLst>
                                            <p:cond delay="0"/>
                                          </p:stCondLst>
                                        </p:cTn>
                                        <p:tgtEl>
                                          <p:spTgt spid="32"/>
                                        </p:tgtEl>
                                        <p:attrNameLst>
                                          <p:attrName>style.visibility</p:attrName>
                                        </p:attrNameLst>
                                      </p:cBhvr>
                                      <p:to>
                                        <p:strVal val="visible"/>
                                      </p:to>
                                    </p:set>
                                    <p:animEffect transition="in" filter="wipe(up)">
                                      <p:cBhvr>
                                        <p:cTn id="75" dur="500"/>
                                        <p:tgtEl>
                                          <p:spTgt spid="32"/>
                                        </p:tgtEl>
                                      </p:cBhvr>
                                    </p:animEffect>
                                  </p:childTnLst>
                                </p:cTn>
                              </p:par>
                            </p:childTnLst>
                          </p:cTn>
                        </p:par>
                      </p:childTnLst>
                    </p:cTn>
                  </p:par>
                  <p:par>
                    <p:cTn id="76" fill="hold">
                      <p:stCondLst>
                        <p:cond delay="indefinite"/>
                      </p:stCondLst>
                      <p:childTnLst>
                        <p:par>
                          <p:cTn id="77" fill="hold">
                            <p:stCondLst>
                              <p:cond delay="0"/>
                            </p:stCondLst>
                            <p:childTnLst>
                              <p:par>
                                <p:cTn id="78" presetID="53" presetClass="entr" presetSubtype="16" fill="hold" grpId="0" nodeType="clickEffect">
                                  <p:stCondLst>
                                    <p:cond delay="0"/>
                                  </p:stCondLst>
                                  <p:childTnLst>
                                    <p:set>
                                      <p:cBhvr>
                                        <p:cTn id="79" dur="1" fill="hold">
                                          <p:stCondLst>
                                            <p:cond delay="0"/>
                                          </p:stCondLst>
                                        </p:cTn>
                                        <p:tgtEl>
                                          <p:spTgt spid="178"/>
                                        </p:tgtEl>
                                        <p:attrNameLst>
                                          <p:attrName>style.visibility</p:attrName>
                                        </p:attrNameLst>
                                      </p:cBhvr>
                                      <p:to>
                                        <p:strVal val="visible"/>
                                      </p:to>
                                    </p:set>
                                    <p:anim calcmode="lin" valueType="num">
                                      <p:cBhvr>
                                        <p:cTn id="80" dur="500" fill="hold"/>
                                        <p:tgtEl>
                                          <p:spTgt spid="178"/>
                                        </p:tgtEl>
                                        <p:attrNameLst>
                                          <p:attrName>ppt_w</p:attrName>
                                        </p:attrNameLst>
                                      </p:cBhvr>
                                      <p:tavLst>
                                        <p:tav tm="0">
                                          <p:val>
                                            <p:fltVal val="0"/>
                                          </p:val>
                                        </p:tav>
                                        <p:tav tm="100000">
                                          <p:val>
                                            <p:strVal val="#ppt_w"/>
                                          </p:val>
                                        </p:tav>
                                      </p:tavLst>
                                    </p:anim>
                                    <p:anim calcmode="lin" valueType="num">
                                      <p:cBhvr>
                                        <p:cTn id="81" dur="500" fill="hold"/>
                                        <p:tgtEl>
                                          <p:spTgt spid="178"/>
                                        </p:tgtEl>
                                        <p:attrNameLst>
                                          <p:attrName>ppt_h</p:attrName>
                                        </p:attrNameLst>
                                      </p:cBhvr>
                                      <p:tavLst>
                                        <p:tav tm="0">
                                          <p:val>
                                            <p:fltVal val="0"/>
                                          </p:val>
                                        </p:tav>
                                        <p:tav tm="100000">
                                          <p:val>
                                            <p:strVal val="#ppt_h"/>
                                          </p:val>
                                        </p:tav>
                                      </p:tavLst>
                                    </p:anim>
                                    <p:animEffect transition="in" filter="fade">
                                      <p:cBhvr>
                                        <p:cTn id="82" dur="500"/>
                                        <p:tgtEl>
                                          <p:spTgt spid="178"/>
                                        </p:tgtEl>
                                      </p:cBhvr>
                                    </p:animEffect>
                                  </p:childTnLst>
                                </p:cTn>
                              </p:par>
                            </p:childTnLst>
                          </p:cTn>
                        </p:par>
                      </p:childTnLst>
                    </p:cTn>
                  </p:par>
                  <p:par>
                    <p:cTn id="83" fill="hold">
                      <p:stCondLst>
                        <p:cond delay="indefinite"/>
                      </p:stCondLst>
                      <p:childTnLst>
                        <p:par>
                          <p:cTn id="84" fill="hold">
                            <p:stCondLst>
                              <p:cond delay="0"/>
                            </p:stCondLst>
                            <p:childTnLst>
                              <p:par>
                                <p:cTn id="85" presetID="53" presetClass="entr" presetSubtype="16" fill="hold" grpId="2" nodeType="clickEffect">
                                  <p:stCondLst>
                                    <p:cond delay="0"/>
                                  </p:stCondLst>
                                  <p:childTnLst>
                                    <p:set>
                                      <p:cBhvr>
                                        <p:cTn id="86" dur="1" fill="hold">
                                          <p:stCondLst>
                                            <p:cond delay="0"/>
                                          </p:stCondLst>
                                        </p:cTn>
                                        <p:tgtEl>
                                          <p:spTgt spid="20"/>
                                        </p:tgtEl>
                                        <p:attrNameLst>
                                          <p:attrName>style.visibility</p:attrName>
                                        </p:attrNameLst>
                                      </p:cBhvr>
                                      <p:to>
                                        <p:strVal val="visible"/>
                                      </p:to>
                                    </p:set>
                                    <p:anim calcmode="lin" valueType="num">
                                      <p:cBhvr>
                                        <p:cTn id="87" dur="500" fill="hold"/>
                                        <p:tgtEl>
                                          <p:spTgt spid="20"/>
                                        </p:tgtEl>
                                        <p:attrNameLst>
                                          <p:attrName>ppt_w</p:attrName>
                                        </p:attrNameLst>
                                      </p:cBhvr>
                                      <p:tavLst>
                                        <p:tav tm="0">
                                          <p:val>
                                            <p:fltVal val="0"/>
                                          </p:val>
                                        </p:tav>
                                        <p:tav tm="100000">
                                          <p:val>
                                            <p:strVal val="#ppt_w"/>
                                          </p:val>
                                        </p:tav>
                                      </p:tavLst>
                                    </p:anim>
                                    <p:anim calcmode="lin" valueType="num">
                                      <p:cBhvr>
                                        <p:cTn id="88" dur="500" fill="hold"/>
                                        <p:tgtEl>
                                          <p:spTgt spid="20"/>
                                        </p:tgtEl>
                                        <p:attrNameLst>
                                          <p:attrName>ppt_h</p:attrName>
                                        </p:attrNameLst>
                                      </p:cBhvr>
                                      <p:tavLst>
                                        <p:tav tm="0">
                                          <p:val>
                                            <p:fltVal val="0"/>
                                          </p:val>
                                        </p:tav>
                                        <p:tav tm="100000">
                                          <p:val>
                                            <p:strVal val="#ppt_h"/>
                                          </p:val>
                                        </p:tav>
                                      </p:tavLst>
                                    </p:anim>
                                    <p:animEffect transition="in" filter="fade">
                                      <p:cBhvr>
                                        <p:cTn id="89" dur="500"/>
                                        <p:tgtEl>
                                          <p:spTgt spid="20"/>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1" fill="hold" nodeType="clickEffect">
                                  <p:stCondLst>
                                    <p:cond delay="0"/>
                                  </p:stCondLst>
                                  <p:childTnLst>
                                    <p:set>
                                      <p:cBhvr>
                                        <p:cTn id="93" dur="1" fill="hold">
                                          <p:stCondLst>
                                            <p:cond delay="0"/>
                                          </p:stCondLst>
                                        </p:cTn>
                                        <p:tgtEl>
                                          <p:spTgt spid="24"/>
                                        </p:tgtEl>
                                        <p:attrNameLst>
                                          <p:attrName>style.visibility</p:attrName>
                                        </p:attrNameLst>
                                      </p:cBhvr>
                                      <p:to>
                                        <p:strVal val="visible"/>
                                      </p:to>
                                    </p:set>
                                    <p:animEffect transition="in" filter="wipe(up)">
                                      <p:cBhvr>
                                        <p:cTn id="94" dur="500"/>
                                        <p:tgtEl>
                                          <p:spTgt spid="24"/>
                                        </p:tgtEl>
                                      </p:cBhvr>
                                    </p:animEffect>
                                  </p:childTnLst>
                                </p:cTn>
                              </p:par>
                              <p:par>
                                <p:cTn id="95" presetID="53" presetClass="entr" presetSubtype="16" fill="hold" grpId="0" nodeType="withEffect">
                                  <p:stCondLst>
                                    <p:cond delay="0"/>
                                  </p:stCondLst>
                                  <p:childTnLst>
                                    <p:set>
                                      <p:cBhvr>
                                        <p:cTn id="96" dur="1" fill="hold">
                                          <p:stCondLst>
                                            <p:cond delay="0"/>
                                          </p:stCondLst>
                                        </p:cTn>
                                        <p:tgtEl>
                                          <p:spTgt spid="57"/>
                                        </p:tgtEl>
                                        <p:attrNameLst>
                                          <p:attrName>style.visibility</p:attrName>
                                        </p:attrNameLst>
                                      </p:cBhvr>
                                      <p:to>
                                        <p:strVal val="visible"/>
                                      </p:to>
                                    </p:set>
                                    <p:anim calcmode="lin" valueType="num">
                                      <p:cBhvr>
                                        <p:cTn id="97" dur="500" fill="hold"/>
                                        <p:tgtEl>
                                          <p:spTgt spid="57"/>
                                        </p:tgtEl>
                                        <p:attrNameLst>
                                          <p:attrName>ppt_w</p:attrName>
                                        </p:attrNameLst>
                                      </p:cBhvr>
                                      <p:tavLst>
                                        <p:tav tm="0">
                                          <p:val>
                                            <p:fltVal val="0"/>
                                          </p:val>
                                        </p:tav>
                                        <p:tav tm="100000">
                                          <p:val>
                                            <p:strVal val="#ppt_w"/>
                                          </p:val>
                                        </p:tav>
                                      </p:tavLst>
                                    </p:anim>
                                    <p:anim calcmode="lin" valueType="num">
                                      <p:cBhvr>
                                        <p:cTn id="98" dur="500" fill="hold"/>
                                        <p:tgtEl>
                                          <p:spTgt spid="57"/>
                                        </p:tgtEl>
                                        <p:attrNameLst>
                                          <p:attrName>ppt_h</p:attrName>
                                        </p:attrNameLst>
                                      </p:cBhvr>
                                      <p:tavLst>
                                        <p:tav tm="0">
                                          <p:val>
                                            <p:fltVal val="0"/>
                                          </p:val>
                                        </p:tav>
                                        <p:tav tm="100000">
                                          <p:val>
                                            <p:strVal val="#ppt_h"/>
                                          </p:val>
                                        </p:tav>
                                      </p:tavLst>
                                    </p:anim>
                                    <p:animEffect transition="in" filter="fade">
                                      <p:cBhvr>
                                        <p:cTn id="99" dur="500"/>
                                        <p:tgtEl>
                                          <p:spTgt spid="57"/>
                                        </p:tgtEl>
                                      </p:cBhvr>
                                    </p:animEffect>
                                  </p:childTnLst>
                                </p:cTn>
                              </p:par>
                            </p:childTnLst>
                          </p:cTn>
                        </p:par>
                      </p:childTnLst>
                    </p:cTn>
                  </p:par>
                  <p:par>
                    <p:cTn id="100" fill="hold">
                      <p:stCondLst>
                        <p:cond delay="indefinite"/>
                      </p:stCondLst>
                      <p:childTnLst>
                        <p:par>
                          <p:cTn id="101" fill="hold">
                            <p:stCondLst>
                              <p:cond delay="0"/>
                            </p:stCondLst>
                            <p:childTnLst>
                              <p:par>
                                <p:cTn id="102" presetID="2" presetClass="entr" presetSubtype="4" fill="hold" grpId="0" nodeType="clickEffect">
                                  <p:stCondLst>
                                    <p:cond delay="0"/>
                                  </p:stCondLst>
                                  <p:childTnLst>
                                    <p:set>
                                      <p:cBhvr>
                                        <p:cTn id="103" dur="1" fill="hold">
                                          <p:stCondLst>
                                            <p:cond delay="0"/>
                                          </p:stCondLst>
                                        </p:cTn>
                                        <p:tgtEl>
                                          <p:spTgt spid="18"/>
                                        </p:tgtEl>
                                        <p:attrNameLst>
                                          <p:attrName>style.visibility</p:attrName>
                                        </p:attrNameLst>
                                      </p:cBhvr>
                                      <p:to>
                                        <p:strVal val="visible"/>
                                      </p:to>
                                    </p:set>
                                    <p:anim calcmode="lin" valueType="num">
                                      <p:cBhvr additive="base">
                                        <p:cTn id="104" dur="500" fill="hold"/>
                                        <p:tgtEl>
                                          <p:spTgt spid="18"/>
                                        </p:tgtEl>
                                        <p:attrNameLst>
                                          <p:attrName>ppt_x</p:attrName>
                                        </p:attrNameLst>
                                      </p:cBhvr>
                                      <p:tavLst>
                                        <p:tav tm="0">
                                          <p:val>
                                            <p:strVal val="#ppt_x"/>
                                          </p:val>
                                        </p:tav>
                                        <p:tav tm="100000">
                                          <p:val>
                                            <p:strVal val="#ppt_x"/>
                                          </p:val>
                                        </p:tav>
                                      </p:tavLst>
                                    </p:anim>
                                    <p:anim calcmode="lin" valueType="num">
                                      <p:cBhvr additive="base">
                                        <p:cTn id="105"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06" fill="hold">
                      <p:stCondLst>
                        <p:cond delay="indefinite"/>
                      </p:stCondLst>
                      <p:childTnLst>
                        <p:par>
                          <p:cTn id="107" fill="hold">
                            <p:stCondLst>
                              <p:cond delay="0"/>
                            </p:stCondLst>
                            <p:childTnLst>
                              <p:par>
                                <p:cTn id="108" presetID="10" presetClass="entr" presetSubtype="0" fill="hold" nodeType="clickEffect">
                                  <p:stCondLst>
                                    <p:cond delay="0"/>
                                  </p:stCondLst>
                                  <p:childTnLst>
                                    <p:set>
                                      <p:cBhvr>
                                        <p:cTn id="109" dur="1" fill="hold">
                                          <p:stCondLst>
                                            <p:cond delay="0"/>
                                          </p:stCondLst>
                                        </p:cTn>
                                        <p:tgtEl>
                                          <p:spTgt spid="7"/>
                                        </p:tgtEl>
                                        <p:attrNameLst>
                                          <p:attrName>style.visibility</p:attrName>
                                        </p:attrNameLst>
                                      </p:cBhvr>
                                      <p:to>
                                        <p:strVal val="visible"/>
                                      </p:to>
                                    </p:set>
                                    <p:animEffect transition="in" filter="fade">
                                      <p:cBhvr>
                                        <p:cTn id="110" dur="500"/>
                                        <p:tgtEl>
                                          <p:spTgt spid="7"/>
                                        </p:tgtEl>
                                      </p:cBhvr>
                                    </p:animEffect>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grpId="0" nodeType="clickEffect">
                                  <p:stCondLst>
                                    <p:cond delay="0"/>
                                  </p:stCondLst>
                                  <p:childTnLst>
                                    <p:set>
                                      <p:cBhvr>
                                        <p:cTn id="114" dur="1" fill="hold">
                                          <p:stCondLst>
                                            <p:cond delay="0"/>
                                          </p:stCondLst>
                                        </p:cTn>
                                        <p:tgtEl>
                                          <p:spTgt spid="25"/>
                                        </p:tgtEl>
                                        <p:attrNameLst>
                                          <p:attrName>style.visibility</p:attrName>
                                        </p:attrNameLst>
                                      </p:cBhvr>
                                      <p:to>
                                        <p:strVal val="visible"/>
                                      </p:to>
                                    </p:set>
                                    <p:anim calcmode="lin" valueType="num">
                                      <p:cBhvr additive="base">
                                        <p:cTn id="115" dur="500" fill="hold"/>
                                        <p:tgtEl>
                                          <p:spTgt spid="25"/>
                                        </p:tgtEl>
                                        <p:attrNameLst>
                                          <p:attrName>ppt_x</p:attrName>
                                        </p:attrNameLst>
                                      </p:cBhvr>
                                      <p:tavLst>
                                        <p:tav tm="0">
                                          <p:val>
                                            <p:strVal val="#ppt_x"/>
                                          </p:val>
                                        </p:tav>
                                        <p:tav tm="100000">
                                          <p:val>
                                            <p:strVal val="#ppt_x"/>
                                          </p:val>
                                        </p:tav>
                                      </p:tavLst>
                                    </p:anim>
                                    <p:anim calcmode="lin" valueType="num">
                                      <p:cBhvr additive="base">
                                        <p:cTn id="116"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10" presetClass="entr" presetSubtype="0" fill="hold" nodeType="clickEffect">
                                  <p:stCondLst>
                                    <p:cond delay="0"/>
                                  </p:stCondLst>
                                  <p:childTnLst>
                                    <p:set>
                                      <p:cBhvr>
                                        <p:cTn id="120" dur="1" fill="hold">
                                          <p:stCondLst>
                                            <p:cond delay="0"/>
                                          </p:stCondLst>
                                        </p:cTn>
                                        <p:tgtEl>
                                          <p:spTgt spid="53"/>
                                        </p:tgtEl>
                                        <p:attrNameLst>
                                          <p:attrName>style.visibility</p:attrName>
                                        </p:attrNameLst>
                                      </p:cBhvr>
                                      <p:to>
                                        <p:strVal val="visible"/>
                                      </p:to>
                                    </p:set>
                                    <p:animEffect transition="in" filter="fade">
                                      <p:cBhvr>
                                        <p:cTn id="121" dur="500"/>
                                        <p:tgtEl>
                                          <p:spTgt spid="53"/>
                                        </p:tgtEl>
                                      </p:cBhvr>
                                    </p:animEffect>
                                  </p:childTnLst>
                                </p:cTn>
                              </p:par>
                              <p:par>
                                <p:cTn id="122" presetID="10" presetClass="entr" presetSubtype="0" fill="hold" nodeType="withEffect">
                                  <p:stCondLst>
                                    <p:cond delay="0"/>
                                  </p:stCondLst>
                                  <p:childTnLst>
                                    <p:set>
                                      <p:cBhvr>
                                        <p:cTn id="123" dur="1" fill="hold">
                                          <p:stCondLst>
                                            <p:cond delay="0"/>
                                          </p:stCondLst>
                                        </p:cTn>
                                        <p:tgtEl>
                                          <p:spTgt spid="538"/>
                                        </p:tgtEl>
                                        <p:attrNameLst>
                                          <p:attrName>style.visibility</p:attrName>
                                        </p:attrNameLst>
                                      </p:cBhvr>
                                      <p:to>
                                        <p:strVal val="visible"/>
                                      </p:to>
                                    </p:set>
                                    <p:animEffect transition="in" filter="fade">
                                      <p:cBhvr>
                                        <p:cTn id="124" dur="500"/>
                                        <p:tgtEl>
                                          <p:spTgt spid="5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animBg="1"/>
      <p:bldP spid="417" grpId="0" animBg="1"/>
      <p:bldP spid="418" grpId="0" animBg="1"/>
      <p:bldP spid="419" grpId="0" animBg="1"/>
      <p:bldP spid="9" grpId="0"/>
      <p:bldP spid="11" grpId="0"/>
      <p:bldP spid="15" grpId="0"/>
      <p:bldP spid="16" grpId="0"/>
      <p:bldP spid="18" grpId="0"/>
      <p:bldP spid="20" grpId="0" animBg="1"/>
      <p:bldP spid="20" grpId="1" animBg="1"/>
      <p:bldP spid="20" grpId="2" animBg="1"/>
      <p:bldP spid="21" grpId="0" animBg="1"/>
      <p:bldP spid="25" grpId="0"/>
      <p:bldP spid="17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nettore diritto 2">
            <a:extLst>
              <a:ext uri="{FF2B5EF4-FFF2-40B4-BE49-F238E27FC236}">
                <a16:creationId xmlns:a16="http://schemas.microsoft.com/office/drawing/2014/main" id="{D6F130E4-790C-4268-A1B7-F08CF68ACA44}"/>
              </a:ext>
            </a:extLst>
          </p:cNvPr>
          <p:cNvCxnSpPr>
            <a:cxnSpLocks/>
          </p:cNvCxnSpPr>
          <p:nvPr/>
        </p:nvCxnSpPr>
        <p:spPr>
          <a:xfrm>
            <a:off x="0" y="6873934"/>
            <a:ext cx="12192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5" name="Connettore diritto 4">
            <a:extLst>
              <a:ext uri="{FF2B5EF4-FFF2-40B4-BE49-F238E27FC236}">
                <a16:creationId xmlns:a16="http://schemas.microsoft.com/office/drawing/2014/main" id="{895DA4C7-78DD-4F9B-80E2-EC0E97B60C0B}"/>
              </a:ext>
            </a:extLst>
          </p:cNvPr>
          <p:cNvCxnSpPr>
            <a:cxnSpLocks/>
          </p:cNvCxnSpPr>
          <p:nvPr/>
        </p:nvCxnSpPr>
        <p:spPr>
          <a:xfrm>
            <a:off x="4907280" y="3284724"/>
            <a:ext cx="7059819"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6" name="Ovale 5">
            <a:extLst>
              <a:ext uri="{FF2B5EF4-FFF2-40B4-BE49-F238E27FC236}">
                <a16:creationId xmlns:a16="http://schemas.microsoft.com/office/drawing/2014/main" id="{6EA32605-BFB1-44B2-BA3A-18479BE9078F}"/>
              </a:ext>
            </a:extLst>
          </p:cNvPr>
          <p:cNvSpPr/>
          <p:nvPr/>
        </p:nvSpPr>
        <p:spPr>
          <a:xfrm>
            <a:off x="9023904" y="4553708"/>
            <a:ext cx="1800000" cy="1800000"/>
          </a:xfrm>
          <a:prstGeom prst="ellipse">
            <a:avLst/>
          </a:prstGeom>
          <a:noFill/>
          <a:ln w="31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8" name="Rettangolo 7">
            <a:extLst>
              <a:ext uri="{FF2B5EF4-FFF2-40B4-BE49-F238E27FC236}">
                <a16:creationId xmlns:a16="http://schemas.microsoft.com/office/drawing/2014/main" id="{609FDF47-3E10-4BB7-B177-FAF69EE18E5B}"/>
              </a:ext>
            </a:extLst>
          </p:cNvPr>
          <p:cNvSpPr/>
          <p:nvPr/>
        </p:nvSpPr>
        <p:spPr>
          <a:xfrm rot="1800000">
            <a:off x="8572341" y="4267141"/>
            <a:ext cx="2887200" cy="1440000"/>
          </a:xfrm>
          <a:prstGeom prst="rect">
            <a:avLst/>
          </a:pr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omic Sans MS"/>
              <a:ea typeface="+mn-ea"/>
              <a:cs typeface="+mn-cs"/>
            </a:endParaRPr>
          </a:p>
        </p:txBody>
      </p:sp>
      <p:cxnSp>
        <p:nvCxnSpPr>
          <p:cNvPr id="10" name="Connettore diritto 9">
            <a:extLst>
              <a:ext uri="{FF2B5EF4-FFF2-40B4-BE49-F238E27FC236}">
                <a16:creationId xmlns:a16="http://schemas.microsoft.com/office/drawing/2014/main" id="{B72EB73F-3501-4158-B09C-ACE703F8E15C}"/>
              </a:ext>
            </a:extLst>
          </p:cNvPr>
          <p:cNvCxnSpPr>
            <a:cxnSpLocks/>
            <a:stCxn id="6" idx="6"/>
          </p:cNvCxnSpPr>
          <p:nvPr/>
        </p:nvCxnSpPr>
        <p:spPr>
          <a:xfrm flipV="1">
            <a:off x="10823904" y="778434"/>
            <a:ext cx="0" cy="4675274"/>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 name="Connettore diritto 11">
            <a:extLst>
              <a:ext uri="{FF2B5EF4-FFF2-40B4-BE49-F238E27FC236}">
                <a16:creationId xmlns:a16="http://schemas.microsoft.com/office/drawing/2014/main" id="{4BC36E24-814D-4413-AF93-FE20BBCDCD69}"/>
              </a:ext>
            </a:extLst>
          </p:cNvPr>
          <p:cNvCxnSpPr>
            <a:cxnSpLocks/>
            <a:stCxn id="6" idx="2"/>
          </p:cNvCxnSpPr>
          <p:nvPr/>
        </p:nvCxnSpPr>
        <p:spPr>
          <a:xfrm flipV="1">
            <a:off x="9023904" y="769068"/>
            <a:ext cx="0" cy="468464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 name="Connettore diritto 13">
            <a:extLst>
              <a:ext uri="{FF2B5EF4-FFF2-40B4-BE49-F238E27FC236}">
                <a16:creationId xmlns:a16="http://schemas.microsoft.com/office/drawing/2014/main" id="{A0828B03-3249-45D1-978F-6211EC0E7F5E}"/>
              </a:ext>
            </a:extLst>
          </p:cNvPr>
          <p:cNvCxnSpPr/>
          <p:nvPr/>
        </p:nvCxnSpPr>
        <p:spPr>
          <a:xfrm>
            <a:off x="9023904" y="769068"/>
            <a:ext cx="1800000" cy="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7" name="Connettore diritto 16">
            <a:extLst>
              <a:ext uri="{FF2B5EF4-FFF2-40B4-BE49-F238E27FC236}">
                <a16:creationId xmlns:a16="http://schemas.microsoft.com/office/drawing/2014/main" id="{B9A0CD85-0B20-4EFF-8541-C1ABA3E62373}"/>
              </a:ext>
            </a:extLst>
          </p:cNvPr>
          <p:cNvCxnSpPr>
            <a:cxnSpLocks/>
          </p:cNvCxnSpPr>
          <p:nvPr/>
        </p:nvCxnSpPr>
        <p:spPr>
          <a:xfrm>
            <a:off x="8405666" y="2748072"/>
            <a:ext cx="3215729"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7" name="Connettore diritto 26">
            <a:extLst>
              <a:ext uri="{FF2B5EF4-FFF2-40B4-BE49-F238E27FC236}">
                <a16:creationId xmlns:a16="http://schemas.microsoft.com/office/drawing/2014/main" id="{661F5286-8335-486A-9F77-608116BC371B}"/>
              </a:ext>
            </a:extLst>
          </p:cNvPr>
          <p:cNvCxnSpPr>
            <a:cxnSpLocks/>
          </p:cNvCxnSpPr>
          <p:nvPr/>
        </p:nvCxnSpPr>
        <p:spPr>
          <a:xfrm flipH="1">
            <a:off x="8405666" y="1306827"/>
            <a:ext cx="3215729"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7" name="Connettore diritto 36">
            <a:extLst>
              <a:ext uri="{FF2B5EF4-FFF2-40B4-BE49-F238E27FC236}">
                <a16:creationId xmlns:a16="http://schemas.microsoft.com/office/drawing/2014/main" id="{E725874E-CF08-4E40-A356-042C6B394602}"/>
              </a:ext>
            </a:extLst>
          </p:cNvPr>
          <p:cNvCxnSpPr>
            <a:cxnSpLocks/>
          </p:cNvCxnSpPr>
          <p:nvPr/>
        </p:nvCxnSpPr>
        <p:spPr>
          <a:xfrm>
            <a:off x="8405463" y="2027349"/>
            <a:ext cx="2860672"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3" name="Connettore diritto 42">
            <a:extLst>
              <a:ext uri="{FF2B5EF4-FFF2-40B4-BE49-F238E27FC236}">
                <a16:creationId xmlns:a16="http://schemas.microsoft.com/office/drawing/2014/main" id="{355DE3E0-7087-4C63-8D2C-2DC4D331A47F}"/>
              </a:ext>
            </a:extLst>
          </p:cNvPr>
          <p:cNvCxnSpPr>
            <a:cxnSpLocks/>
          </p:cNvCxnSpPr>
          <p:nvPr/>
        </p:nvCxnSpPr>
        <p:spPr>
          <a:xfrm flipV="1">
            <a:off x="8405752" y="1301448"/>
            <a:ext cx="0" cy="3584859"/>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72" name="Connettore diritto 71">
            <a:extLst>
              <a:ext uri="{FF2B5EF4-FFF2-40B4-BE49-F238E27FC236}">
                <a16:creationId xmlns:a16="http://schemas.microsoft.com/office/drawing/2014/main" id="{2AD96835-71E6-470C-B397-74BC0DAF3EA4}"/>
              </a:ext>
            </a:extLst>
          </p:cNvPr>
          <p:cNvCxnSpPr>
            <a:cxnSpLocks/>
          </p:cNvCxnSpPr>
          <p:nvPr/>
        </p:nvCxnSpPr>
        <p:spPr>
          <a:xfrm flipV="1">
            <a:off x="11624763" y="1301448"/>
            <a:ext cx="0" cy="3784687"/>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05" name="Connettore diritto 104">
            <a:extLst>
              <a:ext uri="{FF2B5EF4-FFF2-40B4-BE49-F238E27FC236}">
                <a16:creationId xmlns:a16="http://schemas.microsoft.com/office/drawing/2014/main" id="{70048E3A-5E18-49A2-9F60-572E09FD8E87}"/>
              </a:ext>
            </a:extLst>
          </p:cNvPr>
          <p:cNvCxnSpPr>
            <a:cxnSpLocks/>
          </p:cNvCxnSpPr>
          <p:nvPr/>
        </p:nvCxnSpPr>
        <p:spPr>
          <a:xfrm flipV="1">
            <a:off x="9125417" y="1301448"/>
            <a:ext cx="0" cy="2340356"/>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06" name="Connettore diritto 105">
            <a:extLst>
              <a:ext uri="{FF2B5EF4-FFF2-40B4-BE49-F238E27FC236}">
                <a16:creationId xmlns:a16="http://schemas.microsoft.com/office/drawing/2014/main" id="{34A3F6B3-79C6-40FE-9AC7-2D4810016015}"/>
              </a:ext>
            </a:extLst>
          </p:cNvPr>
          <p:cNvCxnSpPr>
            <a:cxnSpLocks/>
          </p:cNvCxnSpPr>
          <p:nvPr/>
        </p:nvCxnSpPr>
        <p:spPr>
          <a:xfrm flipV="1">
            <a:off x="10908121" y="1308029"/>
            <a:ext cx="0" cy="5020851"/>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31" name="Connettore diritto 130">
            <a:extLst>
              <a:ext uri="{FF2B5EF4-FFF2-40B4-BE49-F238E27FC236}">
                <a16:creationId xmlns:a16="http://schemas.microsoft.com/office/drawing/2014/main" id="{0F8E1B57-F618-45C9-852A-48B0B6FCDBB5}"/>
              </a:ext>
            </a:extLst>
          </p:cNvPr>
          <p:cNvCxnSpPr>
            <a:cxnSpLocks/>
          </p:cNvCxnSpPr>
          <p:nvPr/>
        </p:nvCxnSpPr>
        <p:spPr>
          <a:xfrm flipV="1">
            <a:off x="11266550" y="1308029"/>
            <a:ext cx="0" cy="4400912"/>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sp>
        <p:nvSpPr>
          <p:cNvPr id="133" name="Ovale 132">
            <a:extLst>
              <a:ext uri="{FF2B5EF4-FFF2-40B4-BE49-F238E27FC236}">
                <a16:creationId xmlns:a16="http://schemas.microsoft.com/office/drawing/2014/main" id="{386ABB6C-9F21-4C91-9C38-0D4A8261254B}"/>
              </a:ext>
            </a:extLst>
          </p:cNvPr>
          <p:cNvSpPr/>
          <p:nvPr/>
        </p:nvSpPr>
        <p:spPr>
          <a:xfrm>
            <a:off x="10910799" y="1306546"/>
            <a:ext cx="710596" cy="1440000"/>
          </a:xfrm>
          <a:prstGeom prst="ellipse">
            <a:avLst/>
          </a:pr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omic Sans MS"/>
              <a:ea typeface="+mn-ea"/>
              <a:cs typeface="+mn-cs"/>
            </a:endParaRPr>
          </a:p>
        </p:txBody>
      </p:sp>
      <p:cxnSp>
        <p:nvCxnSpPr>
          <p:cNvPr id="136" name="Connettore diritto 135">
            <a:extLst>
              <a:ext uri="{FF2B5EF4-FFF2-40B4-BE49-F238E27FC236}">
                <a16:creationId xmlns:a16="http://schemas.microsoft.com/office/drawing/2014/main" id="{CD8EEF9A-31E9-4887-959F-66003C77A4C6}"/>
              </a:ext>
            </a:extLst>
          </p:cNvPr>
          <p:cNvCxnSpPr>
            <a:cxnSpLocks/>
          </p:cNvCxnSpPr>
          <p:nvPr/>
        </p:nvCxnSpPr>
        <p:spPr>
          <a:xfrm flipV="1">
            <a:off x="8765498" y="1306547"/>
            <a:ext cx="0" cy="144000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37" name="Connettore diritto 236">
            <a:extLst>
              <a:ext uri="{FF2B5EF4-FFF2-40B4-BE49-F238E27FC236}">
                <a16:creationId xmlns:a16="http://schemas.microsoft.com/office/drawing/2014/main" id="{34379937-7974-4034-8DA7-89D43FB460A5}"/>
              </a:ext>
            </a:extLst>
          </p:cNvPr>
          <p:cNvCxnSpPr>
            <a:cxnSpLocks/>
          </p:cNvCxnSpPr>
          <p:nvPr/>
        </p:nvCxnSpPr>
        <p:spPr>
          <a:xfrm>
            <a:off x="8765498" y="2746547"/>
            <a:ext cx="0" cy="1524243"/>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nvGrpSpPr>
          <p:cNvPr id="54" name="Gruppo 53">
            <a:extLst>
              <a:ext uri="{FF2B5EF4-FFF2-40B4-BE49-F238E27FC236}">
                <a16:creationId xmlns:a16="http://schemas.microsoft.com/office/drawing/2014/main" id="{A57809FB-C177-49A9-99A0-77BAC01DE521}"/>
              </a:ext>
            </a:extLst>
          </p:cNvPr>
          <p:cNvGrpSpPr/>
          <p:nvPr/>
        </p:nvGrpSpPr>
        <p:grpSpPr>
          <a:xfrm>
            <a:off x="8406765" y="1306682"/>
            <a:ext cx="720446" cy="1440000"/>
            <a:chOff x="3952448" y="1439212"/>
            <a:chExt cx="720446" cy="1454337"/>
          </a:xfrm>
        </p:grpSpPr>
        <p:sp>
          <p:nvSpPr>
            <p:cNvPr id="52" name="Arco 51">
              <a:extLst>
                <a:ext uri="{FF2B5EF4-FFF2-40B4-BE49-F238E27FC236}">
                  <a16:creationId xmlns:a16="http://schemas.microsoft.com/office/drawing/2014/main" id="{26665A8D-7601-493E-BFFD-A2DF153C54EE}"/>
                </a:ext>
              </a:extLst>
            </p:cNvPr>
            <p:cNvSpPr/>
            <p:nvPr/>
          </p:nvSpPr>
          <p:spPr>
            <a:xfrm>
              <a:off x="3952448" y="1439212"/>
              <a:ext cx="720000" cy="1451507"/>
            </a:xfrm>
            <a:prstGeom prst="arc">
              <a:avLst>
                <a:gd name="adj1" fmla="val 16200000"/>
                <a:gd name="adj2" fmla="val 5398461"/>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omic Sans MS"/>
                <a:ea typeface="+mn-ea"/>
                <a:cs typeface="+mn-cs"/>
              </a:endParaRPr>
            </a:p>
          </p:txBody>
        </p:sp>
        <p:sp>
          <p:nvSpPr>
            <p:cNvPr id="128" name="Arco 127">
              <a:extLst>
                <a:ext uri="{FF2B5EF4-FFF2-40B4-BE49-F238E27FC236}">
                  <a16:creationId xmlns:a16="http://schemas.microsoft.com/office/drawing/2014/main" id="{C15B09B7-3A47-4BAC-A4E1-FE749D5F4F31}"/>
                </a:ext>
              </a:extLst>
            </p:cNvPr>
            <p:cNvSpPr/>
            <p:nvPr/>
          </p:nvSpPr>
          <p:spPr>
            <a:xfrm flipH="1">
              <a:off x="3952894" y="1442042"/>
              <a:ext cx="720000" cy="1451507"/>
            </a:xfrm>
            <a:prstGeom prst="arc">
              <a:avLst>
                <a:gd name="adj1" fmla="val 16200000"/>
                <a:gd name="adj2" fmla="val 5398461"/>
              </a:avLst>
            </a:prstGeom>
            <a:ln w="3175">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omic Sans MS"/>
                <a:ea typeface="+mn-ea"/>
                <a:cs typeface="+mn-cs"/>
              </a:endParaRPr>
            </a:p>
          </p:txBody>
        </p:sp>
      </p:grpSp>
      <p:cxnSp>
        <p:nvCxnSpPr>
          <p:cNvPr id="13" name="Connettore diritto 12">
            <a:extLst>
              <a:ext uri="{FF2B5EF4-FFF2-40B4-BE49-F238E27FC236}">
                <a16:creationId xmlns:a16="http://schemas.microsoft.com/office/drawing/2014/main" id="{4224F02F-1875-464F-996C-F9606FC4B0DA}"/>
              </a:ext>
            </a:extLst>
          </p:cNvPr>
          <p:cNvCxnSpPr>
            <a:stCxn id="8" idx="1"/>
            <a:endCxn id="8" idx="3"/>
          </p:cNvCxnSpPr>
          <p:nvPr/>
        </p:nvCxnSpPr>
        <p:spPr>
          <a:xfrm>
            <a:off x="8765747" y="4265341"/>
            <a:ext cx="2500388" cy="144360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1" name="Connettore diritto 30">
            <a:extLst>
              <a:ext uri="{FF2B5EF4-FFF2-40B4-BE49-F238E27FC236}">
                <a16:creationId xmlns:a16="http://schemas.microsoft.com/office/drawing/2014/main" id="{9ECA3396-44F2-455B-80D9-225C685CE51C}"/>
              </a:ext>
            </a:extLst>
          </p:cNvPr>
          <p:cNvCxnSpPr/>
          <p:nvPr/>
        </p:nvCxnSpPr>
        <p:spPr>
          <a:xfrm>
            <a:off x="8405666" y="1301448"/>
            <a:ext cx="719663" cy="1443528"/>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8" name="Connettore diritto 37">
            <a:extLst>
              <a:ext uri="{FF2B5EF4-FFF2-40B4-BE49-F238E27FC236}">
                <a16:creationId xmlns:a16="http://schemas.microsoft.com/office/drawing/2014/main" id="{ADAD96B9-85F5-4C4B-8FD2-9047602365EC}"/>
              </a:ext>
            </a:extLst>
          </p:cNvPr>
          <p:cNvCxnSpPr>
            <a:cxnSpLocks/>
          </p:cNvCxnSpPr>
          <p:nvPr/>
        </p:nvCxnSpPr>
        <p:spPr>
          <a:xfrm flipH="1">
            <a:off x="8405886" y="1310998"/>
            <a:ext cx="720384" cy="143834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08" name="Connettore diritto 107">
            <a:extLst>
              <a:ext uri="{FF2B5EF4-FFF2-40B4-BE49-F238E27FC236}">
                <a16:creationId xmlns:a16="http://schemas.microsoft.com/office/drawing/2014/main" id="{09EF8DF3-652B-4EF2-A820-47628A48D023}"/>
              </a:ext>
            </a:extLst>
          </p:cNvPr>
          <p:cNvCxnSpPr>
            <a:cxnSpLocks/>
          </p:cNvCxnSpPr>
          <p:nvPr/>
        </p:nvCxnSpPr>
        <p:spPr>
          <a:xfrm>
            <a:off x="10909061" y="1308029"/>
            <a:ext cx="712334" cy="1436947"/>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14" name="Connettore diritto 113">
            <a:extLst>
              <a:ext uri="{FF2B5EF4-FFF2-40B4-BE49-F238E27FC236}">
                <a16:creationId xmlns:a16="http://schemas.microsoft.com/office/drawing/2014/main" id="{C1ECE589-F359-4632-BE2E-2AEB9086D7CB}"/>
              </a:ext>
            </a:extLst>
          </p:cNvPr>
          <p:cNvCxnSpPr>
            <a:cxnSpLocks/>
          </p:cNvCxnSpPr>
          <p:nvPr/>
        </p:nvCxnSpPr>
        <p:spPr>
          <a:xfrm flipH="1">
            <a:off x="10909063" y="1308029"/>
            <a:ext cx="713373" cy="144080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sp>
        <p:nvSpPr>
          <p:cNvPr id="4" name="Titolo 3">
            <a:extLst>
              <a:ext uri="{FF2B5EF4-FFF2-40B4-BE49-F238E27FC236}">
                <a16:creationId xmlns:a16="http://schemas.microsoft.com/office/drawing/2014/main" id="{539EACE9-AB97-491D-B38A-D03501B8D20D}"/>
              </a:ext>
            </a:extLst>
          </p:cNvPr>
          <p:cNvSpPr>
            <a:spLocks noGrp="1"/>
          </p:cNvSpPr>
          <p:nvPr>
            <p:ph type="title"/>
          </p:nvPr>
        </p:nvSpPr>
        <p:spPr>
          <a:xfrm>
            <a:off x="12000" y="12439"/>
            <a:ext cx="12168000" cy="360000"/>
          </a:xfrm>
          <a:ln>
            <a:solidFill>
              <a:schemeClr val="accent1"/>
            </a:solidFill>
          </a:ln>
        </p:spPr>
        <p:txBody>
          <a:bodyPr anchor="ctr">
            <a:normAutofit/>
          </a:bodyPr>
          <a:lstStyle/>
          <a:p>
            <a:r>
              <a:rPr lang="it-IT" sz="1700" dirty="0">
                <a:solidFill>
                  <a:srgbClr val="0066FF"/>
                </a:solidFill>
                <a:latin typeface="Comic Sans MS" panose="030F0702030302020204" pitchFamily="66" charset="0"/>
              </a:rPr>
              <a:t>GEOMETRIA DESCRITTIVA DINAMICA–COMPENETRAZIONE DI SOLIDI DI ROTAZIONE (5)</a:t>
            </a:r>
            <a:endParaRPr lang="it-IT" sz="1700" dirty="0"/>
          </a:p>
        </p:txBody>
      </p:sp>
      <p:cxnSp>
        <p:nvCxnSpPr>
          <p:cNvPr id="29" name="Connettore diritto 28">
            <a:extLst>
              <a:ext uri="{FF2B5EF4-FFF2-40B4-BE49-F238E27FC236}">
                <a16:creationId xmlns:a16="http://schemas.microsoft.com/office/drawing/2014/main" id="{CF39933B-3B55-474D-9919-14C6E94D3E71}"/>
              </a:ext>
            </a:extLst>
          </p:cNvPr>
          <p:cNvCxnSpPr>
            <a:cxnSpLocks/>
          </p:cNvCxnSpPr>
          <p:nvPr/>
        </p:nvCxnSpPr>
        <p:spPr>
          <a:xfrm flipV="1">
            <a:off x="9929156" y="781228"/>
            <a:ext cx="0" cy="4667408"/>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grpSp>
        <p:nvGrpSpPr>
          <p:cNvPr id="44" name="Gruppo 43">
            <a:extLst>
              <a:ext uri="{FF2B5EF4-FFF2-40B4-BE49-F238E27FC236}">
                <a16:creationId xmlns:a16="http://schemas.microsoft.com/office/drawing/2014/main" id="{FBEC73D1-CF13-4530-9609-D5364B02C374}"/>
              </a:ext>
            </a:extLst>
          </p:cNvPr>
          <p:cNvGrpSpPr/>
          <p:nvPr/>
        </p:nvGrpSpPr>
        <p:grpSpPr>
          <a:xfrm>
            <a:off x="9891189" y="5422257"/>
            <a:ext cx="70338" cy="72000"/>
            <a:chOff x="6682154" y="4566140"/>
            <a:chExt cx="70338" cy="72000"/>
          </a:xfrm>
        </p:grpSpPr>
        <p:cxnSp>
          <p:nvCxnSpPr>
            <p:cNvPr id="26" name="Connettore diritto 25">
              <a:extLst>
                <a:ext uri="{FF2B5EF4-FFF2-40B4-BE49-F238E27FC236}">
                  <a16:creationId xmlns:a16="http://schemas.microsoft.com/office/drawing/2014/main" id="{55744110-EF3C-4266-A17C-1D6FB08AE0F1}"/>
                </a:ext>
              </a:extLst>
            </p:cNvPr>
            <p:cNvCxnSpPr>
              <a:cxnSpLocks/>
            </p:cNvCxnSpPr>
            <p:nvPr/>
          </p:nvCxnSpPr>
          <p:spPr>
            <a:xfrm>
              <a:off x="6682154" y="4596167"/>
              <a:ext cx="70338" cy="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2" name="Connettore diritto 41">
              <a:extLst>
                <a:ext uri="{FF2B5EF4-FFF2-40B4-BE49-F238E27FC236}">
                  <a16:creationId xmlns:a16="http://schemas.microsoft.com/office/drawing/2014/main" id="{DA9C4032-F96C-4AB1-87AF-FC0FABB405B5}"/>
                </a:ext>
              </a:extLst>
            </p:cNvPr>
            <p:cNvCxnSpPr/>
            <p:nvPr/>
          </p:nvCxnSpPr>
          <p:spPr>
            <a:xfrm>
              <a:off x="6721001" y="4566140"/>
              <a:ext cx="0" cy="720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grpSp>
      <p:cxnSp>
        <p:nvCxnSpPr>
          <p:cNvPr id="93" name="Connettore diritto 92">
            <a:extLst>
              <a:ext uri="{FF2B5EF4-FFF2-40B4-BE49-F238E27FC236}">
                <a16:creationId xmlns:a16="http://schemas.microsoft.com/office/drawing/2014/main" id="{32B33B56-D8F4-4D05-A7F1-8562974191A6}"/>
              </a:ext>
            </a:extLst>
          </p:cNvPr>
          <p:cNvCxnSpPr>
            <a:cxnSpLocks/>
          </p:cNvCxnSpPr>
          <p:nvPr/>
        </p:nvCxnSpPr>
        <p:spPr>
          <a:xfrm>
            <a:off x="0" y="6852598"/>
            <a:ext cx="12192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95" name="Ovale 94">
            <a:extLst>
              <a:ext uri="{FF2B5EF4-FFF2-40B4-BE49-F238E27FC236}">
                <a16:creationId xmlns:a16="http://schemas.microsoft.com/office/drawing/2014/main" id="{8DEBDB02-BD1E-41CE-9511-B553507E90C0}"/>
              </a:ext>
            </a:extLst>
          </p:cNvPr>
          <p:cNvSpPr/>
          <p:nvPr/>
        </p:nvSpPr>
        <p:spPr>
          <a:xfrm>
            <a:off x="9299704" y="4824538"/>
            <a:ext cx="1260000" cy="1260000"/>
          </a:xfrm>
          <a:prstGeom prst="ellipse">
            <a:avLst/>
          </a:prstGeom>
          <a:noFill/>
          <a:ln w="31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omic Sans MS"/>
              <a:ea typeface="+mn-ea"/>
              <a:cs typeface="+mn-cs"/>
            </a:endParaRPr>
          </a:p>
        </p:txBody>
      </p:sp>
      <p:grpSp>
        <p:nvGrpSpPr>
          <p:cNvPr id="2" name="Gruppo 1">
            <a:extLst>
              <a:ext uri="{FF2B5EF4-FFF2-40B4-BE49-F238E27FC236}">
                <a16:creationId xmlns:a16="http://schemas.microsoft.com/office/drawing/2014/main" id="{76775363-B2F1-4DC8-968C-25F37D4CF7F7}"/>
              </a:ext>
            </a:extLst>
          </p:cNvPr>
          <p:cNvGrpSpPr/>
          <p:nvPr/>
        </p:nvGrpSpPr>
        <p:grpSpPr>
          <a:xfrm>
            <a:off x="5911684" y="2310852"/>
            <a:ext cx="1440000" cy="1440000"/>
            <a:chOff x="4837165" y="3544313"/>
            <a:chExt cx="1440000" cy="1440000"/>
          </a:xfrm>
        </p:grpSpPr>
        <p:sp>
          <p:nvSpPr>
            <p:cNvPr id="30" name="Ovale 29">
              <a:extLst>
                <a:ext uri="{FF2B5EF4-FFF2-40B4-BE49-F238E27FC236}">
                  <a16:creationId xmlns:a16="http://schemas.microsoft.com/office/drawing/2014/main" id="{07A0BC03-1102-4413-83D2-01D801B7BF8D}"/>
                </a:ext>
              </a:extLst>
            </p:cNvPr>
            <p:cNvSpPr/>
            <p:nvPr/>
          </p:nvSpPr>
          <p:spPr>
            <a:xfrm rot="1800000">
              <a:off x="4837165" y="3544313"/>
              <a:ext cx="1440000" cy="1440000"/>
            </a:xfrm>
            <a:prstGeom prst="ellipse">
              <a:avLst/>
            </a:pr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0" name="Ovale 99">
              <a:extLst>
                <a:ext uri="{FF2B5EF4-FFF2-40B4-BE49-F238E27FC236}">
                  <a16:creationId xmlns:a16="http://schemas.microsoft.com/office/drawing/2014/main" id="{566E48CB-36D2-452F-81C2-F02267750373}"/>
                </a:ext>
              </a:extLst>
            </p:cNvPr>
            <p:cNvSpPr/>
            <p:nvPr/>
          </p:nvSpPr>
          <p:spPr>
            <a:xfrm rot="1800000">
              <a:off x="5105805" y="3815911"/>
              <a:ext cx="900000" cy="900000"/>
            </a:xfrm>
            <a:prstGeom prst="ellipse">
              <a:avLst/>
            </a:pr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cxnSp>
        <p:nvCxnSpPr>
          <p:cNvPr id="46" name="Connettore diritto 45">
            <a:extLst>
              <a:ext uri="{FF2B5EF4-FFF2-40B4-BE49-F238E27FC236}">
                <a16:creationId xmlns:a16="http://schemas.microsoft.com/office/drawing/2014/main" id="{4773FE91-7847-4401-A437-EE3FCEF22331}"/>
              </a:ext>
            </a:extLst>
          </p:cNvPr>
          <p:cNvCxnSpPr>
            <a:cxnSpLocks/>
          </p:cNvCxnSpPr>
          <p:nvPr/>
        </p:nvCxnSpPr>
        <p:spPr>
          <a:xfrm>
            <a:off x="8989683" y="3873833"/>
            <a:ext cx="2504981" cy="1446989"/>
          </a:xfrm>
          <a:prstGeom prst="line">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cxnSp>
      <p:cxnSp>
        <p:nvCxnSpPr>
          <p:cNvPr id="109" name="Connettore diritto 108">
            <a:extLst>
              <a:ext uri="{FF2B5EF4-FFF2-40B4-BE49-F238E27FC236}">
                <a16:creationId xmlns:a16="http://schemas.microsoft.com/office/drawing/2014/main" id="{5A08C83B-2464-431F-9F6B-D28810034BA7}"/>
              </a:ext>
            </a:extLst>
          </p:cNvPr>
          <p:cNvCxnSpPr>
            <a:cxnSpLocks/>
          </p:cNvCxnSpPr>
          <p:nvPr/>
        </p:nvCxnSpPr>
        <p:spPr>
          <a:xfrm>
            <a:off x="8533488" y="4655896"/>
            <a:ext cx="2504336" cy="1446617"/>
          </a:xfrm>
          <a:prstGeom prst="line">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cxnSp>
      <p:cxnSp>
        <p:nvCxnSpPr>
          <p:cNvPr id="110" name="Connettore diritto 109">
            <a:extLst>
              <a:ext uri="{FF2B5EF4-FFF2-40B4-BE49-F238E27FC236}">
                <a16:creationId xmlns:a16="http://schemas.microsoft.com/office/drawing/2014/main" id="{E638854F-42DA-4826-909B-C771999A6253}"/>
              </a:ext>
            </a:extLst>
          </p:cNvPr>
          <p:cNvCxnSpPr>
            <a:cxnSpLocks/>
            <a:endCxn id="60" idx="2"/>
          </p:cNvCxnSpPr>
          <p:nvPr/>
        </p:nvCxnSpPr>
        <p:spPr>
          <a:xfrm flipV="1">
            <a:off x="11041025" y="2030909"/>
            <a:ext cx="3202" cy="4071604"/>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11" name="Connettore diritto 110">
            <a:extLst>
              <a:ext uri="{FF2B5EF4-FFF2-40B4-BE49-F238E27FC236}">
                <a16:creationId xmlns:a16="http://schemas.microsoft.com/office/drawing/2014/main" id="{779ECB8D-D323-44D5-A23C-98E23A98C0E3}"/>
              </a:ext>
            </a:extLst>
          </p:cNvPr>
          <p:cNvCxnSpPr>
            <a:cxnSpLocks/>
            <a:endCxn id="60" idx="6"/>
          </p:cNvCxnSpPr>
          <p:nvPr/>
        </p:nvCxnSpPr>
        <p:spPr>
          <a:xfrm flipH="1" flipV="1">
            <a:off x="11488376" y="2030909"/>
            <a:ext cx="1470" cy="3287672"/>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1" name="Connettore diritto 50">
            <a:extLst>
              <a:ext uri="{FF2B5EF4-FFF2-40B4-BE49-F238E27FC236}">
                <a16:creationId xmlns:a16="http://schemas.microsoft.com/office/drawing/2014/main" id="{AAFCE72F-B4F3-4A7D-99E0-241FED456FF4}"/>
              </a:ext>
            </a:extLst>
          </p:cNvPr>
          <p:cNvCxnSpPr>
            <a:cxnSpLocks/>
          </p:cNvCxnSpPr>
          <p:nvPr/>
        </p:nvCxnSpPr>
        <p:spPr>
          <a:xfrm>
            <a:off x="8763430" y="2479246"/>
            <a:ext cx="2502705" cy="0"/>
          </a:xfrm>
          <a:prstGeom prst="line">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cxnSp>
      <p:cxnSp>
        <p:nvCxnSpPr>
          <p:cNvPr id="118" name="Connettore diritto 117">
            <a:extLst>
              <a:ext uri="{FF2B5EF4-FFF2-40B4-BE49-F238E27FC236}">
                <a16:creationId xmlns:a16="http://schemas.microsoft.com/office/drawing/2014/main" id="{6B4F95DA-5638-4708-8D34-70C1BAE53932}"/>
              </a:ext>
            </a:extLst>
          </p:cNvPr>
          <p:cNvCxnSpPr>
            <a:cxnSpLocks/>
          </p:cNvCxnSpPr>
          <p:nvPr/>
        </p:nvCxnSpPr>
        <p:spPr>
          <a:xfrm>
            <a:off x="8763430" y="1584510"/>
            <a:ext cx="2502705" cy="0"/>
          </a:xfrm>
          <a:prstGeom prst="line">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cxnSp>
      <p:sp>
        <p:nvSpPr>
          <p:cNvPr id="60" name="Ovale 59">
            <a:extLst>
              <a:ext uri="{FF2B5EF4-FFF2-40B4-BE49-F238E27FC236}">
                <a16:creationId xmlns:a16="http://schemas.microsoft.com/office/drawing/2014/main" id="{F7FFE740-E747-4991-ABA1-4D6BD36273DD}"/>
              </a:ext>
            </a:extLst>
          </p:cNvPr>
          <p:cNvSpPr/>
          <p:nvPr/>
        </p:nvSpPr>
        <p:spPr>
          <a:xfrm>
            <a:off x="11044227" y="1584509"/>
            <a:ext cx="444149" cy="892800"/>
          </a:xfrm>
          <a:prstGeom prst="ellipse">
            <a:avLst/>
          </a:pr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0" name="Ovale 129">
            <a:extLst>
              <a:ext uri="{FF2B5EF4-FFF2-40B4-BE49-F238E27FC236}">
                <a16:creationId xmlns:a16="http://schemas.microsoft.com/office/drawing/2014/main" id="{368C4E07-BCBE-4319-BD01-86D937AF4DFC}"/>
              </a:ext>
            </a:extLst>
          </p:cNvPr>
          <p:cNvSpPr/>
          <p:nvPr/>
        </p:nvSpPr>
        <p:spPr>
          <a:xfrm>
            <a:off x="8543928" y="1585170"/>
            <a:ext cx="444149" cy="892800"/>
          </a:xfrm>
          <a:prstGeom prst="ellipse">
            <a:avLst/>
          </a:prstGeom>
          <a:noFill/>
          <a:ln w="3175">
            <a:solidFill>
              <a:srgbClr val="00B0F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51" name="Connettore diritto 150">
            <a:extLst>
              <a:ext uri="{FF2B5EF4-FFF2-40B4-BE49-F238E27FC236}">
                <a16:creationId xmlns:a16="http://schemas.microsoft.com/office/drawing/2014/main" id="{4374BB44-E06C-4363-A452-C40184929800}"/>
              </a:ext>
            </a:extLst>
          </p:cNvPr>
          <p:cNvCxnSpPr>
            <a:cxnSpLocks/>
          </p:cNvCxnSpPr>
          <p:nvPr/>
        </p:nvCxnSpPr>
        <p:spPr>
          <a:xfrm flipV="1">
            <a:off x="8473267" y="1627541"/>
            <a:ext cx="0" cy="3147281"/>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2" name="Connettore diritto 151">
            <a:extLst>
              <a:ext uri="{FF2B5EF4-FFF2-40B4-BE49-F238E27FC236}">
                <a16:creationId xmlns:a16="http://schemas.microsoft.com/office/drawing/2014/main" id="{AA627641-F002-4AF1-B6AD-01F1B3B45A66}"/>
              </a:ext>
            </a:extLst>
          </p:cNvPr>
          <p:cNvCxnSpPr>
            <a:cxnSpLocks/>
          </p:cNvCxnSpPr>
          <p:nvPr/>
        </p:nvCxnSpPr>
        <p:spPr>
          <a:xfrm flipV="1">
            <a:off x="8631520" y="1350281"/>
            <a:ext cx="0" cy="3148551"/>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5" name="Connettore diritto 154">
            <a:extLst>
              <a:ext uri="{FF2B5EF4-FFF2-40B4-BE49-F238E27FC236}">
                <a16:creationId xmlns:a16="http://schemas.microsoft.com/office/drawing/2014/main" id="{7F9CD404-BB72-489B-B13B-4F17028B8654}"/>
              </a:ext>
            </a:extLst>
          </p:cNvPr>
          <p:cNvCxnSpPr>
            <a:cxnSpLocks/>
          </p:cNvCxnSpPr>
          <p:nvPr/>
        </p:nvCxnSpPr>
        <p:spPr>
          <a:xfrm>
            <a:off x="8470463" y="1617167"/>
            <a:ext cx="1939054" cy="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6" name="Connettore diritto 155">
            <a:extLst>
              <a:ext uri="{FF2B5EF4-FFF2-40B4-BE49-F238E27FC236}">
                <a16:creationId xmlns:a16="http://schemas.microsoft.com/office/drawing/2014/main" id="{5B090A7F-9ECC-4204-A572-783424BE0E60}"/>
              </a:ext>
            </a:extLst>
          </p:cNvPr>
          <p:cNvCxnSpPr>
            <a:cxnSpLocks/>
          </p:cNvCxnSpPr>
          <p:nvPr/>
        </p:nvCxnSpPr>
        <p:spPr>
          <a:xfrm>
            <a:off x="8474735" y="2440978"/>
            <a:ext cx="1916376" cy="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4" name="Connettore diritto 143">
            <a:extLst>
              <a:ext uri="{FF2B5EF4-FFF2-40B4-BE49-F238E27FC236}">
                <a16:creationId xmlns:a16="http://schemas.microsoft.com/office/drawing/2014/main" id="{E666A453-EFF4-4026-AD36-B4FD8670572B}"/>
              </a:ext>
            </a:extLst>
          </p:cNvPr>
          <p:cNvCxnSpPr>
            <a:cxnSpLocks/>
          </p:cNvCxnSpPr>
          <p:nvPr/>
        </p:nvCxnSpPr>
        <p:spPr>
          <a:xfrm flipV="1">
            <a:off x="8538015" y="1464945"/>
            <a:ext cx="0" cy="3193956"/>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7" name="Connettore diritto 156">
            <a:extLst>
              <a:ext uri="{FF2B5EF4-FFF2-40B4-BE49-F238E27FC236}">
                <a16:creationId xmlns:a16="http://schemas.microsoft.com/office/drawing/2014/main" id="{C86224DC-2B37-42F9-9C77-E62B34F5E639}"/>
              </a:ext>
            </a:extLst>
          </p:cNvPr>
          <p:cNvCxnSpPr>
            <a:cxnSpLocks/>
          </p:cNvCxnSpPr>
          <p:nvPr/>
        </p:nvCxnSpPr>
        <p:spPr>
          <a:xfrm>
            <a:off x="8533488" y="1474071"/>
            <a:ext cx="1936386" cy="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8" name="Connettore diritto 157">
            <a:extLst>
              <a:ext uri="{FF2B5EF4-FFF2-40B4-BE49-F238E27FC236}">
                <a16:creationId xmlns:a16="http://schemas.microsoft.com/office/drawing/2014/main" id="{582396DB-2DC1-471C-818D-5DB9BD8E9D63}"/>
              </a:ext>
            </a:extLst>
          </p:cNvPr>
          <p:cNvCxnSpPr>
            <a:cxnSpLocks/>
          </p:cNvCxnSpPr>
          <p:nvPr/>
        </p:nvCxnSpPr>
        <p:spPr>
          <a:xfrm>
            <a:off x="8533488" y="2581744"/>
            <a:ext cx="1917375" cy="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sp>
        <p:nvSpPr>
          <p:cNvPr id="28" name="CasellaDiTesto 27">
            <a:extLst>
              <a:ext uri="{FF2B5EF4-FFF2-40B4-BE49-F238E27FC236}">
                <a16:creationId xmlns:a16="http://schemas.microsoft.com/office/drawing/2014/main" id="{5E60EF01-E0D1-48D0-AAD9-91DE0BC47910}"/>
              </a:ext>
            </a:extLst>
          </p:cNvPr>
          <p:cNvSpPr txBox="1"/>
          <p:nvPr/>
        </p:nvSpPr>
        <p:spPr>
          <a:xfrm>
            <a:off x="8252173" y="4757779"/>
            <a:ext cx="203987" cy="215444"/>
          </a:xfrm>
          <a:prstGeom prst="rect">
            <a:avLst/>
          </a:prstGeom>
          <a:noFill/>
        </p:spPr>
        <p:txBody>
          <a:bodyPr wrap="square" rtlCol="0">
            <a:spAutoFit/>
          </a:bodyPr>
          <a:lstStyle/>
          <a:p>
            <a:r>
              <a:rPr lang="it-IT" sz="800" dirty="0">
                <a:solidFill>
                  <a:srgbClr val="FF0000"/>
                </a:solidFill>
              </a:rPr>
              <a:t>1</a:t>
            </a:r>
          </a:p>
        </p:txBody>
      </p:sp>
      <p:sp>
        <p:nvSpPr>
          <p:cNvPr id="159" name="CasellaDiTesto 158">
            <a:extLst>
              <a:ext uri="{FF2B5EF4-FFF2-40B4-BE49-F238E27FC236}">
                <a16:creationId xmlns:a16="http://schemas.microsoft.com/office/drawing/2014/main" id="{2DA9FE00-EEE7-4382-B58F-0848F65AB38C}"/>
              </a:ext>
            </a:extLst>
          </p:cNvPr>
          <p:cNvSpPr txBox="1"/>
          <p:nvPr/>
        </p:nvSpPr>
        <p:spPr>
          <a:xfrm>
            <a:off x="8305094" y="1507268"/>
            <a:ext cx="203987" cy="215444"/>
          </a:xfrm>
          <a:prstGeom prst="rect">
            <a:avLst/>
          </a:prstGeom>
          <a:noFill/>
        </p:spPr>
        <p:txBody>
          <a:bodyPr wrap="square" rtlCol="0">
            <a:spAutoFit/>
          </a:bodyPr>
          <a:lstStyle/>
          <a:p>
            <a:r>
              <a:rPr lang="it-IT" sz="800" dirty="0">
                <a:solidFill>
                  <a:srgbClr val="FF0000"/>
                </a:solidFill>
              </a:rPr>
              <a:t>2</a:t>
            </a:r>
          </a:p>
        </p:txBody>
      </p:sp>
      <p:sp>
        <p:nvSpPr>
          <p:cNvPr id="164" name="CasellaDiTesto 163">
            <a:extLst>
              <a:ext uri="{FF2B5EF4-FFF2-40B4-BE49-F238E27FC236}">
                <a16:creationId xmlns:a16="http://schemas.microsoft.com/office/drawing/2014/main" id="{4AB93C20-37F7-455B-8CB6-0F29DA3AC9ED}"/>
              </a:ext>
            </a:extLst>
          </p:cNvPr>
          <p:cNvSpPr txBox="1"/>
          <p:nvPr/>
        </p:nvSpPr>
        <p:spPr>
          <a:xfrm>
            <a:off x="8255859" y="1922773"/>
            <a:ext cx="203987" cy="215444"/>
          </a:xfrm>
          <a:prstGeom prst="rect">
            <a:avLst/>
          </a:prstGeom>
          <a:noFill/>
        </p:spPr>
        <p:txBody>
          <a:bodyPr wrap="square" rtlCol="0">
            <a:spAutoFit/>
          </a:bodyPr>
          <a:lstStyle/>
          <a:p>
            <a:r>
              <a:rPr lang="it-IT" sz="800" dirty="0">
                <a:solidFill>
                  <a:srgbClr val="FF0000"/>
                </a:solidFill>
              </a:rPr>
              <a:t>1</a:t>
            </a:r>
          </a:p>
        </p:txBody>
      </p:sp>
      <p:sp>
        <p:nvSpPr>
          <p:cNvPr id="165" name="CasellaDiTesto 164">
            <a:extLst>
              <a:ext uri="{FF2B5EF4-FFF2-40B4-BE49-F238E27FC236}">
                <a16:creationId xmlns:a16="http://schemas.microsoft.com/office/drawing/2014/main" id="{DC601234-2E49-453C-A01C-D56911ACE092}"/>
              </a:ext>
            </a:extLst>
          </p:cNvPr>
          <p:cNvSpPr txBox="1"/>
          <p:nvPr/>
        </p:nvSpPr>
        <p:spPr>
          <a:xfrm>
            <a:off x="8313421" y="2348491"/>
            <a:ext cx="203987" cy="215444"/>
          </a:xfrm>
          <a:prstGeom prst="rect">
            <a:avLst/>
          </a:prstGeom>
          <a:noFill/>
        </p:spPr>
        <p:txBody>
          <a:bodyPr wrap="square" rtlCol="0">
            <a:spAutoFit/>
          </a:bodyPr>
          <a:lstStyle/>
          <a:p>
            <a:r>
              <a:rPr lang="it-IT" sz="800" dirty="0">
                <a:solidFill>
                  <a:srgbClr val="FF0000"/>
                </a:solidFill>
              </a:rPr>
              <a:t>2</a:t>
            </a:r>
          </a:p>
        </p:txBody>
      </p:sp>
      <p:sp>
        <p:nvSpPr>
          <p:cNvPr id="168" name="CasellaDiTesto 167">
            <a:extLst>
              <a:ext uri="{FF2B5EF4-FFF2-40B4-BE49-F238E27FC236}">
                <a16:creationId xmlns:a16="http://schemas.microsoft.com/office/drawing/2014/main" id="{A5B87A45-D741-4634-9EEB-73FFF2337311}"/>
              </a:ext>
            </a:extLst>
          </p:cNvPr>
          <p:cNvSpPr txBox="1"/>
          <p:nvPr/>
        </p:nvSpPr>
        <p:spPr>
          <a:xfrm>
            <a:off x="8314474" y="4637580"/>
            <a:ext cx="203987" cy="215444"/>
          </a:xfrm>
          <a:prstGeom prst="rect">
            <a:avLst/>
          </a:prstGeom>
          <a:noFill/>
        </p:spPr>
        <p:txBody>
          <a:bodyPr wrap="square" rtlCol="0">
            <a:spAutoFit/>
          </a:bodyPr>
          <a:lstStyle/>
          <a:p>
            <a:r>
              <a:rPr lang="it-IT" sz="800" dirty="0">
                <a:solidFill>
                  <a:srgbClr val="FF0000"/>
                </a:solidFill>
              </a:rPr>
              <a:t>2</a:t>
            </a:r>
          </a:p>
        </p:txBody>
      </p:sp>
      <p:sp>
        <p:nvSpPr>
          <p:cNvPr id="175" name="CasellaDiTesto 174">
            <a:extLst>
              <a:ext uri="{FF2B5EF4-FFF2-40B4-BE49-F238E27FC236}">
                <a16:creationId xmlns:a16="http://schemas.microsoft.com/office/drawing/2014/main" id="{039BF1A9-5066-484E-BCA9-3A265BE88CCF}"/>
              </a:ext>
            </a:extLst>
          </p:cNvPr>
          <p:cNvSpPr txBox="1"/>
          <p:nvPr/>
        </p:nvSpPr>
        <p:spPr>
          <a:xfrm>
            <a:off x="8360203" y="1379132"/>
            <a:ext cx="203987" cy="215444"/>
          </a:xfrm>
          <a:prstGeom prst="rect">
            <a:avLst/>
          </a:prstGeom>
          <a:noFill/>
        </p:spPr>
        <p:txBody>
          <a:bodyPr wrap="square" rtlCol="0">
            <a:spAutoFit/>
          </a:bodyPr>
          <a:lstStyle/>
          <a:p>
            <a:r>
              <a:rPr lang="it-IT" sz="800" dirty="0">
                <a:solidFill>
                  <a:srgbClr val="FF0000"/>
                </a:solidFill>
              </a:rPr>
              <a:t>3</a:t>
            </a:r>
          </a:p>
        </p:txBody>
      </p:sp>
      <p:sp>
        <p:nvSpPr>
          <p:cNvPr id="176" name="CasellaDiTesto 175">
            <a:extLst>
              <a:ext uri="{FF2B5EF4-FFF2-40B4-BE49-F238E27FC236}">
                <a16:creationId xmlns:a16="http://schemas.microsoft.com/office/drawing/2014/main" id="{FDB5038A-27D3-4302-9F56-5149CC9BD02B}"/>
              </a:ext>
            </a:extLst>
          </p:cNvPr>
          <p:cNvSpPr txBox="1"/>
          <p:nvPr/>
        </p:nvSpPr>
        <p:spPr>
          <a:xfrm>
            <a:off x="8375672" y="2490745"/>
            <a:ext cx="203987" cy="215444"/>
          </a:xfrm>
          <a:prstGeom prst="rect">
            <a:avLst/>
          </a:prstGeom>
          <a:noFill/>
        </p:spPr>
        <p:txBody>
          <a:bodyPr wrap="square" rtlCol="0">
            <a:spAutoFit/>
          </a:bodyPr>
          <a:lstStyle/>
          <a:p>
            <a:r>
              <a:rPr lang="it-IT" sz="800" dirty="0">
                <a:solidFill>
                  <a:srgbClr val="FF0000"/>
                </a:solidFill>
              </a:rPr>
              <a:t>3</a:t>
            </a:r>
          </a:p>
        </p:txBody>
      </p:sp>
      <p:sp>
        <p:nvSpPr>
          <p:cNvPr id="178" name="CasellaDiTesto 177">
            <a:extLst>
              <a:ext uri="{FF2B5EF4-FFF2-40B4-BE49-F238E27FC236}">
                <a16:creationId xmlns:a16="http://schemas.microsoft.com/office/drawing/2014/main" id="{E79CE328-F715-4D09-B7A0-8A52ACD0FF85}"/>
              </a:ext>
            </a:extLst>
          </p:cNvPr>
          <p:cNvSpPr txBox="1"/>
          <p:nvPr/>
        </p:nvSpPr>
        <p:spPr>
          <a:xfrm>
            <a:off x="8361942" y="4534640"/>
            <a:ext cx="203987" cy="215444"/>
          </a:xfrm>
          <a:prstGeom prst="rect">
            <a:avLst/>
          </a:prstGeom>
          <a:noFill/>
        </p:spPr>
        <p:txBody>
          <a:bodyPr wrap="square" rtlCol="0">
            <a:spAutoFit/>
          </a:bodyPr>
          <a:lstStyle/>
          <a:p>
            <a:r>
              <a:rPr lang="it-IT" sz="800" dirty="0">
                <a:solidFill>
                  <a:srgbClr val="FF0000"/>
                </a:solidFill>
              </a:rPr>
              <a:t>3</a:t>
            </a:r>
          </a:p>
        </p:txBody>
      </p:sp>
      <p:sp>
        <p:nvSpPr>
          <p:cNvPr id="182" name="CasellaDiTesto 181">
            <a:extLst>
              <a:ext uri="{FF2B5EF4-FFF2-40B4-BE49-F238E27FC236}">
                <a16:creationId xmlns:a16="http://schemas.microsoft.com/office/drawing/2014/main" id="{D68D5D04-8324-4DA2-BB34-FE5C629139E7}"/>
              </a:ext>
            </a:extLst>
          </p:cNvPr>
          <p:cNvSpPr txBox="1"/>
          <p:nvPr/>
        </p:nvSpPr>
        <p:spPr>
          <a:xfrm>
            <a:off x="8689548" y="3967710"/>
            <a:ext cx="203987" cy="215444"/>
          </a:xfrm>
          <a:prstGeom prst="rect">
            <a:avLst/>
          </a:prstGeom>
          <a:noFill/>
        </p:spPr>
        <p:txBody>
          <a:bodyPr wrap="square" rtlCol="0">
            <a:spAutoFit/>
          </a:bodyPr>
          <a:lstStyle/>
          <a:p>
            <a:r>
              <a:rPr lang="it-IT" sz="800" dirty="0">
                <a:solidFill>
                  <a:srgbClr val="FF0000"/>
                </a:solidFill>
              </a:rPr>
              <a:t>6</a:t>
            </a:r>
          </a:p>
        </p:txBody>
      </p:sp>
      <p:sp>
        <p:nvSpPr>
          <p:cNvPr id="183" name="CasellaDiTesto 182">
            <a:extLst>
              <a:ext uri="{FF2B5EF4-FFF2-40B4-BE49-F238E27FC236}">
                <a16:creationId xmlns:a16="http://schemas.microsoft.com/office/drawing/2014/main" id="{6C4E1D5D-071E-4AA2-BFF0-63DED3155375}"/>
              </a:ext>
            </a:extLst>
          </p:cNvPr>
          <p:cNvSpPr txBox="1"/>
          <p:nvPr/>
        </p:nvSpPr>
        <p:spPr>
          <a:xfrm>
            <a:off x="8468391" y="2598836"/>
            <a:ext cx="203987" cy="215444"/>
          </a:xfrm>
          <a:prstGeom prst="rect">
            <a:avLst/>
          </a:prstGeom>
          <a:noFill/>
        </p:spPr>
        <p:txBody>
          <a:bodyPr wrap="square" rtlCol="0">
            <a:spAutoFit/>
          </a:bodyPr>
          <a:lstStyle/>
          <a:p>
            <a:r>
              <a:rPr lang="it-IT" sz="800" dirty="0">
                <a:solidFill>
                  <a:srgbClr val="FF0000"/>
                </a:solidFill>
              </a:rPr>
              <a:t>4</a:t>
            </a:r>
          </a:p>
        </p:txBody>
      </p:sp>
      <p:sp>
        <p:nvSpPr>
          <p:cNvPr id="184" name="CasellaDiTesto 183">
            <a:extLst>
              <a:ext uri="{FF2B5EF4-FFF2-40B4-BE49-F238E27FC236}">
                <a16:creationId xmlns:a16="http://schemas.microsoft.com/office/drawing/2014/main" id="{34358F56-7B1A-4D68-A465-56000C1235DB}"/>
              </a:ext>
            </a:extLst>
          </p:cNvPr>
          <p:cNvSpPr txBox="1"/>
          <p:nvPr/>
        </p:nvSpPr>
        <p:spPr>
          <a:xfrm>
            <a:off x="8458951" y="1271466"/>
            <a:ext cx="203987" cy="215444"/>
          </a:xfrm>
          <a:prstGeom prst="rect">
            <a:avLst/>
          </a:prstGeom>
          <a:noFill/>
        </p:spPr>
        <p:txBody>
          <a:bodyPr wrap="square" rtlCol="0">
            <a:spAutoFit/>
          </a:bodyPr>
          <a:lstStyle/>
          <a:p>
            <a:r>
              <a:rPr lang="it-IT" sz="800" dirty="0">
                <a:solidFill>
                  <a:srgbClr val="FF0000"/>
                </a:solidFill>
              </a:rPr>
              <a:t>4</a:t>
            </a:r>
          </a:p>
        </p:txBody>
      </p:sp>
      <p:sp>
        <p:nvSpPr>
          <p:cNvPr id="185" name="CasellaDiTesto 184">
            <a:extLst>
              <a:ext uri="{FF2B5EF4-FFF2-40B4-BE49-F238E27FC236}">
                <a16:creationId xmlns:a16="http://schemas.microsoft.com/office/drawing/2014/main" id="{72AAB123-D59D-4634-B773-51535FDA4CA3}"/>
              </a:ext>
            </a:extLst>
          </p:cNvPr>
          <p:cNvSpPr txBox="1"/>
          <p:nvPr/>
        </p:nvSpPr>
        <p:spPr>
          <a:xfrm>
            <a:off x="8453076" y="4354581"/>
            <a:ext cx="203987" cy="215444"/>
          </a:xfrm>
          <a:prstGeom prst="rect">
            <a:avLst/>
          </a:prstGeom>
          <a:noFill/>
        </p:spPr>
        <p:txBody>
          <a:bodyPr wrap="square" rtlCol="0">
            <a:spAutoFit/>
          </a:bodyPr>
          <a:lstStyle/>
          <a:p>
            <a:r>
              <a:rPr lang="it-IT" sz="800" dirty="0">
                <a:solidFill>
                  <a:srgbClr val="FF0000"/>
                </a:solidFill>
              </a:rPr>
              <a:t>4</a:t>
            </a:r>
          </a:p>
        </p:txBody>
      </p:sp>
      <p:cxnSp>
        <p:nvCxnSpPr>
          <p:cNvPr id="186" name="Connettore diritto 185">
            <a:extLst>
              <a:ext uri="{FF2B5EF4-FFF2-40B4-BE49-F238E27FC236}">
                <a16:creationId xmlns:a16="http://schemas.microsoft.com/office/drawing/2014/main" id="{52DE8DEF-E233-48A2-B50B-3510AAD8F575}"/>
              </a:ext>
            </a:extLst>
          </p:cNvPr>
          <p:cNvCxnSpPr>
            <a:cxnSpLocks/>
          </p:cNvCxnSpPr>
          <p:nvPr/>
        </p:nvCxnSpPr>
        <p:spPr>
          <a:xfrm>
            <a:off x="8629403" y="1362200"/>
            <a:ext cx="1909018" cy="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8" name="Connettore diritto 187">
            <a:extLst>
              <a:ext uri="{FF2B5EF4-FFF2-40B4-BE49-F238E27FC236}">
                <a16:creationId xmlns:a16="http://schemas.microsoft.com/office/drawing/2014/main" id="{9D880F43-AD66-4793-B396-87FBE2FD079E}"/>
              </a:ext>
            </a:extLst>
          </p:cNvPr>
          <p:cNvCxnSpPr>
            <a:cxnSpLocks/>
          </p:cNvCxnSpPr>
          <p:nvPr/>
        </p:nvCxnSpPr>
        <p:spPr>
          <a:xfrm>
            <a:off x="8631520" y="2690949"/>
            <a:ext cx="1906901" cy="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sp>
        <p:nvSpPr>
          <p:cNvPr id="193" name="CasellaDiTesto 192">
            <a:extLst>
              <a:ext uri="{FF2B5EF4-FFF2-40B4-BE49-F238E27FC236}">
                <a16:creationId xmlns:a16="http://schemas.microsoft.com/office/drawing/2014/main" id="{C70A0733-BD6D-4584-8A3D-A2EA2D3ADED2}"/>
              </a:ext>
            </a:extLst>
          </p:cNvPr>
          <p:cNvSpPr txBox="1"/>
          <p:nvPr/>
        </p:nvSpPr>
        <p:spPr>
          <a:xfrm>
            <a:off x="8646141" y="2698211"/>
            <a:ext cx="203987" cy="215444"/>
          </a:xfrm>
          <a:prstGeom prst="rect">
            <a:avLst/>
          </a:prstGeom>
          <a:noFill/>
        </p:spPr>
        <p:txBody>
          <a:bodyPr wrap="square" rtlCol="0">
            <a:spAutoFit/>
          </a:bodyPr>
          <a:lstStyle/>
          <a:p>
            <a:r>
              <a:rPr lang="it-IT" sz="800" dirty="0">
                <a:solidFill>
                  <a:srgbClr val="FF0000"/>
                </a:solidFill>
              </a:rPr>
              <a:t>5</a:t>
            </a:r>
          </a:p>
        </p:txBody>
      </p:sp>
      <p:sp>
        <p:nvSpPr>
          <p:cNvPr id="194" name="CasellaDiTesto 193">
            <a:extLst>
              <a:ext uri="{FF2B5EF4-FFF2-40B4-BE49-F238E27FC236}">
                <a16:creationId xmlns:a16="http://schemas.microsoft.com/office/drawing/2014/main" id="{69E149B4-4A25-4321-A846-29D976F587D2}"/>
              </a:ext>
            </a:extLst>
          </p:cNvPr>
          <p:cNvSpPr txBox="1"/>
          <p:nvPr/>
        </p:nvSpPr>
        <p:spPr>
          <a:xfrm>
            <a:off x="8640577" y="1152026"/>
            <a:ext cx="203987" cy="215444"/>
          </a:xfrm>
          <a:prstGeom prst="rect">
            <a:avLst/>
          </a:prstGeom>
          <a:noFill/>
        </p:spPr>
        <p:txBody>
          <a:bodyPr wrap="square" rtlCol="0">
            <a:spAutoFit/>
          </a:bodyPr>
          <a:lstStyle/>
          <a:p>
            <a:r>
              <a:rPr lang="it-IT" sz="800" dirty="0">
                <a:solidFill>
                  <a:srgbClr val="FF0000"/>
                </a:solidFill>
              </a:rPr>
              <a:t>5</a:t>
            </a:r>
          </a:p>
        </p:txBody>
      </p:sp>
      <p:sp>
        <p:nvSpPr>
          <p:cNvPr id="195" name="CasellaDiTesto 194">
            <a:extLst>
              <a:ext uri="{FF2B5EF4-FFF2-40B4-BE49-F238E27FC236}">
                <a16:creationId xmlns:a16="http://schemas.microsoft.com/office/drawing/2014/main" id="{8AE51C14-A310-4981-A329-D2B1DC7212F8}"/>
              </a:ext>
            </a:extLst>
          </p:cNvPr>
          <p:cNvSpPr txBox="1"/>
          <p:nvPr/>
        </p:nvSpPr>
        <p:spPr>
          <a:xfrm>
            <a:off x="8595684" y="4161204"/>
            <a:ext cx="203987" cy="215444"/>
          </a:xfrm>
          <a:prstGeom prst="rect">
            <a:avLst/>
          </a:prstGeom>
          <a:noFill/>
        </p:spPr>
        <p:txBody>
          <a:bodyPr wrap="square" rtlCol="0">
            <a:spAutoFit/>
          </a:bodyPr>
          <a:lstStyle/>
          <a:p>
            <a:r>
              <a:rPr lang="it-IT" sz="800" dirty="0">
                <a:solidFill>
                  <a:srgbClr val="FF0000"/>
                </a:solidFill>
              </a:rPr>
              <a:t>5</a:t>
            </a:r>
          </a:p>
        </p:txBody>
      </p:sp>
      <p:cxnSp>
        <p:nvCxnSpPr>
          <p:cNvPr id="196" name="Connettore diritto 195">
            <a:extLst>
              <a:ext uri="{FF2B5EF4-FFF2-40B4-BE49-F238E27FC236}">
                <a16:creationId xmlns:a16="http://schemas.microsoft.com/office/drawing/2014/main" id="{2EBD2C59-46FC-42FA-963D-BAD2FB8B5AAA}"/>
              </a:ext>
            </a:extLst>
          </p:cNvPr>
          <p:cNvCxnSpPr>
            <a:cxnSpLocks/>
          </p:cNvCxnSpPr>
          <p:nvPr/>
        </p:nvCxnSpPr>
        <p:spPr>
          <a:xfrm>
            <a:off x="8763430" y="2746875"/>
            <a:ext cx="1774991" cy="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8" name="Connettore diritto 197">
            <a:extLst>
              <a:ext uri="{FF2B5EF4-FFF2-40B4-BE49-F238E27FC236}">
                <a16:creationId xmlns:a16="http://schemas.microsoft.com/office/drawing/2014/main" id="{F00718E2-792A-44A0-AD75-652AE6BF706F}"/>
              </a:ext>
            </a:extLst>
          </p:cNvPr>
          <p:cNvCxnSpPr>
            <a:cxnSpLocks/>
          </p:cNvCxnSpPr>
          <p:nvPr/>
        </p:nvCxnSpPr>
        <p:spPr>
          <a:xfrm>
            <a:off x="8763430" y="1306444"/>
            <a:ext cx="1766873" cy="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4" name="Connettore diritto 63">
            <a:extLst>
              <a:ext uri="{FF2B5EF4-FFF2-40B4-BE49-F238E27FC236}">
                <a16:creationId xmlns:a16="http://schemas.microsoft.com/office/drawing/2014/main" id="{0C26C623-AEAA-412D-8F22-5DF5B0BBB2E0}"/>
              </a:ext>
            </a:extLst>
          </p:cNvPr>
          <p:cNvCxnSpPr>
            <a:cxnSpLocks/>
          </p:cNvCxnSpPr>
          <p:nvPr/>
        </p:nvCxnSpPr>
        <p:spPr>
          <a:xfrm>
            <a:off x="10469874" y="1473297"/>
            <a:ext cx="0" cy="4302779"/>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3" name="Connettore diritto 212">
            <a:extLst>
              <a:ext uri="{FF2B5EF4-FFF2-40B4-BE49-F238E27FC236}">
                <a16:creationId xmlns:a16="http://schemas.microsoft.com/office/drawing/2014/main" id="{683281FD-7DE4-4791-A4EC-63E92D6EF385}"/>
              </a:ext>
            </a:extLst>
          </p:cNvPr>
          <p:cNvCxnSpPr>
            <a:cxnSpLocks/>
          </p:cNvCxnSpPr>
          <p:nvPr/>
        </p:nvCxnSpPr>
        <p:spPr>
          <a:xfrm>
            <a:off x="10541252" y="1377500"/>
            <a:ext cx="0" cy="4306147"/>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7" name="Connettore diritto 216">
            <a:extLst>
              <a:ext uri="{FF2B5EF4-FFF2-40B4-BE49-F238E27FC236}">
                <a16:creationId xmlns:a16="http://schemas.microsoft.com/office/drawing/2014/main" id="{D08910B5-0CE4-48A8-999A-B54C61BBDCF0}"/>
              </a:ext>
            </a:extLst>
          </p:cNvPr>
          <p:cNvCxnSpPr>
            <a:cxnSpLocks/>
          </p:cNvCxnSpPr>
          <p:nvPr/>
        </p:nvCxnSpPr>
        <p:spPr>
          <a:xfrm>
            <a:off x="10538749" y="1308029"/>
            <a:ext cx="0" cy="3985016"/>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1" name="Connettore diritto 220">
            <a:extLst>
              <a:ext uri="{FF2B5EF4-FFF2-40B4-BE49-F238E27FC236}">
                <a16:creationId xmlns:a16="http://schemas.microsoft.com/office/drawing/2014/main" id="{46F60E51-410B-4224-B734-0B374136FB01}"/>
              </a:ext>
            </a:extLst>
          </p:cNvPr>
          <p:cNvCxnSpPr>
            <a:cxnSpLocks/>
          </p:cNvCxnSpPr>
          <p:nvPr/>
        </p:nvCxnSpPr>
        <p:spPr>
          <a:xfrm>
            <a:off x="10284992" y="2022664"/>
            <a:ext cx="0" cy="3952861"/>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4" name="Connettore diritto 223">
            <a:extLst>
              <a:ext uri="{FF2B5EF4-FFF2-40B4-BE49-F238E27FC236}">
                <a16:creationId xmlns:a16="http://schemas.microsoft.com/office/drawing/2014/main" id="{73BF6677-3185-4D0F-ADD6-383AA48C094B}"/>
              </a:ext>
            </a:extLst>
          </p:cNvPr>
          <p:cNvCxnSpPr>
            <a:cxnSpLocks/>
          </p:cNvCxnSpPr>
          <p:nvPr/>
        </p:nvCxnSpPr>
        <p:spPr>
          <a:xfrm>
            <a:off x="9775385" y="1298160"/>
            <a:ext cx="0" cy="3537455"/>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7" name="Connettore diritto 226">
            <a:extLst>
              <a:ext uri="{FF2B5EF4-FFF2-40B4-BE49-F238E27FC236}">
                <a16:creationId xmlns:a16="http://schemas.microsoft.com/office/drawing/2014/main" id="{AD75959C-9966-4587-8994-C456D617DACA}"/>
              </a:ext>
            </a:extLst>
          </p:cNvPr>
          <p:cNvCxnSpPr>
            <a:cxnSpLocks/>
          </p:cNvCxnSpPr>
          <p:nvPr/>
        </p:nvCxnSpPr>
        <p:spPr>
          <a:xfrm>
            <a:off x="10393317" y="1612007"/>
            <a:ext cx="0" cy="4270069"/>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8" name="Connettore diritto 227">
            <a:extLst>
              <a:ext uri="{FF2B5EF4-FFF2-40B4-BE49-F238E27FC236}">
                <a16:creationId xmlns:a16="http://schemas.microsoft.com/office/drawing/2014/main" id="{FCF519CA-6984-4C9F-9D87-3439C280B622}"/>
              </a:ext>
            </a:extLst>
          </p:cNvPr>
          <p:cNvCxnSpPr>
            <a:cxnSpLocks/>
          </p:cNvCxnSpPr>
          <p:nvPr/>
        </p:nvCxnSpPr>
        <p:spPr>
          <a:xfrm>
            <a:off x="9495513" y="1362200"/>
            <a:ext cx="0" cy="3633701"/>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1" name="Connettore diritto 230">
            <a:extLst>
              <a:ext uri="{FF2B5EF4-FFF2-40B4-BE49-F238E27FC236}">
                <a16:creationId xmlns:a16="http://schemas.microsoft.com/office/drawing/2014/main" id="{D8C5B806-6E12-4237-847E-45F7D3D85C97}"/>
              </a:ext>
            </a:extLst>
          </p:cNvPr>
          <p:cNvCxnSpPr>
            <a:cxnSpLocks/>
          </p:cNvCxnSpPr>
          <p:nvPr/>
        </p:nvCxnSpPr>
        <p:spPr>
          <a:xfrm>
            <a:off x="9378745" y="1473297"/>
            <a:ext cx="0" cy="367395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3" name="Connettore diritto 232">
            <a:extLst>
              <a:ext uri="{FF2B5EF4-FFF2-40B4-BE49-F238E27FC236}">
                <a16:creationId xmlns:a16="http://schemas.microsoft.com/office/drawing/2014/main" id="{E025E8D7-5723-4DB0-A9ED-57FCEE76E449}"/>
              </a:ext>
            </a:extLst>
          </p:cNvPr>
          <p:cNvCxnSpPr>
            <a:cxnSpLocks/>
          </p:cNvCxnSpPr>
          <p:nvPr/>
        </p:nvCxnSpPr>
        <p:spPr>
          <a:xfrm>
            <a:off x="9328281" y="1612007"/>
            <a:ext cx="0" cy="3656388"/>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4" name="Connettore diritto 233">
            <a:extLst>
              <a:ext uri="{FF2B5EF4-FFF2-40B4-BE49-F238E27FC236}">
                <a16:creationId xmlns:a16="http://schemas.microsoft.com/office/drawing/2014/main" id="{2C9102A2-0A27-4FBA-8B04-FBA95FF392BC}"/>
              </a:ext>
            </a:extLst>
          </p:cNvPr>
          <p:cNvCxnSpPr>
            <a:cxnSpLocks/>
          </p:cNvCxnSpPr>
          <p:nvPr/>
        </p:nvCxnSpPr>
        <p:spPr>
          <a:xfrm>
            <a:off x="9299704" y="2022664"/>
            <a:ext cx="0" cy="3390078"/>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sp>
        <p:nvSpPr>
          <p:cNvPr id="235" name="Ovale 234">
            <a:extLst>
              <a:ext uri="{FF2B5EF4-FFF2-40B4-BE49-F238E27FC236}">
                <a16:creationId xmlns:a16="http://schemas.microsoft.com/office/drawing/2014/main" id="{904885E2-FF9F-4D94-BEDF-696CC41A063D}"/>
              </a:ext>
            </a:extLst>
          </p:cNvPr>
          <p:cNvSpPr/>
          <p:nvPr/>
        </p:nvSpPr>
        <p:spPr>
          <a:xfrm>
            <a:off x="9477942" y="1342885"/>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0000"/>
              </a:solidFill>
            </a:endParaRPr>
          </a:p>
        </p:txBody>
      </p:sp>
      <p:sp>
        <p:nvSpPr>
          <p:cNvPr id="236" name="Ovale 235">
            <a:extLst>
              <a:ext uri="{FF2B5EF4-FFF2-40B4-BE49-F238E27FC236}">
                <a16:creationId xmlns:a16="http://schemas.microsoft.com/office/drawing/2014/main" id="{C2E967FF-4A39-4B03-A112-8D7A06362447}"/>
              </a:ext>
            </a:extLst>
          </p:cNvPr>
          <p:cNvSpPr/>
          <p:nvPr/>
        </p:nvSpPr>
        <p:spPr>
          <a:xfrm>
            <a:off x="10229021" y="2705425"/>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0000"/>
              </a:solidFill>
            </a:endParaRPr>
          </a:p>
        </p:txBody>
      </p:sp>
      <p:sp>
        <p:nvSpPr>
          <p:cNvPr id="238" name="Ovale 237">
            <a:extLst>
              <a:ext uri="{FF2B5EF4-FFF2-40B4-BE49-F238E27FC236}">
                <a16:creationId xmlns:a16="http://schemas.microsoft.com/office/drawing/2014/main" id="{B7CB50E0-8AB2-4463-A61D-975D5F6F1810}"/>
              </a:ext>
            </a:extLst>
          </p:cNvPr>
          <p:cNvSpPr/>
          <p:nvPr/>
        </p:nvSpPr>
        <p:spPr>
          <a:xfrm>
            <a:off x="10267146" y="2009124"/>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9" name="Ovale 238">
            <a:extLst>
              <a:ext uri="{FF2B5EF4-FFF2-40B4-BE49-F238E27FC236}">
                <a16:creationId xmlns:a16="http://schemas.microsoft.com/office/drawing/2014/main" id="{AF3ABE79-D5F4-4DE7-9248-177D716A4B37}"/>
              </a:ext>
            </a:extLst>
          </p:cNvPr>
          <p:cNvSpPr/>
          <p:nvPr/>
        </p:nvSpPr>
        <p:spPr>
          <a:xfrm>
            <a:off x="9479280" y="2673606"/>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0000"/>
              </a:solidFill>
            </a:endParaRPr>
          </a:p>
        </p:txBody>
      </p:sp>
      <p:sp>
        <p:nvSpPr>
          <p:cNvPr id="240" name="Ovale 239">
            <a:extLst>
              <a:ext uri="{FF2B5EF4-FFF2-40B4-BE49-F238E27FC236}">
                <a16:creationId xmlns:a16="http://schemas.microsoft.com/office/drawing/2014/main" id="{68351BC8-B003-403F-858B-B4268AC3FE6F}"/>
              </a:ext>
            </a:extLst>
          </p:cNvPr>
          <p:cNvSpPr/>
          <p:nvPr/>
        </p:nvSpPr>
        <p:spPr>
          <a:xfrm>
            <a:off x="10227949" y="1314281"/>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0000"/>
              </a:solidFill>
            </a:endParaRPr>
          </a:p>
        </p:txBody>
      </p:sp>
      <p:sp>
        <p:nvSpPr>
          <p:cNvPr id="241" name="Ovale 240">
            <a:extLst>
              <a:ext uri="{FF2B5EF4-FFF2-40B4-BE49-F238E27FC236}">
                <a16:creationId xmlns:a16="http://schemas.microsoft.com/office/drawing/2014/main" id="{0A8BE9F7-A49A-451B-B308-C7E175E00116}"/>
              </a:ext>
            </a:extLst>
          </p:cNvPr>
          <p:cNvSpPr/>
          <p:nvPr/>
        </p:nvSpPr>
        <p:spPr>
          <a:xfrm>
            <a:off x="9363176" y="2562066"/>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0000"/>
              </a:solidFill>
            </a:endParaRPr>
          </a:p>
        </p:txBody>
      </p:sp>
      <p:sp>
        <p:nvSpPr>
          <p:cNvPr id="242" name="Ovale 241">
            <a:extLst>
              <a:ext uri="{FF2B5EF4-FFF2-40B4-BE49-F238E27FC236}">
                <a16:creationId xmlns:a16="http://schemas.microsoft.com/office/drawing/2014/main" id="{99845EBA-0E8B-4B46-957D-014A8F881310}"/>
              </a:ext>
            </a:extLst>
          </p:cNvPr>
          <p:cNvSpPr/>
          <p:nvPr/>
        </p:nvSpPr>
        <p:spPr>
          <a:xfrm>
            <a:off x="10450863" y="2561409"/>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0000"/>
              </a:solidFill>
            </a:endParaRPr>
          </a:p>
        </p:txBody>
      </p:sp>
      <p:sp>
        <p:nvSpPr>
          <p:cNvPr id="243" name="Ovale 242">
            <a:extLst>
              <a:ext uri="{FF2B5EF4-FFF2-40B4-BE49-F238E27FC236}">
                <a16:creationId xmlns:a16="http://schemas.microsoft.com/office/drawing/2014/main" id="{41A75E00-0812-40EA-933A-88B941CE915B}"/>
              </a:ext>
            </a:extLst>
          </p:cNvPr>
          <p:cNvSpPr/>
          <p:nvPr/>
        </p:nvSpPr>
        <p:spPr>
          <a:xfrm>
            <a:off x="9360519" y="1457713"/>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0000"/>
              </a:solidFill>
            </a:endParaRPr>
          </a:p>
        </p:txBody>
      </p:sp>
      <p:sp>
        <p:nvSpPr>
          <p:cNvPr id="244" name="Ovale 243">
            <a:extLst>
              <a:ext uri="{FF2B5EF4-FFF2-40B4-BE49-F238E27FC236}">
                <a16:creationId xmlns:a16="http://schemas.microsoft.com/office/drawing/2014/main" id="{F3F94D59-8464-426B-A168-3EFF50AFEFFD}"/>
              </a:ext>
            </a:extLst>
          </p:cNvPr>
          <p:cNvSpPr/>
          <p:nvPr/>
        </p:nvSpPr>
        <p:spPr>
          <a:xfrm>
            <a:off x="10375552" y="1597357"/>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0000"/>
              </a:solidFill>
            </a:endParaRPr>
          </a:p>
        </p:txBody>
      </p:sp>
      <p:sp>
        <p:nvSpPr>
          <p:cNvPr id="245" name="Ovale 244">
            <a:extLst>
              <a:ext uri="{FF2B5EF4-FFF2-40B4-BE49-F238E27FC236}">
                <a16:creationId xmlns:a16="http://schemas.microsoft.com/office/drawing/2014/main" id="{05DA7CC3-6098-4388-8649-E0C2666550BE}"/>
              </a:ext>
            </a:extLst>
          </p:cNvPr>
          <p:cNvSpPr/>
          <p:nvPr/>
        </p:nvSpPr>
        <p:spPr>
          <a:xfrm>
            <a:off x="10373517" y="2425958"/>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0000"/>
              </a:solidFill>
            </a:endParaRPr>
          </a:p>
        </p:txBody>
      </p:sp>
      <p:sp>
        <p:nvSpPr>
          <p:cNvPr id="246" name="Ovale 245">
            <a:extLst>
              <a:ext uri="{FF2B5EF4-FFF2-40B4-BE49-F238E27FC236}">
                <a16:creationId xmlns:a16="http://schemas.microsoft.com/office/drawing/2014/main" id="{4DE15969-B1FF-4155-8972-220BEEE8D04C}"/>
              </a:ext>
            </a:extLst>
          </p:cNvPr>
          <p:cNvSpPr/>
          <p:nvPr/>
        </p:nvSpPr>
        <p:spPr>
          <a:xfrm>
            <a:off x="10520102" y="1287132"/>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0000"/>
              </a:solidFill>
            </a:endParaRPr>
          </a:p>
        </p:txBody>
      </p:sp>
      <p:sp>
        <p:nvSpPr>
          <p:cNvPr id="247" name="Ovale 246">
            <a:extLst>
              <a:ext uri="{FF2B5EF4-FFF2-40B4-BE49-F238E27FC236}">
                <a16:creationId xmlns:a16="http://schemas.microsoft.com/office/drawing/2014/main" id="{B4934CBB-3F4E-4DB8-8D76-22804094DA52}"/>
              </a:ext>
            </a:extLst>
          </p:cNvPr>
          <p:cNvSpPr/>
          <p:nvPr/>
        </p:nvSpPr>
        <p:spPr>
          <a:xfrm>
            <a:off x="10520380" y="2727390"/>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0000"/>
              </a:solidFill>
            </a:endParaRPr>
          </a:p>
        </p:txBody>
      </p:sp>
      <p:sp>
        <p:nvSpPr>
          <p:cNvPr id="248" name="Ovale 247">
            <a:extLst>
              <a:ext uri="{FF2B5EF4-FFF2-40B4-BE49-F238E27FC236}">
                <a16:creationId xmlns:a16="http://schemas.microsoft.com/office/drawing/2014/main" id="{CD037984-4A6A-460A-A9C5-8C2C5F615F69}"/>
              </a:ext>
            </a:extLst>
          </p:cNvPr>
          <p:cNvSpPr/>
          <p:nvPr/>
        </p:nvSpPr>
        <p:spPr>
          <a:xfrm>
            <a:off x="9309139" y="2424587"/>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0000"/>
              </a:solidFill>
            </a:endParaRPr>
          </a:p>
        </p:txBody>
      </p:sp>
      <p:sp>
        <p:nvSpPr>
          <p:cNvPr id="249" name="Ovale 248">
            <a:extLst>
              <a:ext uri="{FF2B5EF4-FFF2-40B4-BE49-F238E27FC236}">
                <a16:creationId xmlns:a16="http://schemas.microsoft.com/office/drawing/2014/main" id="{96FAE676-841E-4B4E-86E5-E85B8C25ECCD}"/>
              </a:ext>
            </a:extLst>
          </p:cNvPr>
          <p:cNvSpPr/>
          <p:nvPr/>
        </p:nvSpPr>
        <p:spPr>
          <a:xfrm>
            <a:off x="9281488" y="2007281"/>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0" name="Ovale 249">
            <a:extLst>
              <a:ext uri="{FF2B5EF4-FFF2-40B4-BE49-F238E27FC236}">
                <a16:creationId xmlns:a16="http://schemas.microsoft.com/office/drawing/2014/main" id="{D69E8279-1522-4BCB-A0BC-ABA2592A905C}"/>
              </a:ext>
            </a:extLst>
          </p:cNvPr>
          <p:cNvSpPr/>
          <p:nvPr/>
        </p:nvSpPr>
        <p:spPr>
          <a:xfrm>
            <a:off x="10451184" y="1456161"/>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0000"/>
              </a:solidFill>
            </a:endParaRPr>
          </a:p>
        </p:txBody>
      </p:sp>
      <p:sp>
        <p:nvSpPr>
          <p:cNvPr id="251" name="Ovale 250">
            <a:extLst>
              <a:ext uri="{FF2B5EF4-FFF2-40B4-BE49-F238E27FC236}">
                <a16:creationId xmlns:a16="http://schemas.microsoft.com/office/drawing/2014/main" id="{2C225D6A-771D-4B50-939B-E51DAD2B8F00}"/>
              </a:ext>
            </a:extLst>
          </p:cNvPr>
          <p:cNvSpPr/>
          <p:nvPr/>
        </p:nvSpPr>
        <p:spPr>
          <a:xfrm>
            <a:off x="10522719" y="2670710"/>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0000"/>
              </a:solidFill>
            </a:endParaRPr>
          </a:p>
        </p:txBody>
      </p:sp>
      <p:sp>
        <p:nvSpPr>
          <p:cNvPr id="252" name="Ovale 251">
            <a:extLst>
              <a:ext uri="{FF2B5EF4-FFF2-40B4-BE49-F238E27FC236}">
                <a16:creationId xmlns:a16="http://schemas.microsoft.com/office/drawing/2014/main" id="{2DD0BFBC-47E4-4E80-85C8-D1FA30ABAE6B}"/>
              </a:ext>
            </a:extLst>
          </p:cNvPr>
          <p:cNvSpPr/>
          <p:nvPr/>
        </p:nvSpPr>
        <p:spPr>
          <a:xfrm>
            <a:off x="9751527" y="1288553"/>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0000"/>
              </a:solidFill>
            </a:endParaRPr>
          </a:p>
        </p:txBody>
      </p:sp>
      <p:sp>
        <p:nvSpPr>
          <p:cNvPr id="253" name="Ovale 252">
            <a:extLst>
              <a:ext uri="{FF2B5EF4-FFF2-40B4-BE49-F238E27FC236}">
                <a16:creationId xmlns:a16="http://schemas.microsoft.com/office/drawing/2014/main" id="{9F62BC5D-DE66-4CA2-BEF2-394750308737}"/>
              </a:ext>
            </a:extLst>
          </p:cNvPr>
          <p:cNvSpPr/>
          <p:nvPr/>
        </p:nvSpPr>
        <p:spPr>
          <a:xfrm>
            <a:off x="9310020" y="1594757"/>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0000"/>
              </a:solidFill>
            </a:endParaRPr>
          </a:p>
        </p:txBody>
      </p:sp>
      <p:sp>
        <p:nvSpPr>
          <p:cNvPr id="254" name="Ovale 253">
            <a:extLst>
              <a:ext uri="{FF2B5EF4-FFF2-40B4-BE49-F238E27FC236}">
                <a16:creationId xmlns:a16="http://schemas.microsoft.com/office/drawing/2014/main" id="{F7B10517-4959-4E40-BB08-EF4D359187DE}"/>
              </a:ext>
            </a:extLst>
          </p:cNvPr>
          <p:cNvSpPr/>
          <p:nvPr/>
        </p:nvSpPr>
        <p:spPr>
          <a:xfrm>
            <a:off x="9752374" y="2727302"/>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0000"/>
              </a:solidFill>
            </a:endParaRPr>
          </a:p>
        </p:txBody>
      </p:sp>
      <p:sp>
        <p:nvSpPr>
          <p:cNvPr id="255" name="Ovale 254">
            <a:extLst>
              <a:ext uri="{FF2B5EF4-FFF2-40B4-BE49-F238E27FC236}">
                <a16:creationId xmlns:a16="http://schemas.microsoft.com/office/drawing/2014/main" id="{65322D52-5985-45A9-B3E2-BFDE45422EF2}"/>
              </a:ext>
            </a:extLst>
          </p:cNvPr>
          <p:cNvSpPr/>
          <p:nvPr/>
        </p:nvSpPr>
        <p:spPr>
          <a:xfrm>
            <a:off x="10523409" y="1343915"/>
            <a:ext cx="36000" cy="3600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0000"/>
              </a:solidFill>
            </a:endParaRPr>
          </a:p>
        </p:txBody>
      </p:sp>
      <p:sp>
        <p:nvSpPr>
          <p:cNvPr id="256" name="CasellaDiTesto 255">
            <a:extLst>
              <a:ext uri="{FF2B5EF4-FFF2-40B4-BE49-F238E27FC236}">
                <a16:creationId xmlns:a16="http://schemas.microsoft.com/office/drawing/2014/main" id="{F225FF71-5477-42C0-A4C2-AADDFBE9C26B}"/>
              </a:ext>
            </a:extLst>
          </p:cNvPr>
          <p:cNvSpPr txBox="1"/>
          <p:nvPr/>
        </p:nvSpPr>
        <p:spPr>
          <a:xfrm>
            <a:off x="9128530" y="1901084"/>
            <a:ext cx="288000" cy="144000"/>
          </a:xfrm>
          <a:prstGeom prst="rect">
            <a:avLst/>
          </a:prstGeom>
          <a:noFill/>
        </p:spPr>
        <p:txBody>
          <a:bodyPr wrap="square" rtlCol="0">
            <a:spAutoFit/>
          </a:bodyPr>
          <a:lstStyle/>
          <a:p>
            <a:r>
              <a:rPr lang="it-IT" sz="800" dirty="0">
                <a:solidFill>
                  <a:srgbClr val="FF0000"/>
                </a:solidFill>
              </a:rPr>
              <a:t>1’’</a:t>
            </a:r>
          </a:p>
        </p:txBody>
      </p:sp>
      <p:sp>
        <p:nvSpPr>
          <p:cNvPr id="257" name="CasellaDiTesto 256">
            <a:extLst>
              <a:ext uri="{FF2B5EF4-FFF2-40B4-BE49-F238E27FC236}">
                <a16:creationId xmlns:a16="http://schemas.microsoft.com/office/drawing/2014/main" id="{575B9BAB-1D0B-482F-81DC-EC378BBA7AD8}"/>
              </a:ext>
            </a:extLst>
          </p:cNvPr>
          <p:cNvSpPr txBox="1"/>
          <p:nvPr/>
        </p:nvSpPr>
        <p:spPr>
          <a:xfrm>
            <a:off x="9149924" y="2319248"/>
            <a:ext cx="288000" cy="144000"/>
          </a:xfrm>
          <a:prstGeom prst="rect">
            <a:avLst/>
          </a:prstGeom>
          <a:noFill/>
        </p:spPr>
        <p:txBody>
          <a:bodyPr wrap="square" rtlCol="0">
            <a:spAutoFit/>
          </a:bodyPr>
          <a:lstStyle/>
          <a:p>
            <a:r>
              <a:rPr lang="it-IT" sz="800" dirty="0">
                <a:solidFill>
                  <a:srgbClr val="FF0000"/>
                </a:solidFill>
              </a:rPr>
              <a:t>2’’</a:t>
            </a:r>
          </a:p>
        </p:txBody>
      </p:sp>
      <p:sp>
        <p:nvSpPr>
          <p:cNvPr id="258" name="CasellaDiTesto 257">
            <a:extLst>
              <a:ext uri="{FF2B5EF4-FFF2-40B4-BE49-F238E27FC236}">
                <a16:creationId xmlns:a16="http://schemas.microsoft.com/office/drawing/2014/main" id="{D4384643-2DE1-4C91-A0C0-3787ACF89DE5}"/>
              </a:ext>
            </a:extLst>
          </p:cNvPr>
          <p:cNvSpPr txBox="1"/>
          <p:nvPr/>
        </p:nvSpPr>
        <p:spPr>
          <a:xfrm>
            <a:off x="9191958" y="2461695"/>
            <a:ext cx="288000" cy="144000"/>
          </a:xfrm>
          <a:prstGeom prst="rect">
            <a:avLst/>
          </a:prstGeom>
          <a:noFill/>
        </p:spPr>
        <p:txBody>
          <a:bodyPr wrap="square" rtlCol="0">
            <a:spAutoFit/>
          </a:bodyPr>
          <a:lstStyle/>
          <a:p>
            <a:r>
              <a:rPr lang="it-IT" sz="800" dirty="0">
                <a:solidFill>
                  <a:srgbClr val="FF0000"/>
                </a:solidFill>
              </a:rPr>
              <a:t>3’’</a:t>
            </a:r>
          </a:p>
        </p:txBody>
      </p:sp>
      <p:sp>
        <p:nvSpPr>
          <p:cNvPr id="259" name="CasellaDiTesto 258">
            <a:extLst>
              <a:ext uri="{FF2B5EF4-FFF2-40B4-BE49-F238E27FC236}">
                <a16:creationId xmlns:a16="http://schemas.microsoft.com/office/drawing/2014/main" id="{595EF9AB-46FA-4C64-83CE-BC50747D401A}"/>
              </a:ext>
            </a:extLst>
          </p:cNvPr>
          <p:cNvSpPr txBox="1"/>
          <p:nvPr/>
        </p:nvSpPr>
        <p:spPr>
          <a:xfrm>
            <a:off x="9329139" y="2650591"/>
            <a:ext cx="288000" cy="144000"/>
          </a:xfrm>
          <a:prstGeom prst="rect">
            <a:avLst/>
          </a:prstGeom>
          <a:noFill/>
        </p:spPr>
        <p:txBody>
          <a:bodyPr wrap="square" rtlCol="0">
            <a:spAutoFit/>
          </a:bodyPr>
          <a:lstStyle/>
          <a:p>
            <a:r>
              <a:rPr lang="it-IT" sz="800" dirty="0">
                <a:solidFill>
                  <a:srgbClr val="FF0000"/>
                </a:solidFill>
              </a:rPr>
              <a:t>4’’</a:t>
            </a:r>
          </a:p>
        </p:txBody>
      </p:sp>
      <p:sp>
        <p:nvSpPr>
          <p:cNvPr id="260" name="CasellaDiTesto 259">
            <a:extLst>
              <a:ext uri="{FF2B5EF4-FFF2-40B4-BE49-F238E27FC236}">
                <a16:creationId xmlns:a16="http://schemas.microsoft.com/office/drawing/2014/main" id="{F0560265-D0D8-4402-AA09-3677E8520102}"/>
              </a:ext>
            </a:extLst>
          </p:cNvPr>
          <p:cNvSpPr txBox="1"/>
          <p:nvPr/>
        </p:nvSpPr>
        <p:spPr>
          <a:xfrm>
            <a:off x="9648926" y="2706052"/>
            <a:ext cx="288000" cy="144000"/>
          </a:xfrm>
          <a:prstGeom prst="rect">
            <a:avLst/>
          </a:prstGeom>
          <a:noFill/>
        </p:spPr>
        <p:txBody>
          <a:bodyPr wrap="square" rtlCol="0">
            <a:spAutoFit/>
          </a:bodyPr>
          <a:lstStyle/>
          <a:p>
            <a:r>
              <a:rPr lang="it-IT" sz="800" dirty="0">
                <a:solidFill>
                  <a:srgbClr val="FF0000"/>
                </a:solidFill>
              </a:rPr>
              <a:t>5’’</a:t>
            </a:r>
          </a:p>
        </p:txBody>
      </p:sp>
      <p:sp>
        <p:nvSpPr>
          <p:cNvPr id="261" name="CasellaDiTesto 260">
            <a:extLst>
              <a:ext uri="{FF2B5EF4-FFF2-40B4-BE49-F238E27FC236}">
                <a16:creationId xmlns:a16="http://schemas.microsoft.com/office/drawing/2014/main" id="{D6D86B90-E79F-4C03-BDDD-66BB41DB6BB4}"/>
              </a:ext>
            </a:extLst>
          </p:cNvPr>
          <p:cNvSpPr txBox="1"/>
          <p:nvPr/>
        </p:nvSpPr>
        <p:spPr>
          <a:xfrm>
            <a:off x="9146512" y="1497746"/>
            <a:ext cx="288000" cy="144000"/>
          </a:xfrm>
          <a:prstGeom prst="rect">
            <a:avLst/>
          </a:prstGeom>
          <a:noFill/>
          <a:ln>
            <a:noFill/>
          </a:ln>
        </p:spPr>
        <p:txBody>
          <a:bodyPr wrap="square" rtlCol="0">
            <a:spAutoFit/>
          </a:bodyPr>
          <a:lstStyle/>
          <a:p>
            <a:r>
              <a:rPr lang="it-IT" sz="800" dirty="0">
                <a:solidFill>
                  <a:srgbClr val="FF0000"/>
                </a:solidFill>
              </a:rPr>
              <a:t>2’’</a:t>
            </a:r>
          </a:p>
        </p:txBody>
      </p:sp>
      <p:sp>
        <p:nvSpPr>
          <p:cNvPr id="262" name="CasellaDiTesto 261">
            <a:extLst>
              <a:ext uri="{FF2B5EF4-FFF2-40B4-BE49-F238E27FC236}">
                <a16:creationId xmlns:a16="http://schemas.microsoft.com/office/drawing/2014/main" id="{8AF3E240-EA72-46EB-88E8-45931EAB882A}"/>
              </a:ext>
            </a:extLst>
          </p:cNvPr>
          <p:cNvSpPr txBox="1"/>
          <p:nvPr/>
        </p:nvSpPr>
        <p:spPr>
          <a:xfrm>
            <a:off x="9199782" y="1350084"/>
            <a:ext cx="288000" cy="144000"/>
          </a:xfrm>
          <a:prstGeom prst="rect">
            <a:avLst/>
          </a:prstGeom>
          <a:noFill/>
          <a:ln>
            <a:noFill/>
          </a:ln>
        </p:spPr>
        <p:txBody>
          <a:bodyPr wrap="square" rtlCol="0">
            <a:spAutoFit/>
          </a:bodyPr>
          <a:lstStyle/>
          <a:p>
            <a:r>
              <a:rPr lang="it-IT" sz="800" dirty="0">
                <a:solidFill>
                  <a:srgbClr val="FF0000"/>
                </a:solidFill>
              </a:rPr>
              <a:t>3’’</a:t>
            </a:r>
          </a:p>
        </p:txBody>
      </p:sp>
      <p:sp>
        <p:nvSpPr>
          <p:cNvPr id="263" name="CasellaDiTesto 262">
            <a:extLst>
              <a:ext uri="{FF2B5EF4-FFF2-40B4-BE49-F238E27FC236}">
                <a16:creationId xmlns:a16="http://schemas.microsoft.com/office/drawing/2014/main" id="{146AE651-5E44-4EB7-A9C4-0DA9F5B22897}"/>
              </a:ext>
            </a:extLst>
          </p:cNvPr>
          <p:cNvSpPr txBox="1"/>
          <p:nvPr/>
        </p:nvSpPr>
        <p:spPr>
          <a:xfrm>
            <a:off x="9316379" y="1239335"/>
            <a:ext cx="288000" cy="144000"/>
          </a:xfrm>
          <a:prstGeom prst="rect">
            <a:avLst/>
          </a:prstGeom>
          <a:noFill/>
          <a:ln>
            <a:noFill/>
          </a:ln>
        </p:spPr>
        <p:txBody>
          <a:bodyPr wrap="square" rtlCol="0">
            <a:spAutoFit/>
          </a:bodyPr>
          <a:lstStyle/>
          <a:p>
            <a:r>
              <a:rPr lang="it-IT" sz="800" dirty="0">
                <a:solidFill>
                  <a:srgbClr val="FF0000"/>
                </a:solidFill>
              </a:rPr>
              <a:t>4’’</a:t>
            </a:r>
          </a:p>
        </p:txBody>
      </p:sp>
      <p:sp>
        <p:nvSpPr>
          <p:cNvPr id="264" name="CasellaDiTesto 263">
            <a:extLst>
              <a:ext uri="{FF2B5EF4-FFF2-40B4-BE49-F238E27FC236}">
                <a16:creationId xmlns:a16="http://schemas.microsoft.com/office/drawing/2014/main" id="{118B844D-C685-43C3-AEFF-8538E7814484}"/>
              </a:ext>
            </a:extLst>
          </p:cNvPr>
          <p:cNvSpPr txBox="1"/>
          <p:nvPr/>
        </p:nvSpPr>
        <p:spPr>
          <a:xfrm>
            <a:off x="9646745" y="1142038"/>
            <a:ext cx="288000" cy="144000"/>
          </a:xfrm>
          <a:prstGeom prst="rect">
            <a:avLst/>
          </a:prstGeom>
          <a:noFill/>
          <a:ln>
            <a:noFill/>
          </a:ln>
        </p:spPr>
        <p:txBody>
          <a:bodyPr wrap="square" rtlCol="0">
            <a:spAutoFit/>
          </a:bodyPr>
          <a:lstStyle/>
          <a:p>
            <a:r>
              <a:rPr lang="it-IT" sz="800" dirty="0">
                <a:solidFill>
                  <a:srgbClr val="FF0000"/>
                </a:solidFill>
              </a:rPr>
              <a:t>5’’</a:t>
            </a:r>
          </a:p>
        </p:txBody>
      </p:sp>
      <p:sp>
        <p:nvSpPr>
          <p:cNvPr id="265" name="CasellaDiTesto 264">
            <a:extLst>
              <a:ext uri="{FF2B5EF4-FFF2-40B4-BE49-F238E27FC236}">
                <a16:creationId xmlns:a16="http://schemas.microsoft.com/office/drawing/2014/main" id="{1C1BD348-DF5A-4FBB-9885-1922450DF07D}"/>
              </a:ext>
            </a:extLst>
          </p:cNvPr>
          <p:cNvSpPr txBox="1"/>
          <p:nvPr/>
        </p:nvSpPr>
        <p:spPr>
          <a:xfrm>
            <a:off x="10418726" y="2707038"/>
            <a:ext cx="288000" cy="144000"/>
          </a:xfrm>
          <a:prstGeom prst="rect">
            <a:avLst/>
          </a:prstGeom>
          <a:noFill/>
        </p:spPr>
        <p:txBody>
          <a:bodyPr wrap="square" rtlCol="0">
            <a:spAutoFit/>
          </a:bodyPr>
          <a:lstStyle/>
          <a:p>
            <a:r>
              <a:rPr lang="it-IT" sz="800" dirty="0">
                <a:solidFill>
                  <a:srgbClr val="FF0000"/>
                </a:solidFill>
              </a:rPr>
              <a:t>5’’</a:t>
            </a:r>
          </a:p>
        </p:txBody>
      </p:sp>
      <p:sp>
        <p:nvSpPr>
          <p:cNvPr id="266" name="CasellaDiTesto 265">
            <a:extLst>
              <a:ext uri="{FF2B5EF4-FFF2-40B4-BE49-F238E27FC236}">
                <a16:creationId xmlns:a16="http://schemas.microsoft.com/office/drawing/2014/main" id="{5E6BBA94-2226-4266-8822-B34AE0DBC1F0}"/>
              </a:ext>
            </a:extLst>
          </p:cNvPr>
          <p:cNvSpPr txBox="1"/>
          <p:nvPr/>
        </p:nvSpPr>
        <p:spPr>
          <a:xfrm>
            <a:off x="10425890" y="1129332"/>
            <a:ext cx="288000" cy="144000"/>
          </a:xfrm>
          <a:prstGeom prst="rect">
            <a:avLst/>
          </a:prstGeom>
          <a:noFill/>
          <a:ln>
            <a:noFill/>
          </a:ln>
        </p:spPr>
        <p:txBody>
          <a:bodyPr wrap="square" rtlCol="0">
            <a:spAutoFit/>
          </a:bodyPr>
          <a:lstStyle/>
          <a:p>
            <a:r>
              <a:rPr lang="it-IT" sz="800" dirty="0">
                <a:solidFill>
                  <a:srgbClr val="FF0000"/>
                </a:solidFill>
              </a:rPr>
              <a:t>5’’</a:t>
            </a:r>
          </a:p>
        </p:txBody>
      </p:sp>
      <p:sp>
        <p:nvSpPr>
          <p:cNvPr id="267" name="CasellaDiTesto 266">
            <a:extLst>
              <a:ext uri="{FF2B5EF4-FFF2-40B4-BE49-F238E27FC236}">
                <a16:creationId xmlns:a16="http://schemas.microsoft.com/office/drawing/2014/main" id="{5CF8AF3E-2561-44C8-986A-20EAC2F45982}"/>
              </a:ext>
            </a:extLst>
          </p:cNvPr>
          <p:cNvSpPr txBox="1"/>
          <p:nvPr/>
        </p:nvSpPr>
        <p:spPr>
          <a:xfrm>
            <a:off x="10461653" y="1279685"/>
            <a:ext cx="288000" cy="144000"/>
          </a:xfrm>
          <a:prstGeom prst="rect">
            <a:avLst/>
          </a:prstGeom>
          <a:noFill/>
          <a:ln>
            <a:noFill/>
          </a:ln>
        </p:spPr>
        <p:txBody>
          <a:bodyPr wrap="square" rtlCol="0">
            <a:spAutoFit/>
          </a:bodyPr>
          <a:lstStyle/>
          <a:p>
            <a:r>
              <a:rPr lang="it-IT" sz="800" dirty="0">
                <a:solidFill>
                  <a:srgbClr val="FF0000"/>
                </a:solidFill>
              </a:rPr>
              <a:t>4’’</a:t>
            </a:r>
          </a:p>
        </p:txBody>
      </p:sp>
      <p:sp>
        <p:nvSpPr>
          <p:cNvPr id="268" name="CasellaDiTesto 267">
            <a:extLst>
              <a:ext uri="{FF2B5EF4-FFF2-40B4-BE49-F238E27FC236}">
                <a16:creationId xmlns:a16="http://schemas.microsoft.com/office/drawing/2014/main" id="{5B07ADFE-AAB1-4CE2-A045-3A6F4F9B0834}"/>
              </a:ext>
            </a:extLst>
          </p:cNvPr>
          <p:cNvSpPr txBox="1"/>
          <p:nvPr/>
        </p:nvSpPr>
        <p:spPr>
          <a:xfrm>
            <a:off x="10473430" y="2590164"/>
            <a:ext cx="288000" cy="144000"/>
          </a:xfrm>
          <a:prstGeom prst="rect">
            <a:avLst/>
          </a:prstGeom>
          <a:noFill/>
        </p:spPr>
        <p:txBody>
          <a:bodyPr wrap="square" rtlCol="0">
            <a:spAutoFit/>
          </a:bodyPr>
          <a:lstStyle/>
          <a:p>
            <a:r>
              <a:rPr lang="it-IT" sz="800" dirty="0">
                <a:solidFill>
                  <a:srgbClr val="FF0000"/>
                </a:solidFill>
              </a:rPr>
              <a:t>4’’</a:t>
            </a:r>
          </a:p>
        </p:txBody>
      </p:sp>
      <p:sp>
        <p:nvSpPr>
          <p:cNvPr id="269" name="CasellaDiTesto 268">
            <a:extLst>
              <a:ext uri="{FF2B5EF4-FFF2-40B4-BE49-F238E27FC236}">
                <a16:creationId xmlns:a16="http://schemas.microsoft.com/office/drawing/2014/main" id="{01F449E2-3A24-4465-9A57-AA33069E67DF}"/>
              </a:ext>
            </a:extLst>
          </p:cNvPr>
          <p:cNvSpPr txBox="1"/>
          <p:nvPr/>
        </p:nvSpPr>
        <p:spPr>
          <a:xfrm>
            <a:off x="10392902" y="2467499"/>
            <a:ext cx="288000" cy="144000"/>
          </a:xfrm>
          <a:prstGeom prst="rect">
            <a:avLst/>
          </a:prstGeom>
          <a:noFill/>
        </p:spPr>
        <p:txBody>
          <a:bodyPr wrap="square" rtlCol="0">
            <a:spAutoFit/>
          </a:bodyPr>
          <a:lstStyle/>
          <a:p>
            <a:r>
              <a:rPr lang="it-IT" sz="800" dirty="0">
                <a:solidFill>
                  <a:srgbClr val="FF0000"/>
                </a:solidFill>
              </a:rPr>
              <a:t>3’’</a:t>
            </a:r>
          </a:p>
        </p:txBody>
      </p:sp>
      <p:sp>
        <p:nvSpPr>
          <p:cNvPr id="270" name="CasellaDiTesto 269">
            <a:extLst>
              <a:ext uri="{FF2B5EF4-FFF2-40B4-BE49-F238E27FC236}">
                <a16:creationId xmlns:a16="http://schemas.microsoft.com/office/drawing/2014/main" id="{04AFE4C5-C524-461B-8D53-AEED0CC3F35E}"/>
              </a:ext>
            </a:extLst>
          </p:cNvPr>
          <p:cNvSpPr txBox="1"/>
          <p:nvPr/>
        </p:nvSpPr>
        <p:spPr>
          <a:xfrm>
            <a:off x="10391744" y="1368008"/>
            <a:ext cx="288000" cy="144000"/>
          </a:xfrm>
          <a:prstGeom prst="rect">
            <a:avLst/>
          </a:prstGeom>
          <a:noFill/>
          <a:ln>
            <a:noFill/>
          </a:ln>
        </p:spPr>
        <p:txBody>
          <a:bodyPr wrap="square" rtlCol="0">
            <a:spAutoFit/>
          </a:bodyPr>
          <a:lstStyle/>
          <a:p>
            <a:r>
              <a:rPr lang="it-IT" sz="800" dirty="0">
                <a:solidFill>
                  <a:srgbClr val="FF0000"/>
                </a:solidFill>
              </a:rPr>
              <a:t>3’’</a:t>
            </a:r>
          </a:p>
        </p:txBody>
      </p:sp>
      <p:sp>
        <p:nvSpPr>
          <p:cNvPr id="271" name="CasellaDiTesto 270">
            <a:extLst>
              <a:ext uri="{FF2B5EF4-FFF2-40B4-BE49-F238E27FC236}">
                <a16:creationId xmlns:a16="http://schemas.microsoft.com/office/drawing/2014/main" id="{AA3567E9-EDED-4AB8-AAF5-951BB09FC2ED}"/>
              </a:ext>
            </a:extLst>
          </p:cNvPr>
          <p:cNvSpPr txBox="1"/>
          <p:nvPr/>
        </p:nvSpPr>
        <p:spPr>
          <a:xfrm>
            <a:off x="10321032" y="2318791"/>
            <a:ext cx="288000" cy="144000"/>
          </a:xfrm>
          <a:prstGeom prst="rect">
            <a:avLst/>
          </a:prstGeom>
          <a:noFill/>
        </p:spPr>
        <p:txBody>
          <a:bodyPr wrap="square" rtlCol="0">
            <a:spAutoFit/>
          </a:bodyPr>
          <a:lstStyle/>
          <a:p>
            <a:r>
              <a:rPr lang="it-IT" sz="800" dirty="0">
                <a:solidFill>
                  <a:srgbClr val="FF0000"/>
                </a:solidFill>
              </a:rPr>
              <a:t>2’’</a:t>
            </a:r>
          </a:p>
        </p:txBody>
      </p:sp>
      <p:sp>
        <p:nvSpPr>
          <p:cNvPr id="272" name="CasellaDiTesto 271">
            <a:extLst>
              <a:ext uri="{FF2B5EF4-FFF2-40B4-BE49-F238E27FC236}">
                <a16:creationId xmlns:a16="http://schemas.microsoft.com/office/drawing/2014/main" id="{58890D91-21F2-4A91-A699-C616BB5B2A0F}"/>
              </a:ext>
            </a:extLst>
          </p:cNvPr>
          <p:cNvSpPr txBox="1"/>
          <p:nvPr/>
        </p:nvSpPr>
        <p:spPr>
          <a:xfrm>
            <a:off x="10329259" y="1507649"/>
            <a:ext cx="288000" cy="144000"/>
          </a:xfrm>
          <a:prstGeom prst="rect">
            <a:avLst/>
          </a:prstGeom>
          <a:noFill/>
          <a:ln>
            <a:noFill/>
          </a:ln>
        </p:spPr>
        <p:txBody>
          <a:bodyPr wrap="square" rtlCol="0">
            <a:spAutoFit/>
          </a:bodyPr>
          <a:lstStyle/>
          <a:p>
            <a:r>
              <a:rPr lang="it-IT" sz="800" dirty="0">
                <a:solidFill>
                  <a:srgbClr val="FF0000"/>
                </a:solidFill>
              </a:rPr>
              <a:t>2’’</a:t>
            </a:r>
          </a:p>
        </p:txBody>
      </p:sp>
      <p:sp>
        <p:nvSpPr>
          <p:cNvPr id="273" name="CasellaDiTesto 272">
            <a:extLst>
              <a:ext uri="{FF2B5EF4-FFF2-40B4-BE49-F238E27FC236}">
                <a16:creationId xmlns:a16="http://schemas.microsoft.com/office/drawing/2014/main" id="{92B3E8B2-8341-4B5C-BC6C-89F944331FD7}"/>
              </a:ext>
            </a:extLst>
          </p:cNvPr>
          <p:cNvSpPr txBox="1"/>
          <p:nvPr/>
        </p:nvSpPr>
        <p:spPr>
          <a:xfrm>
            <a:off x="10218198" y="1915154"/>
            <a:ext cx="288000" cy="144000"/>
          </a:xfrm>
          <a:prstGeom prst="rect">
            <a:avLst/>
          </a:prstGeom>
          <a:noFill/>
        </p:spPr>
        <p:txBody>
          <a:bodyPr wrap="square" rtlCol="0">
            <a:spAutoFit/>
          </a:bodyPr>
          <a:lstStyle/>
          <a:p>
            <a:r>
              <a:rPr lang="it-IT" sz="800" dirty="0">
                <a:solidFill>
                  <a:srgbClr val="FF0000"/>
                </a:solidFill>
              </a:rPr>
              <a:t>1’’</a:t>
            </a:r>
          </a:p>
        </p:txBody>
      </p:sp>
      <p:cxnSp>
        <p:nvCxnSpPr>
          <p:cNvPr id="56" name="Connettore diritto 55">
            <a:extLst>
              <a:ext uri="{FF2B5EF4-FFF2-40B4-BE49-F238E27FC236}">
                <a16:creationId xmlns:a16="http://schemas.microsoft.com/office/drawing/2014/main" id="{9336BB06-F549-4C67-8322-50FDEE8C168E}"/>
              </a:ext>
            </a:extLst>
          </p:cNvPr>
          <p:cNvCxnSpPr>
            <a:cxnSpLocks/>
          </p:cNvCxnSpPr>
          <p:nvPr/>
        </p:nvCxnSpPr>
        <p:spPr>
          <a:xfrm flipV="1">
            <a:off x="6698374" y="2687945"/>
            <a:ext cx="1607752" cy="2784705"/>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63" name="Connettore diritto 362">
            <a:extLst>
              <a:ext uri="{FF2B5EF4-FFF2-40B4-BE49-F238E27FC236}">
                <a16:creationId xmlns:a16="http://schemas.microsoft.com/office/drawing/2014/main" id="{CE3644FE-17E2-4CDB-B940-9FACCEACD97B}"/>
              </a:ext>
            </a:extLst>
          </p:cNvPr>
          <p:cNvCxnSpPr>
            <a:cxnSpLocks/>
          </p:cNvCxnSpPr>
          <p:nvPr/>
        </p:nvCxnSpPr>
        <p:spPr>
          <a:xfrm>
            <a:off x="4873204" y="3577993"/>
            <a:ext cx="4593699" cy="265352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64" name="Connettore diritto 363">
            <a:extLst>
              <a:ext uri="{FF2B5EF4-FFF2-40B4-BE49-F238E27FC236}">
                <a16:creationId xmlns:a16="http://schemas.microsoft.com/office/drawing/2014/main" id="{31FB25F7-C44F-43AF-AD97-0708665A4DF5}"/>
              </a:ext>
            </a:extLst>
          </p:cNvPr>
          <p:cNvCxnSpPr>
            <a:cxnSpLocks/>
          </p:cNvCxnSpPr>
          <p:nvPr/>
        </p:nvCxnSpPr>
        <p:spPr>
          <a:xfrm>
            <a:off x="5790719" y="2025754"/>
            <a:ext cx="4408887" cy="2546772"/>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3" name="Connettore diritto 82">
            <a:extLst>
              <a:ext uri="{FF2B5EF4-FFF2-40B4-BE49-F238E27FC236}">
                <a16:creationId xmlns:a16="http://schemas.microsoft.com/office/drawing/2014/main" id="{632BB749-234E-408C-BE39-0B70FD5F057A}"/>
              </a:ext>
            </a:extLst>
          </p:cNvPr>
          <p:cNvCxnSpPr>
            <a:cxnSpLocks/>
          </p:cNvCxnSpPr>
          <p:nvPr/>
        </p:nvCxnSpPr>
        <p:spPr>
          <a:xfrm flipH="1" flipV="1">
            <a:off x="6281404" y="3661554"/>
            <a:ext cx="2124059" cy="1226326"/>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80" name="Connettore diritto 379">
            <a:extLst>
              <a:ext uri="{FF2B5EF4-FFF2-40B4-BE49-F238E27FC236}">
                <a16:creationId xmlns:a16="http://schemas.microsoft.com/office/drawing/2014/main" id="{7A7D57AA-6FF8-49B5-9745-60C20FC8F184}"/>
              </a:ext>
            </a:extLst>
          </p:cNvPr>
          <p:cNvCxnSpPr>
            <a:cxnSpLocks/>
          </p:cNvCxnSpPr>
          <p:nvPr/>
        </p:nvCxnSpPr>
        <p:spPr>
          <a:xfrm flipV="1">
            <a:off x="4884319" y="2027695"/>
            <a:ext cx="895900" cy="1551742"/>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81" name="Connettore diritto 380">
            <a:extLst>
              <a:ext uri="{FF2B5EF4-FFF2-40B4-BE49-F238E27FC236}">
                <a16:creationId xmlns:a16="http://schemas.microsoft.com/office/drawing/2014/main" id="{46F8CFC7-083F-4667-B095-4D5894DA221D}"/>
              </a:ext>
            </a:extLst>
          </p:cNvPr>
          <p:cNvCxnSpPr>
            <a:cxnSpLocks/>
            <a:endCxn id="30" idx="0"/>
          </p:cNvCxnSpPr>
          <p:nvPr/>
        </p:nvCxnSpPr>
        <p:spPr>
          <a:xfrm flipH="1" flipV="1">
            <a:off x="6991684" y="2407314"/>
            <a:ext cx="2133645" cy="1234488"/>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93" name="Connettore diritto 392">
            <a:extLst>
              <a:ext uri="{FF2B5EF4-FFF2-40B4-BE49-F238E27FC236}">
                <a16:creationId xmlns:a16="http://schemas.microsoft.com/office/drawing/2014/main" id="{7D2A3C81-F817-4513-A5E8-45D862634043}"/>
              </a:ext>
            </a:extLst>
          </p:cNvPr>
          <p:cNvCxnSpPr>
            <a:cxnSpLocks/>
          </p:cNvCxnSpPr>
          <p:nvPr/>
        </p:nvCxnSpPr>
        <p:spPr>
          <a:xfrm>
            <a:off x="7197977" y="4603099"/>
            <a:ext cx="2422100" cy="1399114"/>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94" name="Connettore diritto 393">
            <a:extLst>
              <a:ext uri="{FF2B5EF4-FFF2-40B4-BE49-F238E27FC236}">
                <a16:creationId xmlns:a16="http://schemas.microsoft.com/office/drawing/2014/main" id="{E00491DA-4E70-4DF0-A373-504D24BEF8D9}"/>
              </a:ext>
            </a:extLst>
          </p:cNvPr>
          <p:cNvCxnSpPr>
            <a:cxnSpLocks/>
          </p:cNvCxnSpPr>
          <p:nvPr/>
        </p:nvCxnSpPr>
        <p:spPr>
          <a:xfrm>
            <a:off x="7830007" y="3514744"/>
            <a:ext cx="2401449" cy="138718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sp>
        <p:nvSpPr>
          <p:cNvPr id="402" name="CasellaDiTesto 401">
            <a:extLst>
              <a:ext uri="{FF2B5EF4-FFF2-40B4-BE49-F238E27FC236}">
                <a16:creationId xmlns:a16="http://schemas.microsoft.com/office/drawing/2014/main" id="{E07D1CBD-F0BB-46A3-9240-325EBD70484F}"/>
              </a:ext>
            </a:extLst>
          </p:cNvPr>
          <p:cNvSpPr txBox="1"/>
          <p:nvPr/>
        </p:nvSpPr>
        <p:spPr>
          <a:xfrm>
            <a:off x="7246700" y="3130453"/>
            <a:ext cx="203987" cy="215444"/>
          </a:xfrm>
          <a:prstGeom prst="rect">
            <a:avLst/>
          </a:prstGeom>
          <a:noFill/>
        </p:spPr>
        <p:txBody>
          <a:bodyPr wrap="square" rtlCol="0">
            <a:spAutoFit/>
          </a:bodyPr>
          <a:lstStyle/>
          <a:p>
            <a:r>
              <a:rPr lang="it-IT" sz="800" dirty="0">
                <a:solidFill>
                  <a:srgbClr val="FF0000"/>
                </a:solidFill>
              </a:rPr>
              <a:t>6</a:t>
            </a:r>
          </a:p>
        </p:txBody>
      </p:sp>
      <p:sp>
        <p:nvSpPr>
          <p:cNvPr id="403" name="CasellaDiTesto 402">
            <a:extLst>
              <a:ext uri="{FF2B5EF4-FFF2-40B4-BE49-F238E27FC236}">
                <a16:creationId xmlns:a16="http://schemas.microsoft.com/office/drawing/2014/main" id="{EF3F8C22-3664-4BD8-AD49-27FB958ACED2}"/>
              </a:ext>
            </a:extLst>
          </p:cNvPr>
          <p:cNvSpPr txBox="1"/>
          <p:nvPr/>
        </p:nvSpPr>
        <p:spPr>
          <a:xfrm>
            <a:off x="5994292" y="2364345"/>
            <a:ext cx="203987" cy="215444"/>
          </a:xfrm>
          <a:prstGeom prst="rect">
            <a:avLst/>
          </a:prstGeom>
          <a:noFill/>
        </p:spPr>
        <p:txBody>
          <a:bodyPr wrap="square" rtlCol="0">
            <a:spAutoFit/>
          </a:bodyPr>
          <a:lstStyle/>
          <a:p>
            <a:r>
              <a:rPr lang="it-IT" sz="800" dirty="0">
                <a:solidFill>
                  <a:srgbClr val="FF0000"/>
                </a:solidFill>
              </a:rPr>
              <a:t>6</a:t>
            </a:r>
          </a:p>
        </p:txBody>
      </p:sp>
      <p:sp>
        <p:nvSpPr>
          <p:cNvPr id="404" name="CasellaDiTesto 403">
            <a:extLst>
              <a:ext uri="{FF2B5EF4-FFF2-40B4-BE49-F238E27FC236}">
                <a16:creationId xmlns:a16="http://schemas.microsoft.com/office/drawing/2014/main" id="{C860A54A-123E-4E4A-984E-4218FB48F09C}"/>
              </a:ext>
            </a:extLst>
          </p:cNvPr>
          <p:cNvSpPr txBox="1"/>
          <p:nvPr/>
        </p:nvSpPr>
        <p:spPr>
          <a:xfrm>
            <a:off x="7195061" y="3325182"/>
            <a:ext cx="203987" cy="215444"/>
          </a:xfrm>
          <a:prstGeom prst="rect">
            <a:avLst/>
          </a:prstGeom>
          <a:noFill/>
        </p:spPr>
        <p:txBody>
          <a:bodyPr wrap="square" rtlCol="0">
            <a:spAutoFit/>
          </a:bodyPr>
          <a:lstStyle/>
          <a:p>
            <a:r>
              <a:rPr lang="it-IT" sz="800" dirty="0">
                <a:solidFill>
                  <a:srgbClr val="FF0000"/>
                </a:solidFill>
              </a:rPr>
              <a:t>5</a:t>
            </a:r>
          </a:p>
        </p:txBody>
      </p:sp>
      <p:sp>
        <p:nvSpPr>
          <p:cNvPr id="405" name="CasellaDiTesto 404">
            <a:extLst>
              <a:ext uri="{FF2B5EF4-FFF2-40B4-BE49-F238E27FC236}">
                <a16:creationId xmlns:a16="http://schemas.microsoft.com/office/drawing/2014/main" id="{64611A04-D49C-48B7-ADA0-DDF3067F7A7D}"/>
              </a:ext>
            </a:extLst>
          </p:cNvPr>
          <p:cNvSpPr txBox="1"/>
          <p:nvPr/>
        </p:nvSpPr>
        <p:spPr>
          <a:xfrm>
            <a:off x="5838751" y="2527907"/>
            <a:ext cx="203987" cy="215444"/>
          </a:xfrm>
          <a:prstGeom prst="rect">
            <a:avLst/>
          </a:prstGeom>
          <a:noFill/>
        </p:spPr>
        <p:txBody>
          <a:bodyPr wrap="square" rtlCol="0">
            <a:spAutoFit/>
          </a:bodyPr>
          <a:lstStyle/>
          <a:p>
            <a:r>
              <a:rPr lang="it-IT" sz="800" dirty="0">
                <a:solidFill>
                  <a:srgbClr val="FF0000"/>
                </a:solidFill>
              </a:rPr>
              <a:t>5</a:t>
            </a:r>
          </a:p>
        </p:txBody>
      </p:sp>
      <p:sp>
        <p:nvSpPr>
          <p:cNvPr id="407" name="CasellaDiTesto 406">
            <a:extLst>
              <a:ext uri="{FF2B5EF4-FFF2-40B4-BE49-F238E27FC236}">
                <a16:creationId xmlns:a16="http://schemas.microsoft.com/office/drawing/2014/main" id="{F3B041AA-3FB5-4365-AB5C-3DF2A0D871BC}"/>
              </a:ext>
            </a:extLst>
          </p:cNvPr>
          <p:cNvSpPr txBox="1"/>
          <p:nvPr/>
        </p:nvSpPr>
        <p:spPr>
          <a:xfrm>
            <a:off x="5727020" y="2790767"/>
            <a:ext cx="203987" cy="215444"/>
          </a:xfrm>
          <a:prstGeom prst="rect">
            <a:avLst/>
          </a:prstGeom>
          <a:noFill/>
        </p:spPr>
        <p:txBody>
          <a:bodyPr wrap="square" rtlCol="0">
            <a:spAutoFit/>
          </a:bodyPr>
          <a:lstStyle/>
          <a:p>
            <a:r>
              <a:rPr lang="it-IT" sz="800" dirty="0">
                <a:solidFill>
                  <a:srgbClr val="FF0000"/>
                </a:solidFill>
              </a:rPr>
              <a:t>4</a:t>
            </a:r>
          </a:p>
        </p:txBody>
      </p:sp>
      <p:sp>
        <p:nvSpPr>
          <p:cNvPr id="408" name="CasellaDiTesto 407">
            <a:extLst>
              <a:ext uri="{FF2B5EF4-FFF2-40B4-BE49-F238E27FC236}">
                <a16:creationId xmlns:a16="http://schemas.microsoft.com/office/drawing/2014/main" id="{B1C7F4C8-D33E-4428-83CD-907C4235C103}"/>
              </a:ext>
            </a:extLst>
          </p:cNvPr>
          <p:cNvSpPr txBox="1"/>
          <p:nvPr/>
        </p:nvSpPr>
        <p:spPr>
          <a:xfrm>
            <a:off x="7049379" y="3474589"/>
            <a:ext cx="203987" cy="215444"/>
          </a:xfrm>
          <a:prstGeom prst="rect">
            <a:avLst/>
          </a:prstGeom>
          <a:noFill/>
        </p:spPr>
        <p:txBody>
          <a:bodyPr wrap="square" rtlCol="0">
            <a:spAutoFit/>
          </a:bodyPr>
          <a:lstStyle/>
          <a:p>
            <a:r>
              <a:rPr lang="it-IT" sz="800" dirty="0">
                <a:solidFill>
                  <a:srgbClr val="FF0000"/>
                </a:solidFill>
              </a:rPr>
              <a:t>4</a:t>
            </a:r>
          </a:p>
        </p:txBody>
      </p:sp>
      <p:sp>
        <p:nvSpPr>
          <p:cNvPr id="409" name="CasellaDiTesto 408">
            <a:extLst>
              <a:ext uri="{FF2B5EF4-FFF2-40B4-BE49-F238E27FC236}">
                <a16:creationId xmlns:a16="http://schemas.microsoft.com/office/drawing/2014/main" id="{31915331-2F3C-4ECE-B656-8EADD1BA67BC}"/>
              </a:ext>
            </a:extLst>
          </p:cNvPr>
          <p:cNvSpPr txBox="1"/>
          <p:nvPr/>
        </p:nvSpPr>
        <p:spPr>
          <a:xfrm>
            <a:off x="5751601" y="3021458"/>
            <a:ext cx="203987" cy="215444"/>
          </a:xfrm>
          <a:prstGeom prst="rect">
            <a:avLst/>
          </a:prstGeom>
          <a:noFill/>
        </p:spPr>
        <p:txBody>
          <a:bodyPr wrap="square" rtlCol="0">
            <a:spAutoFit/>
          </a:bodyPr>
          <a:lstStyle/>
          <a:p>
            <a:r>
              <a:rPr lang="it-IT" sz="800" dirty="0">
                <a:solidFill>
                  <a:srgbClr val="FF0000"/>
                </a:solidFill>
              </a:rPr>
              <a:t>3</a:t>
            </a:r>
          </a:p>
        </p:txBody>
      </p:sp>
      <p:sp>
        <p:nvSpPr>
          <p:cNvPr id="410" name="CasellaDiTesto 409">
            <a:extLst>
              <a:ext uri="{FF2B5EF4-FFF2-40B4-BE49-F238E27FC236}">
                <a16:creationId xmlns:a16="http://schemas.microsoft.com/office/drawing/2014/main" id="{6BE674BF-75F4-41C3-97FA-38840FBC51EB}"/>
              </a:ext>
            </a:extLst>
          </p:cNvPr>
          <p:cNvSpPr txBox="1"/>
          <p:nvPr/>
        </p:nvSpPr>
        <p:spPr>
          <a:xfrm>
            <a:off x="6829666" y="3622777"/>
            <a:ext cx="203987" cy="215444"/>
          </a:xfrm>
          <a:prstGeom prst="rect">
            <a:avLst/>
          </a:prstGeom>
          <a:noFill/>
        </p:spPr>
        <p:txBody>
          <a:bodyPr wrap="square" rtlCol="0">
            <a:spAutoFit/>
          </a:bodyPr>
          <a:lstStyle/>
          <a:p>
            <a:r>
              <a:rPr lang="it-IT" sz="800" dirty="0">
                <a:solidFill>
                  <a:srgbClr val="FF0000"/>
                </a:solidFill>
              </a:rPr>
              <a:t>3</a:t>
            </a:r>
          </a:p>
        </p:txBody>
      </p:sp>
      <p:sp>
        <p:nvSpPr>
          <p:cNvPr id="411" name="CasellaDiTesto 410">
            <a:extLst>
              <a:ext uri="{FF2B5EF4-FFF2-40B4-BE49-F238E27FC236}">
                <a16:creationId xmlns:a16="http://schemas.microsoft.com/office/drawing/2014/main" id="{95BE89AB-BA21-4088-9F57-352C9A868FAB}"/>
              </a:ext>
            </a:extLst>
          </p:cNvPr>
          <p:cNvSpPr txBox="1"/>
          <p:nvPr/>
        </p:nvSpPr>
        <p:spPr>
          <a:xfrm>
            <a:off x="5806197" y="3210497"/>
            <a:ext cx="203987" cy="215444"/>
          </a:xfrm>
          <a:prstGeom prst="rect">
            <a:avLst/>
          </a:prstGeom>
          <a:noFill/>
        </p:spPr>
        <p:txBody>
          <a:bodyPr wrap="square" rtlCol="0">
            <a:spAutoFit/>
          </a:bodyPr>
          <a:lstStyle/>
          <a:p>
            <a:r>
              <a:rPr lang="it-IT" sz="800" dirty="0">
                <a:solidFill>
                  <a:srgbClr val="FF0000"/>
                </a:solidFill>
              </a:rPr>
              <a:t>2</a:t>
            </a:r>
          </a:p>
        </p:txBody>
      </p:sp>
      <p:sp>
        <p:nvSpPr>
          <p:cNvPr id="412" name="CasellaDiTesto 411">
            <a:extLst>
              <a:ext uri="{FF2B5EF4-FFF2-40B4-BE49-F238E27FC236}">
                <a16:creationId xmlns:a16="http://schemas.microsoft.com/office/drawing/2014/main" id="{67571666-514E-4DDD-8C5C-2A75CFBA3CB6}"/>
              </a:ext>
            </a:extLst>
          </p:cNvPr>
          <p:cNvSpPr txBox="1"/>
          <p:nvPr/>
        </p:nvSpPr>
        <p:spPr>
          <a:xfrm>
            <a:off x="6598602" y="3696875"/>
            <a:ext cx="203987" cy="215444"/>
          </a:xfrm>
          <a:prstGeom prst="rect">
            <a:avLst/>
          </a:prstGeom>
          <a:noFill/>
        </p:spPr>
        <p:txBody>
          <a:bodyPr wrap="square" rtlCol="0">
            <a:spAutoFit/>
          </a:bodyPr>
          <a:lstStyle/>
          <a:p>
            <a:r>
              <a:rPr lang="it-IT" sz="800" dirty="0">
                <a:solidFill>
                  <a:srgbClr val="FF0000"/>
                </a:solidFill>
              </a:rPr>
              <a:t>2</a:t>
            </a:r>
          </a:p>
        </p:txBody>
      </p:sp>
      <p:sp>
        <p:nvSpPr>
          <p:cNvPr id="413" name="CasellaDiTesto 412">
            <a:extLst>
              <a:ext uri="{FF2B5EF4-FFF2-40B4-BE49-F238E27FC236}">
                <a16:creationId xmlns:a16="http://schemas.microsoft.com/office/drawing/2014/main" id="{132796FC-6585-4495-BC8D-4EC1E5030DD1}"/>
              </a:ext>
            </a:extLst>
          </p:cNvPr>
          <p:cNvSpPr txBox="1"/>
          <p:nvPr/>
        </p:nvSpPr>
        <p:spPr>
          <a:xfrm>
            <a:off x="6117006" y="3585486"/>
            <a:ext cx="203987" cy="215444"/>
          </a:xfrm>
          <a:prstGeom prst="rect">
            <a:avLst/>
          </a:prstGeom>
          <a:noFill/>
        </p:spPr>
        <p:txBody>
          <a:bodyPr wrap="square" rtlCol="0">
            <a:spAutoFit/>
          </a:bodyPr>
          <a:lstStyle/>
          <a:p>
            <a:r>
              <a:rPr lang="it-IT" sz="800" dirty="0">
                <a:solidFill>
                  <a:srgbClr val="FF0000"/>
                </a:solidFill>
              </a:rPr>
              <a:t>1</a:t>
            </a:r>
          </a:p>
        </p:txBody>
      </p:sp>
      <p:cxnSp>
        <p:nvCxnSpPr>
          <p:cNvPr id="274" name="Connettore diritto 273">
            <a:extLst>
              <a:ext uri="{FF2B5EF4-FFF2-40B4-BE49-F238E27FC236}">
                <a16:creationId xmlns:a16="http://schemas.microsoft.com/office/drawing/2014/main" id="{DC46BE46-0B9A-4227-8187-5560F7E362F2}"/>
              </a:ext>
            </a:extLst>
          </p:cNvPr>
          <p:cNvCxnSpPr>
            <a:cxnSpLocks/>
          </p:cNvCxnSpPr>
          <p:nvPr/>
        </p:nvCxnSpPr>
        <p:spPr>
          <a:xfrm>
            <a:off x="8855021" y="1323132"/>
            <a:ext cx="0" cy="2783416"/>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2" name="Connettore diritto 281">
            <a:extLst>
              <a:ext uri="{FF2B5EF4-FFF2-40B4-BE49-F238E27FC236}">
                <a16:creationId xmlns:a16="http://schemas.microsoft.com/office/drawing/2014/main" id="{FD089179-CD25-4395-9E26-06D3F2C916FB}"/>
              </a:ext>
            </a:extLst>
          </p:cNvPr>
          <p:cNvCxnSpPr>
            <a:cxnSpLocks/>
          </p:cNvCxnSpPr>
          <p:nvPr/>
        </p:nvCxnSpPr>
        <p:spPr>
          <a:xfrm>
            <a:off x="10246112" y="1323132"/>
            <a:ext cx="0" cy="3594796"/>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3" name="Connettore diritto 282">
            <a:extLst>
              <a:ext uri="{FF2B5EF4-FFF2-40B4-BE49-F238E27FC236}">
                <a16:creationId xmlns:a16="http://schemas.microsoft.com/office/drawing/2014/main" id="{1FA560C0-399C-46CF-BE9C-AC3943B5908B}"/>
              </a:ext>
            </a:extLst>
          </p:cNvPr>
          <p:cNvCxnSpPr>
            <a:cxnSpLocks/>
          </p:cNvCxnSpPr>
          <p:nvPr/>
        </p:nvCxnSpPr>
        <p:spPr>
          <a:xfrm>
            <a:off x="8847258" y="2723386"/>
            <a:ext cx="1398854" cy="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5" name="Connettore diritto 284">
            <a:extLst>
              <a:ext uri="{FF2B5EF4-FFF2-40B4-BE49-F238E27FC236}">
                <a16:creationId xmlns:a16="http://schemas.microsoft.com/office/drawing/2014/main" id="{BF62A730-35A4-44AE-8880-8CF8319BD000}"/>
              </a:ext>
            </a:extLst>
          </p:cNvPr>
          <p:cNvCxnSpPr>
            <a:cxnSpLocks/>
          </p:cNvCxnSpPr>
          <p:nvPr/>
        </p:nvCxnSpPr>
        <p:spPr>
          <a:xfrm>
            <a:off x="8853523" y="1329174"/>
            <a:ext cx="1374426" cy="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sp>
        <p:nvSpPr>
          <p:cNvPr id="34" name="Figura a mano libera: forma 33">
            <a:extLst>
              <a:ext uri="{FF2B5EF4-FFF2-40B4-BE49-F238E27FC236}">
                <a16:creationId xmlns:a16="http://schemas.microsoft.com/office/drawing/2014/main" id="{D7133729-12FD-4393-A693-462CE70A0F86}"/>
              </a:ext>
            </a:extLst>
          </p:cNvPr>
          <p:cNvSpPr/>
          <p:nvPr/>
        </p:nvSpPr>
        <p:spPr>
          <a:xfrm>
            <a:off x="9299056" y="1309526"/>
            <a:ext cx="1269159" cy="1436997"/>
          </a:xfrm>
          <a:custGeom>
            <a:avLst/>
            <a:gdLst>
              <a:gd name="connsiteX0" fmla="*/ 9 w 1268557"/>
              <a:gd name="connsiteY0" fmla="*/ 722410 h 1436933"/>
              <a:gd name="connsiteX1" fmla="*/ 29419 w 1268557"/>
              <a:gd name="connsiteY1" fmla="*/ 310663 h 1436933"/>
              <a:gd name="connsiteX2" fmla="*/ 82893 w 1268557"/>
              <a:gd name="connsiteY2" fmla="*/ 166284 h 1436933"/>
              <a:gd name="connsiteX3" fmla="*/ 195188 w 1268557"/>
              <a:gd name="connsiteY3" fmla="*/ 56663 h 1436933"/>
              <a:gd name="connsiteX4" fmla="*/ 473251 w 1268557"/>
              <a:gd name="connsiteY4" fmla="*/ 515 h 1436933"/>
              <a:gd name="connsiteX5" fmla="*/ 951840 w 1268557"/>
              <a:gd name="connsiteY5" fmla="*/ 27252 h 1436933"/>
              <a:gd name="connsiteX6" fmla="*/ 1245946 w 1268557"/>
              <a:gd name="connsiteY6" fmla="*/ 515 h 1436933"/>
              <a:gd name="connsiteX7" fmla="*/ 1240598 w 1268557"/>
              <a:gd name="connsiteY7" fmla="*/ 51315 h 1436933"/>
              <a:gd name="connsiteX8" fmla="*/ 1176430 w 1268557"/>
              <a:gd name="connsiteY8" fmla="*/ 163610 h 1436933"/>
              <a:gd name="connsiteX9" fmla="*/ 1093546 w 1268557"/>
              <a:gd name="connsiteY9" fmla="*/ 310663 h 1436933"/>
              <a:gd name="connsiteX10" fmla="*/ 989272 w 1268557"/>
              <a:gd name="connsiteY10" fmla="*/ 717063 h 1436933"/>
              <a:gd name="connsiteX11" fmla="*/ 1093546 w 1268557"/>
              <a:gd name="connsiteY11" fmla="*/ 1134157 h 1436933"/>
              <a:gd name="connsiteX12" fmla="*/ 1173756 w 1268557"/>
              <a:gd name="connsiteY12" fmla="*/ 1275863 h 1436933"/>
              <a:gd name="connsiteX13" fmla="*/ 1245946 w 1268557"/>
              <a:gd name="connsiteY13" fmla="*/ 1380136 h 1436933"/>
              <a:gd name="connsiteX14" fmla="*/ 1240598 w 1268557"/>
              <a:gd name="connsiteY14" fmla="*/ 1436284 h 1436933"/>
              <a:gd name="connsiteX15" fmla="*/ 949167 w 1268557"/>
              <a:gd name="connsiteY15" fmla="*/ 1412221 h 1436933"/>
              <a:gd name="connsiteX16" fmla="*/ 473251 w 1268557"/>
              <a:gd name="connsiteY16" fmla="*/ 1436284 h 1436933"/>
              <a:gd name="connsiteX17" fmla="*/ 192514 w 1268557"/>
              <a:gd name="connsiteY17" fmla="*/ 1382810 h 1436933"/>
              <a:gd name="connsiteX18" fmla="*/ 82893 w 1268557"/>
              <a:gd name="connsiteY18" fmla="*/ 1278536 h 1436933"/>
              <a:gd name="connsiteX19" fmla="*/ 32093 w 1268557"/>
              <a:gd name="connsiteY19" fmla="*/ 1131484 h 1436933"/>
              <a:gd name="connsiteX20" fmla="*/ 9 w 1268557"/>
              <a:gd name="connsiteY20" fmla="*/ 722410 h 1436933"/>
              <a:gd name="connsiteX0" fmla="*/ 9 w 1268557"/>
              <a:gd name="connsiteY0" fmla="*/ 722299 h 1436822"/>
              <a:gd name="connsiteX1" fmla="*/ 29419 w 1268557"/>
              <a:gd name="connsiteY1" fmla="*/ 310552 h 1436822"/>
              <a:gd name="connsiteX2" fmla="*/ 82893 w 1268557"/>
              <a:gd name="connsiteY2" fmla="*/ 166173 h 1436822"/>
              <a:gd name="connsiteX3" fmla="*/ 193283 w 1268557"/>
              <a:gd name="connsiteY3" fmla="*/ 52742 h 1436822"/>
              <a:gd name="connsiteX4" fmla="*/ 473251 w 1268557"/>
              <a:gd name="connsiteY4" fmla="*/ 404 h 1436822"/>
              <a:gd name="connsiteX5" fmla="*/ 951840 w 1268557"/>
              <a:gd name="connsiteY5" fmla="*/ 27141 h 1436822"/>
              <a:gd name="connsiteX6" fmla="*/ 1245946 w 1268557"/>
              <a:gd name="connsiteY6" fmla="*/ 404 h 1436822"/>
              <a:gd name="connsiteX7" fmla="*/ 1240598 w 1268557"/>
              <a:gd name="connsiteY7" fmla="*/ 51204 h 1436822"/>
              <a:gd name="connsiteX8" fmla="*/ 1176430 w 1268557"/>
              <a:gd name="connsiteY8" fmla="*/ 163499 h 1436822"/>
              <a:gd name="connsiteX9" fmla="*/ 1093546 w 1268557"/>
              <a:gd name="connsiteY9" fmla="*/ 310552 h 1436822"/>
              <a:gd name="connsiteX10" fmla="*/ 989272 w 1268557"/>
              <a:gd name="connsiteY10" fmla="*/ 716952 h 1436822"/>
              <a:gd name="connsiteX11" fmla="*/ 1093546 w 1268557"/>
              <a:gd name="connsiteY11" fmla="*/ 1134046 h 1436822"/>
              <a:gd name="connsiteX12" fmla="*/ 1173756 w 1268557"/>
              <a:gd name="connsiteY12" fmla="*/ 1275752 h 1436822"/>
              <a:gd name="connsiteX13" fmla="*/ 1245946 w 1268557"/>
              <a:gd name="connsiteY13" fmla="*/ 1380025 h 1436822"/>
              <a:gd name="connsiteX14" fmla="*/ 1240598 w 1268557"/>
              <a:gd name="connsiteY14" fmla="*/ 1436173 h 1436822"/>
              <a:gd name="connsiteX15" fmla="*/ 949167 w 1268557"/>
              <a:gd name="connsiteY15" fmla="*/ 1412110 h 1436822"/>
              <a:gd name="connsiteX16" fmla="*/ 473251 w 1268557"/>
              <a:gd name="connsiteY16" fmla="*/ 1436173 h 1436822"/>
              <a:gd name="connsiteX17" fmla="*/ 192514 w 1268557"/>
              <a:gd name="connsiteY17" fmla="*/ 1382699 h 1436822"/>
              <a:gd name="connsiteX18" fmla="*/ 82893 w 1268557"/>
              <a:gd name="connsiteY18" fmla="*/ 1278425 h 1436822"/>
              <a:gd name="connsiteX19" fmla="*/ 32093 w 1268557"/>
              <a:gd name="connsiteY19" fmla="*/ 1131373 h 1436822"/>
              <a:gd name="connsiteX20" fmla="*/ 9 w 1268557"/>
              <a:gd name="connsiteY20" fmla="*/ 722299 h 1436822"/>
              <a:gd name="connsiteX0" fmla="*/ 9 w 1268557"/>
              <a:gd name="connsiteY0" fmla="*/ 722299 h 1436822"/>
              <a:gd name="connsiteX1" fmla="*/ 29419 w 1268557"/>
              <a:gd name="connsiteY1" fmla="*/ 310552 h 1436822"/>
              <a:gd name="connsiteX2" fmla="*/ 75273 w 1268557"/>
              <a:gd name="connsiteY2" fmla="*/ 166173 h 1436822"/>
              <a:gd name="connsiteX3" fmla="*/ 193283 w 1268557"/>
              <a:gd name="connsiteY3" fmla="*/ 52742 h 1436822"/>
              <a:gd name="connsiteX4" fmla="*/ 473251 w 1268557"/>
              <a:gd name="connsiteY4" fmla="*/ 404 h 1436822"/>
              <a:gd name="connsiteX5" fmla="*/ 951840 w 1268557"/>
              <a:gd name="connsiteY5" fmla="*/ 27141 h 1436822"/>
              <a:gd name="connsiteX6" fmla="*/ 1245946 w 1268557"/>
              <a:gd name="connsiteY6" fmla="*/ 404 h 1436822"/>
              <a:gd name="connsiteX7" fmla="*/ 1240598 w 1268557"/>
              <a:gd name="connsiteY7" fmla="*/ 51204 h 1436822"/>
              <a:gd name="connsiteX8" fmla="*/ 1176430 w 1268557"/>
              <a:gd name="connsiteY8" fmla="*/ 163499 h 1436822"/>
              <a:gd name="connsiteX9" fmla="*/ 1093546 w 1268557"/>
              <a:gd name="connsiteY9" fmla="*/ 310552 h 1436822"/>
              <a:gd name="connsiteX10" fmla="*/ 989272 w 1268557"/>
              <a:gd name="connsiteY10" fmla="*/ 716952 h 1436822"/>
              <a:gd name="connsiteX11" fmla="*/ 1093546 w 1268557"/>
              <a:gd name="connsiteY11" fmla="*/ 1134046 h 1436822"/>
              <a:gd name="connsiteX12" fmla="*/ 1173756 w 1268557"/>
              <a:gd name="connsiteY12" fmla="*/ 1275752 h 1436822"/>
              <a:gd name="connsiteX13" fmla="*/ 1245946 w 1268557"/>
              <a:gd name="connsiteY13" fmla="*/ 1380025 h 1436822"/>
              <a:gd name="connsiteX14" fmla="*/ 1240598 w 1268557"/>
              <a:gd name="connsiteY14" fmla="*/ 1436173 h 1436822"/>
              <a:gd name="connsiteX15" fmla="*/ 949167 w 1268557"/>
              <a:gd name="connsiteY15" fmla="*/ 1412110 h 1436822"/>
              <a:gd name="connsiteX16" fmla="*/ 473251 w 1268557"/>
              <a:gd name="connsiteY16" fmla="*/ 1436173 h 1436822"/>
              <a:gd name="connsiteX17" fmla="*/ 192514 w 1268557"/>
              <a:gd name="connsiteY17" fmla="*/ 1382699 h 1436822"/>
              <a:gd name="connsiteX18" fmla="*/ 82893 w 1268557"/>
              <a:gd name="connsiteY18" fmla="*/ 1278425 h 1436822"/>
              <a:gd name="connsiteX19" fmla="*/ 32093 w 1268557"/>
              <a:gd name="connsiteY19" fmla="*/ 1131373 h 1436822"/>
              <a:gd name="connsiteX20" fmla="*/ 9 w 1268557"/>
              <a:gd name="connsiteY20" fmla="*/ 722299 h 1436822"/>
              <a:gd name="connsiteX0" fmla="*/ 9 w 1268838"/>
              <a:gd name="connsiteY0" fmla="*/ 722474 h 1436997"/>
              <a:gd name="connsiteX1" fmla="*/ 29419 w 1268838"/>
              <a:gd name="connsiteY1" fmla="*/ 310727 h 1436997"/>
              <a:gd name="connsiteX2" fmla="*/ 75273 w 1268838"/>
              <a:gd name="connsiteY2" fmla="*/ 166348 h 1436997"/>
              <a:gd name="connsiteX3" fmla="*/ 193283 w 1268838"/>
              <a:gd name="connsiteY3" fmla="*/ 52917 h 1436997"/>
              <a:gd name="connsiteX4" fmla="*/ 473251 w 1268838"/>
              <a:gd name="connsiteY4" fmla="*/ 579 h 1436997"/>
              <a:gd name="connsiteX5" fmla="*/ 948030 w 1268838"/>
              <a:gd name="connsiteY5" fmla="*/ 23506 h 1436997"/>
              <a:gd name="connsiteX6" fmla="*/ 1245946 w 1268838"/>
              <a:gd name="connsiteY6" fmla="*/ 579 h 1436997"/>
              <a:gd name="connsiteX7" fmla="*/ 1240598 w 1268838"/>
              <a:gd name="connsiteY7" fmla="*/ 51379 h 1436997"/>
              <a:gd name="connsiteX8" fmla="*/ 1176430 w 1268838"/>
              <a:gd name="connsiteY8" fmla="*/ 163674 h 1436997"/>
              <a:gd name="connsiteX9" fmla="*/ 1093546 w 1268838"/>
              <a:gd name="connsiteY9" fmla="*/ 310727 h 1436997"/>
              <a:gd name="connsiteX10" fmla="*/ 989272 w 1268838"/>
              <a:gd name="connsiteY10" fmla="*/ 717127 h 1436997"/>
              <a:gd name="connsiteX11" fmla="*/ 1093546 w 1268838"/>
              <a:gd name="connsiteY11" fmla="*/ 1134221 h 1436997"/>
              <a:gd name="connsiteX12" fmla="*/ 1173756 w 1268838"/>
              <a:gd name="connsiteY12" fmla="*/ 1275927 h 1436997"/>
              <a:gd name="connsiteX13" fmla="*/ 1245946 w 1268838"/>
              <a:gd name="connsiteY13" fmla="*/ 1380200 h 1436997"/>
              <a:gd name="connsiteX14" fmla="*/ 1240598 w 1268838"/>
              <a:gd name="connsiteY14" fmla="*/ 1436348 h 1436997"/>
              <a:gd name="connsiteX15" fmla="*/ 949167 w 1268838"/>
              <a:gd name="connsiteY15" fmla="*/ 1412285 h 1436997"/>
              <a:gd name="connsiteX16" fmla="*/ 473251 w 1268838"/>
              <a:gd name="connsiteY16" fmla="*/ 1436348 h 1436997"/>
              <a:gd name="connsiteX17" fmla="*/ 192514 w 1268838"/>
              <a:gd name="connsiteY17" fmla="*/ 1382874 h 1436997"/>
              <a:gd name="connsiteX18" fmla="*/ 82893 w 1268838"/>
              <a:gd name="connsiteY18" fmla="*/ 1278600 h 1436997"/>
              <a:gd name="connsiteX19" fmla="*/ 32093 w 1268838"/>
              <a:gd name="connsiteY19" fmla="*/ 1131548 h 1436997"/>
              <a:gd name="connsiteX20" fmla="*/ 9 w 1268838"/>
              <a:gd name="connsiteY20" fmla="*/ 722474 h 1436997"/>
              <a:gd name="connsiteX0" fmla="*/ 9 w 1268838"/>
              <a:gd name="connsiteY0" fmla="*/ 722474 h 1436997"/>
              <a:gd name="connsiteX1" fmla="*/ 29419 w 1268838"/>
              <a:gd name="connsiteY1" fmla="*/ 310727 h 1436997"/>
              <a:gd name="connsiteX2" fmla="*/ 75273 w 1268838"/>
              <a:gd name="connsiteY2" fmla="*/ 166348 h 1436997"/>
              <a:gd name="connsiteX3" fmla="*/ 193283 w 1268838"/>
              <a:gd name="connsiteY3" fmla="*/ 52917 h 1436997"/>
              <a:gd name="connsiteX4" fmla="*/ 473251 w 1268838"/>
              <a:gd name="connsiteY4" fmla="*/ 579 h 1436997"/>
              <a:gd name="connsiteX5" fmla="*/ 948030 w 1268838"/>
              <a:gd name="connsiteY5" fmla="*/ 23506 h 1436997"/>
              <a:gd name="connsiteX6" fmla="*/ 1245946 w 1268838"/>
              <a:gd name="connsiteY6" fmla="*/ 579 h 1436997"/>
              <a:gd name="connsiteX7" fmla="*/ 1240598 w 1268838"/>
              <a:gd name="connsiteY7" fmla="*/ 51379 h 1436997"/>
              <a:gd name="connsiteX8" fmla="*/ 1176430 w 1268838"/>
              <a:gd name="connsiteY8" fmla="*/ 163674 h 1436997"/>
              <a:gd name="connsiteX9" fmla="*/ 1093546 w 1268838"/>
              <a:gd name="connsiteY9" fmla="*/ 310727 h 1436997"/>
              <a:gd name="connsiteX10" fmla="*/ 985364 w 1268838"/>
              <a:gd name="connsiteY10" fmla="*/ 717127 h 1436997"/>
              <a:gd name="connsiteX11" fmla="*/ 1093546 w 1268838"/>
              <a:gd name="connsiteY11" fmla="*/ 1134221 h 1436997"/>
              <a:gd name="connsiteX12" fmla="*/ 1173756 w 1268838"/>
              <a:gd name="connsiteY12" fmla="*/ 1275927 h 1436997"/>
              <a:gd name="connsiteX13" fmla="*/ 1245946 w 1268838"/>
              <a:gd name="connsiteY13" fmla="*/ 1380200 h 1436997"/>
              <a:gd name="connsiteX14" fmla="*/ 1240598 w 1268838"/>
              <a:gd name="connsiteY14" fmla="*/ 1436348 h 1436997"/>
              <a:gd name="connsiteX15" fmla="*/ 949167 w 1268838"/>
              <a:gd name="connsiteY15" fmla="*/ 1412285 h 1436997"/>
              <a:gd name="connsiteX16" fmla="*/ 473251 w 1268838"/>
              <a:gd name="connsiteY16" fmla="*/ 1436348 h 1436997"/>
              <a:gd name="connsiteX17" fmla="*/ 192514 w 1268838"/>
              <a:gd name="connsiteY17" fmla="*/ 1382874 h 1436997"/>
              <a:gd name="connsiteX18" fmla="*/ 82893 w 1268838"/>
              <a:gd name="connsiteY18" fmla="*/ 1278600 h 1436997"/>
              <a:gd name="connsiteX19" fmla="*/ 32093 w 1268838"/>
              <a:gd name="connsiteY19" fmla="*/ 1131548 h 1436997"/>
              <a:gd name="connsiteX20" fmla="*/ 9 w 1268838"/>
              <a:gd name="connsiteY20" fmla="*/ 722474 h 1436997"/>
              <a:gd name="connsiteX0" fmla="*/ 9 w 1268838"/>
              <a:gd name="connsiteY0" fmla="*/ 722474 h 1436997"/>
              <a:gd name="connsiteX1" fmla="*/ 29419 w 1268838"/>
              <a:gd name="connsiteY1" fmla="*/ 310727 h 1436997"/>
              <a:gd name="connsiteX2" fmla="*/ 75273 w 1268838"/>
              <a:gd name="connsiteY2" fmla="*/ 166348 h 1436997"/>
              <a:gd name="connsiteX3" fmla="*/ 193283 w 1268838"/>
              <a:gd name="connsiteY3" fmla="*/ 52917 h 1436997"/>
              <a:gd name="connsiteX4" fmla="*/ 473251 w 1268838"/>
              <a:gd name="connsiteY4" fmla="*/ 579 h 1436997"/>
              <a:gd name="connsiteX5" fmla="*/ 948030 w 1268838"/>
              <a:gd name="connsiteY5" fmla="*/ 23506 h 1436997"/>
              <a:gd name="connsiteX6" fmla="*/ 1245946 w 1268838"/>
              <a:gd name="connsiteY6" fmla="*/ 579 h 1436997"/>
              <a:gd name="connsiteX7" fmla="*/ 1240598 w 1268838"/>
              <a:gd name="connsiteY7" fmla="*/ 51379 h 1436997"/>
              <a:gd name="connsiteX8" fmla="*/ 1176430 w 1268838"/>
              <a:gd name="connsiteY8" fmla="*/ 163674 h 1436997"/>
              <a:gd name="connsiteX9" fmla="*/ 1093546 w 1268838"/>
              <a:gd name="connsiteY9" fmla="*/ 310727 h 1436997"/>
              <a:gd name="connsiteX10" fmla="*/ 985364 w 1268838"/>
              <a:gd name="connsiteY10" fmla="*/ 717127 h 1436997"/>
              <a:gd name="connsiteX11" fmla="*/ 1093546 w 1268838"/>
              <a:gd name="connsiteY11" fmla="*/ 1134221 h 1436997"/>
              <a:gd name="connsiteX12" fmla="*/ 1173756 w 1268838"/>
              <a:gd name="connsiteY12" fmla="*/ 1275927 h 1436997"/>
              <a:gd name="connsiteX13" fmla="*/ 1245946 w 1268838"/>
              <a:gd name="connsiteY13" fmla="*/ 1380200 h 1436997"/>
              <a:gd name="connsiteX14" fmla="*/ 1240598 w 1268838"/>
              <a:gd name="connsiteY14" fmla="*/ 1436348 h 1436997"/>
              <a:gd name="connsiteX15" fmla="*/ 949167 w 1268838"/>
              <a:gd name="connsiteY15" fmla="*/ 1412285 h 1436997"/>
              <a:gd name="connsiteX16" fmla="*/ 473251 w 1268838"/>
              <a:gd name="connsiteY16" fmla="*/ 1436348 h 1436997"/>
              <a:gd name="connsiteX17" fmla="*/ 192514 w 1268838"/>
              <a:gd name="connsiteY17" fmla="*/ 1382874 h 1436997"/>
              <a:gd name="connsiteX18" fmla="*/ 82893 w 1268838"/>
              <a:gd name="connsiteY18" fmla="*/ 1278600 h 1436997"/>
              <a:gd name="connsiteX19" fmla="*/ 32093 w 1268838"/>
              <a:gd name="connsiteY19" fmla="*/ 1131548 h 1436997"/>
              <a:gd name="connsiteX20" fmla="*/ 9 w 1268838"/>
              <a:gd name="connsiteY20" fmla="*/ 722474 h 1436997"/>
              <a:gd name="connsiteX0" fmla="*/ 9 w 1269150"/>
              <a:gd name="connsiteY0" fmla="*/ 722474 h 1436997"/>
              <a:gd name="connsiteX1" fmla="*/ 29419 w 1269150"/>
              <a:gd name="connsiteY1" fmla="*/ 310727 h 1436997"/>
              <a:gd name="connsiteX2" fmla="*/ 75273 w 1269150"/>
              <a:gd name="connsiteY2" fmla="*/ 166348 h 1436997"/>
              <a:gd name="connsiteX3" fmla="*/ 193283 w 1269150"/>
              <a:gd name="connsiteY3" fmla="*/ 52917 h 1436997"/>
              <a:gd name="connsiteX4" fmla="*/ 473251 w 1269150"/>
              <a:gd name="connsiteY4" fmla="*/ 579 h 1436997"/>
              <a:gd name="connsiteX5" fmla="*/ 948030 w 1269150"/>
              <a:gd name="connsiteY5" fmla="*/ 23506 h 1436997"/>
              <a:gd name="connsiteX6" fmla="*/ 1245946 w 1269150"/>
              <a:gd name="connsiteY6" fmla="*/ 579 h 1436997"/>
              <a:gd name="connsiteX7" fmla="*/ 1240598 w 1269150"/>
              <a:gd name="connsiteY7" fmla="*/ 51379 h 1436997"/>
              <a:gd name="connsiteX8" fmla="*/ 1168615 w 1269150"/>
              <a:gd name="connsiteY8" fmla="*/ 163674 h 1436997"/>
              <a:gd name="connsiteX9" fmla="*/ 1093546 w 1269150"/>
              <a:gd name="connsiteY9" fmla="*/ 310727 h 1436997"/>
              <a:gd name="connsiteX10" fmla="*/ 985364 w 1269150"/>
              <a:gd name="connsiteY10" fmla="*/ 717127 h 1436997"/>
              <a:gd name="connsiteX11" fmla="*/ 1093546 w 1269150"/>
              <a:gd name="connsiteY11" fmla="*/ 1134221 h 1436997"/>
              <a:gd name="connsiteX12" fmla="*/ 1173756 w 1269150"/>
              <a:gd name="connsiteY12" fmla="*/ 1275927 h 1436997"/>
              <a:gd name="connsiteX13" fmla="*/ 1245946 w 1269150"/>
              <a:gd name="connsiteY13" fmla="*/ 1380200 h 1436997"/>
              <a:gd name="connsiteX14" fmla="*/ 1240598 w 1269150"/>
              <a:gd name="connsiteY14" fmla="*/ 1436348 h 1436997"/>
              <a:gd name="connsiteX15" fmla="*/ 949167 w 1269150"/>
              <a:gd name="connsiteY15" fmla="*/ 1412285 h 1436997"/>
              <a:gd name="connsiteX16" fmla="*/ 473251 w 1269150"/>
              <a:gd name="connsiteY16" fmla="*/ 1436348 h 1436997"/>
              <a:gd name="connsiteX17" fmla="*/ 192514 w 1269150"/>
              <a:gd name="connsiteY17" fmla="*/ 1382874 h 1436997"/>
              <a:gd name="connsiteX18" fmla="*/ 82893 w 1269150"/>
              <a:gd name="connsiteY18" fmla="*/ 1278600 h 1436997"/>
              <a:gd name="connsiteX19" fmla="*/ 32093 w 1269150"/>
              <a:gd name="connsiteY19" fmla="*/ 1131548 h 1436997"/>
              <a:gd name="connsiteX20" fmla="*/ 9 w 1269150"/>
              <a:gd name="connsiteY20" fmla="*/ 722474 h 1436997"/>
              <a:gd name="connsiteX0" fmla="*/ 9 w 1269150"/>
              <a:gd name="connsiteY0" fmla="*/ 722474 h 1436997"/>
              <a:gd name="connsiteX1" fmla="*/ 29419 w 1269150"/>
              <a:gd name="connsiteY1" fmla="*/ 310727 h 1436997"/>
              <a:gd name="connsiteX2" fmla="*/ 75273 w 1269150"/>
              <a:gd name="connsiteY2" fmla="*/ 166348 h 1436997"/>
              <a:gd name="connsiteX3" fmla="*/ 193283 w 1269150"/>
              <a:gd name="connsiteY3" fmla="*/ 52917 h 1436997"/>
              <a:gd name="connsiteX4" fmla="*/ 473251 w 1269150"/>
              <a:gd name="connsiteY4" fmla="*/ 579 h 1436997"/>
              <a:gd name="connsiteX5" fmla="*/ 948030 w 1269150"/>
              <a:gd name="connsiteY5" fmla="*/ 23506 h 1436997"/>
              <a:gd name="connsiteX6" fmla="*/ 1245946 w 1269150"/>
              <a:gd name="connsiteY6" fmla="*/ 579 h 1436997"/>
              <a:gd name="connsiteX7" fmla="*/ 1240598 w 1269150"/>
              <a:gd name="connsiteY7" fmla="*/ 51379 h 1436997"/>
              <a:gd name="connsiteX8" fmla="*/ 1168615 w 1269150"/>
              <a:gd name="connsiteY8" fmla="*/ 163674 h 1436997"/>
              <a:gd name="connsiteX9" fmla="*/ 1093546 w 1269150"/>
              <a:gd name="connsiteY9" fmla="*/ 310727 h 1436997"/>
              <a:gd name="connsiteX10" fmla="*/ 985364 w 1269150"/>
              <a:gd name="connsiteY10" fmla="*/ 717127 h 1436997"/>
              <a:gd name="connsiteX11" fmla="*/ 1093546 w 1269150"/>
              <a:gd name="connsiteY11" fmla="*/ 1134221 h 1436997"/>
              <a:gd name="connsiteX12" fmla="*/ 1173756 w 1269150"/>
              <a:gd name="connsiteY12" fmla="*/ 1275927 h 1436997"/>
              <a:gd name="connsiteX13" fmla="*/ 1245946 w 1269150"/>
              <a:gd name="connsiteY13" fmla="*/ 1380200 h 1436997"/>
              <a:gd name="connsiteX14" fmla="*/ 1240598 w 1269150"/>
              <a:gd name="connsiteY14" fmla="*/ 1436348 h 1436997"/>
              <a:gd name="connsiteX15" fmla="*/ 949167 w 1269150"/>
              <a:gd name="connsiteY15" fmla="*/ 1412285 h 1436997"/>
              <a:gd name="connsiteX16" fmla="*/ 473251 w 1269150"/>
              <a:gd name="connsiteY16" fmla="*/ 1436348 h 1436997"/>
              <a:gd name="connsiteX17" fmla="*/ 192514 w 1269150"/>
              <a:gd name="connsiteY17" fmla="*/ 1382874 h 1436997"/>
              <a:gd name="connsiteX18" fmla="*/ 82893 w 1269150"/>
              <a:gd name="connsiteY18" fmla="*/ 1278600 h 1436997"/>
              <a:gd name="connsiteX19" fmla="*/ 32093 w 1269150"/>
              <a:gd name="connsiteY19" fmla="*/ 1131548 h 1436997"/>
              <a:gd name="connsiteX20" fmla="*/ 9 w 1269150"/>
              <a:gd name="connsiteY20" fmla="*/ 722474 h 1436997"/>
              <a:gd name="connsiteX0" fmla="*/ 9 w 1269150"/>
              <a:gd name="connsiteY0" fmla="*/ 722474 h 1436997"/>
              <a:gd name="connsiteX1" fmla="*/ 29419 w 1269150"/>
              <a:gd name="connsiteY1" fmla="*/ 310727 h 1436997"/>
              <a:gd name="connsiteX2" fmla="*/ 75273 w 1269150"/>
              <a:gd name="connsiteY2" fmla="*/ 166348 h 1436997"/>
              <a:gd name="connsiteX3" fmla="*/ 193283 w 1269150"/>
              <a:gd name="connsiteY3" fmla="*/ 52917 h 1436997"/>
              <a:gd name="connsiteX4" fmla="*/ 473251 w 1269150"/>
              <a:gd name="connsiteY4" fmla="*/ 579 h 1436997"/>
              <a:gd name="connsiteX5" fmla="*/ 948030 w 1269150"/>
              <a:gd name="connsiteY5" fmla="*/ 23506 h 1436997"/>
              <a:gd name="connsiteX6" fmla="*/ 1245946 w 1269150"/>
              <a:gd name="connsiteY6" fmla="*/ 579 h 1436997"/>
              <a:gd name="connsiteX7" fmla="*/ 1240598 w 1269150"/>
              <a:gd name="connsiteY7" fmla="*/ 51379 h 1436997"/>
              <a:gd name="connsiteX8" fmla="*/ 1168615 w 1269150"/>
              <a:gd name="connsiteY8" fmla="*/ 163674 h 1436997"/>
              <a:gd name="connsiteX9" fmla="*/ 1093546 w 1269150"/>
              <a:gd name="connsiteY9" fmla="*/ 310727 h 1436997"/>
              <a:gd name="connsiteX10" fmla="*/ 985364 w 1269150"/>
              <a:gd name="connsiteY10" fmla="*/ 717127 h 1436997"/>
              <a:gd name="connsiteX11" fmla="*/ 1093546 w 1269150"/>
              <a:gd name="connsiteY11" fmla="*/ 1134221 h 1436997"/>
              <a:gd name="connsiteX12" fmla="*/ 1173756 w 1269150"/>
              <a:gd name="connsiteY12" fmla="*/ 1275927 h 1436997"/>
              <a:gd name="connsiteX13" fmla="*/ 1245946 w 1269150"/>
              <a:gd name="connsiteY13" fmla="*/ 1380200 h 1436997"/>
              <a:gd name="connsiteX14" fmla="*/ 1240598 w 1269150"/>
              <a:gd name="connsiteY14" fmla="*/ 1436348 h 1436997"/>
              <a:gd name="connsiteX15" fmla="*/ 949167 w 1269150"/>
              <a:gd name="connsiteY15" fmla="*/ 1412285 h 1436997"/>
              <a:gd name="connsiteX16" fmla="*/ 473251 w 1269150"/>
              <a:gd name="connsiteY16" fmla="*/ 1436348 h 1436997"/>
              <a:gd name="connsiteX17" fmla="*/ 192514 w 1269150"/>
              <a:gd name="connsiteY17" fmla="*/ 1382874 h 1436997"/>
              <a:gd name="connsiteX18" fmla="*/ 82893 w 1269150"/>
              <a:gd name="connsiteY18" fmla="*/ 1278600 h 1436997"/>
              <a:gd name="connsiteX19" fmla="*/ 32093 w 1269150"/>
              <a:gd name="connsiteY19" fmla="*/ 1131548 h 1436997"/>
              <a:gd name="connsiteX20" fmla="*/ 9 w 1269150"/>
              <a:gd name="connsiteY20" fmla="*/ 722474 h 1436997"/>
              <a:gd name="connsiteX0" fmla="*/ 18 w 1269159"/>
              <a:gd name="connsiteY0" fmla="*/ 722474 h 1436997"/>
              <a:gd name="connsiteX1" fmla="*/ 29428 w 1269159"/>
              <a:gd name="connsiteY1" fmla="*/ 310727 h 1436997"/>
              <a:gd name="connsiteX2" fmla="*/ 75282 w 1269159"/>
              <a:gd name="connsiteY2" fmla="*/ 166348 h 1436997"/>
              <a:gd name="connsiteX3" fmla="*/ 193292 w 1269159"/>
              <a:gd name="connsiteY3" fmla="*/ 52917 h 1436997"/>
              <a:gd name="connsiteX4" fmla="*/ 473260 w 1269159"/>
              <a:gd name="connsiteY4" fmla="*/ 579 h 1436997"/>
              <a:gd name="connsiteX5" fmla="*/ 948039 w 1269159"/>
              <a:gd name="connsiteY5" fmla="*/ 23506 h 1436997"/>
              <a:gd name="connsiteX6" fmla="*/ 1245955 w 1269159"/>
              <a:gd name="connsiteY6" fmla="*/ 579 h 1436997"/>
              <a:gd name="connsiteX7" fmla="*/ 1240607 w 1269159"/>
              <a:gd name="connsiteY7" fmla="*/ 51379 h 1436997"/>
              <a:gd name="connsiteX8" fmla="*/ 1168624 w 1269159"/>
              <a:gd name="connsiteY8" fmla="*/ 163674 h 1436997"/>
              <a:gd name="connsiteX9" fmla="*/ 1093555 w 1269159"/>
              <a:gd name="connsiteY9" fmla="*/ 310727 h 1436997"/>
              <a:gd name="connsiteX10" fmla="*/ 985373 w 1269159"/>
              <a:gd name="connsiteY10" fmla="*/ 717127 h 1436997"/>
              <a:gd name="connsiteX11" fmla="*/ 1093555 w 1269159"/>
              <a:gd name="connsiteY11" fmla="*/ 1134221 h 1436997"/>
              <a:gd name="connsiteX12" fmla="*/ 1173765 w 1269159"/>
              <a:gd name="connsiteY12" fmla="*/ 1275927 h 1436997"/>
              <a:gd name="connsiteX13" fmla="*/ 1245955 w 1269159"/>
              <a:gd name="connsiteY13" fmla="*/ 1380200 h 1436997"/>
              <a:gd name="connsiteX14" fmla="*/ 1240607 w 1269159"/>
              <a:gd name="connsiteY14" fmla="*/ 1436348 h 1436997"/>
              <a:gd name="connsiteX15" fmla="*/ 949176 w 1269159"/>
              <a:gd name="connsiteY15" fmla="*/ 1412285 h 1436997"/>
              <a:gd name="connsiteX16" fmla="*/ 473260 w 1269159"/>
              <a:gd name="connsiteY16" fmla="*/ 1436348 h 1436997"/>
              <a:gd name="connsiteX17" fmla="*/ 192523 w 1269159"/>
              <a:gd name="connsiteY17" fmla="*/ 1382874 h 1436997"/>
              <a:gd name="connsiteX18" fmla="*/ 82902 w 1269159"/>
              <a:gd name="connsiteY18" fmla="*/ 1278600 h 1436997"/>
              <a:gd name="connsiteX19" fmla="*/ 32102 w 1269159"/>
              <a:gd name="connsiteY19" fmla="*/ 1131548 h 1436997"/>
              <a:gd name="connsiteX20" fmla="*/ 18 w 1269159"/>
              <a:gd name="connsiteY20" fmla="*/ 722474 h 1436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269159" h="1436997">
                <a:moveTo>
                  <a:pt x="18" y="722474"/>
                </a:moveTo>
                <a:cubicBezTo>
                  <a:pt x="-428" y="585671"/>
                  <a:pt x="7114" y="407323"/>
                  <a:pt x="29428" y="310727"/>
                </a:cubicBezTo>
                <a:cubicBezTo>
                  <a:pt x="51742" y="214131"/>
                  <a:pt x="47971" y="209316"/>
                  <a:pt x="75282" y="166348"/>
                </a:cubicBezTo>
                <a:cubicBezTo>
                  <a:pt x="102593" y="123380"/>
                  <a:pt x="136731" y="82499"/>
                  <a:pt x="193292" y="52917"/>
                </a:cubicBezTo>
                <a:cubicBezTo>
                  <a:pt x="249853" y="23335"/>
                  <a:pt x="347469" y="5481"/>
                  <a:pt x="473260" y="579"/>
                </a:cubicBezTo>
                <a:cubicBezTo>
                  <a:pt x="599051" y="-4323"/>
                  <a:pt x="819257" y="23506"/>
                  <a:pt x="948039" y="23506"/>
                </a:cubicBezTo>
                <a:cubicBezTo>
                  <a:pt x="1076821" y="23506"/>
                  <a:pt x="1197194" y="-4066"/>
                  <a:pt x="1245955" y="579"/>
                </a:cubicBezTo>
                <a:cubicBezTo>
                  <a:pt x="1294716" y="5224"/>
                  <a:pt x="1253495" y="24197"/>
                  <a:pt x="1240607" y="51379"/>
                </a:cubicBezTo>
                <a:cubicBezTo>
                  <a:pt x="1227719" y="78561"/>
                  <a:pt x="1193133" y="120449"/>
                  <a:pt x="1168624" y="163674"/>
                </a:cubicBezTo>
                <a:cubicBezTo>
                  <a:pt x="1144115" y="206899"/>
                  <a:pt x="1133866" y="216531"/>
                  <a:pt x="1093555" y="310727"/>
                </a:cubicBezTo>
                <a:cubicBezTo>
                  <a:pt x="1053244" y="404923"/>
                  <a:pt x="985373" y="579878"/>
                  <a:pt x="985373" y="717127"/>
                </a:cubicBezTo>
                <a:cubicBezTo>
                  <a:pt x="985373" y="854376"/>
                  <a:pt x="1062156" y="1041088"/>
                  <a:pt x="1093555" y="1134221"/>
                </a:cubicBezTo>
                <a:cubicBezTo>
                  <a:pt x="1124954" y="1227354"/>
                  <a:pt x="1148365" y="1234931"/>
                  <a:pt x="1173765" y="1275927"/>
                </a:cubicBezTo>
                <a:cubicBezTo>
                  <a:pt x="1199165" y="1316924"/>
                  <a:pt x="1234815" y="1353463"/>
                  <a:pt x="1245955" y="1380200"/>
                </a:cubicBezTo>
                <a:cubicBezTo>
                  <a:pt x="1257095" y="1406937"/>
                  <a:pt x="1290070" y="1431001"/>
                  <a:pt x="1240607" y="1436348"/>
                </a:cubicBezTo>
                <a:cubicBezTo>
                  <a:pt x="1191144" y="1441696"/>
                  <a:pt x="1077067" y="1412285"/>
                  <a:pt x="949176" y="1412285"/>
                </a:cubicBezTo>
                <a:cubicBezTo>
                  <a:pt x="821285" y="1412285"/>
                  <a:pt x="599369" y="1441250"/>
                  <a:pt x="473260" y="1436348"/>
                </a:cubicBezTo>
                <a:cubicBezTo>
                  <a:pt x="347151" y="1431446"/>
                  <a:pt x="257583" y="1409165"/>
                  <a:pt x="192523" y="1382874"/>
                </a:cubicBezTo>
                <a:cubicBezTo>
                  <a:pt x="127463" y="1356583"/>
                  <a:pt x="109639" y="1320488"/>
                  <a:pt x="82902" y="1278600"/>
                </a:cubicBezTo>
                <a:cubicBezTo>
                  <a:pt x="56165" y="1236712"/>
                  <a:pt x="45471" y="1224681"/>
                  <a:pt x="32102" y="1131548"/>
                </a:cubicBezTo>
                <a:cubicBezTo>
                  <a:pt x="18734" y="1038415"/>
                  <a:pt x="464" y="859277"/>
                  <a:pt x="18" y="722474"/>
                </a:cubicBezTo>
                <a:close/>
              </a:path>
            </a:pathLst>
          </a:custGeom>
          <a:no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280" name="CasellaDiTesto 279">
            <a:extLst>
              <a:ext uri="{FF2B5EF4-FFF2-40B4-BE49-F238E27FC236}">
                <a16:creationId xmlns:a16="http://schemas.microsoft.com/office/drawing/2014/main" id="{998AE1CE-E488-4186-832E-03804E4895C5}"/>
              </a:ext>
            </a:extLst>
          </p:cNvPr>
          <p:cNvSpPr txBox="1"/>
          <p:nvPr/>
        </p:nvSpPr>
        <p:spPr>
          <a:xfrm>
            <a:off x="10110092" y="2690690"/>
            <a:ext cx="288000" cy="144000"/>
          </a:xfrm>
          <a:prstGeom prst="rect">
            <a:avLst/>
          </a:prstGeom>
          <a:noFill/>
        </p:spPr>
        <p:txBody>
          <a:bodyPr wrap="square" rtlCol="0">
            <a:spAutoFit/>
          </a:bodyPr>
          <a:lstStyle/>
          <a:p>
            <a:r>
              <a:rPr lang="it-IT" sz="800" dirty="0">
                <a:solidFill>
                  <a:srgbClr val="FF0000"/>
                </a:solidFill>
              </a:rPr>
              <a:t>6’’</a:t>
            </a:r>
          </a:p>
        </p:txBody>
      </p:sp>
      <p:sp>
        <p:nvSpPr>
          <p:cNvPr id="281" name="CasellaDiTesto 280">
            <a:extLst>
              <a:ext uri="{FF2B5EF4-FFF2-40B4-BE49-F238E27FC236}">
                <a16:creationId xmlns:a16="http://schemas.microsoft.com/office/drawing/2014/main" id="{E4CCFB02-1178-4F3F-BA8F-2E57E0443011}"/>
              </a:ext>
            </a:extLst>
          </p:cNvPr>
          <p:cNvSpPr txBox="1"/>
          <p:nvPr/>
        </p:nvSpPr>
        <p:spPr>
          <a:xfrm>
            <a:off x="10124109" y="1167454"/>
            <a:ext cx="288000" cy="144000"/>
          </a:xfrm>
          <a:prstGeom prst="rect">
            <a:avLst/>
          </a:prstGeom>
          <a:noFill/>
          <a:ln>
            <a:noFill/>
          </a:ln>
        </p:spPr>
        <p:txBody>
          <a:bodyPr wrap="square" rtlCol="0">
            <a:spAutoFit/>
          </a:bodyPr>
          <a:lstStyle/>
          <a:p>
            <a:r>
              <a:rPr lang="it-IT" sz="800" dirty="0">
                <a:solidFill>
                  <a:srgbClr val="FF0000"/>
                </a:solidFill>
              </a:rPr>
              <a:t>6’’</a:t>
            </a:r>
          </a:p>
        </p:txBody>
      </p:sp>
      <p:sp>
        <p:nvSpPr>
          <p:cNvPr id="284" name="CasellaDiTesto 283">
            <a:extLst>
              <a:ext uri="{FF2B5EF4-FFF2-40B4-BE49-F238E27FC236}">
                <a16:creationId xmlns:a16="http://schemas.microsoft.com/office/drawing/2014/main" id="{5E4F4E1A-5E3D-4EC4-BA71-618A43502167}"/>
              </a:ext>
            </a:extLst>
          </p:cNvPr>
          <p:cNvSpPr txBox="1"/>
          <p:nvPr/>
        </p:nvSpPr>
        <p:spPr>
          <a:xfrm>
            <a:off x="0" y="411035"/>
            <a:ext cx="4202386" cy="923330"/>
          </a:xfrm>
          <a:prstGeom prst="rect">
            <a:avLst/>
          </a:prstGeom>
          <a:noFill/>
        </p:spPr>
        <p:txBody>
          <a:bodyPr wrap="square" rtlCol="0">
            <a:spAutoFit/>
          </a:bodyPr>
          <a:lstStyle/>
          <a:p>
            <a:r>
              <a:rPr lang="it-IT" dirty="0"/>
              <a:t>Applichiamo la procedura descritta in precedenza per  ricercare la curva di compenetrazione tra:</a:t>
            </a:r>
          </a:p>
        </p:txBody>
      </p:sp>
      <p:sp>
        <p:nvSpPr>
          <p:cNvPr id="286" name="CasellaDiTesto 285">
            <a:extLst>
              <a:ext uri="{FF2B5EF4-FFF2-40B4-BE49-F238E27FC236}">
                <a16:creationId xmlns:a16="http://schemas.microsoft.com/office/drawing/2014/main" id="{818B4D59-3C5C-43A3-98A9-9FECA2D9CA63}"/>
              </a:ext>
            </a:extLst>
          </p:cNvPr>
          <p:cNvSpPr txBox="1"/>
          <p:nvPr/>
        </p:nvSpPr>
        <p:spPr>
          <a:xfrm>
            <a:off x="-26173" y="2609173"/>
            <a:ext cx="4567695" cy="646331"/>
          </a:xfrm>
          <a:prstGeom prst="rect">
            <a:avLst/>
          </a:prstGeom>
          <a:noFill/>
        </p:spPr>
        <p:txBody>
          <a:bodyPr wrap="square" rtlCol="0">
            <a:spAutoFit/>
          </a:bodyPr>
          <a:lstStyle/>
          <a:p>
            <a:r>
              <a:rPr lang="it-IT" dirty="0"/>
              <a:t>Per semplicità indichiamo i piani come:</a:t>
            </a:r>
          </a:p>
          <a:p>
            <a:r>
              <a:rPr lang="it-IT" dirty="0"/>
              <a:t> </a:t>
            </a:r>
            <a:r>
              <a:rPr lang="it-IT" dirty="0">
                <a:solidFill>
                  <a:srgbClr val="FF0000"/>
                </a:solidFill>
                <a:latin typeface="Symbol" panose="05050102010706020507" pitchFamily="18" charset="2"/>
              </a:rPr>
              <a:t>a</a:t>
            </a:r>
            <a:r>
              <a:rPr lang="it-IT" baseline="-25000" dirty="0">
                <a:solidFill>
                  <a:srgbClr val="FF0000"/>
                </a:solidFill>
              </a:rPr>
              <a:t>1</a:t>
            </a:r>
            <a:r>
              <a:rPr lang="it-IT" dirty="0"/>
              <a:t>, </a:t>
            </a:r>
            <a:r>
              <a:rPr lang="it-IT" dirty="0">
                <a:solidFill>
                  <a:srgbClr val="FF0000"/>
                </a:solidFill>
                <a:latin typeface="Symbol" panose="05050102010706020507" pitchFamily="18" charset="2"/>
              </a:rPr>
              <a:t>a</a:t>
            </a:r>
            <a:r>
              <a:rPr lang="it-IT" baseline="-25000" dirty="0">
                <a:solidFill>
                  <a:srgbClr val="FF0000"/>
                </a:solidFill>
              </a:rPr>
              <a:t>2</a:t>
            </a:r>
            <a:r>
              <a:rPr lang="it-IT" dirty="0"/>
              <a:t>, </a:t>
            </a:r>
            <a:r>
              <a:rPr lang="it-IT" dirty="0">
                <a:solidFill>
                  <a:srgbClr val="FF0000"/>
                </a:solidFill>
                <a:latin typeface="Symbol" panose="05050102010706020507" pitchFamily="18" charset="2"/>
              </a:rPr>
              <a:t>a</a:t>
            </a:r>
            <a:r>
              <a:rPr lang="it-IT" baseline="-25000" dirty="0">
                <a:solidFill>
                  <a:srgbClr val="FF0000"/>
                </a:solidFill>
              </a:rPr>
              <a:t>3</a:t>
            </a:r>
            <a:r>
              <a:rPr lang="it-IT" dirty="0"/>
              <a:t>, </a:t>
            </a:r>
            <a:r>
              <a:rPr lang="it-IT" dirty="0">
                <a:solidFill>
                  <a:srgbClr val="FF0000"/>
                </a:solidFill>
                <a:latin typeface="Symbol" panose="05050102010706020507" pitchFamily="18" charset="2"/>
              </a:rPr>
              <a:t>a</a:t>
            </a:r>
            <a:r>
              <a:rPr lang="it-IT" baseline="-25000" dirty="0">
                <a:solidFill>
                  <a:srgbClr val="FF0000"/>
                </a:solidFill>
              </a:rPr>
              <a:t>4</a:t>
            </a:r>
            <a:r>
              <a:rPr lang="it-IT" dirty="0"/>
              <a:t>, </a:t>
            </a:r>
            <a:r>
              <a:rPr lang="it-IT" dirty="0">
                <a:solidFill>
                  <a:srgbClr val="FF0000"/>
                </a:solidFill>
                <a:latin typeface="Symbol" panose="05050102010706020507" pitchFamily="18" charset="2"/>
              </a:rPr>
              <a:t>a</a:t>
            </a:r>
            <a:r>
              <a:rPr lang="it-IT" baseline="-25000" dirty="0">
                <a:solidFill>
                  <a:srgbClr val="FF0000"/>
                </a:solidFill>
              </a:rPr>
              <a:t>5</a:t>
            </a:r>
            <a:r>
              <a:rPr lang="it-IT" dirty="0"/>
              <a:t>, </a:t>
            </a:r>
            <a:r>
              <a:rPr lang="it-IT" dirty="0">
                <a:solidFill>
                  <a:srgbClr val="FF0000"/>
                </a:solidFill>
                <a:latin typeface="Symbol" panose="05050102010706020507" pitchFamily="18" charset="2"/>
              </a:rPr>
              <a:t>a</a:t>
            </a:r>
            <a:r>
              <a:rPr lang="it-IT" baseline="-25000" dirty="0">
                <a:solidFill>
                  <a:srgbClr val="FF0000"/>
                </a:solidFill>
              </a:rPr>
              <a:t>6</a:t>
            </a:r>
          </a:p>
        </p:txBody>
      </p:sp>
      <p:sp>
        <p:nvSpPr>
          <p:cNvPr id="287" name="CasellaDiTesto 286">
            <a:extLst>
              <a:ext uri="{FF2B5EF4-FFF2-40B4-BE49-F238E27FC236}">
                <a16:creationId xmlns:a16="http://schemas.microsoft.com/office/drawing/2014/main" id="{E934C014-F16D-4F56-A77F-8C86F2FDECAA}"/>
              </a:ext>
            </a:extLst>
          </p:cNvPr>
          <p:cNvSpPr txBox="1"/>
          <p:nvPr/>
        </p:nvSpPr>
        <p:spPr>
          <a:xfrm>
            <a:off x="12269" y="1872543"/>
            <a:ext cx="4989789" cy="646331"/>
          </a:xfrm>
          <a:prstGeom prst="rect">
            <a:avLst/>
          </a:prstGeom>
          <a:noFill/>
        </p:spPr>
        <p:txBody>
          <a:bodyPr wrap="square">
            <a:spAutoFit/>
          </a:bodyPr>
          <a:lstStyle/>
          <a:p>
            <a:r>
              <a:rPr lang="it-IT" dirty="0">
                <a:solidFill>
                  <a:srgbClr val="00B050"/>
                </a:solidFill>
              </a:rPr>
              <a:t>superficie laterale interna della corona del cilindro verde</a:t>
            </a:r>
          </a:p>
        </p:txBody>
      </p:sp>
      <p:sp>
        <p:nvSpPr>
          <p:cNvPr id="288" name="CasellaDiTesto 287">
            <a:extLst>
              <a:ext uri="{FF2B5EF4-FFF2-40B4-BE49-F238E27FC236}">
                <a16:creationId xmlns:a16="http://schemas.microsoft.com/office/drawing/2014/main" id="{EE17766A-117D-4079-B7D5-4359AEE88454}"/>
              </a:ext>
            </a:extLst>
          </p:cNvPr>
          <p:cNvSpPr txBox="1"/>
          <p:nvPr/>
        </p:nvSpPr>
        <p:spPr>
          <a:xfrm>
            <a:off x="17790" y="1506165"/>
            <a:ext cx="4883566" cy="369332"/>
          </a:xfrm>
          <a:prstGeom prst="rect">
            <a:avLst/>
          </a:prstGeom>
          <a:noFill/>
          <a:ln>
            <a:noFill/>
          </a:ln>
        </p:spPr>
        <p:txBody>
          <a:bodyPr wrap="square" rtlCol="0">
            <a:spAutoFit/>
          </a:bodyPr>
          <a:lstStyle/>
          <a:p>
            <a:r>
              <a:rPr lang="it-IT" dirty="0">
                <a:solidFill>
                  <a:srgbClr val="00B0F0"/>
                </a:solidFill>
              </a:rPr>
              <a:t>superficie laterale esterna del cilindro blu</a:t>
            </a:r>
          </a:p>
        </p:txBody>
      </p:sp>
      <p:cxnSp>
        <p:nvCxnSpPr>
          <p:cNvPr id="351" name="Connettore diritto 350">
            <a:extLst>
              <a:ext uri="{FF2B5EF4-FFF2-40B4-BE49-F238E27FC236}">
                <a16:creationId xmlns:a16="http://schemas.microsoft.com/office/drawing/2014/main" id="{D3AE4D69-EF22-4396-BD18-F8246E2F015A}"/>
              </a:ext>
            </a:extLst>
          </p:cNvPr>
          <p:cNvCxnSpPr>
            <a:cxnSpLocks/>
          </p:cNvCxnSpPr>
          <p:nvPr/>
        </p:nvCxnSpPr>
        <p:spPr>
          <a:xfrm>
            <a:off x="5015468" y="3342348"/>
            <a:ext cx="2190208" cy="1265163"/>
          </a:xfrm>
          <a:prstGeom prst="line">
            <a:avLst/>
          </a:prstGeom>
          <a:ln w="3175">
            <a:solidFill>
              <a:srgbClr val="00B050"/>
            </a:solidFill>
            <a:prstDash val="lgDash"/>
          </a:ln>
        </p:spPr>
        <p:style>
          <a:lnRef idx="1">
            <a:schemeClr val="accent1"/>
          </a:lnRef>
          <a:fillRef idx="0">
            <a:schemeClr val="accent1"/>
          </a:fillRef>
          <a:effectRef idx="0">
            <a:schemeClr val="accent1"/>
          </a:effectRef>
          <a:fontRef idx="minor">
            <a:schemeClr val="tx1"/>
          </a:fontRef>
        </p:style>
      </p:cxnSp>
      <p:cxnSp>
        <p:nvCxnSpPr>
          <p:cNvPr id="352" name="Connettore diritto 351">
            <a:extLst>
              <a:ext uri="{FF2B5EF4-FFF2-40B4-BE49-F238E27FC236}">
                <a16:creationId xmlns:a16="http://schemas.microsoft.com/office/drawing/2014/main" id="{FD422C2C-C979-4DC2-916F-E0BF671B72A8}"/>
              </a:ext>
            </a:extLst>
          </p:cNvPr>
          <p:cNvCxnSpPr>
            <a:cxnSpLocks/>
          </p:cNvCxnSpPr>
          <p:nvPr/>
        </p:nvCxnSpPr>
        <p:spPr>
          <a:xfrm>
            <a:off x="5639820" y="2251175"/>
            <a:ext cx="2187321" cy="1263495"/>
          </a:xfrm>
          <a:prstGeom prst="line">
            <a:avLst/>
          </a:prstGeom>
          <a:ln w="3175">
            <a:solidFill>
              <a:srgbClr val="00B050"/>
            </a:solidFill>
            <a:prstDash val="lgDash"/>
          </a:ln>
        </p:spPr>
        <p:style>
          <a:lnRef idx="1">
            <a:schemeClr val="accent1"/>
          </a:lnRef>
          <a:fillRef idx="0">
            <a:schemeClr val="accent1"/>
          </a:fillRef>
          <a:effectRef idx="0">
            <a:schemeClr val="accent1"/>
          </a:effectRef>
          <a:fontRef idx="minor">
            <a:schemeClr val="tx1"/>
          </a:fontRef>
        </p:style>
      </p:cxnSp>
      <p:cxnSp>
        <p:nvCxnSpPr>
          <p:cNvPr id="373" name="Connettore diritto 372">
            <a:extLst>
              <a:ext uri="{FF2B5EF4-FFF2-40B4-BE49-F238E27FC236}">
                <a16:creationId xmlns:a16="http://schemas.microsoft.com/office/drawing/2014/main" id="{8A27F05A-E200-4663-AED6-56BC2274B060}"/>
              </a:ext>
            </a:extLst>
          </p:cNvPr>
          <p:cNvCxnSpPr>
            <a:cxnSpLocks/>
          </p:cNvCxnSpPr>
          <p:nvPr/>
        </p:nvCxnSpPr>
        <p:spPr>
          <a:xfrm>
            <a:off x="5904414" y="3288514"/>
            <a:ext cx="5387228" cy="3111907"/>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4" name="Connettore diritto 373">
            <a:extLst>
              <a:ext uri="{FF2B5EF4-FFF2-40B4-BE49-F238E27FC236}">
                <a16:creationId xmlns:a16="http://schemas.microsoft.com/office/drawing/2014/main" id="{E74887DB-3361-4E95-82D8-9769541718D9}"/>
              </a:ext>
            </a:extLst>
          </p:cNvPr>
          <p:cNvCxnSpPr>
            <a:cxnSpLocks/>
          </p:cNvCxnSpPr>
          <p:nvPr/>
        </p:nvCxnSpPr>
        <p:spPr>
          <a:xfrm>
            <a:off x="5892669" y="3130453"/>
            <a:ext cx="5447069" cy="3146474"/>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5" name="Connettore diritto 374">
            <a:extLst>
              <a:ext uri="{FF2B5EF4-FFF2-40B4-BE49-F238E27FC236}">
                <a16:creationId xmlns:a16="http://schemas.microsoft.com/office/drawing/2014/main" id="{6A411BE2-6500-47B6-A675-A5B83F432628}"/>
              </a:ext>
            </a:extLst>
          </p:cNvPr>
          <p:cNvCxnSpPr>
            <a:cxnSpLocks/>
          </p:cNvCxnSpPr>
          <p:nvPr/>
        </p:nvCxnSpPr>
        <p:spPr>
          <a:xfrm>
            <a:off x="5919028" y="2931255"/>
            <a:ext cx="5526383" cy="3192286"/>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7" name="Connettore diritto 376">
            <a:extLst>
              <a:ext uri="{FF2B5EF4-FFF2-40B4-BE49-F238E27FC236}">
                <a16:creationId xmlns:a16="http://schemas.microsoft.com/office/drawing/2014/main" id="{A9CA8C07-4140-4FCA-AD2D-4E7C36A49143}"/>
              </a:ext>
            </a:extLst>
          </p:cNvPr>
          <p:cNvCxnSpPr>
            <a:cxnSpLocks/>
          </p:cNvCxnSpPr>
          <p:nvPr/>
        </p:nvCxnSpPr>
        <p:spPr>
          <a:xfrm flipH="1" flipV="1">
            <a:off x="5988398" y="2660974"/>
            <a:ext cx="5656994" cy="3267729"/>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99" name="Connettore diritto 398">
            <a:extLst>
              <a:ext uri="{FF2B5EF4-FFF2-40B4-BE49-F238E27FC236}">
                <a16:creationId xmlns:a16="http://schemas.microsoft.com/office/drawing/2014/main" id="{D0B53060-530D-423E-A1CE-3A3FC26710EC}"/>
              </a:ext>
            </a:extLst>
          </p:cNvPr>
          <p:cNvCxnSpPr>
            <a:cxnSpLocks/>
          </p:cNvCxnSpPr>
          <p:nvPr/>
        </p:nvCxnSpPr>
        <p:spPr>
          <a:xfrm>
            <a:off x="6118925" y="2527907"/>
            <a:ext cx="5665075" cy="3272401"/>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15" name="Connettore diritto 414">
            <a:extLst>
              <a:ext uri="{FF2B5EF4-FFF2-40B4-BE49-F238E27FC236}">
                <a16:creationId xmlns:a16="http://schemas.microsoft.com/office/drawing/2014/main" id="{8A849700-25E1-4BC1-9640-9D0D0DEA4D20}"/>
              </a:ext>
            </a:extLst>
          </p:cNvPr>
          <p:cNvCxnSpPr>
            <a:cxnSpLocks/>
          </p:cNvCxnSpPr>
          <p:nvPr/>
        </p:nvCxnSpPr>
        <p:spPr>
          <a:xfrm>
            <a:off x="7427798" y="1024670"/>
            <a:ext cx="0" cy="2263844"/>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16" name="Connettore diritto 415">
            <a:extLst>
              <a:ext uri="{FF2B5EF4-FFF2-40B4-BE49-F238E27FC236}">
                <a16:creationId xmlns:a16="http://schemas.microsoft.com/office/drawing/2014/main" id="{E6509E90-E1E3-4451-BA11-58A38D9BD698}"/>
              </a:ext>
            </a:extLst>
          </p:cNvPr>
          <p:cNvCxnSpPr>
            <a:cxnSpLocks/>
          </p:cNvCxnSpPr>
          <p:nvPr/>
        </p:nvCxnSpPr>
        <p:spPr>
          <a:xfrm>
            <a:off x="5633655" y="590204"/>
            <a:ext cx="0" cy="2699704"/>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19" name="Connettore diritto 418">
            <a:extLst>
              <a:ext uri="{FF2B5EF4-FFF2-40B4-BE49-F238E27FC236}">
                <a16:creationId xmlns:a16="http://schemas.microsoft.com/office/drawing/2014/main" id="{ED5C01D3-BC52-483E-951A-B0F1A0C44267}"/>
              </a:ext>
            </a:extLst>
          </p:cNvPr>
          <p:cNvCxnSpPr>
            <a:cxnSpLocks/>
          </p:cNvCxnSpPr>
          <p:nvPr/>
        </p:nvCxnSpPr>
        <p:spPr>
          <a:xfrm>
            <a:off x="5904414" y="801964"/>
            <a:ext cx="0" cy="2485378"/>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20" name="Connettore diritto 419">
            <a:extLst>
              <a:ext uri="{FF2B5EF4-FFF2-40B4-BE49-F238E27FC236}">
                <a16:creationId xmlns:a16="http://schemas.microsoft.com/office/drawing/2014/main" id="{F4207507-6C95-43CA-B1C4-092EC7C3BF5F}"/>
              </a:ext>
            </a:extLst>
          </p:cNvPr>
          <p:cNvCxnSpPr/>
          <p:nvPr/>
        </p:nvCxnSpPr>
        <p:spPr>
          <a:xfrm>
            <a:off x="6157577" y="1094825"/>
            <a:ext cx="0" cy="2188478"/>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21" name="Connettore diritto 420">
            <a:extLst>
              <a:ext uri="{FF2B5EF4-FFF2-40B4-BE49-F238E27FC236}">
                <a16:creationId xmlns:a16="http://schemas.microsoft.com/office/drawing/2014/main" id="{B74E71A9-A5A7-4526-8A6F-8FABC1448279}"/>
              </a:ext>
            </a:extLst>
          </p:cNvPr>
          <p:cNvCxnSpPr>
            <a:cxnSpLocks/>
          </p:cNvCxnSpPr>
          <p:nvPr/>
        </p:nvCxnSpPr>
        <p:spPr>
          <a:xfrm>
            <a:off x="6528932" y="1323132"/>
            <a:ext cx="0" cy="1965382"/>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22" name="Connettore diritto 421">
            <a:extLst>
              <a:ext uri="{FF2B5EF4-FFF2-40B4-BE49-F238E27FC236}">
                <a16:creationId xmlns:a16="http://schemas.microsoft.com/office/drawing/2014/main" id="{F8224CC0-59AA-4D1E-B2D0-6A9B8B79F24A}"/>
              </a:ext>
            </a:extLst>
          </p:cNvPr>
          <p:cNvCxnSpPr>
            <a:cxnSpLocks/>
          </p:cNvCxnSpPr>
          <p:nvPr/>
        </p:nvCxnSpPr>
        <p:spPr>
          <a:xfrm>
            <a:off x="7071327" y="1493713"/>
            <a:ext cx="0" cy="1793586"/>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sp>
        <p:nvSpPr>
          <p:cNvPr id="423" name="CasellaDiTesto 422">
            <a:extLst>
              <a:ext uri="{FF2B5EF4-FFF2-40B4-BE49-F238E27FC236}">
                <a16:creationId xmlns:a16="http://schemas.microsoft.com/office/drawing/2014/main" id="{D673B373-35E3-4FC5-86F4-15C056E25042}"/>
              </a:ext>
            </a:extLst>
          </p:cNvPr>
          <p:cNvSpPr txBox="1"/>
          <p:nvPr/>
        </p:nvSpPr>
        <p:spPr>
          <a:xfrm>
            <a:off x="11090036" y="6352567"/>
            <a:ext cx="648000" cy="307777"/>
          </a:xfrm>
          <a:prstGeom prst="rect">
            <a:avLst/>
          </a:prstGeom>
          <a:noFill/>
        </p:spPr>
        <p:txBody>
          <a:bodyPr wrap="square" rtlCol="0">
            <a:spAutoFit/>
          </a:bodyPr>
          <a:lstStyle/>
          <a:p>
            <a:r>
              <a:rPr lang="it-IT" sz="1400" dirty="0">
                <a:solidFill>
                  <a:srgbClr val="FF0000"/>
                </a:solidFill>
                <a:latin typeface="Symbol" panose="05050102010706020507" pitchFamily="18" charset="2"/>
              </a:rPr>
              <a:t>a</a:t>
            </a:r>
            <a:r>
              <a:rPr lang="it-IT" sz="1400" baseline="-25000" dirty="0">
                <a:solidFill>
                  <a:srgbClr val="FF0000"/>
                </a:solidFill>
              </a:rPr>
              <a:t>1</a:t>
            </a:r>
          </a:p>
        </p:txBody>
      </p:sp>
      <p:sp>
        <p:nvSpPr>
          <p:cNvPr id="424" name="CasellaDiTesto 423">
            <a:extLst>
              <a:ext uri="{FF2B5EF4-FFF2-40B4-BE49-F238E27FC236}">
                <a16:creationId xmlns:a16="http://schemas.microsoft.com/office/drawing/2014/main" id="{F653564A-E3C7-4271-A155-0666702690D8}"/>
              </a:ext>
            </a:extLst>
          </p:cNvPr>
          <p:cNvSpPr txBox="1"/>
          <p:nvPr/>
        </p:nvSpPr>
        <p:spPr>
          <a:xfrm>
            <a:off x="11170902" y="6242822"/>
            <a:ext cx="648000" cy="307777"/>
          </a:xfrm>
          <a:prstGeom prst="rect">
            <a:avLst/>
          </a:prstGeom>
          <a:noFill/>
        </p:spPr>
        <p:txBody>
          <a:bodyPr wrap="square" rtlCol="0">
            <a:spAutoFit/>
          </a:bodyPr>
          <a:lstStyle/>
          <a:p>
            <a:r>
              <a:rPr lang="it-IT" sz="1400" dirty="0">
                <a:solidFill>
                  <a:srgbClr val="FF0000"/>
                </a:solidFill>
                <a:latin typeface="Symbol" panose="05050102010706020507" pitchFamily="18" charset="2"/>
              </a:rPr>
              <a:t>a</a:t>
            </a:r>
            <a:r>
              <a:rPr lang="it-IT" sz="1400" baseline="-25000" dirty="0">
                <a:solidFill>
                  <a:srgbClr val="FF0000"/>
                </a:solidFill>
              </a:rPr>
              <a:t>2</a:t>
            </a:r>
          </a:p>
        </p:txBody>
      </p:sp>
      <p:sp>
        <p:nvSpPr>
          <p:cNvPr id="425" name="CasellaDiTesto 424">
            <a:extLst>
              <a:ext uri="{FF2B5EF4-FFF2-40B4-BE49-F238E27FC236}">
                <a16:creationId xmlns:a16="http://schemas.microsoft.com/office/drawing/2014/main" id="{EA81A5F2-E323-4666-AD28-B77B76022526}"/>
              </a:ext>
            </a:extLst>
          </p:cNvPr>
          <p:cNvSpPr txBox="1"/>
          <p:nvPr/>
        </p:nvSpPr>
        <p:spPr>
          <a:xfrm>
            <a:off x="11339738" y="5943759"/>
            <a:ext cx="648000" cy="307777"/>
          </a:xfrm>
          <a:prstGeom prst="rect">
            <a:avLst/>
          </a:prstGeom>
          <a:noFill/>
        </p:spPr>
        <p:txBody>
          <a:bodyPr wrap="square" rtlCol="0">
            <a:spAutoFit/>
          </a:bodyPr>
          <a:lstStyle/>
          <a:p>
            <a:r>
              <a:rPr lang="it-IT" sz="1400" dirty="0">
                <a:solidFill>
                  <a:srgbClr val="FF0000"/>
                </a:solidFill>
                <a:latin typeface="Symbol" panose="05050102010706020507" pitchFamily="18" charset="2"/>
              </a:rPr>
              <a:t>a</a:t>
            </a:r>
            <a:r>
              <a:rPr lang="it-IT" sz="1400" baseline="-25000" dirty="0">
                <a:solidFill>
                  <a:srgbClr val="FF0000"/>
                </a:solidFill>
              </a:rPr>
              <a:t>4</a:t>
            </a:r>
          </a:p>
        </p:txBody>
      </p:sp>
      <p:sp>
        <p:nvSpPr>
          <p:cNvPr id="426" name="CasellaDiTesto 425">
            <a:extLst>
              <a:ext uri="{FF2B5EF4-FFF2-40B4-BE49-F238E27FC236}">
                <a16:creationId xmlns:a16="http://schemas.microsoft.com/office/drawing/2014/main" id="{69BB6645-DA2F-47E3-82AA-B64C748C85F8}"/>
              </a:ext>
            </a:extLst>
          </p:cNvPr>
          <p:cNvSpPr txBox="1"/>
          <p:nvPr/>
        </p:nvSpPr>
        <p:spPr>
          <a:xfrm>
            <a:off x="11556433" y="5724260"/>
            <a:ext cx="648000" cy="307777"/>
          </a:xfrm>
          <a:prstGeom prst="rect">
            <a:avLst/>
          </a:prstGeom>
          <a:noFill/>
        </p:spPr>
        <p:txBody>
          <a:bodyPr wrap="square" rtlCol="0">
            <a:spAutoFit/>
          </a:bodyPr>
          <a:lstStyle/>
          <a:p>
            <a:r>
              <a:rPr lang="it-IT" sz="1400" dirty="0">
                <a:solidFill>
                  <a:srgbClr val="FF0000"/>
                </a:solidFill>
                <a:latin typeface="Symbol" panose="05050102010706020507" pitchFamily="18" charset="2"/>
              </a:rPr>
              <a:t>a</a:t>
            </a:r>
            <a:r>
              <a:rPr lang="it-IT" sz="1400" baseline="-25000" dirty="0">
                <a:solidFill>
                  <a:srgbClr val="FF0000"/>
                </a:solidFill>
              </a:rPr>
              <a:t>5</a:t>
            </a:r>
          </a:p>
        </p:txBody>
      </p:sp>
      <p:sp>
        <p:nvSpPr>
          <p:cNvPr id="427" name="CasellaDiTesto 426">
            <a:extLst>
              <a:ext uri="{FF2B5EF4-FFF2-40B4-BE49-F238E27FC236}">
                <a16:creationId xmlns:a16="http://schemas.microsoft.com/office/drawing/2014/main" id="{42D3213A-6559-4CFC-A3C9-D2F595F9EC48}"/>
              </a:ext>
            </a:extLst>
          </p:cNvPr>
          <p:cNvSpPr txBox="1"/>
          <p:nvPr/>
        </p:nvSpPr>
        <p:spPr>
          <a:xfrm>
            <a:off x="11673444" y="5494526"/>
            <a:ext cx="648000" cy="307777"/>
          </a:xfrm>
          <a:prstGeom prst="rect">
            <a:avLst/>
          </a:prstGeom>
          <a:noFill/>
        </p:spPr>
        <p:txBody>
          <a:bodyPr wrap="square" rtlCol="0">
            <a:spAutoFit/>
          </a:bodyPr>
          <a:lstStyle/>
          <a:p>
            <a:r>
              <a:rPr lang="it-IT" sz="1400" dirty="0">
                <a:solidFill>
                  <a:srgbClr val="FF0000"/>
                </a:solidFill>
                <a:latin typeface="Symbol" panose="05050102010706020507" pitchFamily="18" charset="2"/>
              </a:rPr>
              <a:t>a</a:t>
            </a:r>
            <a:r>
              <a:rPr lang="it-IT" sz="1400" baseline="-25000" dirty="0">
                <a:solidFill>
                  <a:srgbClr val="FF0000"/>
                </a:solidFill>
              </a:rPr>
              <a:t>6</a:t>
            </a:r>
          </a:p>
        </p:txBody>
      </p:sp>
      <p:cxnSp>
        <p:nvCxnSpPr>
          <p:cNvPr id="429" name="Connettore diritto 428">
            <a:extLst>
              <a:ext uri="{FF2B5EF4-FFF2-40B4-BE49-F238E27FC236}">
                <a16:creationId xmlns:a16="http://schemas.microsoft.com/office/drawing/2014/main" id="{308CF05E-EEA4-4311-B27B-B503DF181856}"/>
              </a:ext>
            </a:extLst>
          </p:cNvPr>
          <p:cNvCxnSpPr>
            <a:cxnSpLocks/>
          </p:cNvCxnSpPr>
          <p:nvPr/>
        </p:nvCxnSpPr>
        <p:spPr>
          <a:xfrm>
            <a:off x="5627605" y="3281172"/>
            <a:ext cx="5610268" cy="3248638"/>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sp>
        <p:nvSpPr>
          <p:cNvPr id="430" name="CasellaDiTesto 429">
            <a:extLst>
              <a:ext uri="{FF2B5EF4-FFF2-40B4-BE49-F238E27FC236}">
                <a16:creationId xmlns:a16="http://schemas.microsoft.com/office/drawing/2014/main" id="{6480A7C7-88ED-4E98-9DF3-F07FFB2B6CFC}"/>
              </a:ext>
            </a:extLst>
          </p:cNvPr>
          <p:cNvSpPr txBox="1"/>
          <p:nvPr/>
        </p:nvSpPr>
        <p:spPr>
          <a:xfrm>
            <a:off x="5352692" y="276889"/>
            <a:ext cx="648000" cy="307777"/>
          </a:xfrm>
          <a:prstGeom prst="rect">
            <a:avLst/>
          </a:prstGeom>
          <a:noFill/>
        </p:spPr>
        <p:txBody>
          <a:bodyPr wrap="square" rtlCol="0">
            <a:spAutoFit/>
          </a:bodyPr>
          <a:lstStyle/>
          <a:p>
            <a:r>
              <a:rPr lang="it-IT" sz="1400" dirty="0">
                <a:solidFill>
                  <a:srgbClr val="FF0000"/>
                </a:solidFill>
              </a:rPr>
              <a:t>t</a:t>
            </a:r>
            <a:r>
              <a:rPr lang="it-IT" sz="1400" baseline="-25000" dirty="0">
                <a:solidFill>
                  <a:srgbClr val="FF0000"/>
                </a:solidFill>
              </a:rPr>
              <a:t>2</a:t>
            </a:r>
            <a:r>
              <a:rPr lang="it-IT" sz="1400" dirty="0">
                <a:solidFill>
                  <a:srgbClr val="FF0000"/>
                </a:solidFill>
                <a:latin typeface="Symbol" panose="05050102010706020507" pitchFamily="18" charset="2"/>
              </a:rPr>
              <a:t>a</a:t>
            </a:r>
            <a:r>
              <a:rPr lang="it-IT" sz="1400" baseline="-25000" dirty="0">
                <a:solidFill>
                  <a:srgbClr val="FF0000"/>
                </a:solidFill>
              </a:rPr>
              <a:t>1</a:t>
            </a:r>
          </a:p>
        </p:txBody>
      </p:sp>
      <p:sp>
        <p:nvSpPr>
          <p:cNvPr id="431" name="CasellaDiTesto 430">
            <a:extLst>
              <a:ext uri="{FF2B5EF4-FFF2-40B4-BE49-F238E27FC236}">
                <a16:creationId xmlns:a16="http://schemas.microsoft.com/office/drawing/2014/main" id="{6CDF15B6-750A-4A6F-AF8B-D72731BEA7FD}"/>
              </a:ext>
            </a:extLst>
          </p:cNvPr>
          <p:cNvSpPr txBox="1"/>
          <p:nvPr/>
        </p:nvSpPr>
        <p:spPr>
          <a:xfrm>
            <a:off x="5622230" y="492680"/>
            <a:ext cx="648000" cy="307777"/>
          </a:xfrm>
          <a:prstGeom prst="rect">
            <a:avLst/>
          </a:prstGeom>
          <a:noFill/>
        </p:spPr>
        <p:txBody>
          <a:bodyPr wrap="square" rtlCol="0">
            <a:spAutoFit/>
          </a:bodyPr>
          <a:lstStyle/>
          <a:p>
            <a:r>
              <a:rPr lang="it-IT" sz="1400" dirty="0">
                <a:solidFill>
                  <a:srgbClr val="FF0000"/>
                </a:solidFill>
              </a:rPr>
              <a:t>t</a:t>
            </a:r>
            <a:r>
              <a:rPr lang="it-IT" sz="1400" baseline="-25000" dirty="0">
                <a:solidFill>
                  <a:srgbClr val="FF0000"/>
                </a:solidFill>
              </a:rPr>
              <a:t>2</a:t>
            </a:r>
            <a:r>
              <a:rPr lang="it-IT" sz="1400" dirty="0">
                <a:solidFill>
                  <a:srgbClr val="FF0000"/>
                </a:solidFill>
                <a:latin typeface="Symbol" panose="05050102010706020507" pitchFamily="18" charset="2"/>
              </a:rPr>
              <a:t>a</a:t>
            </a:r>
            <a:r>
              <a:rPr lang="it-IT" sz="1400" baseline="-25000" dirty="0">
                <a:solidFill>
                  <a:srgbClr val="FF0000"/>
                </a:solidFill>
              </a:rPr>
              <a:t>2</a:t>
            </a:r>
          </a:p>
        </p:txBody>
      </p:sp>
      <p:sp>
        <p:nvSpPr>
          <p:cNvPr id="432" name="CasellaDiTesto 431">
            <a:extLst>
              <a:ext uri="{FF2B5EF4-FFF2-40B4-BE49-F238E27FC236}">
                <a16:creationId xmlns:a16="http://schemas.microsoft.com/office/drawing/2014/main" id="{58398DD6-EEDE-4499-9FAD-BC5D637478EF}"/>
              </a:ext>
            </a:extLst>
          </p:cNvPr>
          <p:cNvSpPr txBox="1"/>
          <p:nvPr/>
        </p:nvSpPr>
        <p:spPr>
          <a:xfrm>
            <a:off x="6245041" y="1019459"/>
            <a:ext cx="648000" cy="307777"/>
          </a:xfrm>
          <a:prstGeom prst="rect">
            <a:avLst/>
          </a:prstGeom>
          <a:noFill/>
        </p:spPr>
        <p:txBody>
          <a:bodyPr wrap="square" rtlCol="0">
            <a:spAutoFit/>
          </a:bodyPr>
          <a:lstStyle/>
          <a:p>
            <a:r>
              <a:rPr lang="it-IT" sz="1400" dirty="0">
                <a:solidFill>
                  <a:srgbClr val="FF0000"/>
                </a:solidFill>
              </a:rPr>
              <a:t>t</a:t>
            </a:r>
            <a:r>
              <a:rPr lang="it-IT" sz="1400" baseline="-25000" dirty="0">
                <a:solidFill>
                  <a:srgbClr val="FF0000"/>
                </a:solidFill>
              </a:rPr>
              <a:t>2</a:t>
            </a:r>
            <a:r>
              <a:rPr lang="it-IT" sz="1400" dirty="0">
                <a:solidFill>
                  <a:srgbClr val="FF0000"/>
                </a:solidFill>
                <a:latin typeface="Symbol" panose="05050102010706020507" pitchFamily="18" charset="2"/>
              </a:rPr>
              <a:t>a</a:t>
            </a:r>
            <a:r>
              <a:rPr lang="it-IT" sz="1400" baseline="-25000" dirty="0">
                <a:solidFill>
                  <a:srgbClr val="FF0000"/>
                </a:solidFill>
              </a:rPr>
              <a:t>4</a:t>
            </a:r>
          </a:p>
        </p:txBody>
      </p:sp>
      <p:sp>
        <p:nvSpPr>
          <p:cNvPr id="433" name="CasellaDiTesto 432">
            <a:extLst>
              <a:ext uri="{FF2B5EF4-FFF2-40B4-BE49-F238E27FC236}">
                <a16:creationId xmlns:a16="http://schemas.microsoft.com/office/drawing/2014/main" id="{C5DA65E3-4A97-4672-9451-11B522128389}"/>
              </a:ext>
            </a:extLst>
          </p:cNvPr>
          <p:cNvSpPr txBox="1"/>
          <p:nvPr/>
        </p:nvSpPr>
        <p:spPr>
          <a:xfrm>
            <a:off x="6772204" y="1182402"/>
            <a:ext cx="648000" cy="307777"/>
          </a:xfrm>
          <a:prstGeom prst="rect">
            <a:avLst/>
          </a:prstGeom>
          <a:noFill/>
        </p:spPr>
        <p:txBody>
          <a:bodyPr wrap="square" rtlCol="0">
            <a:spAutoFit/>
          </a:bodyPr>
          <a:lstStyle/>
          <a:p>
            <a:r>
              <a:rPr lang="it-IT" sz="1400" dirty="0">
                <a:solidFill>
                  <a:srgbClr val="FF0000"/>
                </a:solidFill>
              </a:rPr>
              <a:t>t</a:t>
            </a:r>
            <a:r>
              <a:rPr lang="it-IT" sz="1400" baseline="-25000" dirty="0">
                <a:solidFill>
                  <a:srgbClr val="FF0000"/>
                </a:solidFill>
              </a:rPr>
              <a:t>2</a:t>
            </a:r>
            <a:r>
              <a:rPr lang="it-IT" sz="1400" dirty="0">
                <a:solidFill>
                  <a:srgbClr val="FF0000"/>
                </a:solidFill>
                <a:latin typeface="Symbol" panose="05050102010706020507" pitchFamily="18" charset="2"/>
              </a:rPr>
              <a:t>a</a:t>
            </a:r>
            <a:r>
              <a:rPr lang="it-IT" sz="1400" baseline="-25000" dirty="0">
                <a:solidFill>
                  <a:srgbClr val="FF0000"/>
                </a:solidFill>
              </a:rPr>
              <a:t>5</a:t>
            </a:r>
          </a:p>
        </p:txBody>
      </p:sp>
      <p:sp>
        <p:nvSpPr>
          <p:cNvPr id="434" name="CasellaDiTesto 433">
            <a:extLst>
              <a:ext uri="{FF2B5EF4-FFF2-40B4-BE49-F238E27FC236}">
                <a16:creationId xmlns:a16="http://schemas.microsoft.com/office/drawing/2014/main" id="{B44433C1-E86A-421B-8931-005DA3C413EB}"/>
              </a:ext>
            </a:extLst>
          </p:cNvPr>
          <p:cNvSpPr txBox="1"/>
          <p:nvPr/>
        </p:nvSpPr>
        <p:spPr>
          <a:xfrm>
            <a:off x="7155121" y="699410"/>
            <a:ext cx="648000" cy="307777"/>
          </a:xfrm>
          <a:prstGeom prst="rect">
            <a:avLst/>
          </a:prstGeom>
          <a:noFill/>
        </p:spPr>
        <p:txBody>
          <a:bodyPr wrap="square" rtlCol="0">
            <a:spAutoFit/>
          </a:bodyPr>
          <a:lstStyle/>
          <a:p>
            <a:r>
              <a:rPr lang="it-IT" sz="1400" dirty="0">
                <a:solidFill>
                  <a:srgbClr val="FF0000"/>
                </a:solidFill>
              </a:rPr>
              <a:t>t</a:t>
            </a:r>
            <a:r>
              <a:rPr lang="it-IT" sz="1400" baseline="-25000" dirty="0">
                <a:solidFill>
                  <a:srgbClr val="FF0000"/>
                </a:solidFill>
              </a:rPr>
              <a:t>2</a:t>
            </a:r>
            <a:r>
              <a:rPr lang="it-IT" sz="1400" dirty="0">
                <a:solidFill>
                  <a:srgbClr val="FF0000"/>
                </a:solidFill>
                <a:latin typeface="Symbol" panose="05050102010706020507" pitchFamily="18" charset="2"/>
              </a:rPr>
              <a:t>a</a:t>
            </a:r>
            <a:r>
              <a:rPr lang="it-IT" sz="1400" baseline="-25000" dirty="0">
                <a:solidFill>
                  <a:srgbClr val="FF0000"/>
                </a:solidFill>
              </a:rPr>
              <a:t>6</a:t>
            </a:r>
          </a:p>
        </p:txBody>
      </p:sp>
      <p:sp>
        <p:nvSpPr>
          <p:cNvPr id="436" name="CasellaDiTesto 435">
            <a:extLst>
              <a:ext uri="{FF2B5EF4-FFF2-40B4-BE49-F238E27FC236}">
                <a16:creationId xmlns:a16="http://schemas.microsoft.com/office/drawing/2014/main" id="{624BFF56-846E-456A-BCED-1AF2A60B838D}"/>
              </a:ext>
            </a:extLst>
          </p:cNvPr>
          <p:cNvSpPr txBox="1"/>
          <p:nvPr/>
        </p:nvSpPr>
        <p:spPr>
          <a:xfrm>
            <a:off x="5878171" y="778691"/>
            <a:ext cx="648000" cy="307777"/>
          </a:xfrm>
          <a:prstGeom prst="rect">
            <a:avLst/>
          </a:prstGeom>
          <a:noFill/>
        </p:spPr>
        <p:txBody>
          <a:bodyPr wrap="square" rtlCol="0">
            <a:spAutoFit/>
          </a:bodyPr>
          <a:lstStyle/>
          <a:p>
            <a:r>
              <a:rPr lang="it-IT" sz="1400" dirty="0">
                <a:solidFill>
                  <a:srgbClr val="FF0000"/>
                </a:solidFill>
              </a:rPr>
              <a:t>t</a:t>
            </a:r>
            <a:r>
              <a:rPr lang="it-IT" sz="1400" baseline="-25000" dirty="0">
                <a:solidFill>
                  <a:srgbClr val="FF0000"/>
                </a:solidFill>
              </a:rPr>
              <a:t>2</a:t>
            </a:r>
            <a:r>
              <a:rPr lang="it-IT" sz="1400" dirty="0">
                <a:solidFill>
                  <a:srgbClr val="FF0000"/>
                </a:solidFill>
                <a:latin typeface="Symbol" panose="05050102010706020507" pitchFamily="18" charset="2"/>
              </a:rPr>
              <a:t>a</a:t>
            </a:r>
            <a:r>
              <a:rPr lang="it-IT" sz="1400" baseline="-25000" dirty="0">
                <a:solidFill>
                  <a:srgbClr val="FF0000"/>
                </a:solidFill>
              </a:rPr>
              <a:t>3</a:t>
            </a:r>
          </a:p>
        </p:txBody>
      </p:sp>
      <p:sp>
        <p:nvSpPr>
          <p:cNvPr id="437" name="CasellaDiTesto 436">
            <a:extLst>
              <a:ext uri="{FF2B5EF4-FFF2-40B4-BE49-F238E27FC236}">
                <a16:creationId xmlns:a16="http://schemas.microsoft.com/office/drawing/2014/main" id="{AA8EA4A8-3D5B-4BBD-8822-FA2DDCA1D88E}"/>
              </a:ext>
            </a:extLst>
          </p:cNvPr>
          <p:cNvSpPr txBox="1"/>
          <p:nvPr/>
        </p:nvSpPr>
        <p:spPr>
          <a:xfrm>
            <a:off x="11277673" y="6095487"/>
            <a:ext cx="648000" cy="307777"/>
          </a:xfrm>
          <a:prstGeom prst="rect">
            <a:avLst/>
          </a:prstGeom>
          <a:noFill/>
        </p:spPr>
        <p:txBody>
          <a:bodyPr wrap="square" rtlCol="0">
            <a:spAutoFit/>
          </a:bodyPr>
          <a:lstStyle/>
          <a:p>
            <a:r>
              <a:rPr lang="it-IT" sz="1400" dirty="0">
                <a:solidFill>
                  <a:srgbClr val="FF0000"/>
                </a:solidFill>
                <a:latin typeface="Symbol" panose="05050102010706020507" pitchFamily="18" charset="2"/>
              </a:rPr>
              <a:t>a</a:t>
            </a:r>
            <a:r>
              <a:rPr lang="it-IT" sz="1400" baseline="-25000" dirty="0">
                <a:solidFill>
                  <a:srgbClr val="FF0000"/>
                </a:solidFill>
              </a:rPr>
              <a:t>3</a:t>
            </a:r>
          </a:p>
        </p:txBody>
      </p:sp>
      <p:sp>
        <p:nvSpPr>
          <p:cNvPr id="438" name="CasellaDiTesto 437">
            <a:extLst>
              <a:ext uri="{FF2B5EF4-FFF2-40B4-BE49-F238E27FC236}">
                <a16:creationId xmlns:a16="http://schemas.microsoft.com/office/drawing/2014/main" id="{4648C79C-7BBB-4E08-AAA7-21E7AD19E83D}"/>
              </a:ext>
            </a:extLst>
          </p:cNvPr>
          <p:cNvSpPr txBox="1"/>
          <p:nvPr/>
        </p:nvSpPr>
        <p:spPr>
          <a:xfrm>
            <a:off x="5100345" y="5524679"/>
            <a:ext cx="2254428" cy="646331"/>
          </a:xfrm>
          <a:prstGeom prst="rect">
            <a:avLst/>
          </a:prstGeom>
          <a:noFill/>
          <a:ln w="3175">
            <a:solidFill>
              <a:srgbClr val="00B050"/>
            </a:solidFill>
          </a:ln>
        </p:spPr>
        <p:txBody>
          <a:bodyPr wrap="square" rtlCol="0">
            <a:spAutoFit/>
          </a:bodyPr>
          <a:lstStyle/>
          <a:p>
            <a:pPr algn="ctr"/>
            <a:r>
              <a:rPr lang="it-IT" dirty="0">
                <a:solidFill>
                  <a:srgbClr val="00B050"/>
                </a:solidFill>
              </a:rPr>
              <a:t>Superficie interna cilindro verde</a:t>
            </a:r>
          </a:p>
        </p:txBody>
      </p:sp>
      <p:sp>
        <p:nvSpPr>
          <p:cNvPr id="439" name="CasellaDiTesto 438">
            <a:extLst>
              <a:ext uri="{FF2B5EF4-FFF2-40B4-BE49-F238E27FC236}">
                <a16:creationId xmlns:a16="http://schemas.microsoft.com/office/drawing/2014/main" id="{1AAA5B9A-35E0-4BF6-97DA-AB863A90AB32}"/>
              </a:ext>
            </a:extLst>
          </p:cNvPr>
          <p:cNvSpPr txBox="1"/>
          <p:nvPr/>
        </p:nvSpPr>
        <p:spPr>
          <a:xfrm>
            <a:off x="4202386" y="4504526"/>
            <a:ext cx="2240708" cy="646331"/>
          </a:xfrm>
          <a:prstGeom prst="rect">
            <a:avLst/>
          </a:prstGeom>
          <a:noFill/>
          <a:ln w="3175">
            <a:solidFill>
              <a:srgbClr val="00B0F0"/>
            </a:solidFill>
          </a:ln>
        </p:spPr>
        <p:txBody>
          <a:bodyPr wrap="square" rtlCol="0">
            <a:spAutoFit/>
          </a:bodyPr>
          <a:lstStyle/>
          <a:p>
            <a:pPr algn="ctr"/>
            <a:r>
              <a:rPr lang="it-IT" dirty="0">
                <a:solidFill>
                  <a:srgbClr val="00B0F0"/>
                </a:solidFill>
              </a:rPr>
              <a:t>Superficie esterna cilindro blu</a:t>
            </a:r>
          </a:p>
        </p:txBody>
      </p:sp>
      <p:sp>
        <p:nvSpPr>
          <p:cNvPr id="440" name="CasellaDiTesto 439">
            <a:extLst>
              <a:ext uri="{FF2B5EF4-FFF2-40B4-BE49-F238E27FC236}">
                <a16:creationId xmlns:a16="http://schemas.microsoft.com/office/drawing/2014/main" id="{F15D2E96-1A79-4B50-BA3B-7F47CD0C952C}"/>
              </a:ext>
            </a:extLst>
          </p:cNvPr>
          <p:cNvSpPr txBox="1"/>
          <p:nvPr/>
        </p:nvSpPr>
        <p:spPr>
          <a:xfrm>
            <a:off x="6672590" y="6364184"/>
            <a:ext cx="1956793" cy="369332"/>
          </a:xfrm>
          <a:prstGeom prst="rect">
            <a:avLst/>
          </a:prstGeom>
          <a:noFill/>
          <a:ln w="3175">
            <a:solidFill>
              <a:srgbClr val="FF0000"/>
            </a:solidFill>
          </a:ln>
        </p:spPr>
        <p:txBody>
          <a:bodyPr wrap="square" rtlCol="0">
            <a:spAutoFit/>
          </a:bodyPr>
          <a:lstStyle/>
          <a:p>
            <a:r>
              <a:rPr lang="it-IT" dirty="0">
                <a:solidFill>
                  <a:srgbClr val="FF0000"/>
                </a:solidFill>
              </a:rPr>
              <a:t>Punti simmetrici </a:t>
            </a:r>
          </a:p>
        </p:txBody>
      </p:sp>
      <p:cxnSp>
        <p:nvCxnSpPr>
          <p:cNvPr id="441" name="Connettore 2 440">
            <a:extLst>
              <a:ext uri="{FF2B5EF4-FFF2-40B4-BE49-F238E27FC236}">
                <a16:creationId xmlns:a16="http://schemas.microsoft.com/office/drawing/2014/main" id="{675C028C-9178-4E4C-929A-082D435F3718}"/>
              </a:ext>
            </a:extLst>
          </p:cNvPr>
          <p:cNvCxnSpPr>
            <a:cxnSpLocks/>
          </p:cNvCxnSpPr>
          <p:nvPr/>
        </p:nvCxnSpPr>
        <p:spPr>
          <a:xfrm flipV="1">
            <a:off x="7354773" y="5722366"/>
            <a:ext cx="2005746" cy="151247"/>
          </a:xfrm>
          <a:prstGeom prst="straightConnector1">
            <a:avLst/>
          </a:prstGeom>
          <a:ln w="3175">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42" name="Connettore 2 441">
            <a:extLst>
              <a:ext uri="{FF2B5EF4-FFF2-40B4-BE49-F238E27FC236}">
                <a16:creationId xmlns:a16="http://schemas.microsoft.com/office/drawing/2014/main" id="{DF2D0CFF-A28B-4F75-8768-7672659794D1}"/>
              </a:ext>
            </a:extLst>
          </p:cNvPr>
          <p:cNvCxnSpPr>
            <a:cxnSpLocks/>
          </p:cNvCxnSpPr>
          <p:nvPr/>
        </p:nvCxnSpPr>
        <p:spPr>
          <a:xfrm flipV="1">
            <a:off x="5322740" y="3443292"/>
            <a:ext cx="713618" cy="1061234"/>
          </a:xfrm>
          <a:prstGeom prst="straightConnector1">
            <a:avLst/>
          </a:prstGeom>
          <a:ln w="31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43" name="Connettore 2 442">
            <a:extLst>
              <a:ext uri="{FF2B5EF4-FFF2-40B4-BE49-F238E27FC236}">
                <a16:creationId xmlns:a16="http://schemas.microsoft.com/office/drawing/2014/main" id="{F6CEA189-C2AD-4C83-AA34-8127813387A6}"/>
              </a:ext>
            </a:extLst>
          </p:cNvPr>
          <p:cNvCxnSpPr>
            <a:cxnSpLocks/>
            <a:endCxn id="444" idx="1"/>
          </p:cNvCxnSpPr>
          <p:nvPr/>
        </p:nvCxnSpPr>
        <p:spPr>
          <a:xfrm flipV="1">
            <a:off x="8631418" y="5556916"/>
            <a:ext cx="1654144" cy="1002827"/>
          </a:xfrm>
          <a:prstGeom prst="straightConnector1">
            <a:avLst/>
          </a:prstGeom>
          <a:ln w="3175">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444" name="Parentesi graffa aperta 443">
            <a:extLst>
              <a:ext uri="{FF2B5EF4-FFF2-40B4-BE49-F238E27FC236}">
                <a16:creationId xmlns:a16="http://schemas.microsoft.com/office/drawing/2014/main" id="{11A0FCFF-5B80-449D-AF1A-C416CC2AB9C6}"/>
              </a:ext>
            </a:extLst>
          </p:cNvPr>
          <p:cNvSpPr/>
          <p:nvPr/>
        </p:nvSpPr>
        <p:spPr>
          <a:xfrm rot="1200000">
            <a:off x="10271715" y="5210085"/>
            <a:ext cx="144000" cy="795142"/>
          </a:xfrm>
          <a:prstGeom prst="leftBrace">
            <a:avLst>
              <a:gd name="adj1" fmla="val 29732"/>
              <a:gd name="adj2" fmla="val 46505"/>
            </a:avLst>
          </a:prstGeom>
          <a:ln w="31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445" name="CasellaDiTesto 444">
            <a:extLst>
              <a:ext uri="{FF2B5EF4-FFF2-40B4-BE49-F238E27FC236}">
                <a16:creationId xmlns:a16="http://schemas.microsoft.com/office/drawing/2014/main" id="{75B87C69-1A9C-4860-895E-28C80E6B5334}"/>
              </a:ext>
            </a:extLst>
          </p:cNvPr>
          <p:cNvSpPr txBox="1"/>
          <p:nvPr/>
        </p:nvSpPr>
        <p:spPr>
          <a:xfrm>
            <a:off x="8755543" y="1184958"/>
            <a:ext cx="203987" cy="215444"/>
          </a:xfrm>
          <a:prstGeom prst="rect">
            <a:avLst/>
          </a:prstGeom>
          <a:noFill/>
        </p:spPr>
        <p:txBody>
          <a:bodyPr wrap="square" rtlCol="0">
            <a:spAutoFit/>
          </a:bodyPr>
          <a:lstStyle/>
          <a:p>
            <a:r>
              <a:rPr lang="it-IT" sz="800" dirty="0">
                <a:solidFill>
                  <a:srgbClr val="FF0000"/>
                </a:solidFill>
              </a:rPr>
              <a:t>6</a:t>
            </a:r>
          </a:p>
        </p:txBody>
      </p:sp>
      <p:sp>
        <p:nvSpPr>
          <p:cNvPr id="446" name="CasellaDiTesto 445">
            <a:extLst>
              <a:ext uri="{FF2B5EF4-FFF2-40B4-BE49-F238E27FC236}">
                <a16:creationId xmlns:a16="http://schemas.microsoft.com/office/drawing/2014/main" id="{3160E2EA-81A9-49E9-8767-7A8C056C7BD9}"/>
              </a:ext>
            </a:extLst>
          </p:cNvPr>
          <p:cNvSpPr txBox="1"/>
          <p:nvPr/>
        </p:nvSpPr>
        <p:spPr>
          <a:xfrm>
            <a:off x="8742159" y="2671316"/>
            <a:ext cx="203987" cy="215444"/>
          </a:xfrm>
          <a:prstGeom prst="rect">
            <a:avLst/>
          </a:prstGeom>
          <a:noFill/>
        </p:spPr>
        <p:txBody>
          <a:bodyPr wrap="square" rtlCol="0">
            <a:spAutoFit/>
          </a:bodyPr>
          <a:lstStyle/>
          <a:p>
            <a:r>
              <a:rPr lang="it-IT" sz="800" dirty="0">
                <a:solidFill>
                  <a:srgbClr val="FF0000"/>
                </a:solidFill>
              </a:rPr>
              <a:t>6</a:t>
            </a:r>
          </a:p>
        </p:txBody>
      </p:sp>
      <p:sp>
        <p:nvSpPr>
          <p:cNvPr id="99" name="Ovale 98">
            <a:extLst>
              <a:ext uri="{FF2B5EF4-FFF2-40B4-BE49-F238E27FC236}">
                <a16:creationId xmlns:a16="http://schemas.microsoft.com/office/drawing/2014/main" id="{4405E815-DBCB-45BE-9A08-DFB7C0154C15}"/>
              </a:ext>
            </a:extLst>
          </p:cNvPr>
          <p:cNvSpPr/>
          <p:nvPr/>
        </p:nvSpPr>
        <p:spPr>
          <a:xfrm>
            <a:off x="9748829" y="4827131"/>
            <a:ext cx="36000" cy="36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47" name="Ovale 446">
            <a:extLst>
              <a:ext uri="{FF2B5EF4-FFF2-40B4-BE49-F238E27FC236}">
                <a16:creationId xmlns:a16="http://schemas.microsoft.com/office/drawing/2014/main" id="{859E2286-6743-4213-A05B-43B39265B9FE}"/>
              </a:ext>
            </a:extLst>
          </p:cNvPr>
          <p:cNvSpPr/>
          <p:nvPr/>
        </p:nvSpPr>
        <p:spPr>
          <a:xfrm>
            <a:off x="10230847" y="4890720"/>
            <a:ext cx="36000" cy="36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48" name="Ovale 447">
            <a:extLst>
              <a:ext uri="{FF2B5EF4-FFF2-40B4-BE49-F238E27FC236}">
                <a16:creationId xmlns:a16="http://schemas.microsoft.com/office/drawing/2014/main" id="{43621D4C-E55B-49DE-AF60-B6ACA8E81605}"/>
              </a:ext>
            </a:extLst>
          </p:cNvPr>
          <p:cNvSpPr/>
          <p:nvPr/>
        </p:nvSpPr>
        <p:spPr>
          <a:xfrm>
            <a:off x="9482409" y="4977902"/>
            <a:ext cx="36000" cy="36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49" name="Ovale 448">
            <a:extLst>
              <a:ext uri="{FF2B5EF4-FFF2-40B4-BE49-F238E27FC236}">
                <a16:creationId xmlns:a16="http://schemas.microsoft.com/office/drawing/2014/main" id="{A08C9BD9-928C-4636-B51F-64EEE248A53A}"/>
              </a:ext>
            </a:extLst>
          </p:cNvPr>
          <p:cNvSpPr/>
          <p:nvPr/>
        </p:nvSpPr>
        <p:spPr>
          <a:xfrm>
            <a:off x="9362034" y="5127301"/>
            <a:ext cx="36000" cy="36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50" name="Ovale 449">
            <a:extLst>
              <a:ext uri="{FF2B5EF4-FFF2-40B4-BE49-F238E27FC236}">
                <a16:creationId xmlns:a16="http://schemas.microsoft.com/office/drawing/2014/main" id="{0E4A6E04-844C-48F2-8E95-6D23258C0495}"/>
              </a:ext>
            </a:extLst>
          </p:cNvPr>
          <p:cNvSpPr/>
          <p:nvPr/>
        </p:nvSpPr>
        <p:spPr>
          <a:xfrm>
            <a:off x="9316764" y="5242326"/>
            <a:ext cx="36000" cy="36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51" name="Ovale 450">
            <a:extLst>
              <a:ext uri="{FF2B5EF4-FFF2-40B4-BE49-F238E27FC236}">
                <a16:creationId xmlns:a16="http://schemas.microsoft.com/office/drawing/2014/main" id="{82C563CF-0DBE-4CA9-A3B4-ADC1EA154B3A}"/>
              </a:ext>
            </a:extLst>
          </p:cNvPr>
          <p:cNvSpPr/>
          <p:nvPr/>
        </p:nvSpPr>
        <p:spPr>
          <a:xfrm>
            <a:off x="10522438" y="5270934"/>
            <a:ext cx="36000" cy="36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52" name="Ovale 451">
            <a:extLst>
              <a:ext uri="{FF2B5EF4-FFF2-40B4-BE49-F238E27FC236}">
                <a16:creationId xmlns:a16="http://schemas.microsoft.com/office/drawing/2014/main" id="{3442A52C-0B34-470B-AC99-01EFAE6CD6AC}"/>
              </a:ext>
            </a:extLst>
          </p:cNvPr>
          <p:cNvSpPr/>
          <p:nvPr/>
        </p:nvSpPr>
        <p:spPr>
          <a:xfrm>
            <a:off x="9284753" y="5391471"/>
            <a:ext cx="36000" cy="36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53" name="Ovale 452">
            <a:extLst>
              <a:ext uri="{FF2B5EF4-FFF2-40B4-BE49-F238E27FC236}">
                <a16:creationId xmlns:a16="http://schemas.microsoft.com/office/drawing/2014/main" id="{AB472DDD-5D53-474D-9E41-B116EC8D7306}"/>
              </a:ext>
            </a:extLst>
          </p:cNvPr>
          <p:cNvSpPr/>
          <p:nvPr/>
        </p:nvSpPr>
        <p:spPr>
          <a:xfrm>
            <a:off x="10531052" y="5582212"/>
            <a:ext cx="36000" cy="36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54" name="Ovale 453">
            <a:extLst>
              <a:ext uri="{FF2B5EF4-FFF2-40B4-BE49-F238E27FC236}">
                <a16:creationId xmlns:a16="http://schemas.microsoft.com/office/drawing/2014/main" id="{718523A4-1C98-40EA-A95D-0CEEAB8A35FE}"/>
              </a:ext>
            </a:extLst>
          </p:cNvPr>
          <p:cNvSpPr/>
          <p:nvPr/>
        </p:nvSpPr>
        <p:spPr>
          <a:xfrm>
            <a:off x="10452724" y="5764495"/>
            <a:ext cx="36000" cy="36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60" name="Ovale 459">
            <a:extLst>
              <a:ext uri="{FF2B5EF4-FFF2-40B4-BE49-F238E27FC236}">
                <a16:creationId xmlns:a16="http://schemas.microsoft.com/office/drawing/2014/main" id="{403A3E80-8CEB-4B14-88FA-7A075ACF9429}"/>
              </a:ext>
            </a:extLst>
          </p:cNvPr>
          <p:cNvSpPr/>
          <p:nvPr/>
        </p:nvSpPr>
        <p:spPr>
          <a:xfrm>
            <a:off x="10373111" y="5871851"/>
            <a:ext cx="36000" cy="36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61" name="Ovale 460">
            <a:extLst>
              <a:ext uri="{FF2B5EF4-FFF2-40B4-BE49-F238E27FC236}">
                <a16:creationId xmlns:a16="http://schemas.microsoft.com/office/drawing/2014/main" id="{8ACA353F-10CB-4EE0-BF77-21FDA8793C0E}"/>
              </a:ext>
            </a:extLst>
          </p:cNvPr>
          <p:cNvSpPr/>
          <p:nvPr/>
        </p:nvSpPr>
        <p:spPr>
          <a:xfrm>
            <a:off x="10271505" y="5958095"/>
            <a:ext cx="36000" cy="36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97" name="CasellaDiTesto 496">
            <a:extLst>
              <a:ext uri="{FF2B5EF4-FFF2-40B4-BE49-F238E27FC236}">
                <a16:creationId xmlns:a16="http://schemas.microsoft.com/office/drawing/2014/main" id="{69F50B4E-13C8-4E70-8FF9-A8DC847718FF}"/>
              </a:ext>
            </a:extLst>
          </p:cNvPr>
          <p:cNvSpPr txBox="1"/>
          <p:nvPr/>
        </p:nvSpPr>
        <p:spPr>
          <a:xfrm>
            <a:off x="11735471" y="2931255"/>
            <a:ext cx="398533" cy="369332"/>
          </a:xfrm>
          <a:prstGeom prst="rect">
            <a:avLst/>
          </a:prstGeom>
          <a:noFill/>
        </p:spPr>
        <p:txBody>
          <a:bodyPr wrap="square" rtlCol="0">
            <a:spAutoFit/>
          </a:bodyPr>
          <a:lstStyle/>
          <a:p>
            <a:r>
              <a:rPr lang="it-IT" dirty="0"/>
              <a:t>lt</a:t>
            </a:r>
          </a:p>
        </p:txBody>
      </p:sp>
      <p:sp>
        <p:nvSpPr>
          <p:cNvPr id="498" name="CasellaDiTesto 497">
            <a:extLst>
              <a:ext uri="{FF2B5EF4-FFF2-40B4-BE49-F238E27FC236}">
                <a16:creationId xmlns:a16="http://schemas.microsoft.com/office/drawing/2014/main" id="{2D6BD8CE-2B80-4B51-9931-1DA2CE316AC3}"/>
              </a:ext>
            </a:extLst>
          </p:cNvPr>
          <p:cNvSpPr txBox="1"/>
          <p:nvPr/>
        </p:nvSpPr>
        <p:spPr>
          <a:xfrm rot="-3540000">
            <a:off x="6455856" y="4983177"/>
            <a:ext cx="398533" cy="369332"/>
          </a:xfrm>
          <a:prstGeom prst="rect">
            <a:avLst/>
          </a:prstGeom>
          <a:noFill/>
        </p:spPr>
        <p:txBody>
          <a:bodyPr wrap="square" rtlCol="0">
            <a:spAutoFit/>
          </a:bodyPr>
          <a:lstStyle/>
          <a:p>
            <a:r>
              <a:rPr lang="it-IT" dirty="0"/>
              <a:t>lt</a:t>
            </a:r>
          </a:p>
        </p:txBody>
      </p:sp>
      <p:sp>
        <p:nvSpPr>
          <p:cNvPr id="275" name="CasellaDiTesto 274">
            <a:extLst>
              <a:ext uri="{FF2B5EF4-FFF2-40B4-BE49-F238E27FC236}">
                <a16:creationId xmlns:a16="http://schemas.microsoft.com/office/drawing/2014/main" id="{0B19F2E7-B1AE-4773-B366-E4E0D82254A0}"/>
              </a:ext>
            </a:extLst>
          </p:cNvPr>
          <p:cNvSpPr txBox="1"/>
          <p:nvPr/>
        </p:nvSpPr>
        <p:spPr>
          <a:xfrm>
            <a:off x="9129626" y="5291194"/>
            <a:ext cx="252000" cy="144000"/>
          </a:xfrm>
          <a:prstGeom prst="rect">
            <a:avLst/>
          </a:prstGeom>
          <a:noFill/>
        </p:spPr>
        <p:txBody>
          <a:bodyPr wrap="square" rtlCol="0">
            <a:spAutoFit/>
          </a:bodyPr>
          <a:lstStyle/>
          <a:p>
            <a:r>
              <a:rPr lang="it-IT" sz="800" dirty="0">
                <a:solidFill>
                  <a:srgbClr val="FF0000"/>
                </a:solidFill>
              </a:rPr>
              <a:t>1’</a:t>
            </a:r>
          </a:p>
        </p:txBody>
      </p:sp>
      <p:sp>
        <p:nvSpPr>
          <p:cNvPr id="276" name="CasellaDiTesto 275">
            <a:extLst>
              <a:ext uri="{FF2B5EF4-FFF2-40B4-BE49-F238E27FC236}">
                <a16:creationId xmlns:a16="http://schemas.microsoft.com/office/drawing/2014/main" id="{E127A5AD-E45F-40A5-8019-EB23BE7371EA}"/>
              </a:ext>
            </a:extLst>
          </p:cNvPr>
          <p:cNvSpPr txBox="1"/>
          <p:nvPr/>
        </p:nvSpPr>
        <p:spPr>
          <a:xfrm>
            <a:off x="9154020" y="5140468"/>
            <a:ext cx="288000" cy="144000"/>
          </a:xfrm>
          <a:prstGeom prst="rect">
            <a:avLst/>
          </a:prstGeom>
          <a:noFill/>
        </p:spPr>
        <p:txBody>
          <a:bodyPr wrap="square" rtlCol="0">
            <a:spAutoFit/>
          </a:bodyPr>
          <a:lstStyle/>
          <a:p>
            <a:r>
              <a:rPr lang="it-IT" sz="800" dirty="0">
                <a:solidFill>
                  <a:srgbClr val="FF0000"/>
                </a:solidFill>
              </a:rPr>
              <a:t>2’</a:t>
            </a:r>
          </a:p>
        </p:txBody>
      </p:sp>
      <p:sp>
        <p:nvSpPr>
          <p:cNvPr id="277" name="CasellaDiTesto 276">
            <a:extLst>
              <a:ext uri="{FF2B5EF4-FFF2-40B4-BE49-F238E27FC236}">
                <a16:creationId xmlns:a16="http://schemas.microsoft.com/office/drawing/2014/main" id="{3F4010ED-7459-4309-8E44-2351A49CE4FB}"/>
              </a:ext>
            </a:extLst>
          </p:cNvPr>
          <p:cNvSpPr txBox="1"/>
          <p:nvPr/>
        </p:nvSpPr>
        <p:spPr>
          <a:xfrm>
            <a:off x="9197746" y="5021667"/>
            <a:ext cx="288000" cy="144000"/>
          </a:xfrm>
          <a:prstGeom prst="rect">
            <a:avLst/>
          </a:prstGeom>
          <a:noFill/>
        </p:spPr>
        <p:txBody>
          <a:bodyPr wrap="square" rtlCol="0">
            <a:spAutoFit/>
          </a:bodyPr>
          <a:lstStyle/>
          <a:p>
            <a:r>
              <a:rPr lang="it-IT" sz="800" dirty="0">
                <a:solidFill>
                  <a:srgbClr val="FF0000"/>
                </a:solidFill>
              </a:rPr>
              <a:t>3’</a:t>
            </a:r>
          </a:p>
        </p:txBody>
      </p:sp>
      <p:sp>
        <p:nvSpPr>
          <p:cNvPr id="278" name="CasellaDiTesto 277">
            <a:extLst>
              <a:ext uri="{FF2B5EF4-FFF2-40B4-BE49-F238E27FC236}">
                <a16:creationId xmlns:a16="http://schemas.microsoft.com/office/drawing/2014/main" id="{C6E8E657-8D9F-4F9D-BE8E-3EE621C6EB21}"/>
              </a:ext>
            </a:extLst>
          </p:cNvPr>
          <p:cNvSpPr txBox="1"/>
          <p:nvPr/>
        </p:nvSpPr>
        <p:spPr>
          <a:xfrm>
            <a:off x="10122734" y="4729986"/>
            <a:ext cx="288000" cy="144000"/>
          </a:xfrm>
          <a:prstGeom prst="rect">
            <a:avLst/>
          </a:prstGeom>
          <a:noFill/>
        </p:spPr>
        <p:txBody>
          <a:bodyPr wrap="square" rtlCol="0">
            <a:spAutoFit/>
          </a:bodyPr>
          <a:lstStyle/>
          <a:p>
            <a:r>
              <a:rPr lang="it-IT" sz="800" dirty="0">
                <a:solidFill>
                  <a:srgbClr val="FF0000"/>
                </a:solidFill>
              </a:rPr>
              <a:t>6’</a:t>
            </a:r>
          </a:p>
        </p:txBody>
      </p:sp>
      <p:sp>
        <p:nvSpPr>
          <p:cNvPr id="289" name="CasellaDiTesto 288">
            <a:extLst>
              <a:ext uri="{FF2B5EF4-FFF2-40B4-BE49-F238E27FC236}">
                <a16:creationId xmlns:a16="http://schemas.microsoft.com/office/drawing/2014/main" id="{5233F48D-A486-4FFA-A819-F3F3DBA53991}"/>
              </a:ext>
            </a:extLst>
          </p:cNvPr>
          <p:cNvSpPr txBox="1"/>
          <p:nvPr/>
        </p:nvSpPr>
        <p:spPr>
          <a:xfrm>
            <a:off x="9339407" y="4837479"/>
            <a:ext cx="288000" cy="144000"/>
          </a:xfrm>
          <a:prstGeom prst="rect">
            <a:avLst/>
          </a:prstGeom>
          <a:noFill/>
        </p:spPr>
        <p:txBody>
          <a:bodyPr wrap="square" rtlCol="0">
            <a:spAutoFit/>
          </a:bodyPr>
          <a:lstStyle/>
          <a:p>
            <a:r>
              <a:rPr lang="it-IT" sz="800" dirty="0">
                <a:solidFill>
                  <a:srgbClr val="FF0000"/>
                </a:solidFill>
              </a:rPr>
              <a:t>4’</a:t>
            </a:r>
          </a:p>
        </p:txBody>
      </p:sp>
      <p:sp>
        <p:nvSpPr>
          <p:cNvPr id="290" name="CasellaDiTesto 289">
            <a:extLst>
              <a:ext uri="{FF2B5EF4-FFF2-40B4-BE49-F238E27FC236}">
                <a16:creationId xmlns:a16="http://schemas.microsoft.com/office/drawing/2014/main" id="{A509851C-87D8-4C53-963E-5AF1CC5C9EE8}"/>
              </a:ext>
            </a:extLst>
          </p:cNvPr>
          <p:cNvSpPr txBox="1"/>
          <p:nvPr/>
        </p:nvSpPr>
        <p:spPr>
          <a:xfrm>
            <a:off x="9644959" y="4670194"/>
            <a:ext cx="288000" cy="144000"/>
          </a:xfrm>
          <a:prstGeom prst="rect">
            <a:avLst/>
          </a:prstGeom>
          <a:noFill/>
        </p:spPr>
        <p:txBody>
          <a:bodyPr wrap="square" rtlCol="0">
            <a:spAutoFit/>
          </a:bodyPr>
          <a:lstStyle/>
          <a:p>
            <a:r>
              <a:rPr lang="it-IT" sz="800" dirty="0">
                <a:solidFill>
                  <a:srgbClr val="FF0000"/>
                </a:solidFill>
              </a:rPr>
              <a:t>5’</a:t>
            </a:r>
          </a:p>
        </p:txBody>
      </p:sp>
      <p:sp>
        <p:nvSpPr>
          <p:cNvPr id="291" name="CasellaDiTesto 290">
            <a:extLst>
              <a:ext uri="{FF2B5EF4-FFF2-40B4-BE49-F238E27FC236}">
                <a16:creationId xmlns:a16="http://schemas.microsoft.com/office/drawing/2014/main" id="{42ED728A-1E55-4704-9CC1-0FBB693011CF}"/>
              </a:ext>
            </a:extLst>
          </p:cNvPr>
          <p:cNvSpPr txBox="1"/>
          <p:nvPr/>
        </p:nvSpPr>
        <p:spPr>
          <a:xfrm>
            <a:off x="0" y="3352086"/>
            <a:ext cx="3838543" cy="369332"/>
          </a:xfrm>
          <a:prstGeom prst="rect">
            <a:avLst/>
          </a:prstGeom>
          <a:noFill/>
        </p:spPr>
        <p:txBody>
          <a:bodyPr wrap="square" rtlCol="0">
            <a:spAutoFit/>
          </a:bodyPr>
          <a:lstStyle/>
          <a:p>
            <a:r>
              <a:rPr lang="it-IT" dirty="0">
                <a:solidFill>
                  <a:srgbClr val="FF0000"/>
                </a:solidFill>
              </a:rPr>
              <a:t>Piano </a:t>
            </a:r>
            <a:r>
              <a:rPr lang="it-IT" dirty="0">
                <a:solidFill>
                  <a:srgbClr val="FF0000"/>
                </a:solidFill>
                <a:latin typeface="Symbol" panose="05050102010706020507" pitchFamily="18" charset="2"/>
              </a:rPr>
              <a:t>a</a:t>
            </a:r>
            <a:r>
              <a:rPr lang="it-IT" baseline="-25000" dirty="0">
                <a:solidFill>
                  <a:srgbClr val="FF0000"/>
                </a:solidFill>
              </a:rPr>
              <a:t>1 </a:t>
            </a:r>
            <a:r>
              <a:rPr lang="it-IT" dirty="0">
                <a:solidFill>
                  <a:srgbClr val="FF0000"/>
                </a:solidFill>
              </a:rPr>
              <a:t> 1(1’; 1’’) e simmetrico </a:t>
            </a:r>
          </a:p>
        </p:txBody>
      </p:sp>
      <p:sp>
        <p:nvSpPr>
          <p:cNvPr id="292" name="CasellaDiTesto 291">
            <a:extLst>
              <a:ext uri="{FF2B5EF4-FFF2-40B4-BE49-F238E27FC236}">
                <a16:creationId xmlns:a16="http://schemas.microsoft.com/office/drawing/2014/main" id="{14988578-C01E-467F-92E8-CF5AA979793A}"/>
              </a:ext>
            </a:extLst>
          </p:cNvPr>
          <p:cNvSpPr txBox="1"/>
          <p:nvPr/>
        </p:nvSpPr>
        <p:spPr>
          <a:xfrm>
            <a:off x="0" y="3709519"/>
            <a:ext cx="3456431" cy="369332"/>
          </a:xfrm>
          <a:prstGeom prst="rect">
            <a:avLst/>
          </a:prstGeom>
          <a:noFill/>
        </p:spPr>
        <p:txBody>
          <a:bodyPr wrap="square" rtlCol="0">
            <a:spAutoFit/>
          </a:bodyPr>
          <a:lstStyle/>
          <a:p>
            <a:r>
              <a:rPr lang="it-IT" dirty="0">
                <a:solidFill>
                  <a:srgbClr val="FF0000"/>
                </a:solidFill>
              </a:rPr>
              <a:t>Piano </a:t>
            </a:r>
            <a:r>
              <a:rPr lang="it-IT" dirty="0">
                <a:solidFill>
                  <a:srgbClr val="FF0000"/>
                </a:solidFill>
                <a:latin typeface="Symbol" panose="05050102010706020507" pitchFamily="18" charset="2"/>
              </a:rPr>
              <a:t>a</a:t>
            </a:r>
            <a:r>
              <a:rPr lang="it-IT" baseline="-25000" dirty="0">
                <a:solidFill>
                  <a:srgbClr val="FF0000"/>
                </a:solidFill>
              </a:rPr>
              <a:t>2 </a:t>
            </a:r>
            <a:r>
              <a:rPr lang="it-IT" dirty="0">
                <a:solidFill>
                  <a:srgbClr val="FF0000"/>
                </a:solidFill>
              </a:rPr>
              <a:t>2(2’; 2’’) e simmetrico </a:t>
            </a:r>
          </a:p>
        </p:txBody>
      </p:sp>
      <p:sp>
        <p:nvSpPr>
          <p:cNvPr id="293" name="CasellaDiTesto 292">
            <a:extLst>
              <a:ext uri="{FF2B5EF4-FFF2-40B4-BE49-F238E27FC236}">
                <a16:creationId xmlns:a16="http://schemas.microsoft.com/office/drawing/2014/main" id="{E2271688-6A3D-4C10-B977-10D677CE1D04}"/>
              </a:ext>
            </a:extLst>
          </p:cNvPr>
          <p:cNvSpPr txBox="1"/>
          <p:nvPr/>
        </p:nvSpPr>
        <p:spPr>
          <a:xfrm>
            <a:off x="0" y="4081838"/>
            <a:ext cx="3456431" cy="369332"/>
          </a:xfrm>
          <a:prstGeom prst="rect">
            <a:avLst/>
          </a:prstGeom>
          <a:noFill/>
        </p:spPr>
        <p:txBody>
          <a:bodyPr wrap="square" rtlCol="0">
            <a:spAutoFit/>
          </a:bodyPr>
          <a:lstStyle/>
          <a:p>
            <a:r>
              <a:rPr lang="it-IT" dirty="0">
                <a:solidFill>
                  <a:srgbClr val="FF0000"/>
                </a:solidFill>
              </a:rPr>
              <a:t>Piano </a:t>
            </a:r>
            <a:r>
              <a:rPr lang="it-IT" dirty="0">
                <a:solidFill>
                  <a:srgbClr val="FF0000"/>
                </a:solidFill>
                <a:latin typeface="Symbol" panose="05050102010706020507" pitchFamily="18" charset="2"/>
              </a:rPr>
              <a:t>a</a:t>
            </a:r>
            <a:r>
              <a:rPr lang="it-IT" baseline="-25000" dirty="0">
                <a:solidFill>
                  <a:srgbClr val="FF0000"/>
                </a:solidFill>
              </a:rPr>
              <a:t>3 </a:t>
            </a:r>
            <a:r>
              <a:rPr lang="it-IT" dirty="0">
                <a:solidFill>
                  <a:srgbClr val="FF0000"/>
                </a:solidFill>
              </a:rPr>
              <a:t>3(3’; 3’’) e simmetrico </a:t>
            </a:r>
          </a:p>
        </p:txBody>
      </p:sp>
      <p:sp>
        <p:nvSpPr>
          <p:cNvPr id="294" name="CasellaDiTesto 293">
            <a:extLst>
              <a:ext uri="{FF2B5EF4-FFF2-40B4-BE49-F238E27FC236}">
                <a16:creationId xmlns:a16="http://schemas.microsoft.com/office/drawing/2014/main" id="{C850E88F-2113-4720-8884-AB6A7F3CFE80}"/>
              </a:ext>
            </a:extLst>
          </p:cNvPr>
          <p:cNvSpPr txBox="1"/>
          <p:nvPr/>
        </p:nvSpPr>
        <p:spPr>
          <a:xfrm>
            <a:off x="0" y="4468525"/>
            <a:ext cx="3456431" cy="369332"/>
          </a:xfrm>
          <a:prstGeom prst="rect">
            <a:avLst/>
          </a:prstGeom>
          <a:noFill/>
        </p:spPr>
        <p:txBody>
          <a:bodyPr wrap="square" rtlCol="0">
            <a:spAutoFit/>
          </a:bodyPr>
          <a:lstStyle/>
          <a:p>
            <a:r>
              <a:rPr lang="it-IT" dirty="0">
                <a:solidFill>
                  <a:srgbClr val="FF0000"/>
                </a:solidFill>
              </a:rPr>
              <a:t>Piano </a:t>
            </a:r>
            <a:r>
              <a:rPr lang="it-IT" dirty="0">
                <a:solidFill>
                  <a:srgbClr val="FF0000"/>
                </a:solidFill>
                <a:latin typeface="Symbol" panose="05050102010706020507" pitchFamily="18" charset="2"/>
              </a:rPr>
              <a:t>a</a:t>
            </a:r>
            <a:r>
              <a:rPr lang="it-IT" baseline="-25000" dirty="0">
                <a:solidFill>
                  <a:srgbClr val="FF0000"/>
                </a:solidFill>
              </a:rPr>
              <a:t>4 </a:t>
            </a:r>
            <a:r>
              <a:rPr lang="it-IT" dirty="0">
                <a:solidFill>
                  <a:srgbClr val="FF0000"/>
                </a:solidFill>
              </a:rPr>
              <a:t>4(4’; 4’’) e simmetrico </a:t>
            </a:r>
          </a:p>
        </p:txBody>
      </p:sp>
      <p:sp>
        <p:nvSpPr>
          <p:cNvPr id="295" name="CasellaDiTesto 294">
            <a:extLst>
              <a:ext uri="{FF2B5EF4-FFF2-40B4-BE49-F238E27FC236}">
                <a16:creationId xmlns:a16="http://schemas.microsoft.com/office/drawing/2014/main" id="{BC7F6105-6422-4034-9439-E979FEEE33DC}"/>
              </a:ext>
            </a:extLst>
          </p:cNvPr>
          <p:cNvSpPr txBox="1"/>
          <p:nvPr/>
        </p:nvSpPr>
        <p:spPr>
          <a:xfrm>
            <a:off x="0" y="4860999"/>
            <a:ext cx="3456431" cy="369332"/>
          </a:xfrm>
          <a:prstGeom prst="rect">
            <a:avLst/>
          </a:prstGeom>
          <a:noFill/>
        </p:spPr>
        <p:txBody>
          <a:bodyPr wrap="square" rtlCol="0">
            <a:spAutoFit/>
          </a:bodyPr>
          <a:lstStyle/>
          <a:p>
            <a:r>
              <a:rPr lang="it-IT" dirty="0">
                <a:solidFill>
                  <a:srgbClr val="FF0000"/>
                </a:solidFill>
              </a:rPr>
              <a:t>Piano </a:t>
            </a:r>
            <a:r>
              <a:rPr lang="it-IT" dirty="0">
                <a:solidFill>
                  <a:srgbClr val="FF0000"/>
                </a:solidFill>
                <a:latin typeface="Symbol" panose="05050102010706020507" pitchFamily="18" charset="2"/>
              </a:rPr>
              <a:t>a</a:t>
            </a:r>
            <a:r>
              <a:rPr lang="it-IT" baseline="-25000" dirty="0">
                <a:solidFill>
                  <a:srgbClr val="FF0000"/>
                </a:solidFill>
              </a:rPr>
              <a:t>5 </a:t>
            </a:r>
            <a:r>
              <a:rPr lang="it-IT" dirty="0">
                <a:solidFill>
                  <a:srgbClr val="FF0000"/>
                </a:solidFill>
              </a:rPr>
              <a:t>5(5’; 5’’) e simmetrico </a:t>
            </a:r>
          </a:p>
        </p:txBody>
      </p:sp>
      <p:sp>
        <p:nvSpPr>
          <p:cNvPr id="296" name="CasellaDiTesto 295">
            <a:extLst>
              <a:ext uri="{FF2B5EF4-FFF2-40B4-BE49-F238E27FC236}">
                <a16:creationId xmlns:a16="http://schemas.microsoft.com/office/drawing/2014/main" id="{5AE44939-535D-4D8C-84E2-11F19A396278}"/>
              </a:ext>
            </a:extLst>
          </p:cNvPr>
          <p:cNvSpPr txBox="1"/>
          <p:nvPr/>
        </p:nvSpPr>
        <p:spPr>
          <a:xfrm>
            <a:off x="0" y="5252853"/>
            <a:ext cx="3456431" cy="369332"/>
          </a:xfrm>
          <a:prstGeom prst="rect">
            <a:avLst/>
          </a:prstGeom>
          <a:noFill/>
        </p:spPr>
        <p:txBody>
          <a:bodyPr wrap="square" rtlCol="0">
            <a:spAutoFit/>
          </a:bodyPr>
          <a:lstStyle/>
          <a:p>
            <a:r>
              <a:rPr lang="it-IT" dirty="0">
                <a:solidFill>
                  <a:srgbClr val="FF0000"/>
                </a:solidFill>
              </a:rPr>
              <a:t>Piano </a:t>
            </a:r>
            <a:r>
              <a:rPr lang="it-IT" dirty="0">
                <a:solidFill>
                  <a:srgbClr val="FF0000"/>
                </a:solidFill>
                <a:latin typeface="Symbol" panose="05050102010706020507" pitchFamily="18" charset="2"/>
              </a:rPr>
              <a:t>a</a:t>
            </a:r>
            <a:r>
              <a:rPr lang="it-IT" baseline="-25000" dirty="0">
                <a:solidFill>
                  <a:srgbClr val="FF0000"/>
                </a:solidFill>
              </a:rPr>
              <a:t>6 </a:t>
            </a:r>
            <a:r>
              <a:rPr lang="it-IT" dirty="0">
                <a:solidFill>
                  <a:srgbClr val="FF0000"/>
                </a:solidFill>
              </a:rPr>
              <a:t>6(6’; 6’’) e simmetrico </a:t>
            </a:r>
          </a:p>
        </p:txBody>
      </p:sp>
      <p:sp>
        <p:nvSpPr>
          <p:cNvPr id="297" name="CasellaDiTesto 296">
            <a:extLst>
              <a:ext uri="{FF2B5EF4-FFF2-40B4-BE49-F238E27FC236}">
                <a16:creationId xmlns:a16="http://schemas.microsoft.com/office/drawing/2014/main" id="{390253F8-C999-438B-BA98-93BF1F42C94C}"/>
              </a:ext>
            </a:extLst>
          </p:cNvPr>
          <p:cNvSpPr txBox="1"/>
          <p:nvPr/>
        </p:nvSpPr>
        <p:spPr>
          <a:xfrm>
            <a:off x="0" y="5865619"/>
            <a:ext cx="4525003" cy="923330"/>
          </a:xfrm>
          <a:prstGeom prst="rect">
            <a:avLst/>
          </a:prstGeom>
          <a:noFill/>
        </p:spPr>
        <p:txBody>
          <a:bodyPr wrap="square" rtlCol="0">
            <a:spAutoFit/>
          </a:bodyPr>
          <a:lstStyle/>
          <a:p>
            <a:pPr algn="ctr"/>
            <a:r>
              <a:rPr lang="it-IT" dirty="0">
                <a:solidFill>
                  <a:srgbClr val="FF0000"/>
                </a:solidFill>
              </a:rPr>
              <a:t>Collegando tutti i punti così individuati si ottiene la curva di compenetrazione tra le superfici oggetto di indagine</a:t>
            </a:r>
          </a:p>
        </p:txBody>
      </p:sp>
      <p:grpSp>
        <p:nvGrpSpPr>
          <p:cNvPr id="279" name="Gruppo 278">
            <a:extLst>
              <a:ext uri="{FF2B5EF4-FFF2-40B4-BE49-F238E27FC236}">
                <a16:creationId xmlns:a16="http://schemas.microsoft.com/office/drawing/2014/main" id="{2C65B8C5-444E-40FA-A0CD-830730899DAE}"/>
              </a:ext>
            </a:extLst>
          </p:cNvPr>
          <p:cNvGrpSpPr/>
          <p:nvPr/>
        </p:nvGrpSpPr>
        <p:grpSpPr>
          <a:xfrm>
            <a:off x="6607183" y="3013719"/>
            <a:ext cx="59417" cy="53169"/>
            <a:chOff x="6603373" y="3006099"/>
            <a:chExt cx="59417" cy="53169"/>
          </a:xfrm>
        </p:grpSpPr>
        <p:cxnSp>
          <p:nvCxnSpPr>
            <p:cNvPr id="298" name="Connettore diritto 297">
              <a:extLst>
                <a:ext uri="{FF2B5EF4-FFF2-40B4-BE49-F238E27FC236}">
                  <a16:creationId xmlns:a16="http://schemas.microsoft.com/office/drawing/2014/main" id="{3B5D8F3C-345E-479F-A008-90790006C2DD}"/>
                </a:ext>
              </a:extLst>
            </p:cNvPr>
            <p:cNvCxnSpPr>
              <a:cxnSpLocks/>
            </p:cNvCxnSpPr>
            <p:nvPr/>
          </p:nvCxnSpPr>
          <p:spPr>
            <a:xfrm>
              <a:off x="6603373" y="3014467"/>
              <a:ext cx="59417" cy="34305"/>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99" name="Connettore diritto 298">
              <a:extLst>
                <a:ext uri="{FF2B5EF4-FFF2-40B4-BE49-F238E27FC236}">
                  <a16:creationId xmlns:a16="http://schemas.microsoft.com/office/drawing/2014/main" id="{FB31A803-2E41-4E00-BC4E-57C98EF75F3D}"/>
                </a:ext>
              </a:extLst>
            </p:cNvPr>
            <p:cNvCxnSpPr>
              <a:cxnSpLocks/>
            </p:cNvCxnSpPr>
            <p:nvPr/>
          </p:nvCxnSpPr>
          <p:spPr>
            <a:xfrm flipH="1">
              <a:off x="6612204" y="3006099"/>
              <a:ext cx="30697" cy="53169"/>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305" name="CasellaDiTesto 304">
            <a:extLst>
              <a:ext uri="{FF2B5EF4-FFF2-40B4-BE49-F238E27FC236}">
                <a16:creationId xmlns:a16="http://schemas.microsoft.com/office/drawing/2014/main" id="{09230CB5-A40E-4517-991D-294ED53B3256}"/>
              </a:ext>
            </a:extLst>
          </p:cNvPr>
          <p:cNvSpPr txBox="1"/>
          <p:nvPr/>
        </p:nvSpPr>
        <p:spPr>
          <a:xfrm>
            <a:off x="10226014" y="5889702"/>
            <a:ext cx="252000" cy="144000"/>
          </a:xfrm>
          <a:prstGeom prst="rect">
            <a:avLst/>
          </a:prstGeom>
          <a:noFill/>
        </p:spPr>
        <p:txBody>
          <a:bodyPr wrap="square" rtlCol="0">
            <a:spAutoFit/>
          </a:bodyPr>
          <a:lstStyle/>
          <a:p>
            <a:r>
              <a:rPr lang="it-IT" sz="800" dirty="0">
                <a:solidFill>
                  <a:srgbClr val="FF0000"/>
                </a:solidFill>
              </a:rPr>
              <a:t>1’</a:t>
            </a:r>
          </a:p>
        </p:txBody>
      </p:sp>
      <p:sp>
        <p:nvSpPr>
          <p:cNvPr id="306" name="CasellaDiTesto 305">
            <a:extLst>
              <a:ext uri="{FF2B5EF4-FFF2-40B4-BE49-F238E27FC236}">
                <a16:creationId xmlns:a16="http://schemas.microsoft.com/office/drawing/2014/main" id="{F28A47D6-E16E-41CB-93AA-0E7D76F268C4}"/>
              </a:ext>
            </a:extLst>
          </p:cNvPr>
          <p:cNvSpPr txBox="1"/>
          <p:nvPr/>
        </p:nvSpPr>
        <p:spPr>
          <a:xfrm>
            <a:off x="10334471" y="5793694"/>
            <a:ext cx="288000" cy="144000"/>
          </a:xfrm>
          <a:prstGeom prst="rect">
            <a:avLst/>
          </a:prstGeom>
          <a:noFill/>
        </p:spPr>
        <p:txBody>
          <a:bodyPr wrap="square" rtlCol="0">
            <a:spAutoFit/>
          </a:bodyPr>
          <a:lstStyle/>
          <a:p>
            <a:r>
              <a:rPr lang="it-IT" sz="800" dirty="0">
                <a:solidFill>
                  <a:srgbClr val="FF0000"/>
                </a:solidFill>
              </a:rPr>
              <a:t>2’</a:t>
            </a:r>
          </a:p>
        </p:txBody>
      </p:sp>
      <p:sp>
        <p:nvSpPr>
          <p:cNvPr id="307" name="CasellaDiTesto 306">
            <a:extLst>
              <a:ext uri="{FF2B5EF4-FFF2-40B4-BE49-F238E27FC236}">
                <a16:creationId xmlns:a16="http://schemas.microsoft.com/office/drawing/2014/main" id="{C86EE9EA-5C63-4AE4-B27E-9EF41FF8408A}"/>
              </a:ext>
            </a:extLst>
          </p:cNvPr>
          <p:cNvSpPr txBox="1"/>
          <p:nvPr/>
        </p:nvSpPr>
        <p:spPr>
          <a:xfrm>
            <a:off x="10411296" y="5680411"/>
            <a:ext cx="288000" cy="144000"/>
          </a:xfrm>
          <a:prstGeom prst="rect">
            <a:avLst/>
          </a:prstGeom>
          <a:noFill/>
        </p:spPr>
        <p:txBody>
          <a:bodyPr wrap="square" rtlCol="0">
            <a:spAutoFit/>
          </a:bodyPr>
          <a:lstStyle/>
          <a:p>
            <a:r>
              <a:rPr lang="it-IT" sz="800" dirty="0">
                <a:solidFill>
                  <a:srgbClr val="FF0000"/>
                </a:solidFill>
              </a:rPr>
              <a:t>3’</a:t>
            </a:r>
          </a:p>
        </p:txBody>
      </p:sp>
      <p:sp>
        <p:nvSpPr>
          <p:cNvPr id="308" name="CasellaDiTesto 307">
            <a:extLst>
              <a:ext uri="{FF2B5EF4-FFF2-40B4-BE49-F238E27FC236}">
                <a16:creationId xmlns:a16="http://schemas.microsoft.com/office/drawing/2014/main" id="{AEEA5B86-F406-4A25-AEC6-BEA702A541B1}"/>
              </a:ext>
            </a:extLst>
          </p:cNvPr>
          <p:cNvSpPr txBox="1"/>
          <p:nvPr/>
        </p:nvSpPr>
        <p:spPr>
          <a:xfrm>
            <a:off x="10479947" y="5514606"/>
            <a:ext cx="288000" cy="144000"/>
          </a:xfrm>
          <a:prstGeom prst="rect">
            <a:avLst/>
          </a:prstGeom>
          <a:noFill/>
        </p:spPr>
        <p:txBody>
          <a:bodyPr wrap="square" rtlCol="0">
            <a:spAutoFit/>
          </a:bodyPr>
          <a:lstStyle/>
          <a:p>
            <a:r>
              <a:rPr lang="it-IT" sz="800" dirty="0">
                <a:solidFill>
                  <a:srgbClr val="FF0000"/>
                </a:solidFill>
              </a:rPr>
              <a:t>4’</a:t>
            </a:r>
          </a:p>
        </p:txBody>
      </p:sp>
      <p:sp>
        <p:nvSpPr>
          <p:cNvPr id="309" name="CasellaDiTesto 308">
            <a:extLst>
              <a:ext uri="{FF2B5EF4-FFF2-40B4-BE49-F238E27FC236}">
                <a16:creationId xmlns:a16="http://schemas.microsoft.com/office/drawing/2014/main" id="{2DAD5ABB-6887-4E5A-8BBA-CB4EA7CAB7C2}"/>
              </a:ext>
            </a:extLst>
          </p:cNvPr>
          <p:cNvSpPr txBox="1"/>
          <p:nvPr/>
        </p:nvSpPr>
        <p:spPr>
          <a:xfrm>
            <a:off x="10477006" y="5210281"/>
            <a:ext cx="288000" cy="144000"/>
          </a:xfrm>
          <a:prstGeom prst="rect">
            <a:avLst/>
          </a:prstGeom>
          <a:noFill/>
        </p:spPr>
        <p:txBody>
          <a:bodyPr wrap="square" rtlCol="0">
            <a:spAutoFit/>
          </a:bodyPr>
          <a:lstStyle/>
          <a:p>
            <a:r>
              <a:rPr lang="it-IT" sz="800" dirty="0">
                <a:solidFill>
                  <a:srgbClr val="FF0000"/>
                </a:solidFill>
              </a:rPr>
              <a:t>5’</a:t>
            </a:r>
          </a:p>
        </p:txBody>
      </p:sp>
      <p:cxnSp>
        <p:nvCxnSpPr>
          <p:cNvPr id="310" name="Connettore diritto 309">
            <a:extLst>
              <a:ext uri="{FF2B5EF4-FFF2-40B4-BE49-F238E27FC236}">
                <a16:creationId xmlns:a16="http://schemas.microsoft.com/office/drawing/2014/main" id="{32FCBBED-3298-4710-8492-16A575FFFAC9}"/>
              </a:ext>
            </a:extLst>
          </p:cNvPr>
          <p:cNvCxnSpPr>
            <a:cxnSpLocks/>
          </p:cNvCxnSpPr>
          <p:nvPr/>
        </p:nvCxnSpPr>
        <p:spPr>
          <a:xfrm flipV="1">
            <a:off x="8405530" y="2022664"/>
            <a:ext cx="0" cy="285778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1" name="Connettore diritto 310">
            <a:extLst>
              <a:ext uri="{FF2B5EF4-FFF2-40B4-BE49-F238E27FC236}">
                <a16:creationId xmlns:a16="http://schemas.microsoft.com/office/drawing/2014/main" id="{718F7C8E-8446-40DB-805A-503C9128FFB9}"/>
              </a:ext>
            </a:extLst>
          </p:cNvPr>
          <p:cNvCxnSpPr>
            <a:cxnSpLocks/>
          </p:cNvCxnSpPr>
          <p:nvPr/>
        </p:nvCxnSpPr>
        <p:spPr>
          <a:xfrm>
            <a:off x="8404661" y="2027768"/>
            <a:ext cx="1898485" cy="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0" name="Connettore diritto 229">
            <a:extLst>
              <a:ext uri="{FF2B5EF4-FFF2-40B4-BE49-F238E27FC236}">
                <a16:creationId xmlns:a16="http://schemas.microsoft.com/office/drawing/2014/main" id="{46D020EB-F2BB-40CA-8F3A-768A97A58BD6}"/>
              </a:ext>
            </a:extLst>
          </p:cNvPr>
          <p:cNvCxnSpPr>
            <a:cxnSpLocks/>
          </p:cNvCxnSpPr>
          <p:nvPr/>
        </p:nvCxnSpPr>
        <p:spPr>
          <a:xfrm>
            <a:off x="8770004" y="1301448"/>
            <a:ext cx="0" cy="2966445"/>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sp>
        <p:nvSpPr>
          <p:cNvPr id="223" name="Pulsante di azione: vuoto 222">
            <a:hlinkClick r:id="rId3" action="ppaction://hlinksldjump" highlightClick="1"/>
            <a:extLst>
              <a:ext uri="{FF2B5EF4-FFF2-40B4-BE49-F238E27FC236}">
                <a16:creationId xmlns:a16="http://schemas.microsoft.com/office/drawing/2014/main" id="{2EFC0C9A-8652-4902-9ED0-DE14A4D7463A}"/>
              </a:ext>
            </a:extLst>
          </p:cNvPr>
          <p:cNvSpPr/>
          <p:nvPr/>
        </p:nvSpPr>
        <p:spPr>
          <a:xfrm>
            <a:off x="10812000" y="20667"/>
            <a:ext cx="1368000" cy="360000"/>
          </a:xfrm>
          <a:prstGeom prst="actionButtonBlank">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white"/>
                </a:solidFill>
                <a:effectLst/>
                <a:uLnTx/>
                <a:uFillTx/>
                <a:latin typeface="Comic Sans MS"/>
                <a:ea typeface="+mn-ea"/>
                <a:cs typeface="+mn-cs"/>
              </a:rPr>
              <a:t>Torna a indice</a:t>
            </a:r>
          </a:p>
        </p:txBody>
      </p:sp>
    </p:spTree>
    <p:extLst>
      <p:ext uri="{BB962C8B-B14F-4D97-AF65-F5344CB8AC3E}">
        <p14:creationId xmlns:p14="http://schemas.microsoft.com/office/powerpoint/2010/main" val="1843375184"/>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84"/>
                                        </p:tgtEl>
                                        <p:attrNameLst>
                                          <p:attrName>style.visibility</p:attrName>
                                        </p:attrNameLst>
                                      </p:cBhvr>
                                      <p:to>
                                        <p:strVal val="visible"/>
                                      </p:to>
                                    </p:set>
                                    <p:anim calcmode="lin" valueType="num">
                                      <p:cBhvr additive="base">
                                        <p:cTn id="7" dur="500" fill="hold"/>
                                        <p:tgtEl>
                                          <p:spTgt spid="284"/>
                                        </p:tgtEl>
                                        <p:attrNameLst>
                                          <p:attrName>ppt_x</p:attrName>
                                        </p:attrNameLst>
                                      </p:cBhvr>
                                      <p:tavLst>
                                        <p:tav tm="0">
                                          <p:val>
                                            <p:strVal val="#ppt_x"/>
                                          </p:val>
                                        </p:tav>
                                        <p:tav tm="100000">
                                          <p:val>
                                            <p:strVal val="#ppt_x"/>
                                          </p:val>
                                        </p:tav>
                                      </p:tavLst>
                                    </p:anim>
                                    <p:anim calcmode="lin" valueType="num">
                                      <p:cBhvr additive="base">
                                        <p:cTn id="8" dur="500" fill="hold"/>
                                        <p:tgtEl>
                                          <p:spTgt spid="28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88"/>
                                        </p:tgtEl>
                                        <p:attrNameLst>
                                          <p:attrName>style.visibility</p:attrName>
                                        </p:attrNameLst>
                                      </p:cBhvr>
                                      <p:to>
                                        <p:strVal val="visible"/>
                                      </p:to>
                                    </p:set>
                                    <p:anim calcmode="lin" valueType="num">
                                      <p:cBhvr additive="base">
                                        <p:cTn id="13" dur="500" fill="hold"/>
                                        <p:tgtEl>
                                          <p:spTgt spid="288"/>
                                        </p:tgtEl>
                                        <p:attrNameLst>
                                          <p:attrName>ppt_x</p:attrName>
                                        </p:attrNameLst>
                                      </p:cBhvr>
                                      <p:tavLst>
                                        <p:tav tm="0">
                                          <p:val>
                                            <p:strVal val="#ppt_x"/>
                                          </p:val>
                                        </p:tav>
                                        <p:tav tm="100000">
                                          <p:val>
                                            <p:strVal val="#ppt_x"/>
                                          </p:val>
                                        </p:tav>
                                      </p:tavLst>
                                    </p:anim>
                                    <p:anim calcmode="lin" valueType="num">
                                      <p:cBhvr additive="base">
                                        <p:cTn id="14" dur="500" fill="hold"/>
                                        <p:tgtEl>
                                          <p:spTgt spid="28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39"/>
                                        </p:tgtEl>
                                        <p:attrNameLst>
                                          <p:attrName>style.visibility</p:attrName>
                                        </p:attrNameLst>
                                      </p:cBhvr>
                                      <p:to>
                                        <p:strVal val="visible"/>
                                      </p:to>
                                    </p:set>
                                    <p:anim calcmode="lin" valueType="num">
                                      <p:cBhvr additive="base">
                                        <p:cTn id="19" dur="500" fill="hold"/>
                                        <p:tgtEl>
                                          <p:spTgt spid="439"/>
                                        </p:tgtEl>
                                        <p:attrNameLst>
                                          <p:attrName>ppt_x</p:attrName>
                                        </p:attrNameLst>
                                      </p:cBhvr>
                                      <p:tavLst>
                                        <p:tav tm="0">
                                          <p:val>
                                            <p:strVal val="#ppt_x"/>
                                          </p:val>
                                        </p:tav>
                                        <p:tav tm="100000">
                                          <p:val>
                                            <p:strVal val="#ppt_x"/>
                                          </p:val>
                                        </p:tav>
                                      </p:tavLst>
                                    </p:anim>
                                    <p:anim calcmode="lin" valueType="num">
                                      <p:cBhvr additive="base">
                                        <p:cTn id="20" dur="500" fill="hold"/>
                                        <p:tgtEl>
                                          <p:spTgt spid="439"/>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42"/>
                                        </p:tgtEl>
                                        <p:attrNameLst>
                                          <p:attrName>style.visibility</p:attrName>
                                        </p:attrNameLst>
                                      </p:cBhvr>
                                      <p:to>
                                        <p:strVal val="visible"/>
                                      </p:to>
                                    </p:set>
                                    <p:anim calcmode="lin" valueType="num">
                                      <p:cBhvr additive="base">
                                        <p:cTn id="23" dur="500" fill="hold"/>
                                        <p:tgtEl>
                                          <p:spTgt spid="442"/>
                                        </p:tgtEl>
                                        <p:attrNameLst>
                                          <p:attrName>ppt_x</p:attrName>
                                        </p:attrNameLst>
                                      </p:cBhvr>
                                      <p:tavLst>
                                        <p:tav tm="0">
                                          <p:val>
                                            <p:strVal val="#ppt_x"/>
                                          </p:val>
                                        </p:tav>
                                        <p:tav tm="100000">
                                          <p:val>
                                            <p:strVal val="#ppt_x"/>
                                          </p:val>
                                        </p:tav>
                                      </p:tavLst>
                                    </p:anim>
                                    <p:anim calcmode="lin" valueType="num">
                                      <p:cBhvr additive="base">
                                        <p:cTn id="24" dur="500" fill="hold"/>
                                        <p:tgtEl>
                                          <p:spTgt spid="442"/>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87"/>
                                        </p:tgtEl>
                                        <p:attrNameLst>
                                          <p:attrName>style.visibility</p:attrName>
                                        </p:attrNameLst>
                                      </p:cBhvr>
                                      <p:to>
                                        <p:strVal val="visible"/>
                                      </p:to>
                                    </p:set>
                                    <p:anim calcmode="lin" valueType="num">
                                      <p:cBhvr additive="base">
                                        <p:cTn id="29" dur="500" fill="hold"/>
                                        <p:tgtEl>
                                          <p:spTgt spid="287"/>
                                        </p:tgtEl>
                                        <p:attrNameLst>
                                          <p:attrName>ppt_x</p:attrName>
                                        </p:attrNameLst>
                                      </p:cBhvr>
                                      <p:tavLst>
                                        <p:tav tm="0">
                                          <p:val>
                                            <p:strVal val="#ppt_x"/>
                                          </p:val>
                                        </p:tav>
                                        <p:tav tm="100000">
                                          <p:val>
                                            <p:strVal val="#ppt_x"/>
                                          </p:val>
                                        </p:tav>
                                      </p:tavLst>
                                    </p:anim>
                                    <p:anim calcmode="lin" valueType="num">
                                      <p:cBhvr additive="base">
                                        <p:cTn id="30" dur="500" fill="hold"/>
                                        <p:tgtEl>
                                          <p:spTgt spid="287"/>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38"/>
                                        </p:tgtEl>
                                        <p:attrNameLst>
                                          <p:attrName>style.visibility</p:attrName>
                                        </p:attrNameLst>
                                      </p:cBhvr>
                                      <p:to>
                                        <p:strVal val="visible"/>
                                      </p:to>
                                    </p:set>
                                    <p:animEffect transition="in" filter="fade">
                                      <p:cBhvr>
                                        <p:cTn id="35" dur="1000"/>
                                        <p:tgtEl>
                                          <p:spTgt spid="438"/>
                                        </p:tgtEl>
                                      </p:cBhvr>
                                    </p:animEffect>
                                    <p:anim calcmode="lin" valueType="num">
                                      <p:cBhvr>
                                        <p:cTn id="36" dur="1000" fill="hold"/>
                                        <p:tgtEl>
                                          <p:spTgt spid="438"/>
                                        </p:tgtEl>
                                        <p:attrNameLst>
                                          <p:attrName>ppt_x</p:attrName>
                                        </p:attrNameLst>
                                      </p:cBhvr>
                                      <p:tavLst>
                                        <p:tav tm="0">
                                          <p:val>
                                            <p:strVal val="#ppt_x"/>
                                          </p:val>
                                        </p:tav>
                                        <p:tav tm="100000">
                                          <p:val>
                                            <p:strVal val="#ppt_x"/>
                                          </p:val>
                                        </p:tav>
                                      </p:tavLst>
                                    </p:anim>
                                    <p:anim calcmode="lin" valueType="num">
                                      <p:cBhvr>
                                        <p:cTn id="37" dur="1000" fill="hold"/>
                                        <p:tgtEl>
                                          <p:spTgt spid="438"/>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441"/>
                                        </p:tgtEl>
                                        <p:attrNameLst>
                                          <p:attrName>style.visibility</p:attrName>
                                        </p:attrNameLst>
                                      </p:cBhvr>
                                      <p:to>
                                        <p:strVal val="visible"/>
                                      </p:to>
                                    </p:set>
                                    <p:animEffect transition="in" filter="fade">
                                      <p:cBhvr>
                                        <p:cTn id="40" dur="1000"/>
                                        <p:tgtEl>
                                          <p:spTgt spid="441"/>
                                        </p:tgtEl>
                                      </p:cBhvr>
                                    </p:animEffect>
                                    <p:anim calcmode="lin" valueType="num">
                                      <p:cBhvr>
                                        <p:cTn id="41" dur="1000" fill="hold"/>
                                        <p:tgtEl>
                                          <p:spTgt spid="441"/>
                                        </p:tgtEl>
                                        <p:attrNameLst>
                                          <p:attrName>ppt_x</p:attrName>
                                        </p:attrNameLst>
                                      </p:cBhvr>
                                      <p:tavLst>
                                        <p:tav tm="0">
                                          <p:val>
                                            <p:strVal val="#ppt_x"/>
                                          </p:val>
                                        </p:tav>
                                        <p:tav tm="100000">
                                          <p:val>
                                            <p:strVal val="#ppt_x"/>
                                          </p:val>
                                        </p:tav>
                                      </p:tavLst>
                                    </p:anim>
                                    <p:anim calcmode="lin" valueType="num">
                                      <p:cBhvr>
                                        <p:cTn id="42" dur="1000" fill="hold"/>
                                        <p:tgtEl>
                                          <p:spTgt spid="441"/>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286"/>
                                        </p:tgtEl>
                                        <p:attrNameLst>
                                          <p:attrName>style.visibility</p:attrName>
                                        </p:attrNameLst>
                                      </p:cBhvr>
                                      <p:to>
                                        <p:strVal val="visible"/>
                                      </p:to>
                                    </p:set>
                                    <p:anim calcmode="lin" valueType="num">
                                      <p:cBhvr additive="base">
                                        <p:cTn id="47" dur="500" fill="hold"/>
                                        <p:tgtEl>
                                          <p:spTgt spid="286"/>
                                        </p:tgtEl>
                                        <p:attrNameLst>
                                          <p:attrName>ppt_x</p:attrName>
                                        </p:attrNameLst>
                                      </p:cBhvr>
                                      <p:tavLst>
                                        <p:tav tm="0">
                                          <p:val>
                                            <p:strVal val="#ppt_x"/>
                                          </p:val>
                                        </p:tav>
                                        <p:tav tm="100000">
                                          <p:val>
                                            <p:strVal val="#ppt_x"/>
                                          </p:val>
                                        </p:tav>
                                      </p:tavLst>
                                    </p:anim>
                                    <p:anim calcmode="lin" valueType="num">
                                      <p:cBhvr additive="base">
                                        <p:cTn id="48" dur="500" fill="hold"/>
                                        <p:tgtEl>
                                          <p:spTgt spid="286"/>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291"/>
                                        </p:tgtEl>
                                        <p:attrNameLst>
                                          <p:attrName>style.visibility</p:attrName>
                                        </p:attrNameLst>
                                      </p:cBhvr>
                                      <p:to>
                                        <p:strVal val="visible"/>
                                      </p:to>
                                    </p:set>
                                    <p:anim calcmode="lin" valueType="num">
                                      <p:cBhvr additive="base">
                                        <p:cTn id="53" dur="500" fill="hold"/>
                                        <p:tgtEl>
                                          <p:spTgt spid="291"/>
                                        </p:tgtEl>
                                        <p:attrNameLst>
                                          <p:attrName>ppt_x</p:attrName>
                                        </p:attrNameLst>
                                      </p:cBhvr>
                                      <p:tavLst>
                                        <p:tav tm="0">
                                          <p:val>
                                            <p:strVal val="#ppt_x"/>
                                          </p:val>
                                        </p:tav>
                                        <p:tav tm="100000">
                                          <p:val>
                                            <p:strVal val="#ppt_x"/>
                                          </p:val>
                                        </p:tav>
                                      </p:tavLst>
                                    </p:anim>
                                    <p:anim calcmode="lin" valueType="num">
                                      <p:cBhvr additive="base">
                                        <p:cTn id="54" dur="500" fill="hold"/>
                                        <p:tgtEl>
                                          <p:spTgt spid="291"/>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2" presetClass="entr" presetSubtype="4" fill="hold" nodeType="clickEffect">
                                  <p:stCondLst>
                                    <p:cond delay="0"/>
                                  </p:stCondLst>
                                  <p:childTnLst>
                                    <p:set>
                                      <p:cBhvr>
                                        <p:cTn id="58" dur="1" fill="hold">
                                          <p:stCondLst>
                                            <p:cond delay="0"/>
                                          </p:stCondLst>
                                        </p:cTn>
                                        <p:tgtEl>
                                          <p:spTgt spid="429"/>
                                        </p:tgtEl>
                                        <p:attrNameLst>
                                          <p:attrName>style.visibility</p:attrName>
                                        </p:attrNameLst>
                                      </p:cBhvr>
                                      <p:to>
                                        <p:strVal val="visible"/>
                                      </p:to>
                                    </p:set>
                                    <p:animEffect transition="in" filter="wipe(down)">
                                      <p:cBhvr>
                                        <p:cTn id="59" dur="500"/>
                                        <p:tgtEl>
                                          <p:spTgt spid="429"/>
                                        </p:tgtEl>
                                      </p:cBhvr>
                                    </p:animEffect>
                                  </p:childTnLst>
                                </p:cTn>
                              </p:par>
                              <p:par>
                                <p:cTn id="60" presetID="22" presetClass="entr" presetSubtype="4" fill="hold" nodeType="withEffect">
                                  <p:stCondLst>
                                    <p:cond delay="0"/>
                                  </p:stCondLst>
                                  <p:childTnLst>
                                    <p:set>
                                      <p:cBhvr>
                                        <p:cTn id="61" dur="1" fill="hold">
                                          <p:stCondLst>
                                            <p:cond delay="0"/>
                                          </p:stCondLst>
                                        </p:cTn>
                                        <p:tgtEl>
                                          <p:spTgt spid="416"/>
                                        </p:tgtEl>
                                        <p:attrNameLst>
                                          <p:attrName>style.visibility</p:attrName>
                                        </p:attrNameLst>
                                      </p:cBhvr>
                                      <p:to>
                                        <p:strVal val="visible"/>
                                      </p:to>
                                    </p:set>
                                    <p:animEffect transition="in" filter="wipe(down)">
                                      <p:cBhvr>
                                        <p:cTn id="62" dur="500"/>
                                        <p:tgtEl>
                                          <p:spTgt spid="416"/>
                                        </p:tgtEl>
                                      </p:cBhvr>
                                    </p:animEffect>
                                  </p:childTnLst>
                                </p:cTn>
                              </p:par>
                              <p:par>
                                <p:cTn id="63" presetID="2" presetClass="entr" presetSubtype="4" fill="hold" grpId="0" nodeType="withEffect">
                                  <p:stCondLst>
                                    <p:cond delay="0"/>
                                  </p:stCondLst>
                                  <p:childTnLst>
                                    <p:set>
                                      <p:cBhvr>
                                        <p:cTn id="64" dur="1" fill="hold">
                                          <p:stCondLst>
                                            <p:cond delay="0"/>
                                          </p:stCondLst>
                                        </p:cTn>
                                        <p:tgtEl>
                                          <p:spTgt spid="430"/>
                                        </p:tgtEl>
                                        <p:attrNameLst>
                                          <p:attrName>style.visibility</p:attrName>
                                        </p:attrNameLst>
                                      </p:cBhvr>
                                      <p:to>
                                        <p:strVal val="visible"/>
                                      </p:to>
                                    </p:set>
                                    <p:anim calcmode="lin" valueType="num">
                                      <p:cBhvr additive="base">
                                        <p:cTn id="65" dur="500" fill="hold"/>
                                        <p:tgtEl>
                                          <p:spTgt spid="430"/>
                                        </p:tgtEl>
                                        <p:attrNameLst>
                                          <p:attrName>ppt_x</p:attrName>
                                        </p:attrNameLst>
                                      </p:cBhvr>
                                      <p:tavLst>
                                        <p:tav tm="0">
                                          <p:val>
                                            <p:strVal val="#ppt_x"/>
                                          </p:val>
                                        </p:tav>
                                        <p:tav tm="100000">
                                          <p:val>
                                            <p:strVal val="#ppt_x"/>
                                          </p:val>
                                        </p:tav>
                                      </p:tavLst>
                                    </p:anim>
                                    <p:anim calcmode="lin" valueType="num">
                                      <p:cBhvr additive="base">
                                        <p:cTn id="66" dur="500" fill="hold"/>
                                        <p:tgtEl>
                                          <p:spTgt spid="430"/>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423"/>
                                        </p:tgtEl>
                                        <p:attrNameLst>
                                          <p:attrName>style.visibility</p:attrName>
                                        </p:attrNameLst>
                                      </p:cBhvr>
                                      <p:to>
                                        <p:strVal val="visible"/>
                                      </p:to>
                                    </p:set>
                                    <p:anim calcmode="lin" valueType="num">
                                      <p:cBhvr additive="base">
                                        <p:cTn id="69" dur="500" fill="hold"/>
                                        <p:tgtEl>
                                          <p:spTgt spid="423"/>
                                        </p:tgtEl>
                                        <p:attrNameLst>
                                          <p:attrName>ppt_x</p:attrName>
                                        </p:attrNameLst>
                                      </p:cBhvr>
                                      <p:tavLst>
                                        <p:tav tm="0">
                                          <p:val>
                                            <p:strVal val="#ppt_x"/>
                                          </p:val>
                                        </p:tav>
                                        <p:tav tm="100000">
                                          <p:val>
                                            <p:strVal val="#ppt_x"/>
                                          </p:val>
                                        </p:tav>
                                      </p:tavLst>
                                    </p:anim>
                                    <p:anim calcmode="lin" valueType="num">
                                      <p:cBhvr additive="base">
                                        <p:cTn id="70" dur="500" fill="hold"/>
                                        <p:tgtEl>
                                          <p:spTgt spid="423"/>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413"/>
                                        </p:tgtEl>
                                        <p:attrNameLst>
                                          <p:attrName>style.visibility</p:attrName>
                                        </p:attrNameLst>
                                      </p:cBhvr>
                                      <p:to>
                                        <p:strVal val="visible"/>
                                      </p:to>
                                    </p:set>
                                    <p:anim calcmode="lin" valueType="num">
                                      <p:cBhvr additive="base">
                                        <p:cTn id="75" dur="500" fill="hold"/>
                                        <p:tgtEl>
                                          <p:spTgt spid="413"/>
                                        </p:tgtEl>
                                        <p:attrNameLst>
                                          <p:attrName>ppt_x</p:attrName>
                                        </p:attrNameLst>
                                      </p:cBhvr>
                                      <p:tavLst>
                                        <p:tav tm="0">
                                          <p:val>
                                            <p:strVal val="#ppt_x"/>
                                          </p:val>
                                        </p:tav>
                                        <p:tav tm="100000">
                                          <p:val>
                                            <p:strVal val="#ppt_x"/>
                                          </p:val>
                                        </p:tav>
                                      </p:tavLst>
                                    </p:anim>
                                    <p:anim calcmode="lin" valueType="num">
                                      <p:cBhvr additive="base">
                                        <p:cTn id="76" dur="500" fill="hold"/>
                                        <p:tgtEl>
                                          <p:spTgt spid="413"/>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28"/>
                                        </p:tgtEl>
                                        <p:attrNameLst>
                                          <p:attrName>style.visibility</p:attrName>
                                        </p:attrNameLst>
                                      </p:cBhvr>
                                      <p:to>
                                        <p:strVal val="visible"/>
                                      </p:to>
                                    </p:set>
                                    <p:anim calcmode="lin" valueType="num">
                                      <p:cBhvr additive="base">
                                        <p:cTn id="79" dur="500" fill="hold"/>
                                        <p:tgtEl>
                                          <p:spTgt spid="28"/>
                                        </p:tgtEl>
                                        <p:attrNameLst>
                                          <p:attrName>ppt_x</p:attrName>
                                        </p:attrNameLst>
                                      </p:cBhvr>
                                      <p:tavLst>
                                        <p:tav tm="0">
                                          <p:val>
                                            <p:strVal val="#ppt_x"/>
                                          </p:val>
                                        </p:tav>
                                        <p:tav tm="100000">
                                          <p:val>
                                            <p:strVal val="#ppt_x"/>
                                          </p:val>
                                        </p:tav>
                                      </p:tavLst>
                                    </p:anim>
                                    <p:anim calcmode="lin" valueType="num">
                                      <p:cBhvr additive="base">
                                        <p:cTn id="80"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2" presetClass="entr" presetSubtype="4" fill="hold" nodeType="clickEffect">
                                  <p:stCondLst>
                                    <p:cond delay="0"/>
                                  </p:stCondLst>
                                  <p:childTnLst>
                                    <p:set>
                                      <p:cBhvr>
                                        <p:cTn id="84" dur="1" fill="hold">
                                          <p:stCondLst>
                                            <p:cond delay="0"/>
                                          </p:stCondLst>
                                        </p:cTn>
                                        <p:tgtEl>
                                          <p:spTgt spid="310"/>
                                        </p:tgtEl>
                                        <p:attrNameLst>
                                          <p:attrName>style.visibility</p:attrName>
                                        </p:attrNameLst>
                                      </p:cBhvr>
                                      <p:to>
                                        <p:strVal val="visible"/>
                                      </p:to>
                                    </p:set>
                                    <p:animEffect transition="in" filter="wipe(down)">
                                      <p:cBhvr>
                                        <p:cTn id="85" dur="500"/>
                                        <p:tgtEl>
                                          <p:spTgt spid="310"/>
                                        </p:tgtEl>
                                      </p:cBhvr>
                                    </p:animEffect>
                                  </p:childTnLst>
                                </p:cTn>
                              </p:par>
                            </p:childTnLst>
                          </p:cTn>
                        </p:par>
                      </p:childTnLst>
                    </p:cTn>
                  </p:par>
                  <p:par>
                    <p:cTn id="86" fill="hold">
                      <p:stCondLst>
                        <p:cond delay="indefinite"/>
                      </p:stCondLst>
                      <p:childTnLst>
                        <p:par>
                          <p:cTn id="87" fill="hold">
                            <p:stCondLst>
                              <p:cond delay="0"/>
                            </p:stCondLst>
                            <p:childTnLst>
                              <p:par>
                                <p:cTn id="88" presetID="2" presetClass="entr" presetSubtype="4" fill="hold" grpId="0" nodeType="clickEffect">
                                  <p:stCondLst>
                                    <p:cond delay="0"/>
                                  </p:stCondLst>
                                  <p:childTnLst>
                                    <p:set>
                                      <p:cBhvr>
                                        <p:cTn id="89" dur="1" fill="hold">
                                          <p:stCondLst>
                                            <p:cond delay="0"/>
                                          </p:stCondLst>
                                        </p:cTn>
                                        <p:tgtEl>
                                          <p:spTgt spid="164"/>
                                        </p:tgtEl>
                                        <p:attrNameLst>
                                          <p:attrName>style.visibility</p:attrName>
                                        </p:attrNameLst>
                                      </p:cBhvr>
                                      <p:to>
                                        <p:strVal val="visible"/>
                                      </p:to>
                                    </p:set>
                                    <p:anim calcmode="lin" valueType="num">
                                      <p:cBhvr additive="base">
                                        <p:cTn id="90" dur="500" fill="hold"/>
                                        <p:tgtEl>
                                          <p:spTgt spid="164"/>
                                        </p:tgtEl>
                                        <p:attrNameLst>
                                          <p:attrName>ppt_x</p:attrName>
                                        </p:attrNameLst>
                                      </p:cBhvr>
                                      <p:tavLst>
                                        <p:tav tm="0">
                                          <p:val>
                                            <p:strVal val="#ppt_x"/>
                                          </p:val>
                                        </p:tav>
                                        <p:tav tm="100000">
                                          <p:val>
                                            <p:strVal val="#ppt_x"/>
                                          </p:val>
                                        </p:tav>
                                      </p:tavLst>
                                    </p:anim>
                                    <p:anim calcmode="lin" valueType="num">
                                      <p:cBhvr additive="base">
                                        <p:cTn id="91" dur="500" fill="hold"/>
                                        <p:tgtEl>
                                          <p:spTgt spid="164"/>
                                        </p:tgtEl>
                                        <p:attrNameLst>
                                          <p:attrName>ppt_y</p:attrName>
                                        </p:attrNameLst>
                                      </p:cBhvr>
                                      <p:tavLst>
                                        <p:tav tm="0">
                                          <p:val>
                                            <p:strVal val="1+#ppt_h/2"/>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22" presetClass="entr" presetSubtype="8" fill="hold" nodeType="clickEffect">
                                  <p:stCondLst>
                                    <p:cond delay="0"/>
                                  </p:stCondLst>
                                  <p:childTnLst>
                                    <p:set>
                                      <p:cBhvr>
                                        <p:cTn id="95" dur="1" fill="hold">
                                          <p:stCondLst>
                                            <p:cond delay="0"/>
                                          </p:stCondLst>
                                        </p:cTn>
                                        <p:tgtEl>
                                          <p:spTgt spid="311"/>
                                        </p:tgtEl>
                                        <p:attrNameLst>
                                          <p:attrName>style.visibility</p:attrName>
                                        </p:attrNameLst>
                                      </p:cBhvr>
                                      <p:to>
                                        <p:strVal val="visible"/>
                                      </p:to>
                                    </p:set>
                                    <p:animEffect transition="in" filter="wipe(left)">
                                      <p:cBhvr>
                                        <p:cTn id="96" dur="500"/>
                                        <p:tgtEl>
                                          <p:spTgt spid="311"/>
                                        </p:tgtEl>
                                      </p:cBhvr>
                                    </p:animEffect>
                                  </p:childTnLst>
                                </p:cTn>
                              </p:par>
                            </p:childTnLst>
                          </p:cTn>
                        </p:par>
                      </p:childTnLst>
                    </p:cTn>
                  </p:par>
                  <p:par>
                    <p:cTn id="97" fill="hold">
                      <p:stCondLst>
                        <p:cond delay="indefinite"/>
                      </p:stCondLst>
                      <p:childTnLst>
                        <p:par>
                          <p:cTn id="98" fill="hold">
                            <p:stCondLst>
                              <p:cond delay="0"/>
                            </p:stCondLst>
                            <p:childTnLst>
                              <p:par>
                                <p:cTn id="99" presetID="2" presetClass="entr" presetSubtype="4" fill="hold" grpId="0" nodeType="clickEffect">
                                  <p:stCondLst>
                                    <p:cond delay="0"/>
                                  </p:stCondLst>
                                  <p:childTnLst>
                                    <p:set>
                                      <p:cBhvr>
                                        <p:cTn id="100" dur="1" fill="hold">
                                          <p:stCondLst>
                                            <p:cond delay="0"/>
                                          </p:stCondLst>
                                        </p:cTn>
                                        <p:tgtEl>
                                          <p:spTgt spid="452"/>
                                        </p:tgtEl>
                                        <p:attrNameLst>
                                          <p:attrName>style.visibility</p:attrName>
                                        </p:attrNameLst>
                                      </p:cBhvr>
                                      <p:to>
                                        <p:strVal val="visible"/>
                                      </p:to>
                                    </p:set>
                                    <p:anim calcmode="lin" valueType="num">
                                      <p:cBhvr additive="base">
                                        <p:cTn id="101" dur="500" fill="hold"/>
                                        <p:tgtEl>
                                          <p:spTgt spid="452"/>
                                        </p:tgtEl>
                                        <p:attrNameLst>
                                          <p:attrName>ppt_x</p:attrName>
                                        </p:attrNameLst>
                                      </p:cBhvr>
                                      <p:tavLst>
                                        <p:tav tm="0">
                                          <p:val>
                                            <p:strVal val="#ppt_x"/>
                                          </p:val>
                                        </p:tav>
                                        <p:tav tm="100000">
                                          <p:val>
                                            <p:strVal val="#ppt_x"/>
                                          </p:val>
                                        </p:tav>
                                      </p:tavLst>
                                    </p:anim>
                                    <p:anim calcmode="lin" valueType="num">
                                      <p:cBhvr additive="base">
                                        <p:cTn id="102" dur="500" fill="hold"/>
                                        <p:tgtEl>
                                          <p:spTgt spid="452"/>
                                        </p:tgtEl>
                                        <p:attrNameLst>
                                          <p:attrName>ppt_y</p:attrName>
                                        </p:attrNameLst>
                                      </p:cBhvr>
                                      <p:tavLst>
                                        <p:tav tm="0">
                                          <p:val>
                                            <p:strVal val="1+#ppt_h/2"/>
                                          </p:val>
                                        </p:tav>
                                        <p:tav tm="100000">
                                          <p:val>
                                            <p:strVal val="#ppt_y"/>
                                          </p:val>
                                        </p:tav>
                                      </p:tavLst>
                                    </p:anim>
                                  </p:childTnLst>
                                </p:cTn>
                              </p:par>
                              <p:par>
                                <p:cTn id="103" presetID="2" presetClass="entr" presetSubtype="4" fill="hold" grpId="0" nodeType="withEffect">
                                  <p:stCondLst>
                                    <p:cond delay="0"/>
                                  </p:stCondLst>
                                  <p:childTnLst>
                                    <p:set>
                                      <p:cBhvr>
                                        <p:cTn id="104" dur="1" fill="hold">
                                          <p:stCondLst>
                                            <p:cond delay="0"/>
                                          </p:stCondLst>
                                        </p:cTn>
                                        <p:tgtEl>
                                          <p:spTgt spid="275"/>
                                        </p:tgtEl>
                                        <p:attrNameLst>
                                          <p:attrName>style.visibility</p:attrName>
                                        </p:attrNameLst>
                                      </p:cBhvr>
                                      <p:to>
                                        <p:strVal val="visible"/>
                                      </p:to>
                                    </p:set>
                                    <p:anim calcmode="lin" valueType="num">
                                      <p:cBhvr additive="base">
                                        <p:cTn id="105" dur="500" fill="hold"/>
                                        <p:tgtEl>
                                          <p:spTgt spid="275"/>
                                        </p:tgtEl>
                                        <p:attrNameLst>
                                          <p:attrName>ppt_x</p:attrName>
                                        </p:attrNameLst>
                                      </p:cBhvr>
                                      <p:tavLst>
                                        <p:tav tm="0">
                                          <p:val>
                                            <p:strVal val="#ppt_x"/>
                                          </p:val>
                                        </p:tav>
                                        <p:tav tm="100000">
                                          <p:val>
                                            <p:strVal val="#ppt_x"/>
                                          </p:val>
                                        </p:tav>
                                      </p:tavLst>
                                    </p:anim>
                                    <p:anim calcmode="lin" valueType="num">
                                      <p:cBhvr additive="base">
                                        <p:cTn id="106" dur="500" fill="hold"/>
                                        <p:tgtEl>
                                          <p:spTgt spid="275"/>
                                        </p:tgtEl>
                                        <p:attrNameLst>
                                          <p:attrName>ppt_y</p:attrName>
                                        </p:attrNameLst>
                                      </p:cBhvr>
                                      <p:tavLst>
                                        <p:tav tm="0">
                                          <p:val>
                                            <p:strVal val="1+#ppt_h/2"/>
                                          </p:val>
                                        </p:tav>
                                        <p:tav tm="100000">
                                          <p:val>
                                            <p:strVal val="#ppt_y"/>
                                          </p:val>
                                        </p:tav>
                                      </p:tavLst>
                                    </p:anim>
                                  </p:childTnLst>
                                </p:cTn>
                              </p:par>
                            </p:childTnLst>
                          </p:cTn>
                        </p:par>
                      </p:childTnLst>
                    </p:cTn>
                  </p:par>
                  <p:par>
                    <p:cTn id="107" fill="hold">
                      <p:stCondLst>
                        <p:cond delay="indefinite"/>
                      </p:stCondLst>
                      <p:childTnLst>
                        <p:par>
                          <p:cTn id="108" fill="hold">
                            <p:stCondLst>
                              <p:cond delay="0"/>
                            </p:stCondLst>
                            <p:childTnLst>
                              <p:par>
                                <p:cTn id="109" presetID="22" presetClass="entr" presetSubtype="4" fill="hold" nodeType="clickEffect">
                                  <p:stCondLst>
                                    <p:cond delay="0"/>
                                  </p:stCondLst>
                                  <p:childTnLst>
                                    <p:set>
                                      <p:cBhvr>
                                        <p:cTn id="110" dur="1" fill="hold">
                                          <p:stCondLst>
                                            <p:cond delay="0"/>
                                          </p:stCondLst>
                                        </p:cTn>
                                        <p:tgtEl>
                                          <p:spTgt spid="234"/>
                                        </p:tgtEl>
                                        <p:attrNameLst>
                                          <p:attrName>style.visibility</p:attrName>
                                        </p:attrNameLst>
                                      </p:cBhvr>
                                      <p:to>
                                        <p:strVal val="visible"/>
                                      </p:to>
                                    </p:set>
                                    <p:animEffect transition="in" filter="wipe(down)">
                                      <p:cBhvr>
                                        <p:cTn id="111" dur="500"/>
                                        <p:tgtEl>
                                          <p:spTgt spid="234"/>
                                        </p:tgtEl>
                                      </p:cBhvr>
                                    </p:animEffect>
                                  </p:childTnLst>
                                </p:cTn>
                              </p:par>
                            </p:childTnLst>
                          </p:cTn>
                        </p:par>
                      </p:childTnLst>
                    </p:cTn>
                  </p:par>
                  <p:par>
                    <p:cTn id="112" fill="hold">
                      <p:stCondLst>
                        <p:cond delay="indefinite"/>
                      </p:stCondLst>
                      <p:childTnLst>
                        <p:par>
                          <p:cTn id="113" fill="hold">
                            <p:stCondLst>
                              <p:cond delay="0"/>
                            </p:stCondLst>
                            <p:childTnLst>
                              <p:par>
                                <p:cTn id="114" presetID="2" presetClass="entr" presetSubtype="4" fill="hold" grpId="0" nodeType="clickEffect">
                                  <p:stCondLst>
                                    <p:cond delay="0"/>
                                  </p:stCondLst>
                                  <p:childTnLst>
                                    <p:set>
                                      <p:cBhvr>
                                        <p:cTn id="115" dur="1" fill="hold">
                                          <p:stCondLst>
                                            <p:cond delay="0"/>
                                          </p:stCondLst>
                                        </p:cTn>
                                        <p:tgtEl>
                                          <p:spTgt spid="249"/>
                                        </p:tgtEl>
                                        <p:attrNameLst>
                                          <p:attrName>style.visibility</p:attrName>
                                        </p:attrNameLst>
                                      </p:cBhvr>
                                      <p:to>
                                        <p:strVal val="visible"/>
                                      </p:to>
                                    </p:set>
                                    <p:anim calcmode="lin" valueType="num">
                                      <p:cBhvr additive="base">
                                        <p:cTn id="116" dur="500" fill="hold"/>
                                        <p:tgtEl>
                                          <p:spTgt spid="249"/>
                                        </p:tgtEl>
                                        <p:attrNameLst>
                                          <p:attrName>ppt_x</p:attrName>
                                        </p:attrNameLst>
                                      </p:cBhvr>
                                      <p:tavLst>
                                        <p:tav tm="0">
                                          <p:val>
                                            <p:strVal val="#ppt_x"/>
                                          </p:val>
                                        </p:tav>
                                        <p:tav tm="100000">
                                          <p:val>
                                            <p:strVal val="#ppt_x"/>
                                          </p:val>
                                        </p:tav>
                                      </p:tavLst>
                                    </p:anim>
                                    <p:anim calcmode="lin" valueType="num">
                                      <p:cBhvr additive="base">
                                        <p:cTn id="117" dur="500" fill="hold"/>
                                        <p:tgtEl>
                                          <p:spTgt spid="249"/>
                                        </p:tgtEl>
                                        <p:attrNameLst>
                                          <p:attrName>ppt_y</p:attrName>
                                        </p:attrNameLst>
                                      </p:cBhvr>
                                      <p:tavLst>
                                        <p:tav tm="0">
                                          <p:val>
                                            <p:strVal val="1+#ppt_h/2"/>
                                          </p:val>
                                        </p:tav>
                                        <p:tav tm="100000">
                                          <p:val>
                                            <p:strVal val="#ppt_y"/>
                                          </p:val>
                                        </p:tav>
                                      </p:tavLst>
                                    </p:anim>
                                  </p:childTnLst>
                                </p:cTn>
                              </p:par>
                              <p:par>
                                <p:cTn id="118" presetID="2" presetClass="entr" presetSubtype="4" fill="hold" grpId="0" nodeType="withEffect">
                                  <p:stCondLst>
                                    <p:cond delay="0"/>
                                  </p:stCondLst>
                                  <p:childTnLst>
                                    <p:set>
                                      <p:cBhvr>
                                        <p:cTn id="119" dur="1" fill="hold">
                                          <p:stCondLst>
                                            <p:cond delay="0"/>
                                          </p:stCondLst>
                                        </p:cTn>
                                        <p:tgtEl>
                                          <p:spTgt spid="256"/>
                                        </p:tgtEl>
                                        <p:attrNameLst>
                                          <p:attrName>style.visibility</p:attrName>
                                        </p:attrNameLst>
                                      </p:cBhvr>
                                      <p:to>
                                        <p:strVal val="visible"/>
                                      </p:to>
                                    </p:set>
                                    <p:anim calcmode="lin" valueType="num">
                                      <p:cBhvr additive="base">
                                        <p:cTn id="120" dur="500" fill="hold"/>
                                        <p:tgtEl>
                                          <p:spTgt spid="256"/>
                                        </p:tgtEl>
                                        <p:attrNameLst>
                                          <p:attrName>ppt_x</p:attrName>
                                        </p:attrNameLst>
                                      </p:cBhvr>
                                      <p:tavLst>
                                        <p:tav tm="0">
                                          <p:val>
                                            <p:strVal val="#ppt_x"/>
                                          </p:val>
                                        </p:tav>
                                        <p:tav tm="100000">
                                          <p:val>
                                            <p:strVal val="#ppt_x"/>
                                          </p:val>
                                        </p:tav>
                                      </p:tavLst>
                                    </p:anim>
                                    <p:anim calcmode="lin" valueType="num">
                                      <p:cBhvr additive="base">
                                        <p:cTn id="121" dur="500" fill="hold"/>
                                        <p:tgtEl>
                                          <p:spTgt spid="256"/>
                                        </p:tgtEl>
                                        <p:attrNameLst>
                                          <p:attrName>ppt_y</p:attrName>
                                        </p:attrNameLst>
                                      </p:cBhvr>
                                      <p:tavLst>
                                        <p:tav tm="0">
                                          <p:val>
                                            <p:strVal val="1+#ppt_h/2"/>
                                          </p:val>
                                        </p:tav>
                                        <p:tav tm="100000">
                                          <p:val>
                                            <p:strVal val="#ppt_y"/>
                                          </p:val>
                                        </p:tav>
                                      </p:tavLst>
                                    </p:anim>
                                  </p:childTnLst>
                                </p:cTn>
                              </p:par>
                            </p:childTnLst>
                          </p:cTn>
                        </p:par>
                      </p:childTnLst>
                    </p:cTn>
                  </p:par>
                  <p:par>
                    <p:cTn id="122" fill="hold">
                      <p:stCondLst>
                        <p:cond delay="indefinite"/>
                      </p:stCondLst>
                      <p:childTnLst>
                        <p:par>
                          <p:cTn id="123" fill="hold">
                            <p:stCondLst>
                              <p:cond delay="0"/>
                            </p:stCondLst>
                            <p:childTnLst>
                              <p:par>
                                <p:cTn id="124" presetID="42" presetClass="entr" presetSubtype="0" fill="hold" grpId="0" nodeType="clickEffect">
                                  <p:stCondLst>
                                    <p:cond delay="0"/>
                                  </p:stCondLst>
                                  <p:childTnLst>
                                    <p:set>
                                      <p:cBhvr>
                                        <p:cTn id="125" dur="1" fill="hold">
                                          <p:stCondLst>
                                            <p:cond delay="0"/>
                                          </p:stCondLst>
                                        </p:cTn>
                                        <p:tgtEl>
                                          <p:spTgt spid="440"/>
                                        </p:tgtEl>
                                        <p:attrNameLst>
                                          <p:attrName>style.visibility</p:attrName>
                                        </p:attrNameLst>
                                      </p:cBhvr>
                                      <p:to>
                                        <p:strVal val="visible"/>
                                      </p:to>
                                    </p:set>
                                    <p:animEffect transition="in" filter="fade">
                                      <p:cBhvr>
                                        <p:cTn id="126" dur="1000"/>
                                        <p:tgtEl>
                                          <p:spTgt spid="440"/>
                                        </p:tgtEl>
                                      </p:cBhvr>
                                    </p:animEffect>
                                    <p:anim calcmode="lin" valueType="num">
                                      <p:cBhvr>
                                        <p:cTn id="127" dur="1000" fill="hold"/>
                                        <p:tgtEl>
                                          <p:spTgt spid="440"/>
                                        </p:tgtEl>
                                        <p:attrNameLst>
                                          <p:attrName>ppt_x</p:attrName>
                                        </p:attrNameLst>
                                      </p:cBhvr>
                                      <p:tavLst>
                                        <p:tav tm="0">
                                          <p:val>
                                            <p:strVal val="#ppt_x"/>
                                          </p:val>
                                        </p:tav>
                                        <p:tav tm="100000">
                                          <p:val>
                                            <p:strVal val="#ppt_x"/>
                                          </p:val>
                                        </p:tav>
                                      </p:tavLst>
                                    </p:anim>
                                    <p:anim calcmode="lin" valueType="num">
                                      <p:cBhvr>
                                        <p:cTn id="128" dur="1000" fill="hold"/>
                                        <p:tgtEl>
                                          <p:spTgt spid="440"/>
                                        </p:tgtEl>
                                        <p:attrNameLst>
                                          <p:attrName>ppt_y</p:attrName>
                                        </p:attrNameLst>
                                      </p:cBhvr>
                                      <p:tavLst>
                                        <p:tav tm="0">
                                          <p:val>
                                            <p:strVal val="#ppt_y+.1"/>
                                          </p:val>
                                        </p:tav>
                                        <p:tav tm="100000">
                                          <p:val>
                                            <p:strVal val="#ppt_y"/>
                                          </p:val>
                                        </p:tav>
                                      </p:tavLst>
                                    </p:anim>
                                  </p:childTnLst>
                                </p:cTn>
                              </p:par>
                              <p:par>
                                <p:cTn id="129" presetID="42" presetClass="entr" presetSubtype="0" fill="hold" nodeType="withEffect">
                                  <p:stCondLst>
                                    <p:cond delay="0"/>
                                  </p:stCondLst>
                                  <p:childTnLst>
                                    <p:set>
                                      <p:cBhvr>
                                        <p:cTn id="130" dur="1" fill="hold">
                                          <p:stCondLst>
                                            <p:cond delay="0"/>
                                          </p:stCondLst>
                                        </p:cTn>
                                        <p:tgtEl>
                                          <p:spTgt spid="443"/>
                                        </p:tgtEl>
                                        <p:attrNameLst>
                                          <p:attrName>style.visibility</p:attrName>
                                        </p:attrNameLst>
                                      </p:cBhvr>
                                      <p:to>
                                        <p:strVal val="visible"/>
                                      </p:to>
                                    </p:set>
                                    <p:animEffect transition="in" filter="fade">
                                      <p:cBhvr>
                                        <p:cTn id="131" dur="1000"/>
                                        <p:tgtEl>
                                          <p:spTgt spid="443"/>
                                        </p:tgtEl>
                                      </p:cBhvr>
                                    </p:animEffect>
                                    <p:anim calcmode="lin" valueType="num">
                                      <p:cBhvr>
                                        <p:cTn id="132" dur="1000" fill="hold"/>
                                        <p:tgtEl>
                                          <p:spTgt spid="443"/>
                                        </p:tgtEl>
                                        <p:attrNameLst>
                                          <p:attrName>ppt_x</p:attrName>
                                        </p:attrNameLst>
                                      </p:cBhvr>
                                      <p:tavLst>
                                        <p:tav tm="0">
                                          <p:val>
                                            <p:strVal val="#ppt_x"/>
                                          </p:val>
                                        </p:tav>
                                        <p:tav tm="100000">
                                          <p:val>
                                            <p:strVal val="#ppt_x"/>
                                          </p:val>
                                        </p:tav>
                                      </p:tavLst>
                                    </p:anim>
                                    <p:anim calcmode="lin" valueType="num">
                                      <p:cBhvr>
                                        <p:cTn id="133" dur="1000" fill="hold"/>
                                        <p:tgtEl>
                                          <p:spTgt spid="443"/>
                                        </p:tgtEl>
                                        <p:attrNameLst>
                                          <p:attrName>ppt_y</p:attrName>
                                        </p:attrNameLst>
                                      </p:cBhvr>
                                      <p:tavLst>
                                        <p:tav tm="0">
                                          <p:val>
                                            <p:strVal val="#ppt_y+.1"/>
                                          </p:val>
                                        </p:tav>
                                        <p:tav tm="100000">
                                          <p:val>
                                            <p:strVal val="#ppt_y"/>
                                          </p:val>
                                        </p:tav>
                                      </p:tavLst>
                                    </p:anim>
                                  </p:childTnLst>
                                </p:cTn>
                              </p:par>
                              <p:par>
                                <p:cTn id="134" presetID="42" presetClass="entr" presetSubtype="0" fill="hold" grpId="0" nodeType="withEffect">
                                  <p:stCondLst>
                                    <p:cond delay="0"/>
                                  </p:stCondLst>
                                  <p:childTnLst>
                                    <p:set>
                                      <p:cBhvr>
                                        <p:cTn id="135" dur="1" fill="hold">
                                          <p:stCondLst>
                                            <p:cond delay="0"/>
                                          </p:stCondLst>
                                        </p:cTn>
                                        <p:tgtEl>
                                          <p:spTgt spid="444"/>
                                        </p:tgtEl>
                                        <p:attrNameLst>
                                          <p:attrName>style.visibility</p:attrName>
                                        </p:attrNameLst>
                                      </p:cBhvr>
                                      <p:to>
                                        <p:strVal val="visible"/>
                                      </p:to>
                                    </p:set>
                                    <p:animEffect transition="in" filter="fade">
                                      <p:cBhvr>
                                        <p:cTn id="136" dur="1000"/>
                                        <p:tgtEl>
                                          <p:spTgt spid="444"/>
                                        </p:tgtEl>
                                      </p:cBhvr>
                                    </p:animEffect>
                                    <p:anim calcmode="lin" valueType="num">
                                      <p:cBhvr>
                                        <p:cTn id="137" dur="1000" fill="hold"/>
                                        <p:tgtEl>
                                          <p:spTgt spid="444"/>
                                        </p:tgtEl>
                                        <p:attrNameLst>
                                          <p:attrName>ppt_x</p:attrName>
                                        </p:attrNameLst>
                                      </p:cBhvr>
                                      <p:tavLst>
                                        <p:tav tm="0">
                                          <p:val>
                                            <p:strVal val="#ppt_x"/>
                                          </p:val>
                                        </p:tav>
                                        <p:tav tm="100000">
                                          <p:val>
                                            <p:strVal val="#ppt_x"/>
                                          </p:val>
                                        </p:tav>
                                      </p:tavLst>
                                    </p:anim>
                                    <p:anim calcmode="lin" valueType="num">
                                      <p:cBhvr>
                                        <p:cTn id="138" dur="1000" fill="hold"/>
                                        <p:tgtEl>
                                          <p:spTgt spid="444"/>
                                        </p:tgtEl>
                                        <p:attrNameLst>
                                          <p:attrName>ppt_y</p:attrName>
                                        </p:attrNameLst>
                                      </p:cBhvr>
                                      <p:tavLst>
                                        <p:tav tm="0">
                                          <p:val>
                                            <p:strVal val="#ppt_y+.1"/>
                                          </p:val>
                                        </p:tav>
                                        <p:tav tm="100000">
                                          <p:val>
                                            <p:strVal val="#ppt_y"/>
                                          </p:val>
                                        </p:tav>
                                      </p:tavLst>
                                    </p:anim>
                                  </p:childTnLst>
                                </p:cTn>
                              </p:par>
                            </p:childTnLst>
                          </p:cTn>
                        </p:par>
                      </p:childTnLst>
                    </p:cTn>
                  </p:par>
                  <p:par>
                    <p:cTn id="139" fill="hold">
                      <p:stCondLst>
                        <p:cond delay="indefinite"/>
                      </p:stCondLst>
                      <p:childTnLst>
                        <p:par>
                          <p:cTn id="140" fill="hold">
                            <p:stCondLst>
                              <p:cond delay="0"/>
                            </p:stCondLst>
                            <p:childTnLst>
                              <p:par>
                                <p:cTn id="141" presetID="2" presetClass="entr" presetSubtype="4" fill="hold" grpId="0" nodeType="clickEffect">
                                  <p:stCondLst>
                                    <p:cond delay="0"/>
                                  </p:stCondLst>
                                  <p:childTnLst>
                                    <p:set>
                                      <p:cBhvr>
                                        <p:cTn id="142" dur="1" fill="hold">
                                          <p:stCondLst>
                                            <p:cond delay="0"/>
                                          </p:stCondLst>
                                        </p:cTn>
                                        <p:tgtEl>
                                          <p:spTgt spid="461"/>
                                        </p:tgtEl>
                                        <p:attrNameLst>
                                          <p:attrName>style.visibility</p:attrName>
                                        </p:attrNameLst>
                                      </p:cBhvr>
                                      <p:to>
                                        <p:strVal val="visible"/>
                                      </p:to>
                                    </p:set>
                                    <p:anim calcmode="lin" valueType="num">
                                      <p:cBhvr additive="base">
                                        <p:cTn id="143" dur="500" fill="hold"/>
                                        <p:tgtEl>
                                          <p:spTgt spid="461"/>
                                        </p:tgtEl>
                                        <p:attrNameLst>
                                          <p:attrName>ppt_x</p:attrName>
                                        </p:attrNameLst>
                                      </p:cBhvr>
                                      <p:tavLst>
                                        <p:tav tm="0">
                                          <p:val>
                                            <p:strVal val="#ppt_x"/>
                                          </p:val>
                                        </p:tav>
                                        <p:tav tm="100000">
                                          <p:val>
                                            <p:strVal val="#ppt_x"/>
                                          </p:val>
                                        </p:tav>
                                      </p:tavLst>
                                    </p:anim>
                                    <p:anim calcmode="lin" valueType="num">
                                      <p:cBhvr additive="base">
                                        <p:cTn id="144" dur="500" fill="hold"/>
                                        <p:tgtEl>
                                          <p:spTgt spid="461"/>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305"/>
                                        </p:tgtEl>
                                        <p:attrNameLst>
                                          <p:attrName>style.visibility</p:attrName>
                                        </p:attrNameLst>
                                      </p:cBhvr>
                                      <p:to>
                                        <p:strVal val="visible"/>
                                      </p:to>
                                    </p:set>
                                    <p:anim calcmode="lin" valueType="num">
                                      <p:cBhvr additive="base">
                                        <p:cTn id="147" dur="500" fill="hold"/>
                                        <p:tgtEl>
                                          <p:spTgt spid="305"/>
                                        </p:tgtEl>
                                        <p:attrNameLst>
                                          <p:attrName>ppt_x</p:attrName>
                                        </p:attrNameLst>
                                      </p:cBhvr>
                                      <p:tavLst>
                                        <p:tav tm="0">
                                          <p:val>
                                            <p:strVal val="#ppt_x"/>
                                          </p:val>
                                        </p:tav>
                                        <p:tav tm="100000">
                                          <p:val>
                                            <p:strVal val="#ppt_x"/>
                                          </p:val>
                                        </p:tav>
                                      </p:tavLst>
                                    </p:anim>
                                    <p:anim calcmode="lin" valueType="num">
                                      <p:cBhvr additive="base">
                                        <p:cTn id="148" dur="500" fill="hold"/>
                                        <p:tgtEl>
                                          <p:spTgt spid="305"/>
                                        </p:tgtEl>
                                        <p:attrNameLst>
                                          <p:attrName>ppt_y</p:attrName>
                                        </p:attrNameLst>
                                      </p:cBhvr>
                                      <p:tavLst>
                                        <p:tav tm="0">
                                          <p:val>
                                            <p:strVal val="1+#ppt_h/2"/>
                                          </p:val>
                                        </p:tav>
                                        <p:tav tm="100000">
                                          <p:val>
                                            <p:strVal val="#ppt_y"/>
                                          </p:val>
                                        </p:tav>
                                      </p:tavLst>
                                    </p:anim>
                                  </p:childTnLst>
                                </p:cTn>
                              </p:par>
                            </p:childTnLst>
                          </p:cTn>
                        </p:par>
                      </p:childTnLst>
                    </p:cTn>
                  </p:par>
                  <p:par>
                    <p:cTn id="149" fill="hold">
                      <p:stCondLst>
                        <p:cond delay="indefinite"/>
                      </p:stCondLst>
                      <p:childTnLst>
                        <p:par>
                          <p:cTn id="150" fill="hold">
                            <p:stCondLst>
                              <p:cond delay="0"/>
                            </p:stCondLst>
                            <p:childTnLst>
                              <p:par>
                                <p:cTn id="151" presetID="22" presetClass="entr" presetSubtype="4" fill="hold" nodeType="clickEffect">
                                  <p:stCondLst>
                                    <p:cond delay="0"/>
                                  </p:stCondLst>
                                  <p:childTnLst>
                                    <p:set>
                                      <p:cBhvr>
                                        <p:cTn id="152" dur="1" fill="hold">
                                          <p:stCondLst>
                                            <p:cond delay="0"/>
                                          </p:stCondLst>
                                        </p:cTn>
                                        <p:tgtEl>
                                          <p:spTgt spid="221"/>
                                        </p:tgtEl>
                                        <p:attrNameLst>
                                          <p:attrName>style.visibility</p:attrName>
                                        </p:attrNameLst>
                                      </p:cBhvr>
                                      <p:to>
                                        <p:strVal val="visible"/>
                                      </p:to>
                                    </p:set>
                                    <p:animEffect transition="in" filter="wipe(down)">
                                      <p:cBhvr>
                                        <p:cTn id="153" dur="500"/>
                                        <p:tgtEl>
                                          <p:spTgt spid="221"/>
                                        </p:tgtEl>
                                      </p:cBhvr>
                                    </p:animEffect>
                                  </p:childTnLst>
                                </p:cTn>
                              </p:par>
                            </p:childTnLst>
                          </p:cTn>
                        </p:par>
                      </p:childTnLst>
                    </p:cTn>
                  </p:par>
                  <p:par>
                    <p:cTn id="154" fill="hold">
                      <p:stCondLst>
                        <p:cond delay="indefinite"/>
                      </p:stCondLst>
                      <p:childTnLst>
                        <p:par>
                          <p:cTn id="155" fill="hold">
                            <p:stCondLst>
                              <p:cond delay="0"/>
                            </p:stCondLst>
                            <p:childTnLst>
                              <p:par>
                                <p:cTn id="156" presetID="2" presetClass="entr" presetSubtype="4" fill="hold" grpId="0" nodeType="clickEffect">
                                  <p:stCondLst>
                                    <p:cond delay="0"/>
                                  </p:stCondLst>
                                  <p:childTnLst>
                                    <p:set>
                                      <p:cBhvr>
                                        <p:cTn id="157" dur="1" fill="hold">
                                          <p:stCondLst>
                                            <p:cond delay="0"/>
                                          </p:stCondLst>
                                        </p:cTn>
                                        <p:tgtEl>
                                          <p:spTgt spid="238"/>
                                        </p:tgtEl>
                                        <p:attrNameLst>
                                          <p:attrName>style.visibility</p:attrName>
                                        </p:attrNameLst>
                                      </p:cBhvr>
                                      <p:to>
                                        <p:strVal val="visible"/>
                                      </p:to>
                                    </p:set>
                                    <p:anim calcmode="lin" valueType="num">
                                      <p:cBhvr additive="base">
                                        <p:cTn id="158" dur="500" fill="hold"/>
                                        <p:tgtEl>
                                          <p:spTgt spid="238"/>
                                        </p:tgtEl>
                                        <p:attrNameLst>
                                          <p:attrName>ppt_x</p:attrName>
                                        </p:attrNameLst>
                                      </p:cBhvr>
                                      <p:tavLst>
                                        <p:tav tm="0">
                                          <p:val>
                                            <p:strVal val="#ppt_x"/>
                                          </p:val>
                                        </p:tav>
                                        <p:tav tm="100000">
                                          <p:val>
                                            <p:strVal val="#ppt_x"/>
                                          </p:val>
                                        </p:tav>
                                      </p:tavLst>
                                    </p:anim>
                                    <p:anim calcmode="lin" valueType="num">
                                      <p:cBhvr additive="base">
                                        <p:cTn id="159" dur="500" fill="hold"/>
                                        <p:tgtEl>
                                          <p:spTgt spid="238"/>
                                        </p:tgtEl>
                                        <p:attrNameLst>
                                          <p:attrName>ppt_y</p:attrName>
                                        </p:attrNameLst>
                                      </p:cBhvr>
                                      <p:tavLst>
                                        <p:tav tm="0">
                                          <p:val>
                                            <p:strVal val="1+#ppt_h/2"/>
                                          </p:val>
                                        </p:tav>
                                        <p:tav tm="100000">
                                          <p:val>
                                            <p:strVal val="#ppt_y"/>
                                          </p:val>
                                        </p:tav>
                                      </p:tavLst>
                                    </p:anim>
                                  </p:childTnLst>
                                </p:cTn>
                              </p:par>
                              <p:par>
                                <p:cTn id="160" presetID="2" presetClass="entr" presetSubtype="4" fill="hold" grpId="0" nodeType="withEffect">
                                  <p:stCondLst>
                                    <p:cond delay="0"/>
                                  </p:stCondLst>
                                  <p:childTnLst>
                                    <p:set>
                                      <p:cBhvr>
                                        <p:cTn id="161" dur="1" fill="hold">
                                          <p:stCondLst>
                                            <p:cond delay="0"/>
                                          </p:stCondLst>
                                        </p:cTn>
                                        <p:tgtEl>
                                          <p:spTgt spid="273"/>
                                        </p:tgtEl>
                                        <p:attrNameLst>
                                          <p:attrName>style.visibility</p:attrName>
                                        </p:attrNameLst>
                                      </p:cBhvr>
                                      <p:to>
                                        <p:strVal val="visible"/>
                                      </p:to>
                                    </p:set>
                                    <p:anim calcmode="lin" valueType="num">
                                      <p:cBhvr additive="base">
                                        <p:cTn id="162" dur="500" fill="hold"/>
                                        <p:tgtEl>
                                          <p:spTgt spid="273"/>
                                        </p:tgtEl>
                                        <p:attrNameLst>
                                          <p:attrName>ppt_x</p:attrName>
                                        </p:attrNameLst>
                                      </p:cBhvr>
                                      <p:tavLst>
                                        <p:tav tm="0">
                                          <p:val>
                                            <p:strVal val="#ppt_x"/>
                                          </p:val>
                                        </p:tav>
                                        <p:tav tm="100000">
                                          <p:val>
                                            <p:strVal val="#ppt_x"/>
                                          </p:val>
                                        </p:tav>
                                      </p:tavLst>
                                    </p:anim>
                                    <p:anim calcmode="lin" valueType="num">
                                      <p:cBhvr additive="base">
                                        <p:cTn id="163" dur="500" fill="hold"/>
                                        <p:tgtEl>
                                          <p:spTgt spid="273"/>
                                        </p:tgtEl>
                                        <p:attrNameLst>
                                          <p:attrName>ppt_y</p:attrName>
                                        </p:attrNameLst>
                                      </p:cBhvr>
                                      <p:tavLst>
                                        <p:tav tm="0">
                                          <p:val>
                                            <p:strVal val="1+#ppt_h/2"/>
                                          </p:val>
                                        </p:tav>
                                        <p:tav tm="100000">
                                          <p:val>
                                            <p:strVal val="#ppt_y"/>
                                          </p:val>
                                        </p:tav>
                                      </p:tavLst>
                                    </p:anim>
                                  </p:childTnLst>
                                </p:cTn>
                              </p:par>
                            </p:childTnLst>
                          </p:cTn>
                        </p:par>
                      </p:childTnLst>
                    </p:cTn>
                  </p:par>
                  <p:par>
                    <p:cTn id="164" fill="hold">
                      <p:stCondLst>
                        <p:cond delay="indefinite"/>
                      </p:stCondLst>
                      <p:childTnLst>
                        <p:par>
                          <p:cTn id="165" fill="hold">
                            <p:stCondLst>
                              <p:cond delay="0"/>
                            </p:stCondLst>
                            <p:childTnLst>
                              <p:par>
                                <p:cTn id="166" presetID="2" presetClass="entr" presetSubtype="4" fill="hold" grpId="0" nodeType="clickEffect">
                                  <p:stCondLst>
                                    <p:cond delay="0"/>
                                  </p:stCondLst>
                                  <p:childTnLst>
                                    <p:set>
                                      <p:cBhvr>
                                        <p:cTn id="167" dur="1" fill="hold">
                                          <p:stCondLst>
                                            <p:cond delay="0"/>
                                          </p:stCondLst>
                                        </p:cTn>
                                        <p:tgtEl>
                                          <p:spTgt spid="292"/>
                                        </p:tgtEl>
                                        <p:attrNameLst>
                                          <p:attrName>style.visibility</p:attrName>
                                        </p:attrNameLst>
                                      </p:cBhvr>
                                      <p:to>
                                        <p:strVal val="visible"/>
                                      </p:to>
                                    </p:set>
                                    <p:anim calcmode="lin" valueType="num">
                                      <p:cBhvr additive="base">
                                        <p:cTn id="168" dur="500" fill="hold"/>
                                        <p:tgtEl>
                                          <p:spTgt spid="292"/>
                                        </p:tgtEl>
                                        <p:attrNameLst>
                                          <p:attrName>ppt_x</p:attrName>
                                        </p:attrNameLst>
                                      </p:cBhvr>
                                      <p:tavLst>
                                        <p:tav tm="0">
                                          <p:val>
                                            <p:strVal val="#ppt_x"/>
                                          </p:val>
                                        </p:tav>
                                        <p:tav tm="100000">
                                          <p:val>
                                            <p:strVal val="#ppt_x"/>
                                          </p:val>
                                        </p:tav>
                                      </p:tavLst>
                                    </p:anim>
                                    <p:anim calcmode="lin" valueType="num">
                                      <p:cBhvr additive="base">
                                        <p:cTn id="169" dur="500" fill="hold"/>
                                        <p:tgtEl>
                                          <p:spTgt spid="292"/>
                                        </p:tgtEl>
                                        <p:attrNameLst>
                                          <p:attrName>ppt_y</p:attrName>
                                        </p:attrNameLst>
                                      </p:cBhvr>
                                      <p:tavLst>
                                        <p:tav tm="0">
                                          <p:val>
                                            <p:strVal val="1+#ppt_h/2"/>
                                          </p:val>
                                        </p:tav>
                                        <p:tav tm="100000">
                                          <p:val>
                                            <p:strVal val="#ppt_y"/>
                                          </p:val>
                                        </p:tav>
                                      </p:tavLst>
                                    </p:anim>
                                  </p:childTnLst>
                                </p:cTn>
                              </p:par>
                            </p:childTnLst>
                          </p:cTn>
                        </p:par>
                      </p:childTnLst>
                    </p:cTn>
                  </p:par>
                  <p:par>
                    <p:cTn id="170" fill="hold">
                      <p:stCondLst>
                        <p:cond delay="indefinite"/>
                      </p:stCondLst>
                      <p:childTnLst>
                        <p:par>
                          <p:cTn id="171" fill="hold">
                            <p:stCondLst>
                              <p:cond delay="0"/>
                            </p:stCondLst>
                            <p:childTnLst>
                              <p:par>
                                <p:cTn id="172" presetID="22" presetClass="entr" presetSubtype="4" fill="hold" nodeType="clickEffect">
                                  <p:stCondLst>
                                    <p:cond delay="0"/>
                                  </p:stCondLst>
                                  <p:childTnLst>
                                    <p:set>
                                      <p:cBhvr>
                                        <p:cTn id="173" dur="1" fill="hold">
                                          <p:stCondLst>
                                            <p:cond delay="0"/>
                                          </p:stCondLst>
                                        </p:cTn>
                                        <p:tgtEl>
                                          <p:spTgt spid="373"/>
                                        </p:tgtEl>
                                        <p:attrNameLst>
                                          <p:attrName>style.visibility</p:attrName>
                                        </p:attrNameLst>
                                      </p:cBhvr>
                                      <p:to>
                                        <p:strVal val="visible"/>
                                      </p:to>
                                    </p:set>
                                    <p:animEffect transition="in" filter="wipe(down)">
                                      <p:cBhvr>
                                        <p:cTn id="174" dur="500"/>
                                        <p:tgtEl>
                                          <p:spTgt spid="373"/>
                                        </p:tgtEl>
                                      </p:cBhvr>
                                    </p:animEffect>
                                  </p:childTnLst>
                                </p:cTn>
                              </p:par>
                              <p:par>
                                <p:cTn id="175" presetID="22" presetClass="entr" presetSubtype="4" fill="hold" nodeType="withEffect">
                                  <p:stCondLst>
                                    <p:cond delay="0"/>
                                  </p:stCondLst>
                                  <p:childTnLst>
                                    <p:set>
                                      <p:cBhvr>
                                        <p:cTn id="176" dur="1" fill="hold">
                                          <p:stCondLst>
                                            <p:cond delay="0"/>
                                          </p:stCondLst>
                                        </p:cTn>
                                        <p:tgtEl>
                                          <p:spTgt spid="419"/>
                                        </p:tgtEl>
                                        <p:attrNameLst>
                                          <p:attrName>style.visibility</p:attrName>
                                        </p:attrNameLst>
                                      </p:cBhvr>
                                      <p:to>
                                        <p:strVal val="visible"/>
                                      </p:to>
                                    </p:set>
                                    <p:animEffect transition="in" filter="wipe(down)">
                                      <p:cBhvr>
                                        <p:cTn id="177" dur="500"/>
                                        <p:tgtEl>
                                          <p:spTgt spid="419"/>
                                        </p:tgtEl>
                                      </p:cBhvr>
                                    </p:animEffect>
                                  </p:childTnLst>
                                </p:cTn>
                              </p:par>
                              <p:par>
                                <p:cTn id="178" presetID="2" presetClass="entr" presetSubtype="4" fill="hold" grpId="0" nodeType="withEffect">
                                  <p:stCondLst>
                                    <p:cond delay="0"/>
                                  </p:stCondLst>
                                  <p:childTnLst>
                                    <p:set>
                                      <p:cBhvr>
                                        <p:cTn id="179" dur="1" fill="hold">
                                          <p:stCondLst>
                                            <p:cond delay="0"/>
                                          </p:stCondLst>
                                        </p:cTn>
                                        <p:tgtEl>
                                          <p:spTgt spid="431"/>
                                        </p:tgtEl>
                                        <p:attrNameLst>
                                          <p:attrName>style.visibility</p:attrName>
                                        </p:attrNameLst>
                                      </p:cBhvr>
                                      <p:to>
                                        <p:strVal val="visible"/>
                                      </p:to>
                                    </p:set>
                                    <p:anim calcmode="lin" valueType="num">
                                      <p:cBhvr additive="base">
                                        <p:cTn id="180" dur="500" fill="hold"/>
                                        <p:tgtEl>
                                          <p:spTgt spid="431"/>
                                        </p:tgtEl>
                                        <p:attrNameLst>
                                          <p:attrName>ppt_x</p:attrName>
                                        </p:attrNameLst>
                                      </p:cBhvr>
                                      <p:tavLst>
                                        <p:tav tm="0">
                                          <p:val>
                                            <p:strVal val="#ppt_x"/>
                                          </p:val>
                                        </p:tav>
                                        <p:tav tm="100000">
                                          <p:val>
                                            <p:strVal val="#ppt_x"/>
                                          </p:val>
                                        </p:tav>
                                      </p:tavLst>
                                    </p:anim>
                                    <p:anim calcmode="lin" valueType="num">
                                      <p:cBhvr additive="base">
                                        <p:cTn id="181" dur="500" fill="hold"/>
                                        <p:tgtEl>
                                          <p:spTgt spid="431"/>
                                        </p:tgtEl>
                                        <p:attrNameLst>
                                          <p:attrName>ppt_y</p:attrName>
                                        </p:attrNameLst>
                                      </p:cBhvr>
                                      <p:tavLst>
                                        <p:tav tm="0">
                                          <p:val>
                                            <p:strVal val="1+#ppt_h/2"/>
                                          </p:val>
                                        </p:tav>
                                        <p:tav tm="100000">
                                          <p:val>
                                            <p:strVal val="#ppt_y"/>
                                          </p:val>
                                        </p:tav>
                                      </p:tavLst>
                                    </p:anim>
                                  </p:childTnLst>
                                </p:cTn>
                              </p:par>
                              <p:par>
                                <p:cTn id="182" presetID="2" presetClass="entr" presetSubtype="4" fill="hold" grpId="0" nodeType="withEffect">
                                  <p:stCondLst>
                                    <p:cond delay="0"/>
                                  </p:stCondLst>
                                  <p:childTnLst>
                                    <p:set>
                                      <p:cBhvr>
                                        <p:cTn id="183" dur="1" fill="hold">
                                          <p:stCondLst>
                                            <p:cond delay="0"/>
                                          </p:stCondLst>
                                        </p:cTn>
                                        <p:tgtEl>
                                          <p:spTgt spid="424"/>
                                        </p:tgtEl>
                                        <p:attrNameLst>
                                          <p:attrName>style.visibility</p:attrName>
                                        </p:attrNameLst>
                                      </p:cBhvr>
                                      <p:to>
                                        <p:strVal val="visible"/>
                                      </p:to>
                                    </p:set>
                                    <p:anim calcmode="lin" valueType="num">
                                      <p:cBhvr additive="base">
                                        <p:cTn id="184" dur="500" fill="hold"/>
                                        <p:tgtEl>
                                          <p:spTgt spid="424"/>
                                        </p:tgtEl>
                                        <p:attrNameLst>
                                          <p:attrName>ppt_x</p:attrName>
                                        </p:attrNameLst>
                                      </p:cBhvr>
                                      <p:tavLst>
                                        <p:tav tm="0">
                                          <p:val>
                                            <p:strVal val="#ppt_x"/>
                                          </p:val>
                                        </p:tav>
                                        <p:tav tm="100000">
                                          <p:val>
                                            <p:strVal val="#ppt_x"/>
                                          </p:val>
                                        </p:tav>
                                      </p:tavLst>
                                    </p:anim>
                                    <p:anim calcmode="lin" valueType="num">
                                      <p:cBhvr additive="base">
                                        <p:cTn id="185" dur="500" fill="hold"/>
                                        <p:tgtEl>
                                          <p:spTgt spid="424"/>
                                        </p:tgtEl>
                                        <p:attrNameLst>
                                          <p:attrName>ppt_y</p:attrName>
                                        </p:attrNameLst>
                                      </p:cBhvr>
                                      <p:tavLst>
                                        <p:tav tm="0">
                                          <p:val>
                                            <p:strVal val="1+#ppt_h/2"/>
                                          </p:val>
                                        </p:tav>
                                        <p:tav tm="100000">
                                          <p:val>
                                            <p:strVal val="#ppt_y"/>
                                          </p:val>
                                        </p:tav>
                                      </p:tavLst>
                                    </p:anim>
                                  </p:childTnLst>
                                </p:cTn>
                              </p:par>
                            </p:childTnLst>
                          </p:cTn>
                        </p:par>
                      </p:childTnLst>
                    </p:cTn>
                  </p:par>
                  <p:par>
                    <p:cTn id="186" fill="hold">
                      <p:stCondLst>
                        <p:cond delay="indefinite"/>
                      </p:stCondLst>
                      <p:childTnLst>
                        <p:par>
                          <p:cTn id="187" fill="hold">
                            <p:stCondLst>
                              <p:cond delay="0"/>
                            </p:stCondLst>
                            <p:childTnLst>
                              <p:par>
                                <p:cTn id="188" presetID="2" presetClass="entr" presetSubtype="4" fill="hold" grpId="0" nodeType="clickEffect">
                                  <p:stCondLst>
                                    <p:cond delay="0"/>
                                  </p:stCondLst>
                                  <p:childTnLst>
                                    <p:set>
                                      <p:cBhvr>
                                        <p:cTn id="189" dur="1" fill="hold">
                                          <p:stCondLst>
                                            <p:cond delay="0"/>
                                          </p:stCondLst>
                                        </p:cTn>
                                        <p:tgtEl>
                                          <p:spTgt spid="411"/>
                                        </p:tgtEl>
                                        <p:attrNameLst>
                                          <p:attrName>style.visibility</p:attrName>
                                        </p:attrNameLst>
                                      </p:cBhvr>
                                      <p:to>
                                        <p:strVal val="visible"/>
                                      </p:to>
                                    </p:set>
                                    <p:anim calcmode="lin" valueType="num">
                                      <p:cBhvr additive="base">
                                        <p:cTn id="190" dur="500" fill="hold"/>
                                        <p:tgtEl>
                                          <p:spTgt spid="411"/>
                                        </p:tgtEl>
                                        <p:attrNameLst>
                                          <p:attrName>ppt_x</p:attrName>
                                        </p:attrNameLst>
                                      </p:cBhvr>
                                      <p:tavLst>
                                        <p:tav tm="0">
                                          <p:val>
                                            <p:strVal val="#ppt_x"/>
                                          </p:val>
                                        </p:tav>
                                        <p:tav tm="100000">
                                          <p:val>
                                            <p:strVal val="#ppt_x"/>
                                          </p:val>
                                        </p:tav>
                                      </p:tavLst>
                                    </p:anim>
                                    <p:anim calcmode="lin" valueType="num">
                                      <p:cBhvr additive="base">
                                        <p:cTn id="191" dur="500" fill="hold"/>
                                        <p:tgtEl>
                                          <p:spTgt spid="411"/>
                                        </p:tgtEl>
                                        <p:attrNameLst>
                                          <p:attrName>ppt_y</p:attrName>
                                        </p:attrNameLst>
                                      </p:cBhvr>
                                      <p:tavLst>
                                        <p:tav tm="0">
                                          <p:val>
                                            <p:strVal val="1+#ppt_h/2"/>
                                          </p:val>
                                        </p:tav>
                                        <p:tav tm="100000">
                                          <p:val>
                                            <p:strVal val="#ppt_y"/>
                                          </p:val>
                                        </p:tav>
                                      </p:tavLst>
                                    </p:anim>
                                  </p:childTnLst>
                                </p:cTn>
                              </p:par>
                              <p:par>
                                <p:cTn id="192" presetID="2" presetClass="entr" presetSubtype="4" fill="hold" grpId="0" nodeType="withEffect">
                                  <p:stCondLst>
                                    <p:cond delay="0"/>
                                  </p:stCondLst>
                                  <p:childTnLst>
                                    <p:set>
                                      <p:cBhvr>
                                        <p:cTn id="193" dur="1" fill="hold">
                                          <p:stCondLst>
                                            <p:cond delay="0"/>
                                          </p:stCondLst>
                                        </p:cTn>
                                        <p:tgtEl>
                                          <p:spTgt spid="412"/>
                                        </p:tgtEl>
                                        <p:attrNameLst>
                                          <p:attrName>style.visibility</p:attrName>
                                        </p:attrNameLst>
                                      </p:cBhvr>
                                      <p:to>
                                        <p:strVal val="visible"/>
                                      </p:to>
                                    </p:set>
                                    <p:anim calcmode="lin" valueType="num">
                                      <p:cBhvr additive="base">
                                        <p:cTn id="194" dur="500" fill="hold"/>
                                        <p:tgtEl>
                                          <p:spTgt spid="412"/>
                                        </p:tgtEl>
                                        <p:attrNameLst>
                                          <p:attrName>ppt_x</p:attrName>
                                        </p:attrNameLst>
                                      </p:cBhvr>
                                      <p:tavLst>
                                        <p:tav tm="0">
                                          <p:val>
                                            <p:strVal val="#ppt_x"/>
                                          </p:val>
                                        </p:tav>
                                        <p:tav tm="100000">
                                          <p:val>
                                            <p:strVal val="#ppt_x"/>
                                          </p:val>
                                        </p:tav>
                                      </p:tavLst>
                                    </p:anim>
                                    <p:anim calcmode="lin" valueType="num">
                                      <p:cBhvr additive="base">
                                        <p:cTn id="195" dur="500" fill="hold"/>
                                        <p:tgtEl>
                                          <p:spTgt spid="412"/>
                                        </p:tgtEl>
                                        <p:attrNameLst>
                                          <p:attrName>ppt_y</p:attrName>
                                        </p:attrNameLst>
                                      </p:cBhvr>
                                      <p:tavLst>
                                        <p:tav tm="0">
                                          <p:val>
                                            <p:strVal val="1+#ppt_h/2"/>
                                          </p:val>
                                        </p:tav>
                                        <p:tav tm="100000">
                                          <p:val>
                                            <p:strVal val="#ppt_y"/>
                                          </p:val>
                                        </p:tav>
                                      </p:tavLst>
                                    </p:anim>
                                  </p:childTnLst>
                                </p:cTn>
                              </p:par>
                              <p:par>
                                <p:cTn id="196" presetID="2" presetClass="entr" presetSubtype="4" fill="hold" grpId="0" nodeType="withEffect">
                                  <p:stCondLst>
                                    <p:cond delay="0"/>
                                  </p:stCondLst>
                                  <p:childTnLst>
                                    <p:set>
                                      <p:cBhvr>
                                        <p:cTn id="197" dur="1" fill="hold">
                                          <p:stCondLst>
                                            <p:cond delay="0"/>
                                          </p:stCondLst>
                                        </p:cTn>
                                        <p:tgtEl>
                                          <p:spTgt spid="168"/>
                                        </p:tgtEl>
                                        <p:attrNameLst>
                                          <p:attrName>style.visibility</p:attrName>
                                        </p:attrNameLst>
                                      </p:cBhvr>
                                      <p:to>
                                        <p:strVal val="visible"/>
                                      </p:to>
                                    </p:set>
                                    <p:anim calcmode="lin" valueType="num">
                                      <p:cBhvr additive="base">
                                        <p:cTn id="198" dur="500" fill="hold"/>
                                        <p:tgtEl>
                                          <p:spTgt spid="168"/>
                                        </p:tgtEl>
                                        <p:attrNameLst>
                                          <p:attrName>ppt_x</p:attrName>
                                        </p:attrNameLst>
                                      </p:cBhvr>
                                      <p:tavLst>
                                        <p:tav tm="0">
                                          <p:val>
                                            <p:strVal val="#ppt_x"/>
                                          </p:val>
                                        </p:tav>
                                        <p:tav tm="100000">
                                          <p:val>
                                            <p:strVal val="#ppt_x"/>
                                          </p:val>
                                        </p:tav>
                                      </p:tavLst>
                                    </p:anim>
                                    <p:anim calcmode="lin" valueType="num">
                                      <p:cBhvr additive="base">
                                        <p:cTn id="199" dur="500" fill="hold"/>
                                        <p:tgtEl>
                                          <p:spTgt spid="168"/>
                                        </p:tgtEl>
                                        <p:attrNameLst>
                                          <p:attrName>ppt_y</p:attrName>
                                        </p:attrNameLst>
                                      </p:cBhvr>
                                      <p:tavLst>
                                        <p:tav tm="0">
                                          <p:val>
                                            <p:strVal val="1+#ppt_h/2"/>
                                          </p:val>
                                        </p:tav>
                                        <p:tav tm="100000">
                                          <p:val>
                                            <p:strVal val="#ppt_y"/>
                                          </p:val>
                                        </p:tav>
                                      </p:tavLst>
                                    </p:anim>
                                  </p:childTnLst>
                                </p:cTn>
                              </p:par>
                            </p:childTnLst>
                          </p:cTn>
                        </p:par>
                      </p:childTnLst>
                    </p:cTn>
                  </p:par>
                  <p:par>
                    <p:cTn id="200" fill="hold">
                      <p:stCondLst>
                        <p:cond delay="indefinite"/>
                      </p:stCondLst>
                      <p:childTnLst>
                        <p:par>
                          <p:cTn id="201" fill="hold">
                            <p:stCondLst>
                              <p:cond delay="0"/>
                            </p:stCondLst>
                            <p:childTnLst>
                              <p:par>
                                <p:cTn id="202" presetID="22" presetClass="entr" presetSubtype="4" fill="hold" nodeType="clickEffect">
                                  <p:stCondLst>
                                    <p:cond delay="0"/>
                                  </p:stCondLst>
                                  <p:childTnLst>
                                    <p:set>
                                      <p:cBhvr>
                                        <p:cTn id="203" dur="1" fill="hold">
                                          <p:stCondLst>
                                            <p:cond delay="0"/>
                                          </p:stCondLst>
                                        </p:cTn>
                                        <p:tgtEl>
                                          <p:spTgt spid="151"/>
                                        </p:tgtEl>
                                        <p:attrNameLst>
                                          <p:attrName>style.visibility</p:attrName>
                                        </p:attrNameLst>
                                      </p:cBhvr>
                                      <p:to>
                                        <p:strVal val="visible"/>
                                      </p:to>
                                    </p:set>
                                    <p:animEffect transition="in" filter="wipe(down)">
                                      <p:cBhvr>
                                        <p:cTn id="204" dur="500"/>
                                        <p:tgtEl>
                                          <p:spTgt spid="151"/>
                                        </p:tgtEl>
                                      </p:cBhvr>
                                    </p:animEffect>
                                  </p:childTnLst>
                                </p:cTn>
                              </p:par>
                            </p:childTnLst>
                          </p:cTn>
                        </p:par>
                      </p:childTnLst>
                    </p:cTn>
                  </p:par>
                  <p:par>
                    <p:cTn id="205" fill="hold">
                      <p:stCondLst>
                        <p:cond delay="indefinite"/>
                      </p:stCondLst>
                      <p:childTnLst>
                        <p:par>
                          <p:cTn id="206" fill="hold">
                            <p:stCondLst>
                              <p:cond delay="0"/>
                            </p:stCondLst>
                            <p:childTnLst>
                              <p:par>
                                <p:cTn id="207" presetID="2" presetClass="entr" presetSubtype="4" fill="hold" grpId="0" nodeType="clickEffect">
                                  <p:stCondLst>
                                    <p:cond delay="0"/>
                                  </p:stCondLst>
                                  <p:childTnLst>
                                    <p:set>
                                      <p:cBhvr>
                                        <p:cTn id="208" dur="1" fill="hold">
                                          <p:stCondLst>
                                            <p:cond delay="0"/>
                                          </p:stCondLst>
                                        </p:cTn>
                                        <p:tgtEl>
                                          <p:spTgt spid="165"/>
                                        </p:tgtEl>
                                        <p:attrNameLst>
                                          <p:attrName>style.visibility</p:attrName>
                                        </p:attrNameLst>
                                      </p:cBhvr>
                                      <p:to>
                                        <p:strVal val="visible"/>
                                      </p:to>
                                    </p:set>
                                    <p:anim calcmode="lin" valueType="num">
                                      <p:cBhvr additive="base">
                                        <p:cTn id="209" dur="500" fill="hold"/>
                                        <p:tgtEl>
                                          <p:spTgt spid="165"/>
                                        </p:tgtEl>
                                        <p:attrNameLst>
                                          <p:attrName>ppt_x</p:attrName>
                                        </p:attrNameLst>
                                      </p:cBhvr>
                                      <p:tavLst>
                                        <p:tav tm="0">
                                          <p:val>
                                            <p:strVal val="#ppt_x"/>
                                          </p:val>
                                        </p:tav>
                                        <p:tav tm="100000">
                                          <p:val>
                                            <p:strVal val="#ppt_x"/>
                                          </p:val>
                                        </p:tav>
                                      </p:tavLst>
                                    </p:anim>
                                    <p:anim calcmode="lin" valueType="num">
                                      <p:cBhvr additive="base">
                                        <p:cTn id="210" dur="500" fill="hold"/>
                                        <p:tgtEl>
                                          <p:spTgt spid="165"/>
                                        </p:tgtEl>
                                        <p:attrNameLst>
                                          <p:attrName>ppt_y</p:attrName>
                                        </p:attrNameLst>
                                      </p:cBhvr>
                                      <p:tavLst>
                                        <p:tav tm="0">
                                          <p:val>
                                            <p:strVal val="1+#ppt_h/2"/>
                                          </p:val>
                                        </p:tav>
                                        <p:tav tm="100000">
                                          <p:val>
                                            <p:strVal val="#ppt_y"/>
                                          </p:val>
                                        </p:tav>
                                      </p:tavLst>
                                    </p:anim>
                                  </p:childTnLst>
                                </p:cTn>
                              </p:par>
                              <p:par>
                                <p:cTn id="211" presetID="2" presetClass="entr" presetSubtype="4" fill="hold" grpId="0" nodeType="withEffect">
                                  <p:stCondLst>
                                    <p:cond delay="0"/>
                                  </p:stCondLst>
                                  <p:childTnLst>
                                    <p:set>
                                      <p:cBhvr>
                                        <p:cTn id="212" dur="1" fill="hold">
                                          <p:stCondLst>
                                            <p:cond delay="0"/>
                                          </p:stCondLst>
                                        </p:cTn>
                                        <p:tgtEl>
                                          <p:spTgt spid="159"/>
                                        </p:tgtEl>
                                        <p:attrNameLst>
                                          <p:attrName>style.visibility</p:attrName>
                                        </p:attrNameLst>
                                      </p:cBhvr>
                                      <p:to>
                                        <p:strVal val="visible"/>
                                      </p:to>
                                    </p:set>
                                    <p:anim calcmode="lin" valueType="num">
                                      <p:cBhvr additive="base">
                                        <p:cTn id="213" dur="500" fill="hold"/>
                                        <p:tgtEl>
                                          <p:spTgt spid="159"/>
                                        </p:tgtEl>
                                        <p:attrNameLst>
                                          <p:attrName>ppt_x</p:attrName>
                                        </p:attrNameLst>
                                      </p:cBhvr>
                                      <p:tavLst>
                                        <p:tav tm="0">
                                          <p:val>
                                            <p:strVal val="#ppt_x"/>
                                          </p:val>
                                        </p:tav>
                                        <p:tav tm="100000">
                                          <p:val>
                                            <p:strVal val="#ppt_x"/>
                                          </p:val>
                                        </p:tav>
                                      </p:tavLst>
                                    </p:anim>
                                    <p:anim calcmode="lin" valueType="num">
                                      <p:cBhvr additive="base">
                                        <p:cTn id="214" dur="500" fill="hold"/>
                                        <p:tgtEl>
                                          <p:spTgt spid="159"/>
                                        </p:tgtEl>
                                        <p:attrNameLst>
                                          <p:attrName>ppt_y</p:attrName>
                                        </p:attrNameLst>
                                      </p:cBhvr>
                                      <p:tavLst>
                                        <p:tav tm="0">
                                          <p:val>
                                            <p:strVal val="1+#ppt_h/2"/>
                                          </p:val>
                                        </p:tav>
                                        <p:tav tm="100000">
                                          <p:val>
                                            <p:strVal val="#ppt_y"/>
                                          </p:val>
                                        </p:tav>
                                      </p:tavLst>
                                    </p:anim>
                                  </p:childTnLst>
                                </p:cTn>
                              </p:par>
                            </p:childTnLst>
                          </p:cTn>
                        </p:par>
                      </p:childTnLst>
                    </p:cTn>
                  </p:par>
                  <p:par>
                    <p:cTn id="215" fill="hold">
                      <p:stCondLst>
                        <p:cond delay="indefinite"/>
                      </p:stCondLst>
                      <p:childTnLst>
                        <p:par>
                          <p:cTn id="216" fill="hold">
                            <p:stCondLst>
                              <p:cond delay="0"/>
                            </p:stCondLst>
                            <p:childTnLst>
                              <p:par>
                                <p:cTn id="217" presetID="22" presetClass="entr" presetSubtype="8" fill="hold" nodeType="clickEffect">
                                  <p:stCondLst>
                                    <p:cond delay="0"/>
                                  </p:stCondLst>
                                  <p:childTnLst>
                                    <p:set>
                                      <p:cBhvr>
                                        <p:cTn id="218" dur="1" fill="hold">
                                          <p:stCondLst>
                                            <p:cond delay="0"/>
                                          </p:stCondLst>
                                        </p:cTn>
                                        <p:tgtEl>
                                          <p:spTgt spid="155"/>
                                        </p:tgtEl>
                                        <p:attrNameLst>
                                          <p:attrName>style.visibility</p:attrName>
                                        </p:attrNameLst>
                                      </p:cBhvr>
                                      <p:to>
                                        <p:strVal val="visible"/>
                                      </p:to>
                                    </p:set>
                                    <p:animEffect transition="in" filter="wipe(left)">
                                      <p:cBhvr>
                                        <p:cTn id="219" dur="500"/>
                                        <p:tgtEl>
                                          <p:spTgt spid="155"/>
                                        </p:tgtEl>
                                      </p:cBhvr>
                                    </p:animEffect>
                                  </p:childTnLst>
                                </p:cTn>
                              </p:par>
                              <p:par>
                                <p:cTn id="220" presetID="22" presetClass="entr" presetSubtype="8" fill="hold" nodeType="withEffect">
                                  <p:stCondLst>
                                    <p:cond delay="0"/>
                                  </p:stCondLst>
                                  <p:childTnLst>
                                    <p:set>
                                      <p:cBhvr>
                                        <p:cTn id="221" dur="1" fill="hold">
                                          <p:stCondLst>
                                            <p:cond delay="0"/>
                                          </p:stCondLst>
                                        </p:cTn>
                                        <p:tgtEl>
                                          <p:spTgt spid="156"/>
                                        </p:tgtEl>
                                        <p:attrNameLst>
                                          <p:attrName>style.visibility</p:attrName>
                                        </p:attrNameLst>
                                      </p:cBhvr>
                                      <p:to>
                                        <p:strVal val="visible"/>
                                      </p:to>
                                    </p:set>
                                    <p:animEffect transition="in" filter="wipe(left)">
                                      <p:cBhvr>
                                        <p:cTn id="222" dur="500"/>
                                        <p:tgtEl>
                                          <p:spTgt spid="156"/>
                                        </p:tgtEl>
                                      </p:cBhvr>
                                    </p:animEffect>
                                  </p:childTnLst>
                                </p:cTn>
                              </p:par>
                            </p:childTnLst>
                          </p:cTn>
                        </p:par>
                      </p:childTnLst>
                    </p:cTn>
                  </p:par>
                  <p:par>
                    <p:cTn id="223" fill="hold">
                      <p:stCondLst>
                        <p:cond delay="indefinite"/>
                      </p:stCondLst>
                      <p:childTnLst>
                        <p:par>
                          <p:cTn id="224" fill="hold">
                            <p:stCondLst>
                              <p:cond delay="0"/>
                            </p:stCondLst>
                            <p:childTnLst>
                              <p:par>
                                <p:cTn id="225" presetID="2" presetClass="entr" presetSubtype="4" fill="hold" grpId="0" nodeType="clickEffect">
                                  <p:stCondLst>
                                    <p:cond delay="0"/>
                                  </p:stCondLst>
                                  <p:childTnLst>
                                    <p:set>
                                      <p:cBhvr>
                                        <p:cTn id="226" dur="1" fill="hold">
                                          <p:stCondLst>
                                            <p:cond delay="0"/>
                                          </p:stCondLst>
                                        </p:cTn>
                                        <p:tgtEl>
                                          <p:spTgt spid="450"/>
                                        </p:tgtEl>
                                        <p:attrNameLst>
                                          <p:attrName>style.visibility</p:attrName>
                                        </p:attrNameLst>
                                      </p:cBhvr>
                                      <p:to>
                                        <p:strVal val="visible"/>
                                      </p:to>
                                    </p:set>
                                    <p:anim calcmode="lin" valueType="num">
                                      <p:cBhvr additive="base">
                                        <p:cTn id="227" dur="500" fill="hold"/>
                                        <p:tgtEl>
                                          <p:spTgt spid="450"/>
                                        </p:tgtEl>
                                        <p:attrNameLst>
                                          <p:attrName>ppt_x</p:attrName>
                                        </p:attrNameLst>
                                      </p:cBhvr>
                                      <p:tavLst>
                                        <p:tav tm="0">
                                          <p:val>
                                            <p:strVal val="#ppt_x"/>
                                          </p:val>
                                        </p:tav>
                                        <p:tav tm="100000">
                                          <p:val>
                                            <p:strVal val="#ppt_x"/>
                                          </p:val>
                                        </p:tav>
                                      </p:tavLst>
                                    </p:anim>
                                    <p:anim calcmode="lin" valueType="num">
                                      <p:cBhvr additive="base">
                                        <p:cTn id="228" dur="500" fill="hold"/>
                                        <p:tgtEl>
                                          <p:spTgt spid="450"/>
                                        </p:tgtEl>
                                        <p:attrNameLst>
                                          <p:attrName>ppt_y</p:attrName>
                                        </p:attrNameLst>
                                      </p:cBhvr>
                                      <p:tavLst>
                                        <p:tav tm="0">
                                          <p:val>
                                            <p:strVal val="1+#ppt_h/2"/>
                                          </p:val>
                                        </p:tav>
                                        <p:tav tm="100000">
                                          <p:val>
                                            <p:strVal val="#ppt_y"/>
                                          </p:val>
                                        </p:tav>
                                      </p:tavLst>
                                    </p:anim>
                                  </p:childTnLst>
                                </p:cTn>
                              </p:par>
                              <p:par>
                                <p:cTn id="229" presetID="2" presetClass="entr" presetSubtype="4" fill="hold" grpId="0" nodeType="withEffect">
                                  <p:stCondLst>
                                    <p:cond delay="0"/>
                                  </p:stCondLst>
                                  <p:childTnLst>
                                    <p:set>
                                      <p:cBhvr>
                                        <p:cTn id="230" dur="1" fill="hold">
                                          <p:stCondLst>
                                            <p:cond delay="0"/>
                                          </p:stCondLst>
                                        </p:cTn>
                                        <p:tgtEl>
                                          <p:spTgt spid="276"/>
                                        </p:tgtEl>
                                        <p:attrNameLst>
                                          <p:attrName>style.visibility</p:attrName>
                                        </p:attrNameLst>
                                      </p:cBhvr>
                                      <p:to>
                                        <p:strVal val="visible"/>
                                      </p:to>
                                    </p:set>
                                    <p:anim calcmode="lin" valueType="num">
                                      <p:cBhvr additive="base">
                                        <p:cTn id="231" dur="500" fill="hold"/>
                                        <p:tgtEl>
                                          <p:spTgt spid="276"/>
                                        </p:tgtEl>
                                        <p:attrNameLst>
                                          <p:attrName>ppt_x</p:attrName>
                                        </p:attrNameLst>
                                      </p:cBhvr>
                                      <p:tavLst>
                                        <p:tav tm="0">
                                          <p:val>
                                            <p:strVal val="#ppt_x"/>
                                          </p:val>
                                        </p:tav>
                                        <p:tav tm="100000">
                                          <p:val>
                                            <p:strVal val="#ppt_x"/>
                                          </p:val>
                                        </p:tav>
                                      </p:tavLst>
                                    </p:anim>
                                    <p:anim calcmode="lin" valueType="num">
                                      <p:cBhvr additive="base">
                                        <p:cTn id="232" dur="500" fill="hold"/>
                                        <p:tgtEl>
                                          <p:spTgt spid="276"/>
                                        </p:tgtEl>
                                        <p:attrNameLst>
                                          <p:attrName>ppt_y</p:attrName>
                                        </p:attrNameLst>
                                      </p:cBhvr>
                                      <p:tavLst>
                                        <p:tav tm="0">
                                          <p:val>
                                            <p:strVal val="1+#ppt_h/2"/>
                                          </p:val>
                                        </p:tav>
                                        <p:tav tm="100000">
                                          <p:val>
                                            <p:strVal val="#ppt_y"/>
                                          </p:val>
                                        </p:tav>
                                      </p:tavLst>
                                    </p:anim>
                                  </p:childTnLst>
                                </p:cTn>
                              </p:par>
                            </p:childTnLst>
                          </p:cTn>
                        </p:par>
                      </p:childTnLst>
                    </p:cTn>
                  </p:par>
                  <p:par>
                    <p:cTn id="233" fill="hold">
                      <p:stCondLst>
                        <p:cond delay="indefinite"/>
                      </p:stCondLst>
                      <p:childTnLst>
                        <p:par>
                          <p:cTn id="234" fill="hold">
                            <p:stCondLst>
                              <p:cond delay="0"/>
                            </p:stCondLst>
                            <p:childTnLst>
                              <p:par>
                                <p:cTn id="235" presetID="22" presetClass="entr" presetSubtype="4" fill="hold" nodeType="clickEffect">
                                  <p:stCondLst>
                                    <p:cond delay="0"/>
                                  </p:stCondLst>
                                  <p:childTnLst>
                                    <p:set>
                                      <p:cBhvr>
                                        <p:cTn id="236" dur="1" fill="hold">
                                          <p:stCondLst>
                                            <p:cond delay="0"/>
                                          </p:stCondLst>
                                        </p:cTn>
                                        <p:tgtEl>
                                          <p:spTgt spid="233"/>
                                        </p:tgtEl>
                                        <p:attrNameLst>
                                          <p:attrName>style.visibility</p:attrName>
                                        </p:attrNameLst>
                                      </p:cBhvr>
                                      <p:to>
                                        <p:strVal val="visible"/>
                                      </p:to>
                                    </p:set>
                                    <p:animEffect transition="in" filter="wipe(down)">
                                      <p:cBhvr>
                                        <p:cTn id="237" dur="500"/>
                                        <p:tgtEl>
                                          <p:spTgt spid="233"/>
                                        </p:tgtEl>
                                      </p:cBhvr>
                                    </p:animEffect>
                                  </p:childTnLst>
                                </p:cTn>
                              </p:par>
                            </p:childTnLst>
                          </p:cTn>
                        </p:par>
                      </p:childTnLst>
                    </p:cTn>
                  </p:par>
                  <p:par>
                    <p:cTn id="238" fill="hold">
                      <p:stCondLst>
                        <p:cond delay="indefinite"/>
                      </p:stCondLst>
                      <p:childTnLst>
                        <p:par>
                          <p:cTn id="239" fill="hold">
                            <p:stCondLst>
                              <p:cond delay="0"/>
                            </p:stCondLst>
                            <p:childTnLst>
                              <p:par>
                                <p:cTn id="240" presetID="2" presetClass="entr" presetSubtype="4" fill="hold" grpId="0" nodeType="clickEffect">
                                  <p:stCondLst>
                                    <p:cond delay="0"/>
                                  </p:stCondLst>
                                  <p:childTnLst>
                                    <p:set>
                                      <p:cBhvr>
                                        <p:cTn id="241" dur="1" fill="hold">
                                          <p:stCondLst>
                                            <p:cond delay="0"/>
                                          </p:stCondLst>
                                        </p:cTn>
                                        <p:tgtEl>
                                          <p:spTgt spid="253"/>
                                        </p:tgtEl>
                                        <p:attrNameLst>
                                          <p:attrName>style.visibility</p:attrName>
                                        </p:attrNameLst>
                                      </p:cBhvr>
                                      <p:to>
                                        <p:strVal val="visible"/>
                                      </p:to>
                                    </p:set>
                                    <p:anim calcmode="lin" valueType="num">
                                      <p:cBhvr additive="base">
                                        <p:cTn id="242" dur="500" fill="hold"/>
                                        <p:tgtEl>
                                          <p:spTgt spid="253"/>
                                        </p:tgtEl>
                                        <p:attrNameLst>
                                          <p:attrName>ppt_x</p:attrName>
                                        </p:attrNameLst>
                                      </p:cBhvr>
                                      <p:tavLst>
                                        <p:tav tm="0">
                                          <p:val>
                                            <p:strVal val="#ppt_x"/>
                                          </p:val>
                                        </p:tav>
                                        <p:tav tm="100000">
                                          <p:val>
                                            <p:strVal val="#ppt_x"/>
                                          </p:val>
                                        </p:tav>
                                      </p:tavLst>
                                    </p:anim>
                                    <p:anim calcmode="lin" valueType="num">
                                      <p:cBhvr additive="base">
                                        <p:cTn id="243" dur="500" fill="hold"/>
                                        <p:tgtEl>
                                          <p:spTgt spid="253"/>
                                        </p:tgtEl>
                                        <p:attrNameLst>
                                          <p:attrName>ppt_y</p:attrName>
                                        </p:attrNameLst>
                                      </p:cBhvr>
                                      <p:tavLst>
                                        <p:tav tm="0">
                                          <p:val>
                                            <p:strVal val="1+#ppt_h/2"/>
                                          </p:val>
                                        </p:tav>
                                        <p:tav tm="100000">
                                          <p:val>
                                            <p:strVal val="#ppt_y"/>
                                          </p:val>
                                        </p:tav>
                                      </p:tavLst>
                                    </p:anim>
                                  </p:childTnLst>
                                </p:cTn>
                              </p:par>
                              <p:par>
                                <p:cTn id="244" presetID="2" presetClass="entr" presetSubtype="4" fill="hold" grpId="0" nodeType="withEffect">
                                  <p:stCondLst>
                                    <p:cond delay="0"/>
                                  </p:stCondLst>
                                  <p:childTnLst>
                                    <p:set>
                                      <p:cBhvr>
                                        <p:cTn id="245" dur="1" fill="hold">
                                          <p:stCondLst>
                                            <p:cond delay="0"/>
                                          </p:stCondLst>
                                        </p:cTn>
                                        <p:tgtEl>
                                          <p:spTgt spid="261"/>
                                        </p:tgtEl>
                                        <p:attrNameLst>
                                          <p:attrName>style.visibility</p:attrName>
                                        </p:attrNameLst>
                                      </p:cBhvr>
                                      <p:to>
                                        <p:strVal val="visible"/>
                                      </p:to>
                                    </p:set>
                                    <p:anim calcmode="lin" valueType="num">
                                      <p:cBhvr additive="base">
                                        <p:cTn id="246" dur="500" fill="hold"/>
                                        <p:tgtEl>
                                          <p:spTgt spid="261"/>
                                        </p:tgtEl>
                                        <p:attrNameLst>
                                          <p:attrName>ppt_x</p:attrName>
                                        </p:attrNameLst>
                                      </p:cBhvr>
                                      <p:tavLst>
                                        <p:tav tm="0">
                                          <p:val>
                                            <p:strVal val="#ppt_x"/>
                                          </p:val>
                                        </p:tav>
                                        <p:tav tm="100000">
                                          <p:val>
                                            <p:strVal val="#ppt_x"/>
                                          </p:val>
                                        </p:tav>
                                      </p:tavLst>
                                    </p:anim>
                                    <p:anim calcmode="lin" valueType="num">
                                      <p:cBhvr additive="base">
                                        <p:cTn id="247" dur="500" fill="hold"/>
                                        <p:tgtEl>
                                          <p:spTgt spid="261"/>
                                        </p:tgtEl>
                                        <p:attrNameLst>
                                          <p:attrName>ppt_y</p:attrName>
                                        </p:attrNameLst>
                                      </p:cBhvr>
                                      <p:tavLst>
                                        <p:tav tm="0">
                                          <p:val>
                                            <p:strVal val="1+#ppt_h/2"/>
                                          </p:val>
                                        </p:tav>
                                        <p:tav tm="100000">
                                          <p:val>
                                            <p:strVal val="#ppt_y"/>
                                          </p:val>
                                        </p:tav>
                                      </p:tavLst>
                                    </p:anim>
                                  </p:childTnLst>
                                </p:cTn>
                              </p:par>
                              <p:par>
                                <p:cTn id="248" presetID="2" presetClass="entr" presetSubtype="4" fill="hold" grpId="0" nodeType="withEffect">
                                  <p:stCondLst>
                                    <p:cond delay="0"/>
                                  </p:stCondLst>
                                  <p:childTnLst>
                                    <p:set>
                                      <p:cBhvr>
                                        <p:cTn id="249" dur="1" fill="hold">
                                          <p:stCondLst>
                                            <p:cond delay="0"/>
                                          </p:stCondLst>
                                        </p:cTn>
                                        <p:tgtEl>
                                          <p:spTgt spid="248"/>
                                        </p:tgtEl>
                                        <p:attrNameLst>
                                          <p:attrName>style.visibility</p:attrName>
                                        </p:attrNameLst>
                                      </p:cBhvr>
                                      <p:to>
                                        <p:strVal val="visible"/>
                                      </p:to>
                                    </p:set>
                                    <p:anim calcmode="lin" valueType="num">
                                      <p:cBhvr additive="base">
                                        <p:cTn id="250" dur="500" fill="hold"/>
                                        <p:tgtEl>
                                          <p:spTgt spid="248"/>
                                        </p:tgtEl>
                                        <p:attrNameLst>
                                          <p:attrName>ppt_x</p:attrName>
                                        </p:attrNameLst>
                                      </p:cBhvr>
                                      <p:tavLst>
                                        <p:tav tm="0">
                                          <p:val>
                                            <p:strVal val="#ppt_x"/>
                                          </p:val>
                                        </p:tav>
                                        <p:tav tm="100000">
                                          <p:val>
                                            <p:strVal val="#ppt_x"/>
                                          </p:val>
                                        </p:tav>
                                      </p:tavLst>
                                    </p:anim>
                                    <p:anim calcmode="lin" valueType="num">
                                      <p:cBhvr additive="base">
                                        <p:cTn id="251" dur="500" fill="hold"/>
                                        <p:tgtEl>
                                          <p:spTgt spid="248"/>
                                        </p:tgtEl>
                                        <p:attrNameLst>
                                          <p:attrName>ppt_y</p:attrName>
                                        </p:attrNameLst>
                                      </p:cBhvr>
                                      <p:tavLst>
                                        <p:tav tm="0">
                                          <p:val>
                                            <p:strVal val="1+#ppt_h/2"/>
                                          </p:val>
                                        </p:tav>
                                        <p:tav tm="100000">
                                          <p:val>
                                            <p:strVal val="#ppt_y"/>
                                          </p:val>
                                        </p:tav>
                                      </p:tavLst>
                                    </p:anim>
                                  </p:childTnLst>
                                </p:cTn>
                              </p:par>
                              <p:par>
                                <p:cTn id="252" presetID="2" presetClass="entr" presetSubtype="4" fill="hold" grpId="0" nodeType="withEffect">
                                  <p:stCondLst>
                                    <p:cond delay="0"/>
                                  </p:stCondLst>
                                  <p:childTnLst>
                                    <p:set>
                                      <p:cBhvr>
                                        <p:cTn id="253" dur="1" fill="hold">
                                          <p:stCondLst>
                                            <p:cond delay="0"/>
                                          </p:stCondLst>
                                        </p:cTn>
                                        <p:tgtEl>
                                          <p:spTgt spid="257"/>
                                        </p:tgtEl>
                                        <p:attrNameLst>
                                          <p:attrName>style.visibility</p:attrName>
                                        </p:attrNameLst>
                                      </p:cBhvr>
                                      <p:to>
                                        <p:strVal val="visible"/>
                                      </p:to>
                                    </p:set>
                                    <p:anim calcmode="lin" valueType="num">
                                      <p:cBhvr additive="base">
                                        <p:cTn id="254" dur="500" fill="hold"/>
                                        <p:tgtEl>
                                          <p:spTgt spid="257"/>
                                        </p:tgtEl>
                                        <p:attrNameLst>
                                          <p:attrName>ppt_x</p:attrName>
                                        </p:attrNameLst>
                                      </p:cBhvr>
                                      <p:tavLst>
                                        <p:tav tm="0">
                                          <p:val>
                                            <p:strVal val="#ppt_x"/>
                                          </p:val>
                                        </p:tav>
                                        <p:tav tm="100000">
                                          <p:val>
                                            <p:strVal val="#ppt_x"/>
                                          </p:val>
                                        </p:tav>
                                      </p:tavLst>
                                    </p:anim>
                                    <p:anim calcmode="lin" valueType="num">
                                      <p:cBhvr additive="base">
                                        <p:cTn id="255" dur="500" fill="hold"/>
                                        <p:tgtEl>
                                          <p:spTgt spid="257"/>
                                        </p:tgtEl>
                                        <p:attrNameLst>
                                          <p:attrName>ppt_y</p:attrName>
                                        </p:attrNameLst>
                                      </p:cBhvr>
                                      <p:tavLst>
                                        <p:tav tm="0">
                                          <p:val>
                                            <p:strVal val="1+#ppt_h/2"/>
                                          </p:val>
                                        </p:tav>
                                        <p:tav tm="100000">
                                          <p:val>
                                            <p:strVal val="#ppt_y"/>
                                          </p:val>
                                        </p:tav>
                                      </p:tavLst>
                                    </p:anim>
                                  </p:childTnLst>
                                </p:cTn>
                              </p:par>
                            </p:childTnLst>
                          </p:cTn>
                        </p:par>
                      </p:childTnLst>
                    </p:cTn>
                  </p:par>
                  <p:par>
                    <p:cTn id="256" fill="hold">
                      <p:stCondLst>
                        <p:cond delay="indefinite"/>
                      </p:stCondLst>
                      <p:childTnLst>
                        <p:par>
                          <p:cTn id="257" fill="hold">
                            <p:stCondLst>
                              <p:cond delay="0"/>
                            </p:stCondLst>
                            <p:childTnLst>
                              <p:par>
                                <p:cTn id="258" presetID="2" presetClass="entr" presetSubtype="4" fill="hold" grpId="0" nodeType="clickEffect">
                                  <p:stCondLst>
                                    <p:cond delay="0"/>
                                  </p:stCondLst>
                                  <p:childTnLst>
                                    <p:set>
                                      <p:cBhvr>
                                        <p:cTn id="259" dur="1" fill="hold">
                                          <p:stCondLst>
                                            <p:cond delay="0"/>
                                          </p:stCondLst>
                                        </p:cTn>
                                        <p:tgtEl>
                                          <p:spTgt spid="460"/>
                                        </p:tgtEl>
                                        <p:attrNameLst>
                                          <p:attrName>style.visibility</p:attrName>
                                        </p:attrNameLst>
                                      </p:cBhvr>
                                      <p:to>
                                        <p:strVal val="visible"/>
                                      </p:to>
                                    </p:set>
                                    <p:anim calcmode="lin" valueType="num">
                                      <p:cBhvr additive="base">
                                        <p:cTn id="260" dur="500" fill="hold"/>
                                        <p:tgtEl>
                                          <p:spTgt spid="460"/>
                                        </p:tgtEl>
                                        <p:attrNameLst>
                                          <p:attrName>ppt_x</p:attrName>
                                        </p:attrNameLst>
                                      </p:cBhvr>
                                      <p:tavLst>
                                        <p:tav tm="0">
                                          <p:val>
                                            <p:strVal val="#ppt_x"/>
                                          </p:val>
                                        </p:tav>
                                        <p:tav tm="100000">
                                          <p:val>
                                            <p:strVal val="#ppt_x"/>
                                          </p:val>
                                        </p:tav>
                                      </p:tavLst>
                                    </p:anim>
                                    <p:anim calcmode="lin" valueType="num">
                                      <p:cBhvr additive="base">
                                        <p:cTn id="261" dur="500" fill="hold"/>
                                        <p:tgtEl>
                                          <p:spTgt spid="460"/>
                                        </p:tgtEl>
                                        <p:attrNameLst>
                                          <p:attrName>ppt_y</p:attrName>
                                        </p:attrNameLst>
                                      </p:cBhvr>
                                      <p:tavLst>
                                        <p:tav tm="0">
                                          <p:val>
                                            <p:strVal val="1+#ppt_h/2"/>
                                          </p:val>
                                        </p:tav>
                                        <p:tav tm="100000">
                                          <p:val>
                                            <p:strVal val="#ppt_y"/>
                                          </p:val>
                                        </p:tav>
                                      </p:tavLst>
                                    </p:anim>
                                  </p:childTnLst>
                                </p:cTn>
                              </p:par>
                              <p:par>
                                <p:cTn id="262" presetID="2" presetClass="entr" presetSubtype="4" fill="hold" grpId="0" nodeType="withEffect">
                                  <p:stCondLst>
                                    <p:cond delay="0"/>
                                  </p:stCondLst>
                                  <p:childTnLst>
                                    <p:set>
                                      <p:cBhvr>
                                        <p:cTn id="263" dur="1" fill="hold">
                                          <p:stCondLst>
                                            <p:cond delay="0"/>
                                          </p:stCondLst>
                                        </p:cTn>
                                        <p:tgtEl>
                                          <p:spTgt spid="306"/>
                                        </p:tgtEl>
                                        <p:attrNameLst>
                                          <p:attrName>style.visibility</p:attrName>
                                        </p:attrNameLst>
                                      </p:cBhvr>
                                      <p:to>
                                        <p:strVal val="visible"/>
                                      </p:to>
                                    </p:set>
                                    <p:anim calcmode="lin" valueType="num">
                                      <p:cBhvr additive="base">
                                        <p:cTn id="264" dur="500" fill="hold"/>
                                        <p:tgtEl>
                                          <p:spTgt spid="306"/>
                                        </p:tgtEl>
                                        <p:attrNameLst>
                                          <p:attrName>ppt_x</p:attrName>
                                        </p:attrNameLst>
                                      </p:cBhvr>
                                      <p:tavLst>
                                        <p:tav tm="0">
                                          <p:val>
                                            <p:strVal val="#ppt_x"/>
                                          </p:val>
                                        </p:tav>
                                        <p:tav tm="100000">
                                          <p:val>
                                            <p:strVal val="#ppt_x"/>
                                          </p:val>
                                        </p:tav>
                                      </p:tavLst>
                                    </p:anim>
                                    <p:anim calcmode="lin" valueType="num">
                                      <p:cBhvr additive="base">
                                        <p:cTn id="265" dur="500" fill="hold"/>
                                        <p:tgtEl>
                                          <p:spTgt spid="306"/>
                                        </p:tgtEl>
                                        <p:attrNameLst>
                                          <p:attrName>ppt_y</p:attrName>
                                        </p:attrNameLst>
                                      </p:cBhvr>
                                      <p:tavLst>
                                        <p:tav tm="0">
                                          <p:val>
                                            <p:strVal val="1+#ppt_h/2"/>
                                          </p:val>
                                        </p:tav>
                                        <p:tav tm="100000">
                                          <p:val>
                                            <p:strVal val="#ppt_y"/>
                                          </p:val>
                                        </p:tav>
                                      </p:tavLst>
                                    </p:anim>
                                  </p:childTnLst>
                                </p:cTn>
                              </p:par>
                            </p:childTnLst>
                          </p:cTn>
                        </p:par>
                      </p:childTnLst>
                    </p:cTn>
                  </p:par>
                  <p:par>
                    <p:cTn id="266" fill="hold">
                      <p:stCondLst>
                        <p:cond delay="indefinite"/>
                      </p:stCondLst>
                      <p:childTnLst>
                        <p:par>
                          <p:cTn id="267" fill="hold">
                            <p:stCondLst>
                              <p:cond delay="0"/>
                            </p:stCondLst>
                            <p:childTnLst>
                              <p:par>
                                <p:cTn id="268" presetID="22" presetClass="entr" presetSubtype="4" fill="hold" nodeType="clickEffect">
                                  <p:stCondLst>
                                    <p:cond delay="0"/>
                                  </p:stCondLst>
                                  <p:childTnLst>
                                    <p:set>
                                      <p:cBhvr>
                                        <p:cTn id="269" dur="1" fill="hold">
                                          <p:stCondLst>
                                            <p:cond delay="0"/>
                                          </p:stCondLst>
                                        </p:cTn>
                                        <p:tgtEl>
                                          <p:spTgt spid="227"/>
                                        </p:tgtEl>
                                        <p:attrNameLst>
                                          <p:attrName>style.visibility</p:attrName>
                                        </p:attrNameLst>
                                      </p:cBhvr>
                                      <p:to>
                                        <p:strVal val="visible"/>
                                      </p:to>
                                    </p:set>
                                    <p:animEffect transition="in" filter="wipe(down)">
                                      <p:cBhvr>
                                        <p:cTn id="270" dur="500"/>
                                        <p:tgtEl>
                                          <p:spTgt spid="227"/>
                                        </p:tgtEl>
                                      </p:cBhvr>
                                    </p:animEffect>
                                  </p:childTnLst>
                                </p:cTn>
                              </p:par>
                            </p:childTnLst>
                          </p:cTn>
                        </p:par>
                      </p:childTnLst>
                    </p:cTn>
                  </p:par>
                  <p:par>
                    <p:cTn id="271" fill="hold">
                      <p:stCondLst>
                        <p:cond delay="indefinite"/>
                      </p:stCondLst>
                      <p:childTnLst>
                        <p:par>
                          <p:cTn id="272" fill="hold">
                            <p:stCondLst>
                              <p:cond delay="0"/>
                            </p:stCondLst>
                            <p:childTnLst>
                              <p:par>
                                <p:cTn id="273" presetID="2" presetClass="entr" presetSubtype="4" fill="hold" grpId="0" nodeType="clickEffect">
                                  <p:stCondLst>
                                    <p:cond delay="0"/>
                                  </p:stCondLst>
                                  <p:childTnLst>
                                    <p:set>
                                      <p:cBhvr>
                                        <p:cTn id="274" dur="1" fill="hold">
                                          <p:stCondLst>
                                            <p:cond delay="0"/>
                                          </p:stCondLst>
                                        </p:cTn>
                                        <p:tgtEl>
                                          <p:spTgt spid="244"/>
                                        </p:tgtEl>
                                        <p:attrNameLst>
                                          <p:attrName>style.visibility</p:attrName>
                                        </p:attrNameLst>
                                      </p:cBhvr>
                                      <p:to>
                                        <p:strVal val="visible"/>
                                      </p:to>
                                    </p:set>
                                    <p:anim calcmode="lin" valueType="num">
                                      <p:cBhvr additive="base">
                                        <p:cTn id="275" dur="500" fill="hold"/>
                                        <p:tgtEl>
                                          <p:spTgt spid="244"/>
                                        </p:tgtEl>
                                        <p:attrNameLst>
                                          <p:attrName>ppt_x</p:attrName>
                                        </p:attrNameLst>
                                      </p:cBhvr>
                                      <p:tavLst>
                                        <p:tav tm="0">
                                          <p:val>
                                            <p:strVal val="#ppt_x"/>
                                          </p:val>
                                        </p:tav>
                                        <p:tav tm="100000">
                                          <p:val>
                                            <p:strVal val="#ppt_x"/>
                                          </p:val>
                                        </p:tav>
                                      </p:tavLst>
                                    </p:anim>
                                    <p:anim calcmode="lin" valueType="num">
                                      <p:cBhvr additive="base">
                                        <p:cTn id="276" dur="500" fill="hold"/>
                                        <p:tgtEl>
                                          <p:spTgt spid="244"/>
                                        </p:tgtEl>
                                        <p:attrNameLst>
                                          <p:attrName>ppt_y</p:attrName>
                                        </p:attrNameLst>
                                      </p:cBhvr>
                                      <p:tavLst>
                                        <p:tav tm="0">
                                          <p:val>
                                            <p:strVal val="1+#ppt_h/2"/>
                                          </p:val>
                                        </p:tav>
                                        <p:tav tm="100000">
                                          <p:val>
                                            <p:strVal val="#ppt_y"/>
                                          </p:val>
                                        </p:tav>
                                      </p:tavLst>
                                    </p:anim>
                                  </p:childTnLst>
                                </p:cTn>
                              </p:par>
                              <p:par>
                                <p:cTn id="277" presetID="2" presetClass="entr" presetSubtype="4" fill="hold" grpId="0" nodeType="withEffect">
                                  <p:stCondLst>
                                    <p:cond delay="0"/>
                                  </p:stCondLst>
                                  <p:childTnLst>
                                    <p:set>
                                      <p:cBhvr>
                                        <p:cTn id="278" dur="1" fill="hold">
                                          <p:stCondLst>
                                            <p:cond delay="0"/>
                                          </p:stCondLst>
                                        </p:cTn>
                                        <p:tgtEl>
                                          <p:spTgt spid="272"/>
                                        </p:tgtEl>
                                        <p:attrNameLst>
                                          <p:attrName>style.visibility</p:attrName>
                                        </p:attrNameLst>
                                      </p:cBhvr>
                                      <p:to>
                                        <p:strVal val="visible"/>
                                      </p:to>
                                    </p:set>
                                    <p:anim calcmode="lin" valueType="num">
                                      <p:cBhvr additive="base">
                                        <p:cTn id="279" dur="500" fill="hold"/>
                                        <p:tgtEl>
                                          <p:spTgt spid="272"/>
                                        </p:tgtEl>
                                        <p:attrNameLst>
                                          <p:attrName>ppt_x</p:attrName>
                                        </p:attrNameLst>
                                      </p:cBhvr>
                                      <p:tavLst>
                                        <p:tav tm="0">
                                          <p:val>
                                            <p:strVal val="#ppt_x"/>
                                          </p:val>
                                        </p:tav>
                                        <p:tav tm="100000">
                                          <p:val>
                                            <p:strVal val="#ppt_x"/>
                                          </p:val>
                                        </p:tav>
                                      </p:tavLst>
                                    </p:anim>
                                    <p:anim calcmode="lin" valueType="num">
                                      <p:cBhvr additive="base">
                                        <p:cTn id="280" dur="500" fill="hold"/>
                                        <p:tgtEl>
                                          <p:spTgt spid="272"/>
                                        </p:tgtEl>
                                        <p:attrNameLst>
                                          <p:attrName>ppt_y</p:attrName>
                                        </p:attrNameLst>
                                      </p:cBhvr>
                                      <p:tavLst>
                                        <p:tav tm="0">
                                          <p:val>
                                            <p:strVal val="1+#ppt_h/2"/>
                                          </p:val>
                                        </p:tav>
                                        <p:tav tm="100000">
                                          <p:val>
                                            <p:strVal val="#ppt_y"/>
                                          </p:val>
                                        </p:tav>
                                      </p:tavLst>
                                    </p:anim>
                                  </p:childTnLst>
                                </p:cTn>
                              </p:par>
                              <p:par>
                                <p:cTn id="281" presetID="2" presetClass="entr" presetSubtype="4" fill="hold" grpId="0" nodeType="withEffect">
                                  <p:stCondLst>
                                    <p:cond delay="0"/>
                                  </p:stCondLst>
                                  <p:childTnLst>
                                    <p:set>
                                      <p:cBhvr>
                                        <p:cTn id="282" dur="1" fill="hold">
                                          <p:stCondLst>
                                            <p:cond delay="0"/>
                                          </p:stCondLst>
                                        </p:cTn>
                                        <p:tgtEl>
                                          <p:spTgt spid="245"/>
                                        </p:tgtEl>
                                        <p:attrNameLst>
                                          <p:attrName>style.visibility</p:attrName>
                                        </p:attrNameLst>
                                      </p:cBhvr>
                                      <p:to>
                                        <p:strVal val="visible"/>
                                      </p:to>
                                    </p:set>
                                    <p:anim calcmode="lin" valueType="num">
                                      <p:cBhvr additive="base">
                                        <p:cTn id="283" dur="500" fill="hold"/>
                                        <p:tgtEl>
                                          <p:spTgt spid="245"/>
                                        </p:tgtEl>
                                        <p:attrNameLst>
                                          <p:attrName>ppt_x</p:attrName>
                                        </p:attrNameLst>
                                      </p:cBhvr>
                                      <p:tavLst>
                                        <p:tav tm="0">
                                          <p:val>
                                            <p:strVal val="#ppt_x"/>
                                          </p:val>
                                        </p:tav>
                                        <p:tav tm="100000">
                                          <p:val>
                                            <p:strVal val="#ppt_x"/>
                                          </p:val>
                                        </p:tav>
                                      </p:tavLst>
                                    </p:anim>
                                    <p:anim calcmode="lin" valueType="num">
                                      <p:cBhvr additive="base">
                                        <p:cTn id="284" dur="500" fill="hold"/>
                                        <p:tgtEl>
                                          <p:spTgt spid="245"/>
                                        </p:tgtEl>
                                        <p:attrNameLst>
                                          <p:attrName>ppt_y</p:attrName>
                                        </p:attrNameLst>
                                      </p:cBhvr>
                                      <p:tavLst>
                                        <p:tav tm="0">
                                          <p:val>
                                            <p:strVal val="1+#ppt_h/2"/>
                                          </p:val>
                                        </p:tav>
                                        <p:tav tm="100000">
                                          <p:val>
                                            <p:strVal val="#ppt_y"/>
                                          </p:val>
                                        </p:tav>
                                      </p:tavLst>
                                    </p:anim>
                                  </p:childTnLst>
                                </p:cTn>
                              </p:par>
                              <p:par>
                                <p:cTn id="285" presetID="2" presetClass="entr" presetSubtype="4" fill="hold" grpId="0" nodeType="withEffect">
                                  <p:stCondLst>
                                    <p:cond delay="0"/>
                                  </p:stCondLst>
                                  <p:childTnLst>
                                    <p:set>
                                      <p:cBhvr>
                                        <p:cTn id="286" dur="1" fill="hold">
                                          <p:stCondLst>
                                            <p:cond delay="0"/>
                                          </p:stCondLst>
                                        </p:cTn>
                                        <p:tgtEl>
                                          <p:spTgt spid="271"/>
                                        </p:tgtEl>
                                        <p:attrNameLst>
                                          <p:attrName>style.visibility</p:attrName>
                                        </p:attrNameLst>
                                      </p:cBhvr>
                                      <p:to>
                                        <p:strVal val="visible"/>
                                      </p:to>
                                    </p:set>
                                    <p:anim calcmode="lin" valueType="num">
                                      <p:cBhvr additive="base">
                                        <p:cTn id="287" dur="500" fill="hold"/>
                                        <p:tgtEl>
                                          <p:spTgt spid="271"/>
                                        </p:tgtEl>
                                        <p:attrNameLst>
                                          <p:attrName>ppt_x</p:attrName>
                                        </p:attrNameLst>
                                      </p:cBhvr>
                                      <p:tavLst>
                                        <p:tav tm="0">
                                          <p:val>
                                            <p:strVal val="#ppt_x"/>
                                          </p:val>
                                        </p:tav>
                                        <p:tav tm="100000">
                                          <p:val>
                                            <p:strVal val="#ppt_x"/>
                                          </p:val>
                                        </p:tav>
                                      </p:tavLst>
                                    </p:anim>
                                    <p:anim calcmode="lin" valueType="num">
                                      <p:cBhvr additive="base">
                                        <p:cTn id="288" dur="500" fill="hold"/>
                                        <p:tgtEl>
                                          <p:spTgt spid="271"/>
                                        </p:tgtEl>
                                        <p:attrNameLst>
                                          <p:attrName>ppt_y</p:attrName>
                                        </p:attrNameLst>
                                      </p:cBhvr>
                                      <p:tavLst>
                                        <p:tav tm="0">
                                          <p:val>
                                            <p:strVal val="1+#ppt_h/2"/>
                                          </p:val>
                                        </p:tav>
                                        <p:tav tm="100000">
                                          <p:val>
                                            <p:strVal val="#ppt_y"/>
                                          </p:val>
                                        </p:tav>
                                      </p:tavLst>
                                    </p:anim>
                                  </p:childTnLst>
                                </p:cTn>
                              </p:par>
                            </p:childTnLst>
                          </p:cTn>
                        </p:par>
                      </p:childTnLst>
                    </p:cTn>
                  </p:par>
                  <p:par>
                    <p:cTn id="289" fill="hold">
                      <p:stCondLst>
                        <p:cond delay="indefinite"/>
                      </p:stCondLst>
                      <p:childTnLst>
                        <p:par>
                          <p:cTn id="290" fill="hold">
                            <p:stCondLst>
                              <p:cond delay="0"/>
                            </p:stCondLst>
                            <p:childTnLst>
                              <p:par>
                                <p:cTn id="291" presetID="2" presetClass="entr" presetSubtype="4" fill="hold" grpId="0" nodeType="clickEffect">
                                  <p:stCondLst>
                                    <p:cond delay="0"/>
                                  </p:stCondLst>
                                  <p:childTnLst>
                                    <p:set>
                                      <p:cBhvr>
                                        <p:cTn id="292" dur="1" fill="hold">
                                          <p:stCondLst>
                                            <p:cond delay="0"/>
                                          </p:stCondLst>
                                        </p:cTn>
                                        <p:tgtEl>
                                          <p:spTgt spid="293"/>
                                        </p:tgtEl>
                                        <p:attrNameLst>
                                          <p:attrName>style.visibility</p:attrName>
                                        </p:attrNameLst>
                                      </p:cBhvr>
                                      <p:to>
                                        <p:strVal val="visible"/>
                                      </p:to>
                                    </p:set>
                                    <p:anim calcmode="lin" valueType="num">
                                      <p:cBhvr additive="base">
                                        <p:cTn id="293" dur="500" fill="hold"/>
                                        <p:tgtEl>
                                          <p:spTgt spid="293"/>
                                        </p:tgtEl>
                                        <p:attrNameLst>
                                          <p:attrName>ppt_x</p:attrName>
                                        </p:attrNameLst>
                                      </p:cBhvr>
                                      <p:tavLst>
                                        <p:tav tm="0">
                                          <p:val>
                                            <p:strVal val="#ppt_x"/>
                                          </p:val>
                                        </p:tav>
                                        <p:tav tm="100000">
                                          <p:val>
                                            <p:strVal val="#ppt_x"/>
                                          </p:val>
                                        </p:tav>
                                      </p:tavLst>
                                    </p:anim>
                                    <p:anim calcmode="lin" valueType="num">
                                      <p:cBhvr additive="base">
                                        <p:cTn id="294" dur="500" fill="hold"/>
                                        <p:tgtEl>
                                          <p:spTgt spid="293"/>
                                        </p:tgtEl>
                                        <p:attrNameLst>
                                          <p:attrName>ppt_y</p:attrName>
                                        </p:attrNameLst>
                                      </p:cBhvr>
                                      <p:tavLst>
                                        <p:tav tm="0">
                                          <p:val>
                                            <p:strVal val="1+#ppt_h/2"/>
                                          </p:val>
                                        </p:tav>
                                        <p:tav tm="100000">
                                          <p:val>
                                            <p:strVal val="#ppt_y"/>
                                          </p:val>
                                        </p:tav>
                                      </p:tavLst>
                                    </p:anim>
                                  </p:childTnLst>
                                </p:cTn>
                              </p:par>
                            </p:childTnLst>
                          </p:cTn>
                        </p:par>
                      </p:childTnLst>
                    </p:cTn>
                  </p:par>
                  <p:par>
                    <p:cTn id="295" fill="hold">
                      <p:stCondLst>
                        <p:cond delay="indefinite"/>
                      </p:stCondLst>
                      <p:childTnLst>
                        <p:par>
                          <p:cTn id="296" fill="hold">
                            <p:stCondLst>
                              <p:cond delay="0"/>
                            </p:stCondLst>
                            <p:childTnLst>
                              <p:par>
                                <p:cTn id="297" presetID="22" presetClass="entr" presetSubtype="4" fill="hold" nodeType="clickEffect">
                                  <p:stCondLst>
                                    <p:cond delay="0"/>
                                  </p:stCondLst>
                                  <p:childTnLst>
                                    <p:set>
                                      <p:cBhvr>
                                        <p:cTn id="298" dur="1" fill="hold">
                                          <p:stCondLst>
                                            <p:cond delay="0"/>
                                          </p:stCondLst>
                                        </p:cTn>
                                        <p:tgtEl>
                                          <p:spTgt spid="374"/>
                                        </p:tgtEl>
                                        <p:attrNameLst>
                                          <p:attrName>style.visibility</p:attrName>
                                        </p:attrNameLst>
                                      </p:cBhvr>
                                      <p:to>
                                        <p:strVal val="visible"/>
                                      </p:to>
                                    </p:set>
                                    <p:animEffect transition="in" filter="wipe(down)">
                                      <p:cBhvr>
                                        <p:cTn id="299" dur="500"/>
                                        <p:tgtEl>
                                          <p:spTgt spid="374"/>
                                        </p:tgtEl>
                                      </p:cBhvr>
                                    </p:animEffect>
                                  </p:childTnLst>
                                </p:cTn>
                              </p:par>
                              <p:par>
                                <p:cTn id="300" presetID="22" presetClass="entr" presetSubtype="4" fill="hold" nodeType="withEffect">
                                  <p:stCondLst>
                                    <p:cond delay="0"/>
                                  </p:stCondLst>
                                  <p:childTnLst>
                                    <p:set>
                                      <p:cBhvr>
                                        <p:cTn id="301" dur="1" fill="hold">
                                          <p:stCondLst>
                                            <p:cond delay="0"/>
                                          </p:stCondLst>
                                        </p:cTn>
                                        <p:tgtEl>
                                          <p:spTgt spid="420"/>
                                        </p:tgtEl>
                                        <p:attrNameLst>
                                          <p:attrName>style.visibility</p:attrName>
                                        </p:attrNameLst>
                                      </p:cBhvr>
                                      <p:to>
                                        <p:strVal val="visible"/>
                                      </p:to>
                                    </p:set>
                                    <p:animEffect transition="in" filter="wipe(down)">
                                      <p:cBhvr>
                                        <p:cTn id="302" dur="500"/>
                                        <p:tgtEl>
                                          <p:spTgt spid="420"/>
                                        </p:tgtEl>
                                      </p:cBhvr>
                                    </p:animEffect>
                                  </p:childTnLst>
                                </p:cTn>
                              </p:par>
                              <p:par>
                                <p:cTn id="303" presetID="2" presetClass="entr" presetSubtype="4" fill="hold" grpId="0" nodeType="withEffect">
                                  <p:stCondLst>
                                    <p:cond delay="0"/>
                                  </p:stCondLst>
                                  <p:childTnLst>
                                    <p:set>
                                      <p:cBhvr>
                                        <p:cTn id="304" dur="1" fill="hold">
                                          <p:stCondLst>
                                            <p:cond delay="0"/>
                                          </p:stCondLst>
                                        </p:cTn>
                                        <p:tgtEl>
                                          <p:spTgt spid="436"/>
                                        </p:tgtEl>
                                        <p:attrNameLst>
                                          <p:attrName>style.visibility</p:attrName>
                                        </p:attrNameLst>
                                      </p:cBhvr>
                                      <p:to>
                                        <p:strVal val="visible"/>
                                      </p:to>
                                    </p:set>
                                    <p:anim calcmode="lin" valueType="num">
                                      <p:cBhvr additive="base">
                                        <p:cTn id="305" dur="500" fill="hold"/>
                                        <p:tgtEl>
                                          <p:spTgt spid="436"/>
                                        </p:tgtEl>
                                        <p:attrNameLst>
                                          <p:attrName>ppt_x</p:attrName>
                                        </p:attrNameLst>
                                      </p:cBhvr>
                                      <p:tavLst>
                                        <p:tav tm="0">
                                          <p:val>
                                            <p:strVal val="#ppt_x"/>
                                          </p:val>
                                        </p:tav>
                                        <p:tav tm="100000">
                                          <p:val>
                                            <p:strVal val="#ppt_x"/>
                                          </p:val>
                                        </p:tav>
                                      </p:tavLst>
                                    </p:anim>
                                    <p:anim calcmode="lin" valueType="num">
                                      <p:cBhvr additive="base">
                                        <p:cTn id="306" dur="500" fill="hold"/>
                                        <p:tgtEl>
                                          <p:spTgt spid="436"/>
                                        </p:tgtEl>
                                        <p:attrNameLst>
                                          <p:attrName>ppt_y</p:attrName>
                                        </p:attrNameLst>
                                      </p:cBhvr>
                                      <p:tavLst>
                                        <p:tav tm="0">
                                          <p:val>
                                            <p:strVal val="1+#ppt_h/2"/>
                                          </p:val>
                                        </p:tav>
                                        <p:tav tm="100000">
                                          <p:val>
                                            <p:strVal val="#ppt_y"/>
                                          </p:val>
                                        </p:tav>
                                      </p:tavLst>
                                    </p:anim>
                                  </p:childTnLst>
                                </p:cTn>
                              </p:par>
                              <p:par>
                                <p:cTn id="307" presetID="2" presetClass="entr" presetSubtype="4" fill="hold" grpId="0" nodeType="withEffect">
                                  <p:stCondLst>
                                    <p:cond delay="0"/>
                                  </p:stCondLst>
                                  <p:childTnLst>
                                    <p:set>
                                      <p:cBhvr>
                                        <p:cTn id="308" dur="1" fill="hold">
                                          <p:stCondLst>
                                            <p:cond delay="0"/>
                                          </p:stCondLst>
                                        </p:cTn>
                                        <p:tgtEl>
                                          <p:spTgt spid="437"/>
                                        </p:tgtEl>
                                        <p:attrNameLst>
                                          <p:attrName>style.visibility</p:attrName>
                                        </p:attrNameLst>
                                      </p:cBhvr>
                                      <p:to>
                                        <p:strVal val="visible"/>
                                      </p:to>
                                    </p:set>
                                    <p:anim calcmode="lin" valueType="num">
                                      <p:cBhvr additive="base">
                                        <p:cTn id="309" dur="500" fill="hold"/>
                                        <p:tgtEl>
                                          <p:spTgt spid="437"/>
                                        </p:tgtEl>
                                        <p:attrNameLst>
                                          <p:attrName>ppt_x</p:attrName>
                                        </p:attrNameLst>
                                      </p:cBhvr>
                                      <p:tavLst>
                                        <p:tav tm="0">
                                          <p:val>
                                            <p:strVal val="#ppt_x"/>
                                          </p:val>
                                        </p:tav>
                                        <p:tav tm="100000">
                                          <p:val>
                                            <p:strVal val="#ppt_x"/>
                                          </p:val>
                                        </p:tav>
                                      </p:tavLst>
                                    </p:anim>
                                    <p:anim calcmode="lin" valueType="num">
                                      <p:cBhvr additive="base">
                                        <p:cTn id="310" dur="500" fill="hold"/>
                                        <p:tgtEl>
                                          <p:spTgt spid="437"/>
                                        </p:tgtEl>
                                        <p:attrNameLst>
                                          <p:attrName>ppt_y</p:attrName>
                                        </p:attrNameLst>
                                      </p:cBhvr>
                                      <p:tavLst>
                                        <p:tav tm="0">
                                          <p:val>
                                            <p:strVal val="1+#ppt_h/2"/>
                                          </p:val>
                                        </p:tav>
                                        <p:tav tm="100000">
                                          <p:val>
                                            <p:strVal val="#ppt_y"/>
                                          </p:val>
                                        </p:tav>
                                      </p:tavLst>
                                    </p:anim>
                                  </p:childTnLst>
                                </p:cTn>
                              </p:par>
                            </p:childTnLst>
                          </p:cTn>
                        </p:par>
                      </p:childTnLst>
                    </p:cTn>
                  </p:par>
                  <p:par>
                    <p:cTn id="311" fill="hold">
                      <p:stCondLst>
                        <p:cond delay="indefinite"/>
                      </p:stCondLst>
                      <p:childTnLst>
                        <p:par>
                          <p:cTn id="312" fill="hold">
                            <p:stCondLst>
                              <p:cond delay="0"/>
                            </p:stCondLst>
                            <p:childTnLst>
                              <p:par>
                                <p:cTn id="313" presetID="2" presetClass="entr" presetSubtype="4" fill="hold" grpId="0" nodeType="clickEffect">
                                  <p:stCondLst>
                                    <p:cond delay="0"/>
                                  </p:stCondLst>
                                  <p:childTnLst>
                                    <p:set>
                                      <p:cBhvr>
                                        <p:cTn id="314" dur="1" fill="hold">
                                          <p:stCondLst>
                                            <p:cond delay="0"/>
                                          </p:stCondLst>
                                        </p:cTn>
                                        <p:tgtEl>
                                          <p:spTgt spid="409"/>
                                        </p:tgtEl>
                                        <p:attrNameLst>
                                          <p:attrName>style.visibility</p:attrName>
                                        </p:attrNameLst>
                                      </p:cBhvr>
                                      <p:to>
                                        <p:strVal val="visible"/>
                                      </p:to>
                                    </p:set>
                                    <p:anim calcmode="lin" valueType="num">
                                      <p:cBhvr additive="base">
                                        <p:cTn id="315" dur="500" fill="hold"/>
                                        <p:tgtEl>
                                          <p:spTgt spid="409"/>
                                        </p:tgtEl>
                                        <p:attrNameLst>
                                          <p:attrName>ppt_x</p:attrName>
                                        </p:attrNameLst>
                                      </p:cBhvr>
                                      <p:tavLst>
                                        <p:tav tm="0">
                                          <p:val>
                                            <p:strVal val="#ppt_x"/>
                                          </p:val>
                                        </p:tav>
                                        <p:tav tm="100000">
                                          <p:val>
                                            <p:strVal val="#ppt_x"/>
                                          </p:val>
                                        </p:tav>
                                      </p:tavLst>
                                    </p:anim>
                                    <p:anim calcmode="lin" valueType="num">
                                      <p:cBhvr additive="base">
                                        <p:cTn id="316" dur="500" fill="hold"/>
                                        <p:tgtEl>
                                          <p:spTgt spid="409"/>
                                        </p:tgtEl>
                                        <p:attrNameLst>
                                          <p:attrName>ppt_y</p:attrName>
                                        </p:attrNameLst>
                                      </p:cBhvr>
                                      <p:tavLst>
                                        <p:tav tm="0">
                                          <p:val>
                                            <p:strVal val="1+#ppt_h/2"/>
                                          </p:val>
                                        </p:tav>
                                        <p:tav tm="100000">
                                          <p:val>
                                            <p:strVal val="#ppt_y"/>
                                          </p:val>
                                        </p:tav>
                                      </p:tavLst>
                                    </p:anim>
                                  </p:childTnLst>
                                </p:cTn>
                              </p:par>
                              <p:par>
                                <p:cTn id="317" presetID="2" presetClass="entr" presetSubtype="4" fill="hold" grpId="0" nodeType="withEffect">
                                  <p:stCondLst>
                                    <p:cond delay="0"/>
                                  </p:stCondLst>
                                  <p:childTnLst>
                                    <p:set>
                                      <p:cBhvr>
                                        <p:cTn id="318" dur="1" fill="hold">
                                          <p:stCondLst>
                                            <p:cond delay="0"/>
                                          </p:stCondLst>
                                        </p:cTn>
                                        <p:tgtEl>
                                          <p:spTgt spid="410"/>
                                        </p:tgtEl>
                                        <p:attrNameLst>
                                          <p:attrName>style.visibility</p:attrName>
                                        </p:attrNameLst>
                                      </p:cBhvr>
                                      <p:to>
                                        <p:strVal val="visible"/>
                                      </p:to>
                                    </p:set>
                                    <p:anim calcmode="lin" valueType="num">
                                      <p:cBhvr additive="base">
                                        <p:cTn id="319" dur="500" fill="hold"/>
                                        <p:tgtEl>
                                          <p:spTgt spid="410"/>
                                        </p:tgtEl>
                                        <p:attrNameLst>
                                          <p:attrName>ppt_x</p:attrName>
                                        </p:attrNameLst>
                                      </p:cBhvr>
                                      <p:tavLst>
                                        <p:tav tm="0">
                                          <p:val>
                                            <p:strVal val="#ppt_x"/>
                                          </p:val>
                                        </p:tav>
                                        <p:tav tm="100000">
                                          <p:val>
                                            <p:strVal val="#ppt_x"/>
                                          </p:val>
                                        </p:tav>
                                      </p:tavLst>
                                    </p:anim>
                                    <p:anim calcmode="lin" valueType="num">
                                      <p:cBhvr additive="base">
                                        <p:cTn id="320" dur="500" fill="hold"/>
                                        <p:tgtEl>
                                          <p:spTgt spid="410"/>
                                        </p:tgtEl>
                                        <p:attrNameLst>
                                          <p:attrName>ppt_y</p:attrName>
                                        </p:attrNameLst>
                                      </p:cBhvr>
                                      <p:tavLst>
                                        <p:tav tm="0">
                                          <p:val>
                                            <p:strVal val="1+#ppt_h/2"/>
                                          </p:val>
                                        </p:tav>
                                        <p:tav tm="100000">
                                          <p:val>
                                            <p:strVal val="#ppt_y"/>
                                          </p:val>
                                        </p:tav>
                                      </p:tavLst>
                                    </p:anim>
                                  </p:childTnLst>
                                </p:cTn>
                              </p:par>
                              <p:par>
                                <p:cTn id="321" presetID="2" presetClass="entr" presetSubtype="4" fill="hold" grpId="0" nodeType="withEffect">
                                  <p:stCondLst>
                                    <p:cond delay="0"/>
                                  </p:stCondLst>
                                  <p:childTnLst>
                                    <p:set>
                                      <p:cBhvr>
                                        <p:cTn id="322" dur="1" fill="hold">
                                          <p:stCondLst>
                                            <p:cond delay="0"/>
                                          </p:stCondLst>
                                        </p:cTn>
                                        <p:tgtEl>
                                          <p:spTgt spid="178"/>
                                        </p:tgtEl>
                                        <p:attrNameLst>
                                          <p:attrName>style.visibility</p:attrName>
                                        </p:attrNameLst>
                                      </p:cBhvr>
                                      <p:to>
                                        <p:strVal val="visible"/>
                                      </p:to>
                                    </p:set>
                                    <p:anim calcmode="lin" valueType="num">
                                      <p:cBhvr additive="base">
                                        <p:cTn id="323" dur="500" fill="hold"/>
                                        <p:tgtEl>
                                          <p:spTgt spid="178"/>
                                        </p:tgtEl>
                                        <p:attrNameLst>
                                          <p:attrName>ppt_x</p:attrName>
                                        </p:attrNameLst>
                                      </p:cBhvr>
                                      <p:tavLst>
                                        <p:tav tm="0">
                                          <p:val>
                                            <p:strVal val="#ppt_x"/>
                                          </p:val>
                                        </p:tav>
                                        <p:tav tm="100000">
                                          <p:val>
                                            <p:strVal val="#ppt_x"/>
                                          </p:val>
                                        </p:tav>
                                      </p:tavLst>
                                    </p:anim>
                                    <p:anim calcmode="lin" valueType="num">
                                      <p:cBhvr additive="base">
                                        <p:cTn id="324" dur="500" fill="hold"/>
                                        <p:tgtEl>
                                          <p:spTgt spid="178"/>
                                        </p:tgtEl>
                                        <p:attrNameLst>
                                          <p:attrName>ppt_y</p:attrName>
                                        </p:attrNameLst>
                                      </p:cBhvr>
                                      <p:tavLst>
                                        <p:tav tm="0">
                                          <p:val>
                                            <p:strVal val="1+#ppt_h/2"/>
                                          </p:val>
                                        </p:tav>
                                        <p:tav tm="100000">
                                          <p:val>
                                            <p:strVal val="#ppt_y"/>
                                          </p:val>
                                        </p:tav>
                                      </p:tavLst>
                                    </p:anim>
                                  </p:childTnLst>
                                </p:cTn>
                              </p:par>
                            </p:childTnLst>
                          </p:cTn>
                        </p:par>
                      </p:childTnLst>
                    </p:cTn>
                  </p:par>
                  <p:par>
                    <p:cTn id="325" fill="hold">
                      <p:stCondLst>
                        <p:cond delay="indefinite"/>
                      </p:stCondLst>
                      <p:childTnLst>
                        <p:par>
                          <p:cTn id="326" fill="hold">
                            <p:stCondLst>
                              <p:cond delay="0"/>
                            </p:stCondLst>
                            <p:childTnLst>
                              <p:par>
                                <p:cTn id="327" presetID="22" presetClass="entr" presetSubtype="4" fill="hold" nodeType="clickEffect">
                                  <p:stCondLst>
                                    <p:cond delay="0"/>
                                  </p:stCondLst>
                                  <p:childTnLst>
                                    <p:set>
                                      <p:cBhvr>
                                        <p:cTn id="328" dur="1" fill="hold">
                                          <p:stCondLst>
                                            <p:cond delay="0"/>
                                          </p:stCondLst>
                                        </p:cTn>
                                        <p:tgtEl>
                                          <p:spTgt spid="144"/>
                                        </p:tgtEl>
                                        <p:attrNameLst>
                                          <p:attrName>style.visibility</p:attrName>
                                        </p:attrNameLst>
                                      </p:cBhvr>
                                      <p:to>
                                        <p:strVal val="visible"/>
                                      </p:to>
                                    </p:set>
                                    <p:animEffect transition="in" filter="wipe(down)">
                                      <p:cBhvr>
                                        <p:cTn id="329" dur="500"/>
                                        <p:tgtEl>
                                          <p:spTgt spid="144"/>
                                        </p:tgtEl>
                                      </p:cBhvr>
                                    </p:animEffect>
                                  </p:childTnLst>
                                </p:cTn>
                              </p:par>
                            </p:childTnLst>
                          </p:cTn>
                        </p:par>
                      </p:childTnLst>
                    </p:cTn>
                  </p:par>
                  <p:par>
                    <p:cTn id="330" fill="hold">
                      <p:stCondLst>
                        <p:cond delay="indefinite"/>
                      </p:stCondLst>
                      <p:childTnLst>
                        <p:par>
                          <p:cTn id="331" fill="hold">
                            <p:stCondLst>
                              <p:cond delay="0"/>
                            </p:stCondLst>
                            <p:childTnLst>
                              <p:par>
                                <p:cTn id="332" presetID="2" presetClass="entr" presetSubtype="4" fill="hold" grpId="0" nodeType="clickEffect">
                                  <p:stCondLst>
                                    <p:cond delay="0"/>
                                  </p:stCondLst>
                                  <p:childTnLst>
                                    <p:set>
                                      <p:cBhvr>
                                        <p:cTn id="333" dur="1" fill="hold">
                                          <p:stCondLst>
                                            <p:cond delay="0"/>
                                          </p:stCondLst>
                                        </p:cTn>
                                        <p:tgtEl>
                                          <p:spTgt spid="175"/>
                                        </p:tgtEl>
                                        <p:attrNameLst>
                                          <p:attrName>style.visibility</p:attrName>
                                        </p:attrNameLst>
                                      </p:cBhvr>
                                      <p:to>
                                        <p:strVal val="visible"/>
                                      </p:to>
                                    </p:set>
                                    <p:anim calcmode="lin" valueType="num">
                                      <p:cBhvr additive="base">
                                        <p:cTn id="334" dur="500" fill="hold"/>
                                        <p:tgtEl>
                                          <p:spTgt spid="175"/>
                                        </p:tgtEl>
                                        <p:attrNameLst>
                                          <p:attrName>ppt_x</p:attrName>
                                        </p:attrNameLst>
                                      </p:cBhvr>
                                      <p:tavLst>
                                        <p:tav tm="0">
                                          <p:val>
                                            <p:strVal val="#ppt_x"/>
                                          </p:val>
                                        </p:tav>
                                        <p:tav tm="100000">
                                          <p:val>
                                            <p:strVal val="#ppt_x"/>
                                          </p:val>
                                        </p:tav>
                                      </p:tavLst>
                                    </p:anim>
                                    <p:anim calcmode="lin" valueType="num">
                                      <p:cBhvr additive="base">
                                        <p:cTn id="335" dur="500" fill="hold"/>
                                        <p:tgtEl>
                                          <p:spTgt spid="175"/>
                                        </p:tgtEl>
                                        <p:attrNameLst>
                                          <p:attrName>ppt_y</p:attrName>
                                        </p:attrNameLst>
                                      </p:cBhvr>
                                      <p:tavLst>
                                        <p:tav tm="0">
                                          <p:val>
                                            <p:strVal val="1+#ppt_h/2"/>
                                          </p:val>
                                        </p:tav>
                                        <p:tav tm="100000">
                                          <p:val>
                                            <p:strVal val="#ppt_y"/>
                                          </p:val>
                                        </p:tav>
                                      </p:tavLst>
                                    </p:anim>
                                  </p:childTnLst>
                                </p:cTn>
                              </p:par>
                              <p:par>
                                <p:cTn id="336" presetID="2" presetClass="entr" presetSubtype="4" fill="hold" grpId="0" nodeType="withEffect">
                                  <p:stCondLst>
                                    <p:cond delay="0"/>
                                  </p:stCondLst>
                                  <p:childTnLst>
                                    <p:set>
                                      <p:cBhvr>
                                        <p:cTn id="337" dur="1" fill="hold">
                                          <p:stCondLst>
                                            <p:cond delay="0"/>
                                          </p:stCondLst>
                                        </p:cTn>
                                        <p:tgtEl>
                                          <p:spTgt spid="176"/>
                                        </p:tgtEl>
                                        <p:attrNameLst>
                                          <p:attrName>style.visibility</p:attrName>
                                        </p:attrNameLst>
                                      </p:cBhvr>
                                      <p:to>
                                        <p:strVal val="visible"/>
                                      </p:to>
                                    </p:set>
                                    <p:anim calcmode="lin" valueType="num">
                                      <p:cBhvr additive="base">
                                        <p:cTn id="338" dur="500" fill="hold"/>
                                        <p:tgtEl>
                                          <p:spTgt spid="176"/>
                                        </p:tgtEl>
                                        <p:attrNameLst>
                                          <p:attrName>ppt_x</p:attrName>
                                        </p:attrNameLst>
                                      </p:cBhvr>
                                      <p:tavLst>
                                        <p:tav tm="0">
                                          <p:val>
                                            <p:strVal val="#ppt_x"/>
                                          </p:val>
                                        </p:tav>
                                        <p:tav tm="100000">
                                          <p:val>
                                            <p:strVal val="#ppt_x"/>
                                          </p:val>
                                        </p:tav>
                                      </p:tavLst>
                                    </p:anim>
                                    <p:anim calcmode="lin" valueType="num">
                                      <p:cBhvr additive="base">
                                        <p:cTn id="339" dur="500" fill="hold"/>
                                        <p:tgtEl>
                                          <p:spTgt spid="176"/>
                                        </p:tgtEl>
                                        <p:attrNameLst>
                                          <p:attrName>ppt_y</p:attrName>
                                        </p:attrNameLst>
                                      </p:cBhvr>
                                      <p:tavLst>
                                        <p:tav tm="0">
                                          <p:val>
                                            <p:strVal val="1+#ppt_h/2"/>
                                          </p:val>
                                        </p:tav>
                                        <p:tav tm="100000">
                                          <p:val>
                                            <p:strVal val="#ppt_y"/>
                                          </p:val>
                                        </p:tav>
                                      </p:tavLst>
                                    </p:anim>
                                  </p:childTnLst>
                                </p:cTn>
                              </p:par>
                            </p:childTnLst>
                          </p:cTn>
                        </p:par>
                      </p:childTnLst>
                    </p:cTn>
                  </p:par>
                  <p:par>
                    <p:cTn id="340" fill="hold">
                      <p:stCondLst>
                        <p:cond delay="indefinite"/>
                      </p:stCondLst>
                      <p:childTnLst>
                        <p:par>
                          <p:cTn id="341" fill="hold">
                            <p:stCondLst>
                              <p:cond delay="0"/>
                            </p:stCondLst>
                            <p:childTnLst>
                              <p:par>
                                <p:cTn id="342" presetID="22" presetClass="entr" presetSubtype="8" fill="hold" nodeType="clickEffect">
                                  <p:stCondLst>
                                    <p:cond delay="0"/>
                                  </p:stCondLst>
                                  <p:childTnLst>
                                    <p:set>
                                      <p:cBhvr>
                                        <p:cTn id="343" dur="1" fill="hold">
                                          <p:stCondLst>
                                            <p:cond delay="0"/>
                                          </p:stCondLst>
                                        </p:cTn>
                                        <p:tgtEl>
                                          <p:spTgt spid="157"/>
                                        </p:tgtEl>
                                        <p:attrNameLst>
                                          <p:attrName>style.visibility</p:attrName>
                                        </p:attrNameLst>
                                      </p:cBhvr>
                                      <p:to>
                                        <p:strVal val="visible"/>
                                      </p:to>
                                    </p:set>
                                    <p:animEffect transition="in" filter="wipe(left)">
                                      <p:cBhvr>
                                        <p:cTn id="344" dur="500"/>
                                        <p:tgtEl>
                                          <p:spTgt spid="157"/>
                                        </p:tgtEl>
                                      </p:cBhvr>
                                    </p:animEffect>
                                  </p:childTnLst>
                                </p:cTn>
                              </p:par>
                              <p:par>
                                <p:cTn id="345" presetID="22" presetClass="entr" presetSubtype="8" fill="hold" nodeType="withEffect">
                                  <p:stCondLst>
                                    <p:cond delay="0"/>
                                  </p:stCondLst>
                                  <p:childTnLst>
                                    <p:set>
                                      <p:cBhvr>
                                        <p:cTn id="346" dur="1" fill="hold">
                                          <p:stCondLst>
                                            <p:cond delay="0"/>
                                          </p:stCondLst>
                                        </p:cTn>
                                        <p:tgtEl>
                                          <p:spTgt spid="158"/>
                                        </p:tgtEl>
                                        <p:attrNameLst>
                                          <p:attrName>style.visibility</p:attrName>
                                        </p:attrNameLst>
                                      </p:cBhvr>
                                      <p:to>
                                        <p:strVal val="visible"/>
                                      </p:to>
                                    </p:set>
                                    <p:animEffect transition="in" filter="wipe(left)">
                                      <p:cBhvr>
                                        <p:cTn id="347" dur="500"/>
                                        <p:tgtEl>
                                          <p:spTgt spid="158"/>
                                        </p:tgtEl>
                                      </p:cBhvr>
                                    </p:animEffect>
                                  </p:childTnLst>
                                </p:cTn>
                              </p:par>
                            </p:childTnLst>
                          </p:cTn>
                        </p:par>
                      </p:childTnLst>
                    </p:cTn>
                  </p:par>
                  <p:par>
                    <p:cTn id="348" fill="hold">
                      <p:stCondLst>
                        <p:cond delay="indefinite"/>
                      </p:stCondLst>
                      <p:childTnLst>
                        <p:par>
                          <p:cTn id="349" fill="hold">
                            <p:stCondLst>
                              <p:cond delay="0"/>
                            </p:stCondLst>
                            <p:childTnLst>
                              <p:par>
                                <p:cTn id="350" presetID="2" presetClass="entr" presetSubtype="4" fill="hold" grpId="0" nodeType="clickEffect">
                                  <p:stCondLst>
                                    <p:cond delay="0"/>
                                  </p:stCondLst>
                                  <p:childTnLst>
                                    <p:set>
                                      <p:cBhvr>
                                        <p:cTn id="351" dur="1" fill="hold">
                                          <p:stCondLst>
                                            <p:cond delay="0"/>
                                          </p:stCondLst>
                                        </p:cTn>
                                        <p:tgtEl>
                                          <p:spTgt spid="449"/>
                                        </p:tgtEl>
                                        <p:attrNameLst>
                                          <p:attrName>style.visibility</p:attrName>
                                        </p:attrNameLst>
                                      </p:cBhvr>
                                      <p:to>
                                        <p:strVal val="visible"/>
                                      </p:to>
                                    </p:set>
                                    <p:anim calcmode="lin" valueType="num">
                                      <p:cBhvr additive="base">
                                        <p:cTn id="352" dur="500" fill="hold"/>
                                        <p:tgtEl>
                                          <p:spTgt spid="449"/>
                                        </p:tgtEl>
                                        <p:attrNameLst>
                                          <p:attrName>ppt_x</p:attrName>
                                        </p:attrNameLst>
                                      </p:cBhvr>
                                      <p:tavLst>
                                        <p:tav tm="0">
                                          <p:val>
                                            <p:strVal val="#ppt_x"/>
                                          </p:val>
                                        </p:tav>
                                        <p:tav tm="100000">
                                          <p:val>
                                            <p:strVal val="#ppt_x"/>
                                          </p:val>
                                        </p:tav>
                                      </p:tavLst>
                                    </p:anim>
                                    <p:anim calcmode="lin" valueType="num">
                                      <p:cBhvr additive="base">
                                        <p:cTn id="353" dur="500" fill="hold"/>
                                        <p:tgtEl>
                                          <p:spTgt spid="449"/>
                                        </p:tgtEl>
                                        <p:attrNameLst>
                                          <p:attrName>ppt_y</p:attrName>
                                        </p:attrNameLst>
                                      </p:cBhvr>
                                      <p:tavLst>
                                        <p:tav tm="0">
                                          <p:val>
                                            <p:strVal val="1+#ppt_h/2"/>
                                          </p:val>
                                        </p:tav>
                                        <p:tav tm="100000">
                                          <p:val>
                                            <p:strVal val="#ppt_y"/>
                                          </p:val>
                                        </p:tav>
                                      </p:tavLst>
                                    </p:anim>
                                  </p:childTnLst>
                                </p:cTn>
                              </p:par>
                              <p:par>
                                <p:cTn id="354" presetID="2" presetClass="entr" presetSubtype="4" fill="hold" grpId="0" nodeType="withEffect">
                                  <p:stCondLst>
                                    <p:cond delay="0"/>
                                  </p:stCondLst>
                                  <p:childTnLst>
                                    <p:set>
                                      <p:cBhvr>
                                        <p:cTn id="355" dur="1" fill="hold">
                                          <p:stCondLst>
                                            <p:cond delay="0"/>
                                          </p:stCondLst>
                                        </p:cTn>
                                        <p:tgtEl>
                                          <p:spTgt spid="277"/>
                                        </p:tgtEl>
                                        <p:attrNameLst>
                                          <p:attrName>style.visibility</p:attrName>
                                        </p:attrNameLst>
                                      </p:cBhvr>
                                      <p:to>
                                        <p:strVal val="visible"/>
                                      </p:to>
                                    </p:set>
                                    <p:anim calcmode="lin" valueType="num">
                                      <p:cBhvr additive="base">
                                        <p:cTn id="356" dur="500" fill="hold"/>
                                        <p:tgtEl>
                                          <p:spTgt spid="277"/>
                                        </p:tgtEl>
                                        <p:attrNameLst>
                                          <p:attrName>ppt_x</p:attrName>
                                        </p:attrNameLst>
                                      </p:cBhvr>
                                      <p:tavLst>
                                        <p:tav tm="0">
                                          <p:val>
                                            <p:strVal val="#ppt_x"/>
                                          </p:val>
                                        </p:tav>
                                        <p:tav tm="100000">
                                          <p:val>
                                            <p:strVal val="#ppt_x"/>
                                          </p:val>
                                        </p:tav>
                                      </p:tavLst>
                                    </p:anim>
                                    <p:anim calcmode="lin" valueType="num">
                                      <p:cBhvr additive="base">
                                        <p:cTn id="357" dur="500" fill="hold"/>
                                        <p:tgtEl>
                                          <p:spTgt spid="277"/>
                                        </p:tgtEl>
                                        <p:attrNameLst>
                                          <p:attrName>ppt_y</p:attrName>
                                        </p:attrNameLst>
                                      </p:cBhvr>
                                      <p:tavLst>
                                        <p:tav tm="0">
                                          <p:val>
                                            <p:strVal val="1+#ppt_h/2"/>
                                          </p:val>
                                        </p:tav>
                                        <p:tav tm="100000">
                                          <p:val>
                                            <p:strVal val="#ppt_y"/>
                                          </p:val>
                                        </p:tav>
                                      </p:tavLst>
                                    </p:anim>
                                  </p:childTnLst>
                                </p:cTn>
                              </p:par>
                            </p:childTnLst>
                          </p:cTn>
                        </p:par>
                      </p:childTnLst>
                    </p:cTn>
                  </p:par>
                  <p:par>
                    <p:cTn id="358" fill="hold">
                      <p:stCondLst>
                        <p:cond delay="indefinite"/>
                      </p:stCondLst>
                      <p:childTnLst>
                        <p:par>
                          <p:cTn id="359" fill="hold">
                            <p:stCondLst>
                              <p:cond delay="0"/>
                            </p:stCondLst>
                            <p:childTnLst>
                              <p:par>
                                <p:cTn id="360" presetID="22" presetClass="entr" presetSubtype="4" fill="hold" nodeType="clickEffect">
                                  <p:stCondLst>
                                    <p:cond delay="0"/>
                                  </p:stCondLst>
                                  <p:childTnLst>
                                    <p:set>
                                      <p:cBhvr>
                                        <p:cTn id="361" dur="1" fill="hold">
                                          <p:stCondLst>
                                            <p:cond delay="0"/>
                                          </p:stCondLst>
                                        </p:cTn>
                                        <p:tgtEl>
                                          <p:spTgt spid="231"/>
                                        </p:tgtEl>
                                        <p:attrNameLst>
                                          <p:attrName>style.visibility</p:attrName>
                                        </p:attrNameLst>
                                      </p:cBhvr>
                                      <p:to>
                                        <p:strVal val="visible"/>
                                      </p:to>
                                    </p:set>
                                    <p:animEffect transition="in" filter="wipe(down)">
                                      <p:cBhvr>
                                        <p:cTn id="362" dur="500"/>
                                        <p:tgtEl>
                                          <p:spTgt spid="231"/>
                                        </p:tgtEl>
                                      </p:cBhvr>
                                    </p:animEffect>
                                  </p:childTnLst>
                                </p:cTn>
                              </p:par>
                            </p:childTnLst>
                          </p:cTn>
                        </p:par>
                      </p:childTnLst>
                    </p:cTn>
                  </p:par>
                  <p:par>
                    <p:cTn id="363" fill="hold">
                      <p:stCondLst>
                        <p:cond delay="indefinite"/>
                      </p:stCondLst>
                      <p:childTnLst>
                        <p:par>
                          <p:cTn id="364" fill="hold">
                            <p:stCondLst>
                              <p:cond delay="0"/>
                            </p:stCondLst>
                            <p:childTnLst>
                              <p:par>
                                <p:cTn id="365" presetID="2" presetClass="entr" presetSubtype="4" fill="hold" grpId="0" nodeType="clickEffect">
                                  <p:stCondLst>
                                    <p:cond delay="0"/>
                                  </p:stCondLst>
                                  <p:childTnLst>
                                    <p:set>
                                      <p:cBhvr>
                                        <p:cTn id="366" dur="1" fill="hold">
                                          <p:stCondLst>
                                            <p:cond delay="0"/>
                                          </p:stCondLst>
                                        </p:cTn>
                                        <p:tgtEl>
                                          <p:spTgt spid="243"/>
                                        </p:tgtEl>
                                        <p:attrNameLst>
                                          <p:attrName>style.visibility</p:attrName>
                                        </p:attrNameLst>
                                      </p:cBhvr>
                                      <p:to>
                                        <p:strVal val="visible"/>
                                      </p:to>
                                    </p:set>
                                    <p:anim calcmode="lin" valueType="num">
                                      <p:cBhvr additive="base">
                                        <p:cTn id="367" dur="500" fill="hold"/>
                                        <p:tgtEl>
                                          <p:spTgt spid="243"/>
                                        </p:tgtEl>
                                        <p:attrNameLst>
                                          <p:attrName>ppt_x</p:attrName>
                                        </p:attrNameLst>
                                      </p:cBhvr>
                                      <p:tavLst>
                                        <p:tav tm="0">
                                          <p:val>
                                            <p:strVal val="#ppt_x"/>
                                          </p:val>
                                        </p:tav>
                                        <p:tav tm="100000">
                                          <p:val>
                                            <p:strVal val="#ppt_x"/>
                                          </p:val>
                                        </p:tav>
                                      </p:tavLst>
                                    </p:anim>
                                    <p:anim calcmode="lin" valueType="num">
                                      <p:cBhvr additive="base">
                                        <p:cTn id="368" dur="500" fill="hold"/>
                                        <p:tgtEl>
                                          <p:spTgt spid="243"/>
                                        </p:tgtEl>
                                        <p:attrNameLst>
                                          <p:attrName>ppt_y</p:attrName>
                                        </p:attrNameLst>
                                      </p:cBhvr>
                                      <p:tavLst>
                                        <p:tav tm="0">
                                          <p:val>
                                            <p:strVal val="1+#ppt_h/2"/>
                                          </p:val>
                                        </p:tav>
                                        <p:tav tm="100000">
                                          <p:val>
                                            <p:strVal val="#ppt_y"/>
                                          </p:val>
                                        </p:tav>
                                      </p:tavLst>
                                    </p:anim>
                                  </p:childTnLst>
                                </p:cTn>
                              </p:par>
                              <p:par>
                                <p:cTn id="369" presetID="2" presetClass="entr" presetSubtype="4" fill="hold" grpId="0" nodeType="withEffect">
                                  <p:stCondLst>
                                    <p:cond delay="0"/>
                                  </p:stCondLst>
                                  <p:childTnLst>
                                    <p:set>
                                      <p:cBhvr>
                                        <p:cTn id="370" dur="1" fill="hold">
                                          <p:stCondLst>
                                            <p:cond delay="0"/>
                                          </p:stCondLst>
                                        </p:cTn>
                                        <p:tgtEl>
                                          <p:spTgt spid="262"/>
                                        </p:tgtEl>
                                        <p:attrNameLst>
                                          <p:attrName>style.visibility</p:attrName>
                                        </p:attrNameLst>
                                      </p:cBhvr>
                                      <p:to>
                                        <p:strVal val="visible"/>
                                      </p:to>
                                    </p:set>
                                    <p:anim calcmode="lin" valueType="num">
                                      <p:cBhvr additive="base">
                                        <p:cTn id="371" dur="500" fill="hold"/>
                                        <p:tgtEl>
                                          <p:spTgt spid="262"/>
                                        </p:tgtEl>
                                        <p:attrNameLst>
                                          <p:attrName>ppt_x</p:attrName>
                                        </p:attrNameLst>
                                      </p:cBhvr>
                                      <p:tavLst>
                                        <p:tav tm="0">
                                          <p:val>
                                            <p:strVal val="#ppt_x"/>
                                          </p:val>
                                        </p:tav>
                                        <p:tav tm="100000">
                                          <p:val>
                                            <p:strVal val="#ppt_x"/>
                                          </p:val>
                                        </p:tav>
                                      </p:tavLst>
                                    </p:anim>
                                    <p:anim calcmode="lin" valueType="num">
                                      <p:cBhvr additive="base">
                                        <p:cTn id="372" dur="500" fill="hold"/>
                                        <p:tgtEl>
                                          <p:spTgt spid="262"/>
                                        </p:tgtEl>
                                        <p:attrNameLst>
                                          <p:attrName>ppt_y</p:attrName>
                                        </p:attrNameLst>
                                      </p:cBhvr>
                                      <p:tavLst>
                                        <p:tav tm="0">
                                          <p:val>
                                            <p:strVal val="1+#ppt_h/2"/>
                                          </p:val>
                                        </p:tav>
                                        <p:tav tm="100000">
                                          <p:val>
                                            <p:strVal val="#ppt_y"/>
                                          </p:val>
                                        </p:tav>
                                      </p:tavLst>
                                    </p:anim>
                                  </p:childTnLst>
                                </p:cTn>
                              </p:par>
                              <p:par>
                                <p:cTn id="373" presetID="2" presetClass="entr" presetSubtype="4" fill="hold" grpId="0" nodeType="withEffect">
                                  <p:stCondLst>
                                    <p:cond delay="0"/>
                                  </p:stCondLst>
                                  <p:childTnLst>
                                    <p:set>
                                      <p:cBhvr>
                                        <p:cTn id="374" dur="1" fill="hold">
                                          <p:stCondLst>
                                            <p:cond delay="0"/>
                                          </p:stCondLst>
                                        </p:cTn>
                                        <p:tgtEl>
                                          <p:spTgt spid="241"/>
                                        </p:tgtEl>
                                        <p:attrNameLst>
                                          <p:attrName>style.visibility</p:attrName>
                                        </p:attrNameLst>
                                      </p:cBhvr>
                                      <p:to>
                                        <p:strVal val="visible"/>
                                      </p:to>
                                    </p:set>
                                    <p:anim calcmode="lin" valueType="num">
                                      <p:cBhvr additive="base">
                                        <p:cTn id="375" dur="500" fill="hold"/>
                                        <p:tgtEl>
                                          <p:spTgt spid="241"/>
                                        </p:tgtEl>
                                        <p:attrNameLst>
                                          <p:attrName>ppt_x</p:attrName>
                                        </p:attrNameLst>
                                      </p:cBhvr>
                                      <p:tavLst>
                                        <p:tav tm="0">
                                          <p:val>
                                            <p:strVal val="#ppt_x"/>
                                          </p:val>
                                        </p:tav>
                                        <p:tav tm="100000">
                                          <p:val>
                                            <p:strVal val="#ppt_x"/>
                                          </p:val>
                                        </p:tav>
                                      </p:tavLst>
                                    </p:anim>
                                    <p:anim calcmode="lin" valueType="num">
                                      <p:cBhvr additive="base">
                                        <p:cTn id="376" dur="500" fill="hold"/>
                                        <p:tgtEl>
                                          <p:spTgt spid="241"/>
                                        </p:tgtEl>
                                        <p:attrNameLst>
                                          <p:attrName>ppt_y</p:attrName>
                                        </p:attrNameLst>
                                      </p:cBhvr>
                                      <p:tavLst>
                                        <p:tav tm="0">
                                          <p:val>
                                            <p:strVal val="1+#ppt_h/2"/>
                                          </p:val>
                                        </p:tav>
                                        <p:tav tm="100000">
                                          <p:val>
                                            <p:strVal val="#ppt_y"/>
                                          </p:val>
                                        </p:tav>
                                      </p:tavLst>
                                    </p:anim>
                                  </p:childTnLst>
                                </p:cTn>
                              </p:par>
                              <p:par>
                                <p:cTn id="377" presetID="2" presetClass="entr" presetSubtype="4" fill="hold" grpId="0" nodeType="withEffect">
                                  <p:stCondLst>
                                    <p:cond delay="0"/>
                                  </p:stCondLst>
                                  <p:childTnLst>
                                    <p:set>
                                      <p:cBhvr>
                                        <p:cTn id="378" dur="1" fill="hold">
                                          <p:stCondLst>
                                            <p:cond delay="0"/>
                                          </p:stCondLst>
                                        </p:cTn>
                                        <p:tgtEl>
                                          <p:spTgt spid="258"/>
                                        </p:tgtEl>
                                        <p:attrNameLst>
                                          <p:attrName>style.visibility</p:attrName>
                                        </p:attrNameLst>
                                      </p:cBhvr>
                                      <p:to>
                                        <p:strVal val="visible"/>
                                      </p:to>
                                    </p:set>
                                    <p:anim calcmode="lin" valueType="num">
                                      <p:cBhvr additive="base">
                                        <p:cTn id="379" dur="500" fill="hold"/>
                                        <p:tgtEl>
                                          <p:spTgt spid="258"/>
                                        </p:tgtEl>
                                        <p:attrNameLst>
                                          <p:attrName>ppt_x</p:attrName>
                                        </p:attrNameLst>
                                      </p:cBhvr>
                                      <p:tavLst>
                                        <p:tav tm="0">
                                          <p:val>
                                            <p:strVal val="#ppt_x"/>
                                          </p:val>
                                        </p:tav>
                                        <p:tav tm="100000">
                                          <p:val>
                                            <p:strVal val="#ppt_x"/>
                                          </p:val>
                                        </p:tav>
                                      </p:tavLst>
                                    </p:anim>
                                    <p:anim calcmode="lin" valueType="num">
                                      <p:cBhvr additive="base">
                                        <p:cTn id="380" dur="500" fill="hold"/>
                                        <p:tgtEl>
                                          <p:spTgt spid="258"/>
                                        </p:tgtEl>
                                        <p:attrNameLst>
                                          <p:attrName>ppt_y</p:attrName>
                                        </p:attrNameLst>
                                      </p:cBhvr>
                                      <p:tavLst>
                                        <p:tav tm="0">
                                          <p:val>
                                            <p:strVal val="1+#ppt_h/2"/>
                                          </p:val>
                                        </p:tav>
                                        <p:tav tm="100000">
                                          <p:val>
                                            <p:strVal val="#ppt_y"/>
                                          </p:val>
                                        </p:tav>
                                      </p:tavLst>
                                    </p:anim>
                                  </p:childTnLst>
                                </p:cTn>
                              </p:par>
                            </p:childTnLst>
                          </p:cTn>
                        </p:par>
                      </p:childTnLst>
                    </p:cTn>
                  </p:par>
                  <p:par>
                    <p:cTn id="381" fill="hold">
                      <p:stCondLst>
                        <p:cond delay="indefinite"/>
                      </p:stCondLst>
                      <p:childTnLst>
                        <p:par>
                          <p:cTn id="382" fill="hold">
                            <p:stCondLst>
                              <p:cond delay="0"/>
                            </p:stCondLst>
                            <p:childTnLst>
                              <p:par>
                                <p:cTn id="383" presetID="2" presetClass="entr" presetSubtype="4" fill="hold" grpId="0" nodeType="clickEffect">
                                  <p:stCondLst>
                                    <p:cond delay="0"/>
                                  </p:stCondLst>
                                  <p:childTnLst>
                                    <p:set>
                                      <p:cBhvr>
                                        <p:cTn id="384" dur="1" fill="hold">
                                          <p:stCondLst>
                                            <p:cond delay="0"/>
                                          </p:stCondLst>
                                        </p:cTn>
                                        <p:tgtEl>
                                          <p:spTgt spid="454"/>
                                        </p:tgtEl>
                                        <p:attrNameLst>
                                          <p:attrName>style.visibility</p:attrName>
                                        </p:attrNameLst>
                                      </p:cBhvr>
                                      <p:to>
                                        <p:strVal val="visible"/>
                                      </p:to>
                                    </p:set>
                                    <p:anim calcmode="lin" valueType="num">
                                      <p:cBhvr additive="base">
                                        <p:cTn id="385" dur="500" fill="hold"/>
                                        <p:tgtEl>
                                          <p:spTgt spid="454"/>
                                        </p:tgtEl>
                                        <p:attrNameLst>
                                          <p:attrName>ppt_x</p:attrName>
                                        </p:attrNameLst>
                                      </p:cBhvr>
                                      <p:tavLst>
                                        <p:tav tm="0">
                                          <p:val>
                                            <p:strVal val="#ppt_x"/>
                                          </p:val>
                                        </p:tav>
                                        <p:tav tm="100000">
                                          <p:val>
                                            <p:strVal val="#ppt_x"/>
                                          </p:val>
                                        </p:tav>
                                      </p:tavLst>
                                    </p:anim>
                                    <p:anim calcmode="lin" valueType="num">
                                      <p:cBhvr additive="base">
                                        <p:cTn id="386" dur="500" fill="hold"/>
                                        <p:tgtEl>
                                          <p:spTgt spid="454"/>
                                        </p:tgtEl>
                                        <p:attrNameLst>
                                          <p:attrName>ppt_y</p:attrName>
                                        </p:attrNameLst>
                                      </p:cBhvr>
                                      <p:tavLst>
                                        <p:tav tm="0">
                                          <p:val>
                                            <p:strVal val="1+#ppt_h/2"/>
                                          </p:val>
                                        </p:tav>
                                        <p:tav tm="100000">
                                          <p:val>
                                            <p:strVal val="#ppt_y"/>
                                          </p:val>
                                        </p:tav>
                                      </p:tavLst>
                                    </p:anim>
                                  </p:childTnLst>
                                </p:cTn>
                              </p:par>
                              <p:par>
                                <p:cTn id="387" presetID="2" presetClass="entr" presetSubtype="4" fill="hold" grpId="0" nodeType="withEffect">
                                  <p:stCondLst>
                                    <p:cond delay="0"/>
                                  </p:stCondLst>
                                  <p:childTnLst>
                                    <p:set>
                                      <p:cBhvr>
                                        <p:cTn id="388" dur="1" fill="hold">
                                          <p:stCondLst>
                                            <p:cond delay="0"/>
                                          </p:stCondLst>
                                        </p:cTn>
                                        <p:tgtEl>
                                          <p:spTgt spid="307"/>
                                        </p:tgtEl>
                                        <p:attrNameLst>
                                          <p:attrName>style.visibility</p:attrName>
                                        </p:attrNameLst>
                                      </p:cBhvr>
                                      <p:to>
                                        <p:strVal val="visible"/>
                                      </p:to>
                                    </p:set>
                                    <p:anim calcmode="lin" valueType="num">
                                      <p:cBhvr additive="base">
                                        <p:cTn id="389" dur="500" fill="hold"/>
                                        <p:tgtEl>
                                          <p:spTgt spid="307"/>
                                        </p:tgtEl>
                                        <p:attrNameLst>
                                          <p:attrName>ppt_x</p:attrName>
                                        </p:attrNameLst>
                                      </p:cBhvr>
                                      <p:tavLst>
                                        <p:tav tm="0">
                                          <p:val>
                                            <p:strVal val="#ppt_x"/>
                                          </p:val>
                                        </p:tav>
                                        <p:tav tm="100000">
                                          <p:val>
                                            <p:strVal val="#ppt_x"/>
                                          </p:val>
                                        </p:tav>
                                      </p:tavLst>
                                    </p:anim>
                                    <p:anim calcmode="lin" valueType="num">
                                      <p:cBhvr additive="base">
                                        <p:cTn id="390" dur="500" fill="hold"/>
                                        <p:tgtEl>
                                          <p:spTgt spid="307"/>
                                        </p:tgtEl>
                                        <p:attrNameLst>
                                          <p:attrName>ppt_y</p:attrName>
                                        </p:attrNameLst>
                                      </p:cBhvr>
                                      <p:tavLst>
                                        <p:tav tm="0">
                                          <p:val>
                                            <p:strVal val="1+#ppt_h/2"/>
                                          </p:val>
                                        </p:tav>
                                        <p:tav tm="100000">
                                          <p:val>
                                            <p:strVal val="#ppt_y"/>
                                          </p:val>
                                        </p:tav>
                                      </p:tavLst>
                                    </p:anim>
                                  </p:childTnLst>
                                </p:cTn>
                              </p:par>
                            </p:childTnLst>
                          </p:cTn>
                        </p:par>
                      </p:childTnLst>
                    </p:cTn>
                  </p:par>
                  <p:par>
                    <p:cTn id="391" fill="hold">
                      <p:stCondLst>
                        <p:cond delay="indefinite"/>
                      </p:stCondLst>
                      <p:childTnLst>
                        <p:par>
                          <p:cTn id="392" fill="hold">
                            <p:stCondLst>
                              <p:cond delay="0"/>
                            </p:stCondLst>
                            <p:childTnLst>
                              <p:par>
                                <p:cTn id="393" presetID="22" presetClass="entr" presetSubtype="4" fill="hold" nodeType="clickEffect">
                                  <p:stCondLst>
                                    <p:cond delay="0"/>
                                  </p:stCondLst>
                                  <p:childTnLst>
                                    <p:set>
                                      <p:cBhvr>
                                        <p:cTn id="394" dur="1" fill="hold">
                                          <p:stCondLst>
                                            <p:cond delay="0"/>
                                          </p:stCondLst>
                                        </p:cTn>
                                        <p:tgtEl>
                                          <p:spTgt spid="64"/>
                                        </p:tgtEl>
                                        <p:attrNameLst>
                                          <p:attrName>style.visibility</p:attrName>
                                        </p:attrNameLst>
                                      </p:cBhvr>
                                      <p:to>
                                        <p:strVal val="visible"/>
                                      </p:to>
                                    </p:set>
                                    <p:animEffect transition="in" filter="wipe(down)">
                                      <p:cBhvr>
                                        <p:cTn id="395" dur="500"/>
                                        <p:tgtEl>
                                          <p:spTgt spid="64"/>
                                        </p:tgtEl>
                                      </p:cBhvr>
                                    </p:animEffect>
                                  </p:childTnLst>
                                </p:cTn>
                              </p:par>
                            </p:childTnLst>
                          </p:cTn>
                        </p:par>
                      </p:childTnLst>
                    </p:cTn>
                  </p:par>
                  <p:par>
                    <p:cTn id="396" fill="hold">
                      <p:stCondLst>
                        <p:cond delay="indefinite"/>
                      </p:stCondLst>
                      <p:childTnLst>
                        <p:par>
                          <p:cTn id="397" fill="hold">
                            <p:stCondLst>
                              <p:cond delay="0"/>
                            </p:stCondLst>
                            <p:childTnLst>
                              <p:par>
                                <p:cTn id="398" presetID="2" presetClass="entr" presetSubtype="4" fill="hold" grpId="0" nodeType="clickEffect">
                                  <p:stCondLst>
                                    <p:cond delay="0"/>
                                  </p:stCondLst>
                                  <p:childTnLst>
                                    <p:set>
                                      <p:cBhvr>
                                        <p:cTn id="399" dur="1" fill="hold">
                                          <p:stCondLst>
                                            <p:cond delay="0"/>
                                          </p:stCondLst>
                                        </p:cTn>
                                        <p:tgtEl>
                                          <p:spTgt spid="250"/>
                                        </p:tgtEl>
                                        <p:attrNameLst>
                                          <p:attrName>style.visibility</p:attrName>
                                        </p:attrNameLst>
                                      </p:cBhvr>
                                      <p:to>
                                        <p:strVal val="visible"/>
                                      </p:to>
                                    </p:set>
                                    <p:anim calcmode="lin" valueType="num">
                                      <p:cBhvr additive="base">
                                        <p:cTn id="400" dur="500" fill="hold"/>
                                        <p:tgtEl>
                                          <p:spTgt spid="250"/>
                                        </p:tgtEl>
                                        <p:attrNameLst>
                                          <p:attrName>ppt_x</p:attrName>
                                        </p:attrNameLst>
                                      </p:cBhvr>
                                      <p:tavLst>
                                        <p:tav tm="0">
                                          <p:val>
                                            <p:strVal val="#ppt_x"/>
                                          </p:val>
                                        </p:tav>
                                        <p:tav tm="100000">
                                          <p:val>
                                            <p:strVal val="#ppt_x"/>
                                          </p:val>
                                        </p:tav>
                                      </p:tavLst>
                                    </p:anim>
                                    <p:anim calcmode="lin" valueType="num">
                                      <p:cBhvr additive="base">
                                        <p:cTn id="401" dur="500" fill="hold"/>
                                        <p:tgtEl>
                                          <p:spTgt spid="250"/>
                                        </p:tgtEl>
                                        <p:attrNameLst>
                                          <p:attrName>ppt_y</p:attrName>
                                        </p:attrNameLst>
                                      </p:cBhvr>
                                      <p:tavLst>
                                        <p:tav tm="0">
                                          <p:val>
                                            <p:strVal val="1+#ppt_h/2"/>
                                          </p:val>
                                        </p:tav>
                                        <p:tav tm="100000">
                                          <p:val>
                                            <p:strVal val="#ppt_y"/>
                                          </p:val>
                                        </p:tav>
                                      </p:tavLst>
                                    </p:anim>
                                  </p:childTnLst>
                                </p:cTn>
                              </p:par>
                              <p:par>
                                <p:cTn id="402" presetID="2" presetClass="entr" presetSubtype="4" fill="hold" grpId="0" nodeType="withEffect">
                                  <p:stCondLst>
                                    <p:cond delay="0"/>
                                  </p:stCondLst>
                                  <p:childTnLst>
                                    <p:set>
                                      <p:cBhvr>
                                        <p:cTn id="403" dur="1" fill="hold">
                                          <p:stCondLst>
                                            <p:cond delay="0"/>
                                          </p:stCondLst>
                                        </p:cTn>
                                        <p:tgtEl>
                                          <p:spTgt spid="270"/>
                                        </p:tgtEl>
                                        <p:attrNameLst>
                                          <p:attrName>style.visibility</p:attrName>
                                        </p:attrNameLst>
                                      </p:cBhvr>
                                      <p:to>
                                        <p:strVal val="visible"/>
                                      </p:to>
                                    </p:set>
                                    <p:anim calcmode="lin" valueType="num">
                                      <p:cBhvr additive="base">
                                        <p:cTn id="404" dur="500" fill="hold"/>
                                        <p:tgtEl>
                                          <p:spTgt spid="270"/>
                                        </p:tgtEl>
                                        <p:attrNameLst>
                                          <p:attrName>ppt_x</p:attrName>
                                        </p:attrNameLst>
                                      </p:cBhvr>
                                      <p:tavLst>
                                        <p:tav tm="0">
                                          <p:val>
                                            <p:strVal val="#ppt_x"/>
                                          </p:val>
                                        </p:tav>
                                        <p:tav tm="100000">
                                          <p:val>
                                            <p:strVal val="#ppt_x"/>
                                          </p:val>
                                        </p:tav>
                                      </p:tavLst>
                                    </p:anim>
                                    <p:anim calcmode="lin" valueType="num">
                                      <p:cBhvr additive="base">
                                        <p:cTn id="405" dur="500" fill="hold"/>
                                        <p:tgtEl>
                                          <p:spTgt spid="270"/>
                                        </p:tgtEl>
                                        <p:attrNameLst>
                                          <p:attrName>ppt_y</p:attrName>
                                        </p:attrNameLst>
                                      </p:cBhvr>
                                      <p:tavLst>
                                        <p:tav tm="0">
                                          <p:val>
                                            <p:strVal val="1+#ppt_h/2"/>
                                          </p:val>
                                        </p:tav>
                                        <p:tav tm="100000">
                                          <p:val>
                                            <p:strVal val="#ppt_y"/>
                                          </p:val>
                                        </p:tav>
                                      </p:tavLst>
                                    </p:anim>
                                  </p:childTnLst>
                                </p:cTn>
                              </p:par>
                              <p:par>
                                <p:cTn id="406" presetID="2" presetClass="entr" presetSubtype="4" fill="hold" grpId="0" nodeType="withEffect">
                                  <p:stCondLst>
                                    <p:cond delay="0"/>
                                  </p:stCondLst>
                                  <p:childTnLst>
                                    <p:set>
                                      <p:cBhvr>
                                        <p:cTn id="407" dur="1" fill="hold">
                                          <p:stCondLst>
                                            <p:cond delay="0"/>
                                          </p:stCondLst>
                                        </p:cTn>
                                        <p:tgtEl>
                                          <p:spTgt spid="242"/>
                                        </p:tgtEl>
                                        <p:attrNameLst>
                                          <p:attrName>style.visibility</p:attrName>
                                        </p:attrNameLst>
                                      </p:cBhvr>
                                      <p:to>
                                        <p:strVal val="visible"/>
                                      </p:to>
                                    </p:set>
                                    <p:anim calcmode="lin" valueType="num">
                                      <p:cBhvr additive="base">
                                        <p:cTn id="408" dur="500" fill="hold"/>
                                        <p:tgtEl>
                                          <p:spTgt spid="242"/>
                                        </p:tgtEl>
                                        <p:attrNameLst>
                                          <p:attrName>ppt_x</p:attrName>
                                        </p:attrNameLst>
                                      </p:cBhvr>
                                      <p:tavLst>
                                        <p:tav tm="0">
                                          <p:val>
                                            <p:strVal val="#ppt_x"/>
                                          </p:val>
                                        </p:tav>
                                        <p:tav tm="100000">
                                          <p:val>
                                            <p:strVal val="#ppt_x"/>
                                          </p:val>
                                        </p:tav>
                                      </p:tavLst>
                                    </p:anim>
                                    <p:anim calcmode="lin" valueType="num">
                                      <p:cBhvr additive="base">
                                        <p:cTn id="409" dur="500" fill="hold"/>
                                        <p:tgtEl>
                                          <p:spTgt spid="242"/>
                                        </p:tgtEl>
                                        <p:attrNameLst>
                                          <p:attrName>ppt_y</p:attrName>
                                        </p:attrNameLst>
                                      </p:cBhvr>
                                      <p:tavLst>
                                        <p:tav tm="0">
                                          <p:val>
                                            <p:strVal val="1+#ppt_h/2"/>
                                          </p:val>
                                        </p:tav>
                                        <p:tav tm="100000">
                                          <p:val>
                                            <p:strVal val="#ppt_y"/>
                                          </p:val>
                                        </p:tav>
                                      </p:tavLst>
                                    </p:anim>
                                  </p:childTnLst>
                                </p:cTn>
                              </p:par>
                              <p:par>
                                <p:cTn id="410" presetID="2" presetClass="entr" presetSubtype="4" fill="hold" grpId="0" nodeType="withEffect">
                                  <p:stCondLst>
                                    <p:cond delay="0"/>
                                  </p:stCondLst>
                                  <p:childTnLst>
                                    <p:set>
                                      <p:cBhvr>
                                        <p:cTn id="411" dur="1" fill="hold">
                                          <p:stCondLst>
                                            <p:cond delay="0"/>
                                          </p:stCondLst>
                                        </p:cTn>
                                        <p:tgtEl>
                                          <p:spTgt spid="269"/>
                                        </p:tgtEl>
                                        <p:attrNameLst>
                                          <p:attrName>style.visibility</p:attrName>
                                        </p:attrNameLst>
                                      </p:cBhvr>
                                      <p:to>
                                        <p:strVal val="visible"/>
                                      </p:to>
                                    </p:set>
                                    <p:anim calcmode="lin" valueType="num">
                                      <p:cBhvr additive="base">
                                        <p:cTn id="412" dur="500" fill="hold"/>
                                        <p:tgtEl>
                                          <p:spTgt spid="269"/>
                                        </p:tgtEl>
                                        <p:attrNameLst>
                                          <p:attrName>ppt_x</p:attrName>
                                        </p:attrNameLst>
                                      </p:cBhvr>
                                      <p:tavLst>
                                        <p:tav tm="0">
                                          <p:val>
                                            <p:strVal val="#ppt_x"/>
                                          </p:val>
                                        </p:tav>
                                        <p:tav tm="100000">
                                          <p:val>
                                            <p:strVal val="#ppt_x"/>
                                          </p:val>
                                        </p:tav>
                                      </p:tavLst>
                                    </p:anim>
                                    <p:anim calcmode="lin" valueType="num">
                                      <p:cBhvr additive="base">
                                        <p:cTn id="413" dur="500" fill="hold"/>
                                        <p:tgtEl>
                                          <p:spTgt spid="269"/>
                                        </p:tgtEl>
                                        <p:attrNameLst>
                                          <p:attrName>ppt_y</p:attrName>
                                        </p:attrNameLst>
                                      </p:cBhvr>
                                      <p:tavLst>
                                        <p:tav tm="0">
                                          <p:val>
                                            <p:strVal val="1+#ppt_h/2"/>
                                          </p:val>
                                        </p:tav>
                                        <p:tav tm="100000">
                                          <p:val>
                                            <p:strVal val="#ppt_y"/>
                                          </p:val>
                                        </p:tav>
                                      </p:tavLst>
                                    </p:anim>
                                  </p:childTnLst>
                                </p:cTn>
                              </p:par>
                            </p:childTnLst>
                          </p:cTn>
                        </p:par>
                      </p:childTnLst>
                    </p:cTn>
                  </p:par>
                  <p:par>
                    <p:cTn id="414" fill="hold">
                      <p:stCondLst>
                        <p:cond delay="indefinite"/>
                      </p:stCondLst>
                      <p:childTnLst>
                        <p:par>
                          <p:cTn id="415" fill="hold">
                            <p:stCondLst>
                              <p:cond delay="0"/>
                            </p:stCondLst>
                            <p:childTnLst>
                              <p:par>
                                <p:cTn id="416" presetID="2" presetClass="entr" presetSubtype="4" fill="hold" grpId="0" nodeType="clickEffect">
                                  <p:stCondLst>
                                    <p:cond delay="0"/>
                                  </p:stCondLst>
                                  <p:childTnLst>
                                    <p:set>
                                      <p:cBhvr>
                                        <p:cTn id="417" dur="1" fill="hold">
                                          <p:stCondLst>
                                            <p:cond delay="0"/>
                                          </p:stCondLst>
                                        </p:cTn>
                                        <p:tgtEl>
                                          <p:spTgt spid="294"/>
                                        </p:tgtEl>
                                        <p:attrNameLst>
                                          <p:attrName>style.visibility</p:attrName>
                                        </p:attrNameLst>
                                      </p:cBhvr>
                                      <p:to>
                                        <p:strVal val="visible"/>
                                      </p:to>
                                    </p:set>
                                    <p:anim calcmode="lin" valueType="num">
                                      <p:cBhvr additive="base">
                                        <p:cTn id="418" dur="500" fill="hold"/>
                                        <p:tgtEl>
                                          <p:spTgt spid="294"/>
                                        </p:tgtEl>
                                        <p:attrNameLst>
                                          <p:attrName>ppt_x</p:attrName>
                                        </p:attrNameLst>
                                      </p:cBhvr>
                                      <p:tavLst>
                                        <p:tav tm="0">
                                          <p:val>
                                            <p:strVal val="#ppt_x"/>
                                          </p:val>
                                        </p:tav>
                                        <p:tav tm="100000">
                                          <p:val>
                                            <p:strVal val="#ppt_x"/>
                                          </p:val>
                                        </p:tav>
                                      </p:tavLst>
                                    </p:anim>
                                    <p:anim calcmode="lin" valueType="num">
                                      <p:cBhvr additive="base">
                                        <p:cTn id="419" dur="500" fill="hold"/>
                                        <p:tgtEl>
                                          <p:spTgt spid="294"/>
                                        </p:tgtEl>
                                        <p:attrNameLst>
                                          <p:attrName>ppt_y</p:attrName>
                                        </p:attrNameLst>
                                      </p:cBhvr>
                                      <p:tavLst>
                                        <p:tav tm="0">
                                          <p:val>
                                            <p:strVal val="1+#ppt_h/2"/>
                                          </p:val>
                                        </p:tav>
                                        <p:tav tm="100000">
                                          <p:val>
                                            <p:strVal val="#ppt_y"/>
                                          </p:val>
                                        </p:tav>
                                      </p:tavLst>
                                    </p:anim>
                                  </p:childTnLst>
                                </p:cTn>
                              </p:par>
                            </p:childTnLst>
                          </p:cTn>
                        </p:par>
                      </p:childTnLst>
                    </p:cTn>
                  </p:par>
                  <p:par>
                    <p:cTn id="420" fill="hold">
                      <p:stCondLst>
                        <p:cond delay="indefinite"/>
                      </p:stCondLst>
                      <p:childTnLst>
                        <p:par>
                          <p:cTn id="421" fill="hold">
                            <p:stCondLst>
                              <p:cond delay="0"/>
                            </p:stCondLst>
                            <p:childTnLst>
                              <p:par>
                                <p:cTn id="422" presetID="22" presetClass="entr" presetSubtype="4" fill="hold" nodeType="clickEffect">
                                  <p:stCondLst>
                                    <p:cond delay="0"/>
                                  </p:stCondLst>
                                  <p:childTnLst>
                                    <p:set>
                                      <p:cBhvr>
                                        <p:cTn id="423" dur="1" fill="hold">
                                          <p:stCondLst>
                                            <p:cond delay="0"/>
                                          </p:stCondLst>
                                        </p:cTn>
                                        <p:tgtEl>
                                          <p:spTgt spid="375"/>
                                        </p:tgtEl>
                                        <p:attrNameLst>
                                          <p:attrName>style.visibility</p:attrName>
                                        </p:attrNameLst>
                                      </p:cBhvr>
                                      <p:to>
                                        <p:strVal val="visible"/>
                                      </p:to>
                                    </p:set>
                                    <p:animEffect transition="in" filter="wipe(down)">
                                      <p:cBhvr>
                                        <p:cTn id="424" dur="500"/>
                                        <p:tgtEl>
                                          <p:spTgt spid="375"/>
                                        </p:tgtEl>
                                      </p:cBhvr>
                                    </p:animEffect>
                                  </p:childTnLst>
                                </p:cTn>
                              </p:par>
                              <p:par>
                                <p:cTn id="425" presetID="22" presetClass="entr" presetSubtype="4" fill="hold" nodeType="withEffect">
                                  <p:stCondLst>
                                    <p:cond delay="0"/>
                                  </p:stCondLst>
                                  <p:childTnLst>
                                    <p:set>
                                      <p:cBhvr>
                                        <p:cTn id="426" dur="1" fill="hold">
                                          <p:stCondLst>
                                            <p:cond delay="0"/>
                                          </p:stCondLst>
                                        </p:cTn>
                                        <p:tgtEl>
                                          <p:spTgt spid="421"/>
                                        </p:tgtEl>
                                        <p:attrNameLst>
                                          <p:attrName>style.visibility</p:attrName>
                                        </p:attrNameLst>
                                      </p:cBhvr>
                                      <p:to>
                                        <p:strVal val="visible"/>
                                      </p:to>
                                    </p:set>
                                    <p:animEffect transition="in" filter="wipe(down)">
                                      <p:cBhvr>
                                        <p:cTn id="427" dur="500"/>
                                        <p:tgtEl>
                                          <p:spTgt spid="421"/>
                                        </p:tgtEl>
                                      </p:cBhvr>
                                    </p:animEffect>
                                  </p:childTnLst>
                                </p:cTn>
                              </p:par>
                              <p:par>
                                <p:cTn id="428" presetID="2" presetClass="entr" presetSubtype="4" fill="hold" grpId="0" nodeType="withEffect">
                                  <p:stCondLst>
                                    <p:cond delay="0"/>
                                  </p:stCondLst>
                                  <p:childTnLst>
                                    <p:set>
                                      <p:cBhvr>
                                        <p:cTn id="429" dur="1" fill="hold">
                                          <p:stCondLst>
                                            <p:cond delay="0"/>
                                          </p:stCondLst>
                                        </p:cTn>
                                        <p:tgtEl>
                                          <p:spTgt spid="432"/>
                                        </p:tgtEl>
                                        <p:attrNameLst>
                                          <p:attrName>style.visibility</p:attrName>
                                        </p:attrNameLst>
                                      </p:cBhvr>
                                      <p:to>
                                        <p:strVal val="visible"/>
                                      </p:to>
                                    </p:set>
                                    <p:anim calcmode="lin" valueType="num">
                                      <p:cBhvr additive="base">
                                        <p:cTn id="430" dur="500" fill="hold"/>
                                        <p:tgtEl>
                                          <p:spTgt spid="432"/>
                                        </p:tgtEl>
                                        <p:attrNameLst>
                                          <p:attrName>ppt_x</p:attrName>
                                        </p:attrNameLst>
                                      </p:cBhvr>
                                      <p:tavLst>
                                        <p:tav tm="0">
                                          <p:val>
                                            <p:strVal val="#ppt_x"/>
                                          </p:val>
                                        </p:tav>
                                        <p:tav tm="100000">
                                          <p:val>
                                            <p:strVal val="#ppt_x"/>
                                          </p:val>
                                        </p:tav>
                                      </p:tavLst>
                                    </p:anim>
                                    <p:anim calcmode="lin" valueType="num">
                                      <p:cBhvr additive="base">
                                        <p:cTn id="431" dur="500" fill="hold"/>
                                        <p:tgtEl>
                                          <p:spTgt spid="432"/>
                                        </p:tgtEl>
                                        <p:attrNameLst>
                                          <p:attrName>ppt_y</p:attrName>
                                        </p:attrNameLst>
                                      </p:cBhvr>
                                      <p:tavLst>
                                        <p:tav tm="0">
                                          <p:val>
                                            <p:strVal val="1+#ppt_h/2"/>
                                          </p:val>
                                        </p:tav>
                                        <p:tav tm="100000">
                                          <p:val>
                                            <p:strVal val="#ppt_y"/>
                                          </p:val>
                                        </p:tav>
                                      </p:tavLst>
                                    </p:anim>
                                  </p:childTnLst>
                                </p:cTn>
                              </p:par>
                              <p:par>
                                <p:cTn id="432" presetID="2" presetClass="entr" presetSubtype="4" fill="hold" grpId="0" nodeType="withEffect">
                                  <p:stCondLst>
                                    <p:cond delay="0"/>
                                  </p:stCondLst>
                                  <p:childTnLst>
                                    <p:set>
                                      <p:cBhvr>
                                        <p:cTn id="433" dur="1" fill="hold">
                                          <p:stCondLst>
                                            <p:cond delay="0"/>
                                          </p:stCondLst>
                                        </p:cTn>
                                        <p:tgtEl>
                                          <p:spTgt spid="425"/>
                                        </p:tgtEl>
                                        <p:attrNameLst>
                                          <p:attrName>style.visibility</p:attrName>
                                        </p:attrNameLst>
                                      </p:cBhvr>
                                      <p:to>
                                        <p:strVal val="visible"/>
                                      </p:to>
                                    </p:set>
                                    <p:anim calcmode="lin" valueType="num">
                                      <p:cBhvr additive="base">
                                        <p:cTn id="434" dur="500" fill="hold"/>
                                        <p:tgtEl>
                                          <p:spTgt spid="425"/>
                                        </p:tgtEl>
                                        <p:attrNameLst>
                                          <p:attrName>ppt_x</p:attrName>
                                        </p:attrNameLst>
                                      </p:cBhvr>
                                      <p:tavLst>
                                        <p:tav tm="0">
                                          <p:val>
                                            <p:strVal val="#ppt_x"/>
                                          </p:val>
                                        </p:tav>
                                        <p:tav tm="100000">
                                          <p:val>
                                            <p:strVal val="#ppt_x"/>
                                          </p:val>
                                        </p:tav>
                                      </p:tavLst>
                                    </p:anim>
                                    <p:anim calcmode="lin" valueType="num">
                                      <p:cBhvr additive="base">
                                        <p:cTn id="435" dur="500" fill="hold"/>
                                        <p:tgtEl>
                                          <p:spTgt spid="425"/>
                                        </p:tgtEl>
                                        <p:attrNameLst>
                                          <p:attrName>ppt_y</p:attrName>
                                        </p:attrNameLst>
                                      </p:cBhvr>
                                      <p:tavLst>
                                        <p:tav tm="0">
                                          <p:val>
                                            <p:strVal val="1+#ppt_h/2"/>
                                          </p:val>
                                        </p:tav>
                                        <p:tav tm="100000">
                                          <p:val>
                                            <p:strVal val="#ppt_y"/>
                                          </p:val>
                                        </p:tav>
                                      </p:tavLst>
                                    </p:anim>
                                  </p:childTnLst>
                                </p:cTn>
                              </p:par>
                            </p:childTnLst>
                          </p:cTn>
                        </p:par>
                      </p:childTnLst>
                    </p:cTn>
                  </p:par>
                  <p:par>
                    <p:cTn id="436" fill="hold">
                      <p:stCondLst>
                        <p:cond delay="indefinite"/>
                      </p:stCondLst>
                      <p:childTnLst>
                        <p:par>
                          <p:cTn id="437" fill="hold">
                            <p:stCondLst>
                              <p:cond delay="0"/>
                            </p:stCondLst>
                            <p:childTnLst>
                              <p:par>
                                <p:cTn id="438" presetID="2" presetClass="entr" presetSubtype="4" fill="hold" grpId="0" nodeType="clickEffect">
                                  <p:stCondLst>
                                    <p:cond delay="0"/>
                                  </p:stCondLst>
                                  <p:childTnLst>
                                    <p:set>
                                      <p:cBhvr>
                                        <p:cTn id="439" dur="1" fill="hold">
                                          <p:stCondLst>
                                            <p:cond delay="0"/>
                                          </p:stCondLst>
                                        </p:cTn>
                                        <p:tgtEl>
                                          <p:spTgt spid="407"/>
                                        </p:tgtEl>
                                        <p:attrNameLst>
                                          <p:attrName>style.visibility</p:attrName>
                                        </p:attrNameLst>
                                      </p:cBhvr>
                                      <p:to>
                                        <p:strVal val="visible"/>
                                      </p:to>
                                    </p:set>
                                    <p:anim calcmode="lin" valueType="num">
                                      <p:cBhvr additive="base">
                                        <p:cTn id="440" dur="500" fill="hold"/>
                                        <p:tgtEl>
                                          <p:spTgt spid="407"/>
                                        </p:tgtEl>
                                        <p:attrNameLst>
                                          <p:attrName>ppt_x</p:attrName>
                                        </p:attrNameLst>
                                      </p:cBhvr>
                                      <p:tavLst>
                                        <p:tav tm="0">
                                          <p:val>
                                            <p:strVal val="#ppt_x"/>
                                          </p:val>
                                        </p:tav>
                                        <p:tav tm="100000">
                                          <p:val>
                                            <p:strVal val="#ppt_x"/>
                                          </p:val>
                                        </p:tav>
                                      </p:tavLst>
                                    </p:anim>
                                    <p:anim calcmode="lin" valueType="num">
                                      <p:cBhvr additive="base">
                                        <p:cTn id="441" dur="500" fill="hold"/>
                                        <p:tgtEl>
                                          <p:spTgt spid="407"/>
                                        </p:tgtEl>
                                        <p:attrNameLst>
                                          <p:attrName>ppt_y</p:attrName>
                                        </p:attrNameLst>
                                      </p:cBhvr>
                                      <p:tavLst>
                                        <p:tav tm="0">
                                          <p:val>
                                            <p:strVal val="1+#ppt_h/2"/>
                                          </p:val>
                                        </p:tav>
                                        <p:tav tm="100000">
                                          <p:val>
                                            <p:strVal val="#ppt_y"/>
                                          </p:val>
                                        </p:tav>
                                      </p:tavLst>
                                    </p:anim>
                                  </p:childTnLst>
                                </p:cTn>
                              </p:par>
                              <p:par>
                                <p:cTn id="442" presetID="2" presetClass="entr" presetSubtype="4" fill="hold" grpId="0" nodeType="withEffect">
                                  <p:stCondLst>
                                    <p:cond delay="0"/>
                                  </p:stCondLst>
                                  <p:childTnLst>
                                    <p:set>
                                      <p:cBhvr>
                                        <p:cTn id="443" dur="1" fill="hold">
                                          <p:stCondLst>
                                            <p:cond delay="0"/>
                                          </p:stCondLst>
                                        </p:cTn>
                                        <p:tgtEl>
                                          <p:spTgt spid="408"/>
                                        </p:tgtEl>
                                        <p:attrNameLst>
                                          <p:attrName>style.visibility</p:attrName>
                                        </p:attrNameLst>
                                      </p:cBhvr>
                                      <p:to>
                                        <p:strVal val="visible"/>
                                      </p:to>
                                    </p:set>
                                    <p:anim calcmode="lin" valueType="num">
                                      <p:cBhvr additive="base">
                                        <p:cTn id="444" dur="500" fill="hold"/>
                                        <p:tgtEl>
                                          <p:spTgt spid="408"/>
                                        </p:tgtEl>
                                        <p:attrNameLst>
                                          <p:attrName>ppt_x</p:attrName>
                                        </p:attrNameLst>
                                      </p:cBhvr>
                                      <p:tavLst>
                                        <p:tav tm="0">
                                          <p:val>
                                            <p:strVal val="#ppt_x"/>
                                          </p:val>
                                        </p:tav>
                                        <p:tav tm="100000">
                                          <p:val>
                                            <p:strVal val="#ppt_x"/>
                                          </p:val>
                                        </p:tav>
                                      </p:tavLst>
                                    </p:anim>
                                    <p:anim calcmode="lin" valueType="num">
                                      <p:cBhvr additive="base">
                                        <p:cTn id="445" dur="500" fill="hold"/>
                                        <p:tgtEl>
                                          <p:spTgt spid="408"/>
                                        </p:tgtEl>
                                        <p:attrNameLst>
                                          <p:attrName>ppt_y</p:attrName>
                                        </p:attrNameLst>
                                      </p:cBhvr>
                                      <p:tavLst>
                                        <p:tav tm="0">
                                          <p:val>
                                            <p:strVal val="1+#ppt_h/2"/>
                                          </p:val>
                                        </p:tav>
                                        <p:tav tm="100000">
                                          <p:val>
                                            <p:strVal val="#ppt_y"/>
                                          </p:val>
                                        </p:tav>
                                      </p:tavLst>
                                    </p:anim>
                                  </p:childTnLst>
                                </p:cTn>
                              </p:par>
                              <p:par>
                                <p:cTn id="446" presetID="2" presetClass="entr" presetSubtype="4" fill="hold" grpId="0" nodeType="withEffect">
                                  <p:stCondLst>
                                    <p:cond delay="0"/>
                                  </p:stCondLst>
                                  <p:childTnLst>
                                    <p:set>
                                      <p:cBhvr>
                                        <p:cTn id="447" dur="1" fill="hold">
                                          <p:stCondLst>
                                            <p:cond delay="0"/>
                                          </p:stCondLst>
                                        </p:cTn>
                                        <p:tgtEl>
                                          <p:spTgt spid="185"/>
                                        </p:tgtEl>
                                        <p:attrNameLst>
                                          <p:attrName>style.visibility</p:attrName>
                                        </p:attrNameLst>
                                      </p:cBhvr>
                                      <p:to>
                                        <p:strVal val="visible"/>
                                      </p:to>
                                    </p:set>
                                    <p:anim calcmode="lin" valueType="num">
                                      <p:cBhvr additive="base">
                                        <p:cTn id="448" dur="500" fill="hold"/>
                                        <p:tgtEl>
                                          <p:spTgt spid="185"/>
                                        </p:tgtEl>
                                        <p:attrNameLst>
                                          <p:attrName>ppt_x</p:attrName>
                                        </p:attrNameLst>
                                      </p:cBhvr>
                                      <p:tavLst>
                                        <p:tav tm="0">
                                          <p:val>
                                            <p:strVal val="#ppt_x"/>
                                          </p:val>
                                        </p:tav>
                                        <p:tav tm="100000">
                                          <p:val>
                                            <p:strVal val="#ppt_x"/>
                                          </p:val>
                                        </p:tav>
                                      </p:tavLst>
                                    </p:anim>
                                    <p:anim calcmode="lin" valueType="num">
                                      <p:cBhvr additive="base">
                                        <p:cTn id="449" dur="500" fill="hold"/>
                                        <p:tgtEl>
                                          <p:spTgt spid="185"/>
                                        </p:tgtEl>
                                        <p:attrNameLst>
                                          <p:attrName>ppt_y</p:attrName>
                                        </p:attrNameLst>
                                      </p:cBhvr>
                                      <p:tavLst>
                                        <p:tav tm="0">
                                          <p:val>
                                            <p:strVal val="1+#ppt_h/2"/>
                                          </p:val>
                                        </p:tav>
                                        <p:tav tm="100000">
                                          <p:val>
                                            <p:strVal val="#ppt_y"/>
                                          </p:val>
                                        </p:tav>
                                      </p:tavLst>
                                    </p:anim>
                                  </p:childTnLst>
                                </p:cTn>
                              </p:par>
                            </p:childTnLst>
                          </p:cTn>
                        </p:par>
                      </p:childTnLst>
                    </p:cTn>
                  </p:par>
                  <p:par>
                    <p:cTn id="450" fill="hold">
                      <p:stCondLst>
                        <p:cond delay="indefinite"/>
                      </p:stCondLst>
                      <p:childTnLst>
                        <p:par>
                          <p:cTn id="451" fill="hold">
                            <p:stCondLst>
                              <p:cond delay="0"/>
                            </p:stCondLst>
                            <p:childTnLst>
                              <p:par>
                                <p:cTn id="452" presetID="22" presetClass="entr" presetSubtype="4" fill="hold" nodeType="clickEffect">
                                  <p:stCondLst>
                                    <p:cond delay="0"/>
                                  </p:stCondLst>
                                  <p:childTnLst>
                                    <p:set>
                                      <p:cBhvr>
                                        <p:cTn id="453" dur="1" fill="hold">
                                          <p:stCondLst>
                                            <p:cond delay="0"/>
                                          </p:stCondLst>
                                        </p:cTn>
                                        <p:tgtEl>
                                          <p:spTgt spid="152"/>
                                        </p:tgtEl>
                                        <p:attrNameLst>
                                          <p:attrName>style.visibility</p:attrName>
                                        </p:attrNameLst>
                                      </p:cBhvr>
                                      <p:to>
                                        <p:strVal val="visible"/>
                                      </p:to>
                                    </p:set>
                                    <p:animEffect transition="in" filter="wipe(down)">
                                      <p:cBhvr>
                                        <p:cTn id="454" dur="500"/>
                                        <p:tgtEl>
                                          <p:spTgt spid="152"/>
                                        </p:tgtEl>
                                      </p:cBhvr>
                                    </p:animEffect>
                                  </p:childTnLst>
                                </p:cTn>
                              </p:par>
                            </p:childTnLst>
                          </p:cTn>
                        </p:par>
                      </p:childTnLst>
                    </p:cTn>
                  </p:par>
                  <p:par>
                    <p:cTn id="455" fill="hold">
                      <p:stCondLst>
                        <p:cond delay="indefinite"/>
                      </p:stCondLst>
                      <p:childTnLst>
                        <p:par>
                          <p:cTn id="456" fill="hold">
                            <p:stCondLst>
                              <p:cond delay="0"/>
                            </p:stCondLst>
                            <p:childTnLst>
                              <p:par>
                                <p:cTn id="457" presetID="2" presetClass="entr" presetSubtype="4" fill="hold" grpId="0" nodeType="clickEffect">
                                  <p:stCondLst>
                                    <p:cond delay="0"/>
                                  </p:stCondLst>
                                  <p:childTnLst>
                                    <p:set>
                                      <p:cBhvr>
                                        <p:cTn id="458" dur="1" fill="hold">
                                          <p:stCondLst>
                                            <p:cond delay="0"/>
                                          </p:stCondLst>
                                        </p:cTn>
                                        <p:tgtEl>
                                          <p:spTgt spid="184"/>
                                        </p:tgtEl>
                                        <p:attrNameLst>
                                          <p:attrName>style.visibility</p:attrName>
                                        </p:attrNameLst>
                                      </p:cBhvr>
                                      <p:to>
                                        <p:strVal val="visible"/>
                                      </p:to>
                                    </p:set>
                                    <p:anim calcmode="lin" valueType="num">
                                      <p:cBhvr additive="base">
                                        <p:cTn id="459" dur="500" fill="hold"/>
                                        <p:tgtEl>
                                          <p:spTgt spid="184"/>
                                        </p:tgtEl>
                                        <p:attrNameLst>
                                          <p:attrName>ppt_x</p:attrName>
                                        </p:attrNameLst>
                                      </p:cBhvr>
                                      <p:tavLst>
                                        <p:tav tm="0">
                                          <p:val>
                                            <p:strVal val="#ppt_x"/>
                                          </p:val>
                                        </p:tav>
                                        <p:tav tm="100000">
                                          <p:val>
                                            <p:strVal val="#ppt_x"/>
                                          </p:val>
                                        </p:tav>
                                      </p:tavLst>
                                    </p:anim>
                                    <p:anim calcmode="lin" valueType="num">
                                      <p:cBhvr additive="base">
                                        <p:cTn id="460" dur="500" fill="hold"/>
                                        <p:tgtEl>
                                          <p:spTgt spid="184"/>
                                        </p:tgtEl>
                                        <p:attrNameLst>
                                          <p:attrName>ppt_y</p:attrName>
                                        </p:attrNameLst>
                                      </p:cBhvr>
                                      <p:tavLst>
                                        <p:tav tm="0">
                                          <p:val>
                                            <p:strVal val="1+#ppt_h/2"/>
                                          </p:val>
                                        </p:tav>
                                        <p:tav tm="100000">
                                          <p:val>
                                            <p:strVal val="#ppt_y"/>
                                          </p:val>
                                        </p:tav>
                                      </p:tavLst>
                                    </p:anim>
                                  </p:childTnLst>
                                </p:cTn>
                              </p:par>
                              <p:par>
                                <p:cTn id="461" presetID="2" presetClass="entr" presetSubtype="4" fill="hold" grpId="0" nodeType="withEffect">
                                  <p:stCondLst>
                                    <p:cond delay="0"/>
                                  </p:stCondLst>
                                  <p:childTnLst>
                                    <p:set>
                                      <p:cBhvr>
                                        <p:cTn id="462" dur="1" fill="hold">
                                          <p:stCondLst>
                                            <p:cond delay="0"/>
                                          </p:stCondLst>
                                        </p:cTn>
                                        <p:tgtEl>
                                          <p:spTgt spid="183"/>
                                        </p:tgtEl>
                                        <p:attrNameLst>
                                          <p:attrName>style.visibility</p:attrName>
                                        </p:attrNameLst>
                                      </p:cBhvr>
                                      <p:to>
                                        <p:strVal val="visible"/>
                                      </p:to>
                                    </p:set>
                                    <p:anim calcmode="lin" valueType="num">
                                      <p:cBhvr additive="base">
                                        <p:cTn id="463" dur="500" fill="hold"/>
                                        <p:tgtEl>
                                          <p:spTgt spid="183"/>
                                        </p:tgtEl>
                                        <p:attrNameLst>
                                          <p:attrName>ppt_x</p:attrName>
                                        </p:attrNameLst>
                                      </p:cBhvr>
                                      <p:tavLst>
                                        <p:tav tm="0">
                                          <p:val>
                                            <p:strVal val="#ppt_x"/>
                                          </p:val>
                                        </p:tav>
                                        <p:tav tm="100000">
                                          <p:val>
                                            <p:strVal val="#ppt_x"/>
                                          </p:val>
                                        </p:tav>
                                      </p:tavLst>
                                    </p:anim>
                                    <p:anim calcmode="lin" valueType="num">
                                      <p:cBhvr additive="base">
                                        <p:cTn id="464" dur="500" fill="hold"/>
                                        <p:tgtEl>
                                          <p:spTgt spid="183"/>
                                        </p:tgtEl>
                                        <p:attrNameLst>
                                          <p:attrName>ppt_y</p:attrName>
                                        </p:attrNameLst>
                                      </p:cBhvr>
                                      <p:tavLst>
                                        <p:tav tm="0">
                                          <p:val>
                                            <p:strVal val="1+#ppt_h/2"/>
                                          </p:val>
                                        </p:tav>
                                        <p:tav tm="100000">
                                          <p:val>
                                            <p:strVal val="#ppt_y"/>
                                          </p:val>
                                        </p:tav>
                                      </p:tavLst>
                                    </p:anim>
                                  </p:childTnLst>
                                </p:cTn>
                              </p:par>
                            </p:childTnLst>
                          </p:cTn>
                        </p:par>
                      </p:childTnLst>
                    </p:cTn>
                  </p:par>
                  <p:par>
                    <p:cTn id="465" fill="hold">
                      <p:stCondLst>
                        <p:cond delay="indefinite"/>
                      </p:stCondLst>
                      <p:childTnLst>
                        <p:par>
                          <p:cTn id="466" fill="hold">
                            <p:stCondLst>
                              <p:cond delay="0"/>
                            </p:stCondLst>
                            <p:childTnLst>
                              <p:par>
                                <p:cTn id="467" presetID="22" presetClass="entr" presetSubtype="8" fill="hold" nodeType="clickEffect">
                                  <p:stCondLst>
                                    <p:cond delay="0"/>
                                  </p:stCondLst>
                                  <p:childTnLst>
                                    <p:set>
                                      <p:cBhvr>
                                        <p:cTn id="468" dur="1" fill="hold">
                                          <p:stCondLst>
                                            <p:cond delay="0"/>
                                          </p:stCondLst>
                                        </p:cTn>
                                        <p:tgtEl>
                                          <p:spTgt spid="186"/>
                                        </p:tgtEl>
                                        <p:attrNameLst>
                                          <p:attrName>style.visibility</p:attrName>
                                        </p:attrNameLst>
                                      </p:cBhvr>
                                      <p:to>
                                        <p:strVal val="visible"/>
                                      </p:to>
                                    </p:set>
                                    <p:animEffect transition="in" filter="wipe(left)">
                                      <p:cBhvr>
                                        <p:cTn id="469" dur="500"/>
                                        <p:tgtEl>
                                          <p:spTgt spid="186"/>
                                        </p:tgtEl>
                                      </p:cBhvr>
                                    </p:animEffect>
                                  </p:childTnLst>
                                </p:cTn>
                              </p:par>
                              <p:par>
                                <p:cTn id="470" presetID="22" presetClass="entr" presetSubtype="8" fill="hold" nodeType="withEffect">
                                  <p:stCondLst>
                                    <p:cond delay="0"/>
                                  </p:stCondLst>
                                  <p:childTnLst>
                                    <p:set>
                                      <p:cBhvr>
                                        <p:cTn id="471" dur="1" fill="hold">
                                          <p:stCondLst>
                                            <p:cond delay="0"/>
                                          </p:stCondLst>
                                        </p:cTn>
                                        <p:tgtEl>
                                          <p:spTgt spid="188"/>
                                        </p:tgtEl>
                                        <p:attrNameLst>
                                          <p:attrName>style.visibility</p:attrName>
                                        </p:attrNameLst>
                                      </p:cBhvr>
                                      <p:to>
                                        <p:strVal val="visible"/>
                                      </p:to>
                                    </p:set>
                                    <p:animEffect transition="in" filter="wipe(left)">
                                      <p:cBhvr>
                                        <p:cTn id="472" dur="500"/>
                                        <p:tgtEl>
                                          <p:spTgt spid="188"/>
                                        </p:tgtEl>
                                      </p:cBhvr>
                                    </p:animEffect>
                                  </p:childTnLst>
                                </p:cTn>
                              </p:par>
                            </p:childTnLst>
                          </p:cTn>
                        </p:par>
                      </p:childTnLst>
                    </p:cTn>
                  </p:par>
                  <p:par>
                    <p:cTn id="473" fill="hold">
                      <p:stCondLst>
                        <p:cond delay="indefinite"/>
                      </p:stCondLst>
                      <p:childTnLst>
                        <p:par>
                          <p:cTn id="474" fill="hold">
                            <p:stCondLst>
                              <p:cond delay="0"/>
                            </p:stCondLst>
                            <p:childTnLst>
                              <p:par>
                                <p:cTn id="475" presetID="2" presetClass="entr" presetSubtype="4" fill="hold" grpId="0" nodeType="clickEffect">
                                  <p:stCondLst>
                                    <p:cond delay="0"/>
                                  </p:stCondLst>
                                  <p:childTnLst>
                                    <p:set>
                                      <p:cBhvr>
                                        <p:cTn id="476" dur="1" fill="hold">
                                          <p:stCondLst>
                                            <p:cond delay="0"/>
                                          </p:stCondLst>
                                        </p:cTn>
                                        <p:tgtEl>
                                          <p:spTgt spid="448"/>
                                        </p:tgtEl>
                                        <p:attrNameLst>
                                          <p:attrName>style.visibility</p:attrName>
                                        </p:attrNameLst>
                                      </p:cBhvr>
                                      <p:to>
                                        <p:strVal val="visible"/>
                                      </p:to>
                                    </p:set>
                                    <p:anim calcmode="lin" valueType="num">
                                      <p:cBhvr additive="base">
                                        <p:cTn id="477" dur="500" fill="hold"/>
                                        <p:tgtEl>
                                          <p:spTgt spid="448"/>
                                        </p:tgtEl>
                                        <p:attrNameLst>
                                          <p:attrName>ppt_x</p:attrName>
                                        </p:attrNameLst>
                                      </p:cBhvr>
                                      <p:tavLst>
                                        <p:tav tm="0">
                                          <p:val>
                                            <p:strVal val="#ppt_x"/>
                                          </p:val>
                                        </p:tav>
                                        <p:tav tm="100000">
                                          <p:val>
                                            <p:strVal val="#ppt_x"/>
                                          </p:val>
                                        </p:tav>
                                      </p:tavLst>
                                    </p:anim>
                                    <p:anim calcmode="lin" valueType="num">
                                      <p:cBhvr additive="base">
                                        <p:cTn id="478" dur="500" fill="hold"/>
                                        <p:tgtEl>
                                          <p:spTgt spid="448"/>
                                        </p:tgtEl>
                                        <p:attrNameLst>
                                          <p:attrName>ppt_y</p:attrName>
                                        </p:attrNameLst>
                                      </p:cBhvr>
                                      <p:tavLst>
                                        <p:tav tm="0">
                                          <p:val>
                                            <p:strVal val="1+#ppt_h/2"/>
                                          </p:val>
                                        </p:tav>
                                        <p:tav tm="100000">
                                          <p:val>
                                            <p:strVal val="#ppt_y"/>
                                          </p:val>
                                        </p:tav>
                                      </p:tavLst>
                                    </p:anim>
                                  </p:childTnLst>
                                </p:cTn>
                              </p:par>
                              <p:par>
                                <p:cTn id="479" presetID="2" presetClass="entr" presetSubtype="4" fill="hold" grpId="0" nodeType="withEffect">
                                  <p:stCondLst>
                                    <p:cond delay="0"/>
                                  </p:stCondLst>
                                  <p:childTnLst>
                                    <p:set>
                                      <p:cBhvr>
                                        <p:cTn id="480" dur="1" fill="hold">
                                          <p:stCondLst>
                                            <p:cond delay="0"/>
                                          </p:stCondLst>
                                        </p:cTn>
                                        <p:tgtEl>
                                          <p:spTgt spid="289"/>
                                        </p:tgtEl>
                                        <p:attrNameLst>
                                          <p:attrName>style.visibility</p:attrName>
                                        </p:attrNameLst>
                                      </p:cBhvr>
                                      <p:to>
                                        <p:strVal val="visible"/>
                                      </p:to>
                                    </p:set>
                                    <p:anim calcmode="lin" valueType="num">
                                      <p:cBhvr additive="base">
                                        <p:cTn id="481" dur="500" fill="hold"/>
                                        <p:tgtEl>
                                          <p:spTgt spid="289"/>
                                        </p:tgtEl>
                                        <p:attrNameLst>
                                          <p:attrName>ppt_x</p:attrName>
                                        </p:attrNameLst>
                                      </p:cBhvr>
                                      <p:tavLst>
                                        <p:tav tm="0">
                                          <p:val>
                                            <p:strVal val="#ppt_x"/>
                                          </p:val>
                                        </p:tav>
                                        <p:tav tm="100000">
                                          <p:val>
                                            <p:strVal val="#ppt_x"/>
                                          </p:val>
                                        </p:tav>
                                      </p:tavLst>
                                    </p:anim>
                                    <p:anim calcmode="lin" valueType="num">
                                      <p:cBhvr additive="base">
                                        <p:cTn id="482" dur="500" fill="hold"/>
                                        <p:tgtEl>
                                          <p:spTgt spid="289"/>
                                        </p:tgtEl>
                                        <p:attrNameLst>
                                          <p:attrName>ppt_y</p:attrName>
                                        </p:attrNameLst>
                                      </p:cBhvr>
                                      <p:tavLst>
                                        <p:tav tm="0">
                                          <p:val>
                                            <p:strVal val="1+#ppt_h/2"/>
                                          </p:val>
                                        </p:tav>
                                        <p:tav tm="100000">
                                          <p:val>
                                            <p:strVal val="#ppt_y"/>
                                          </p:val>
                                        </p:tav>
                                      </p:tavLst>
                                    </p:anim>
                                  </p:childTnLst>
                                </p:cTn>
                              </p:par>
                            </p:childTnLst>
                          </p:cTn>
                        </p:par>
                      </p:childTnLst>
                    </p:cTn>
                  </p:par>
                  <p:par>
                    <p:cTn id="483" fill="hold">
                      <p:stCondLst>
                        <p:cond delay="indefinite"/>
                      </p:stCondLst>
                      <p:childTnLst>
                        <p:par>
                          <p:cTn id="484" fill="hold">
                            <p:stCondLst>
                              <p:cond delay="0"/>
                            </p:stCondLst>
                            <p:childTnLst>
                              <p:par>
                                <p:cTn id="485" presetID="22" presetClass="entr" presetSubtype="4" fill="hold" nodeType="clickEffect">
                                  <p:stCondLst>
                                    <p:cond delay="0"/>
                                  </p:stCondLst>
                                  <p:childTnLst>
                                    <p:set>
                                      <p:cBhvr>
                                        <p:cTn id="486" dur="1" fill="hold">
                                          <p:stCondLst>
                                            <p:cond delay="0"/>
                                          </p:stCondLst>
                                        </p:cTn>
                                        <p:tgtEl>
                                          <p:spTgt spid="228"/>
                                        </p:tgtEl>
                                        <p:attrNameLst>
                                          <p:attrName>style.visibility</p:attrName>
                                        </p:attrNameLst>
                                      </p:cBhvr>
                                      <p:to>
                                        <p:strVal val="visible"/>
                                      </p:to>
                                    </p:set>
                                    <p:animEffect transition="in" filter="wipe(down)">
                                      <p:cBhvr>
                                        <p:cTn id="487" dur="500"/>
                                        <p:tgtEl>
                                          <p:spTgt spid="228"/>
                                        </p:tgtEl>
                                      </p:cBhvr>
                                    </p:animEffect>
                                  </p:childTnLst>
                                </p:cTn>
                              </p:par>
                            </p:childTnLst>
                          </p:cTn>
                        </p:par>
                      </p:childTnLst>
                    </p:cTn>
                  </p:par>
                  <p:par>
                    <p:cTn id="488" fill="hold">
                      <p:stCondLst>
                        <p:cond delay="indefinite"/>
                      </p:stCondLst>
                      <p:childTnLst>
                        <p:par>
                          <p:cTn id="489" fill="hold">
                            <p:stCondLst>
                              <p:cond delay="0"/>
                            </p:stCondLst>
                            <p:childTnLst>
                              <p:par>
                                <p:cTn id="490" presetID="2" presetClass="entr" presetSubtype="4" fill="hold" grpId="0" nodeType="clickEffect">
                                  <p:stCondLst>
                                    <p:cond delay="0"/>
                                  </p:stCondLst>
                                  <p:childTnLst>
                                    <p:set>
                                      <p:cBhvr>
                                        <p:cTn id="491" dur="1" fill="hold">
                                          <p:stCondLst>
                                            <p:cond delay="0"/>
                                          </p:stCondLst>
                                        </p:cTn>
                                        <p:tgtEl>
                                          <p:spTgt spid="235"/>
                                        </p:tgtEl>
                                        <p:attrNameLst>
                                          <p:attrName>style.visibility</p:attrName>
                                        </p:attrNameLst>
                                      </p:cBhvr>
                                      <p:to>
                                        <p:strVal val="visible"/>
                                      </p:to>
                                    </p:set>
                                    <p:anim calcmode="lin" valueType="num">
                                      <p:cBhvr additive="base">
                                        <p:cTn id="492" dur="500" fill="hold"/>
                                        <p:tgtEl>
                                          <p:spTgt spid="235"/>
                                        </p:tgtEl>
                                        <p:attrNameLst>
                                          <p:attrName>ppt_x</p:attrName>
                                        </p:attrNameLst>
                                      </p:cBhvr>
                                      <p:tavLst>
                                        <p:tav tm="0">
                                          <p:val>
                                            <p:strVal val="#ppt_x"/>
                                          </p:val>
                                        </p:tav>
                                        <p:tav tm="100000">
                                          <p:val>
                                            <p:strVal val="#ppt_x"/>
                                          </p:val>
                                        </p:tav>
                                      </p:tavLst>
                                    </p:anim>
                                    <p:anim calcmode="lin" valueType="num">
                                      <p:cBhvr additive="base">
                                        <p:cTn id="493" dur="500" fill="hold"/>
                                        <p:tgtEl>
                                          <p:spTgt spid="235"/>
                                        </p:tgtEl>
                                        <p:attrNameLst>
                                          <p:attrName>ppt_y</p:attrName>
                                        </p:attrNameLst>
                                      </p:cBhvr>
                                      <p:tavLst>
                                        <p:tav tm="0">
                                          <p:val>
                                            <p:strVal val="1+#ppt_h/2"/>
                                          </p:val>
                                        </p:tav>
                                        <p:tav tm="100000">
                                          <p:val>
                                            <p:strVal val="#ppt_y"/>
                                          </p:val>
                                        </p:tav>
                                      </p:tavLst>
                                    </p:anim>
                                  </p:childTnLst>
                                </p:cTn>
                              </p:par>
                              <p:par>
                                <p:cTn id="494" presetID="2" presetClass="entr" presetSubtype="4" fill="hold" grpId="0" nodeType="withEffect">
                                  <p:stCondLst>
                                    <p:cond delay="0"/>
                                  </p:stCondLst>
                                  <p:childTnLst>
                                    <p:set>
                                      <p:cBhvr>
                                        <p:cTn id="495" dur="1" fill="hold">
                                          <p:stCondLst>
                                            <p:cond delay="0"/>
                                          </p:stCondLst>
                                        </p:cTn>
                                        <p:tgtEl>
                                          <p:spTgt spid="263"/>
                                        </p:tgtEl>
                                        <p:attrNameLst>
                                          <p:attrName>style.visibility</p:attrName>
                                        </p:attrNameLst>
                                      </p:cBhvr>
                                      <p:to>
                                        <p:strVal val="visible"/>
                                      </p:to>
                                    </p:set>
                                    <p:anim calcmode="lin" valueType="num">
                                      <p:cBhvr additive="base">
                                        <p:cTn id="496" dur="500" fill="hold"/>
                                        <p:tgtEl>
                                          <p:spTgt spid="263"/>
                                        </p:tgtEl>
                                        <p:attrNameLst>
                                          <p:attrName>ppt_x</p:attrName>
                                        </p:attrNameLst>
                                      </p:cBhvr>
                                      <p:tavLst>
                                        <p:tav tm="0">
                                          <p:val>
                                            <p:strVal val="#ppt_x"/>
                                          </p:val>
                                        </p:tav>
                                        <p:tav tm="100000">
                                          <p:val>
                                            <p:strVal val="#ppt_x"/>
                                          </p:val>
                                        </p:tav>
                                      </p:tavLst>
                                    </p:anim>
                                    <p:anim calcmode="lin" valueType="num">
                                      <p:cBhvr additive="base">
                                        <p:cTn id="497" dur="500" fill="hold"/>
                                        <p:tgtEl>
                                          <p:spTgt spid="263"/>
                                        </p:tgtEl>
                                        <p:attrNameLst>
                                          <p:attrName>ppt_y</p:attrName>
                                        </p:attrNameLst>
                                      </p:cBhvr>
                                      <p:tavLst>
                                        <p:tav tm="0">
                                          <p:val>
                                            <p:strVal val="1+#ppt_h/2"/>
                                          </p:val>
                                        </p:tav>
                                        <p:tav tm="100000">
                                          <p:val>
                                            <p:strVal val="#ppt_y"/>
                                          </p:val>
                                        </p:tav>
                                      </p:tavLst>
                                    </p:anim>
                                  </p:childTnLst>
                                </p:cTn>
                              </p:par>
                              <p:par>
                                <p:cTn id="498" presetID="2" presetClass="entr" presetSubtype="4" fill="hold" grpId="0" nodeType="withEffect">
                                  <p:stCondLst>
                                    <p:cond delay="0"/>
                                  </p:stCondLst>
                                  <p:childTnLst>
                                    <p:set>
                                      <p:cBhvr>
                                        <p:cTn id="499" dur="1" fill="hold">
                                          <p:stCondLst>
                                            <p:cond delay="0"/>
                                          </p:stCondLst>
                                        </p:cTn>
                                        <p:tgtEl>
                                          <p:spTgt spid="239"/>
                                        </p:tgtEl>
                                        <p:attrNameLst>
                                          <p:attrName>style.visibility</p:attrName>
                                        </p:attrNameLst>
                                      </p:cBhvr>
                                      <p:to>
                                        <p:strVal val="visible"/>
                                      </p:to>
                                    </p:set>
                                    <p:anim calcmode="lin" valueType="num">
                                      <p:cBhvr additive="base">
                                        <p:cTn id="500" dur="500" fill="hold"/>
                                        <p:tgtEl>
                                          <p:spTgt spid="239"/>
                                        </p:tgtEl>
                                        <p:attrNameLst>
                                          <p:attrName>ppt_x</p:attrName>
                                        </p:attrNameLst>
                                      </p:cBhvr>
                                      <p:tavLst>
                                        <p:tav tm="0">
                                          <p:val>
                                            <p:strVal val="#ppt_x"/>
                                          </p:val>
                                        </p:tav>
                                        <p:tav tm="100000">
                                          <p:val>
                                            <p:strVal val="#ppt_x"/>
                                          </p:val>
                                        </p:tav>
                                      </p:tavLst>
                                    </p:anim>
                                    <p:anim calcmode="lin" valueType="num">
                                      <p:cBhvr additive="base">
                                        <p:cTn id="501" dur="500" fill="hold"/>
                                        <p:tgtEl>
                                          <p:spTgt spid="239"/>
                                        </p:tgtEl>
                                        <p:attrNameLst>
                                          <p:attrName>ppt_y</p:attrName>
                                        </p:attrNameLst>
                                      </p:cBhvr>
                                      <p:tavLst>
                                        <p:tav tm="0">
                                          <p:val>
                                            <p:strVal val="1+#ppt_h/2"/>
                                          </p:val>
                                        </p:tav>
                                        <p:tav tm="100000">
                                          <p:val>
                                            <p:strVal val="#ppt_y"/>
                                          </p:val>
                                        </p:tav>
                                      </p:tavLst>
                                    </p:anim>
                                  </p:childTnLst>
                                </p:cTn>
                              </p:par>
                              <p:par>
                                <p:cTn id="502" presetID="2" presetClass="entr" presetSubtype="4" fill="hold" grpId="0" nodeType="withEffect">
                                  <p:stCondLst>
                                    <p:cond delay="0"/>
                                  </p:stCondLst>
                                  <p:childTnLst>
                                    <p:set>
                                      <p:cBhvr>
                                        <p:cTn id="503" dur="1" fill="hold">
                                          <p:stCondLst>
                                            <p:cond delay="0"/>
                                          </p:stCondLst>
                                        </p:cTn>
                                        <p:tgtEl>
                                          <p:spTgt spid="259"/>
                                        </p:tgtEl>
                                        <p:attrNameLst>
                                          <p:attrName>style.visibility</p:attrName>
                                        </p:attrNameLst>
                                      </p:cBhvr>
                                      <p:to>
                                        <p:strVal val="visible"/>
                                      </p:to>
                                    </p:set>
                                    <p:anim calcmode="lin" valueType="num">
                                      <p:cBhvr additive="base">
                                        <p:cTn id="504" dur="500" fill="hold"/>
                                        <p:tgtEl>
                                          <p:spTgt spid="259"/>
                                        </p:tgtEl>
                                        <p:attrNameLst>
                                          <p:attrName>ppt_x</p:attrName>
                                        </p:attrNameLst>
                                      </p:cBhvr>
                                      <p:tavLst>
                                        <p:tav tm="0">
                                          <p:val>
                                            <p:strVal val="#ppt_x"/>
                                          </p:val>
                                        </p:tav>
                                        <p:tav tm="100000">
                                          <p:val>
                                            <p:strVal val="#ppt_x"/>
                                          </p:val>
                                        </p:tav>
                                      </p:tavLst>
                                    </p:anim>
                                    <p:anim calcmode="lin" valueType="num">
                                      <p:cBhvr additive="base">
                                        <p:cTn id="505" dur="500" fill="hold"/>
                                        <p:tgtEl>
                                          <p:spTgt spid="259"/>
                                        </p:tgtEl>
                                        <p:attrNameLst>
                                          <p:attrName>ppt_y</p:attrName>
                                        </p:attrNameLst>
                                      </p:cBhvr>
                                      <p:tavLst>
                                        <p:tav tm="0">
                                          <p:val>
                                            <p:strVal val="1+#ppt_h/2"/>
                                          </p:val>
                                        </p:tav>
                                        <p:tav tm="100000">
                                          <p:val>
                                            <p:strVal val="#ppt_y"/>
                                          </p:val>
                                        </p:tav>
                                      </p:tavLst>
                                    </p:anim>
                                  </p:childTnLst>
                                </p:cTn>
                              </p:par>
                            </p:childTnLst>
                          </p:cTn>
                        </p:par>
                      </p:childTnLst>
                    </p:cTn>
                  </p:par>
                  <p:par>
                    <p:cTn id="506" fill="hold">
                      <p:stCondLst>
                        <p:cond delay="indefinite"/>
                      </p:stCondLst>
                      <p:childTnLst>
                        <p:par>
                          <p:cTn id="507" fill="hold">
                            <p:stCondLst>
                              <p:cond delay="0"/>
                            </p:stCondLst>
                            <p:childTnLst>
                              <p:par>
                                <p:cTn id="508" presetID="2" presetClass="entr" presetSubtype="4" fill="hold" grpId="0" nodeType="clickEffect">
                                  <p:stCondLst>
                                    <p:cond delay="0"/>
                                  </p:stCondLst>
                                  <p:childTnLst>
                                    <p:set>
                                      <p:cBhvr>
                                        <p:cTn id="509" dur="1" fill="hold">
                                          <p:stCondLst>
                                            <p:cond delay="0"/>
                                          </p:stCondLst>
                                        </p:cTn>
                                        <p:tgtEl>
                                          <p:spTgt spid="453"/>
                                        </p:tgtEl>
                                        <p:attrNameLst>
                                          <p:attrName>style.visibility</p:attrName>
                                        </p:attrNameLst>
                                      </p:cBhvr>
                                      <p:to>
                                        <p:strVal val="visible"/>
                                      </p:to>
                                    </p:set>
                                    <p:anim calcmode="lin" valueType="num">
                                      <p:cBhvr additive="base">
                                        <p:cTn id="510" dur="500" fill="hold"/>
                                        <p:tgtEl>
                                          <p:spTgt spid="453"/>
                                        </p:tgtEl>
                                        <p:attrNameLst>
                                          <p:attrName>ppt_x</p:attrName>
                                        </p:attrNameLst>
                                      </p:cBhvr>
                                      <p:tavLst>
                                        <p:tav tm="0">
                                          <p:val>
                                            <p:strVal val="#ppt_x"/>
                                          </p:val>
                                        </p:tav>
                                        <p:tav tm="100000">
                                          <p:val>
                                            <p:strVal val="#ppt_x"/>
                                          </p:val>
                                        </p:tav>
                                      </p:tavLst>
                                    </p:anim>
                                    <p:anim calcmode="lin" valueType="num">
                                      <p:cBhvr additive="base">
                                        <p:cTn id="511" dur="500" fill="hold"/>
                                        <p:tgtEl>
                                          <p:spTgt spid="453"/>
                                        </p:tgtEl>
                                        <p:attrNameLst>
                                          <p:attrName>ppt_y</p:attrName>
                                        </p:attrNameLst>
                                      </p:cBhvr>
                                      <p:tavLst>
                                        <p:tav tm="0">
                                          <p:val>
                                            <p:strVal val="1+#ppt_h/2"/>
                                          </p:val>
                                        </p:tav>
                                        <p:tav tm="100000">
                                          <p:val>
                                            <p:strVal val="#ppt_y"/>
                                          </p:val>
                                        </p:tav>
                                      </p:tavLst>
                                    </p:anim>
                                  </p:childTnLst>
                                </p:cTn>
                              </p:par>
                              <p:par>
                                <p:cTn id="512" presetID="2" presetClass="entr" presetSubtype="4" fill="hold" grpId="0" nodeType="withEffect">
                                  <p:stCondLst>
                                    <p:cond delay="0"/>
                                  </p:stCondLst>
                                  <p:childTnLst>
                                    <p:set>
                                      <p:cBhvr>
                                        <p:cTn id="513" dur="1" fill="hold">
                                          <p:stCondLst>
                                            <p:cond delay="0"/>
                                          </p:stCondLst>
                                        </p:cTn>
                                        <p:tgtEl>
                                          <p:spTgt spid="308"/>
                                        </p:tgtEl>
                                        <p:attrNameLst>
                                          <p:attrName>style.visibility</p:attrName>
                                        </p:attrNameLst>
                                      </p:cBhvr>
                                      <p:to>
                                        <p:strVal val="visible"/>
                                      </p:to>
                                    </p:set>
                                    <p:anim calcmode="lin" valueType="num">
                                      <p:cBhvr additive="base">
                                        <p:cTn id="514" dur="500" fill="hold"/>
                                        <p:tgtEl>
                                          <p:spTgt spid="308"/>
                                        </p:tgtEl>
                                        <p:attrNameLst>
                                          <p:attrName>ppt_x</p:attrName>
                                        </p:attrNameLst>
                                      </p:cBhvr>
                                      <p:tavLst>
                                        <p:tav tm="0">
                                          <p:val>
                                            <p:strVal val="#ppt_x"/>
                                          </p:val>
                                        </p:tav>
                                        <p:tav tm="100000">
                                          <p:val>
                                            <p:strVal val="#ppt_x"/>
                                          </p:val>
                                        </p:tav>
                                      </p:tavLst>
                                    </p:anim>
                                    <p:anim calcmode="lin" valueType="num">
                                      <p:cBhvr additive="base">
                                        <p:cTn id="515" dur="500" fill="hold"/>
                                        <p:tgtEl>
                                          <p:spTgt spid="308"/>
                                        </p:tgtEl>
                                        <p:attrNameLst>
                                          <p:attrName>ppt_y</p:attrName>
                                        </p:attrNameLst>
                                      </p:cBhvr>
                                      <p:tavLst>
                                        <p:tav tm="0">
                                          <p:val>
                                            <p:strVal val="1+#ppt_h/2"/>
                                          </p:val>
                                        </p:tav>
                                        <p:tav tm="100000">
                                          <p:val>
                                            <p:strVal val="#ppt_y"/>
                                          </p:val>
                                        </p:tav>
                                      </p:tavLst>
                                    </p:anim>
                                  </p:childTnLst>
                                </p:cTn>
                              </p:par>
                            </p:childTnLst>
                          </p:cTn>
                        </p:par>
                      </p:childTnLst>
                    </p:cTn>
                  </p:par>
                  <p:par>
                    <p:cTn id="516" fill="hold">
                      <p:stCondLst>
                        <p:cond delay="indefinite"/>
                      </p:stCondLst>
                      <p:childTnLst>
                        <p:par>
                          <p:cTn id="517" fill="hold">
                            <p:stCondLst>
                              <p:cond delay="0"/>
                            </p:stCondLst>
                            <p:childTnLst>
                              <p:par>
                                <p:cTn id="518" presetID="22" presetClass="entr" presetSubtype="4" fill="hold" nodeType="clickEffect">
                                  <p:stCondLst>
                                    <p:cond delay="0"/>
                                  </p:stCondLst>
                                  <p:childTnLst>
                                    <p:set>
                                      <p:cBhvr>
                                        <p:cTn id="519" dur="1" fill="hold">
                                          <p:stCondLst>
                                            <p:cond delay="0"/>
                                          </p:stCondLst>
                                        </p:cTn>
                                        <p:tgtEl>
                                          <p:spTgt spid="213"/>
                                        </p:tgtEl>
                                        <p:attrNameLst>
                                          <p:attrName>style.visibility</p:attrName>
                                        </p:attrNameLst>
                                      </p:cBhvr>
                                      <p:to>
                                        <p:strVal val="visible"/>
                                      </p:to>
                                    </p:set>
                                    <p:animEffect transition="in" filter="wipe(down)">
                                      <p:cBhvr>
                                        <p:cTn id="520" dur="500"/>
                                        <p:tgtEl>
                                          <p:spTgt spid="213"/>
                                        </p:tgtEl>
                                      </p:cBhvr>
                                    </p:animEffect>
                                  </p:childTnLst>
                                </p:cTn>
                              </p:par>
                            </p:childTnLst>
                          </p:cTn>
                        </p:par>
                      </p:childTnLst>
                    </p:cTn>
                  </p:par>
                  <p:par>
                    <p:cTn id="521" fill="hold">
                      <p:stCondLst>
                        <p:cond delay="indefinite"/>
                      </p:stCondLst>
                      <p:childTnLst>
                        <p:par>
                          <p:cTn id="522" fill="hold">
                            <p:stCondLst>
                              <p:cond delay="0"/>
                            </p:stCondLst>
                            <p:childTnLst>
                              <p:par>
                                <p:cTn id="523" presetID="2" presetClass="entr" presetSubtype="4" fill="hold" grpId="0" nodeType="clickEffect">
                                  <p:stCondLst>
                                    <p:cond delay="0"/>
                                  </p:stCondLst>
                                  <p:childTnLst>
                                    <p:set>
                                      <p:cBhvr>
                                        <p:cTn id="524" dur="1" fill="hold">
                                          <p:stCondLst>
                                            <p:cond delay="0"/>
                                          </p:stCondLst>
                                        </p:cTn>
                                        <p:tgtEl>
                                          <p:spTgt spid="255"/>
                                        </p:tgtEl>
                                        <p:attrNameLst>
                                          <p:attrName>style.visibility</p:attrName>
                                        </p:attrNameLst>
                                      </p:cBhvr>
                                      <p:to>
                                        <p:strVal val="visible"/>
                                      </p:to>
                                    </p:set>
                                    <p:anim calcmode="lin" valueType="num">
                                      <p:cBhvr additive="base">
                                        <p:cTn id="525" dur="500" fill="hold"/>
                                        <p:tgtEl>
                                          <p:spTgt spid="255"/>
                                        </p:tgtEl>
                                        <p:attrNameLst>
                                          <p:attrName>ppt_x</p:attrName>
                                        </p:attrNameLst>
                                      </p:cBhvr>
                                      <p:tavLst>
                                        <p:tav tm="0">
                                          <p:val>
                                            <p:strVal val="#ppt_x"/>
                                          </p:val>
                                        </p:tav>
                                        <p:tav tm="100000">
                                          <p:val>
                                            <p:strVal val="#ppt_x"/>
                                          </p:val>
                                        </p:tav>
                                      </p:tavLst>
                                    </p:anim>
                                    <p:anim calcmode="lin" valueType="num">
                                      <p:cBhvr additive="base">
                                        <p:cTn id="526" dur="500" fill="hold"/>
                                        <p:tgtEl>
                                          <p:spTgt spid="255"/>
                                        </p:tgtEl>
                                        <p:attrNameLst>
                                          <p:attrName>ppt_y</p:attrName>
                                        </p:attrNameLst>
                                      </p:cBhvr>
                                      <p:tavLst>
                                        <p:tav tm="0">
                                          <p:val>
                                            <p:strVal val="1+#ppt_h/2"/>
                                          </p:val>
                                        </p:tav>
                                        <p:tav tm="100000">
                                          <p:val>
                                            <p:strVal val="#ppt_y"/>
                                          </p:val>
                                        </p:tav>
                                      </p:tavLst>
                                    </p:anim>
                                  </p:childTnLst>
                                </p:cTn>
                              </p:par>
                              <p:par>
                                <p:cTn id="527" presetID="2" presetClass="entr" presetSubtype="4" fill="hold" grpId="0" nodeType="withEffect">
                                  <p:stCondLst>
                                    <p:cond delay="0"/>
                                  </p:stCondLst>
                                  <p:childTnLst>
                                    <p:set>
                                      <p:cBhvr>
                                        <p:cTn id="528" dur="1" fill="hold">
                                          <p:stCondLst>
                                            <p:cond delay="0"/>
                                          </p:stCondLst>
                                        </p:cTn>
                                        <p:tgtEl>
                                          <p:spTgt spid="267"/>
                                        </p:tgtEl>
                                        <p:attrNameLst>
                                          <p:attrName>style.visibility</p:attrName>
                                        </p:attrNameLst>
                                      </p:cBhvr>
                                      <p:to>
                                        <p:strVal val="visible"/>
                                      </p:to>
                                    </p:set>
                                    <p:anim calcmode="lin" valueType="num">
                                      <p:cBhvr additive="base">
                                        <p:cTn id="529" dur="500" fill="hold"/>
                                        <p:tgtEl>
                                          <p:spTgt spid="267"/>
                                        </p:tgtEl>
                                        <p:attrNameLst>
                                          <p:attrName>ppt_x</p:attrName>
                                        </p:attrNameLst>
                                      </p:cBhvr>
                                      <p:tavLst>
                                        <p:tav tm="0">
                                          <p:val>
                                            <p:strVal val="#ppt_x"/>
                                          </p:val>
                                        </p:tav>
                                        <p:tav tm="100000">
                                          <p:val>
                                            <p:strVal val="#ppt_x"/>
                                          </p:val>
                                        </p:tav>
                                      </p:tavLst>
                                    </p:anim>
                                    <p:anim calcmode="lin" valueType="num">
                                      <p:cBhvr additive="base">
                                        <p:cTn id="530" dur="500" fill="hold"/>
                                        <p:tgtEl>
                                          <p:spTgt spid="267"/>
                                        </p:tgtEl>
                                        <p:attrNameLst>
                                          <p:attrName>ppt_y</p:attrName>
                                        </p:attrNameLst>
                                      </p:cBhvr>
                                      <p:tavLst>
                                        <p:tav tm="0">
                                          <p:val>
                                            <p:strVal val="1+#ppt_h/2"/>
                                          </p:val>
                                        </p:tav>
                                        <p:tav tm="100000">
                                          <p:val>
                                            <p:strVal val="#ppt_y"/>
                                          </p:val>
                                        </p:tav>
                                      </p:tavLst>
                                    </p:anim>
                                  </p:childTnLst>
                                </p:cTn>
                              </p:par>
                              <p:par>
                                <p:cTn id="531" presetID="2" presetClass="entr" presetSubtype="4" fill="hold" grpId="0" nodeType="withEffect">
                                  <p:stCondLst>
                                    <p:cond delay="0"/>
                                  </p:stCondLst>
                                  <p:childTnLst>
                                    <p:set>
                                      <p:cBhvr>
                                        <p:cTn id="532" dur="1" fill="hold">
                                          <p:stCondLst>
                                            <p:cond delay="0"/>
                                          </p:stCondLst>
                                        </p:cTn>
                                        <p:tgtEl>
                                          <p:spTgt spid="251"/>
                                        </p:tgtEl>
                                        <p:attrNameLst>
                                          <p:attrName>style.visibility</p:attrName>
                                        </p:attrNameLst>
                                      </p:cBhvr>
                                      <p:to>
                                        <p:strVal val="visible"/>
                                      </p:to>
                                    </p:set>
                                    <p:anim calcmode="lin" valueType="num">
                                      <p:cBhvr additive="base">
                                        <p:cTn id="533" dur="500" fill="hold"/>
                                        <p:tgtEl>
                                          <p:spTgt spid="251"/>
                                        </p:tgtEl>
                                        <p:attrNameLst>
                                          <p:attrName>ppt_x</p:attrName>
                                        </p:attrNameLst>
                                      </p:cBhvr>
                                      <p:tavLst>
                                        <p:tav tm="0">
                                          <p:val>
                                            <p:strVal val="#ppt_x"/>
                                          </p:val>
                                        </p:tav>
                                        <p:tav tm="100000">
                                          <p:val>
                                            <p:strVal val="#ppt_x"/>
                                          </p:val>
                                        </p:tav>
                                      </p:tavLst>
                                    </p:anim>
                                    <p:anim calcmode="lin" valueType="num">
                                      <p:cBhvr additive="base">
                                        <p:cTn id="534" dur="500" fill="hold"/>
                                        <p:tgtEl>
                                          <p:spTgt spid="251"/>
                                        </p:tgtEl>
                                        <p:attrNameLst>
                                          <p:attrName>ppt_y</p:attrName>
                                        </p:attrNameLst>
                                      </p:cBhvr>
                                      <p:tavLst>
                                        <p:tav tm="0">
                                          <p:val>
                                            <p:strVal val="1+#ppt_h/2"/>
                                          </p:val>
                                        </p:tav>
                                        <p:tav tm="100000">
                                          <p:val>
                                            <p:strVal val="#ppt_y"/>
                                          </p:val>
                                        </p:tav>
                                      </p:tavLst>
                                    </p:anim>
                                  </p:childTnLst>
                                </p:cTn>
                              </p:par>
                              <p:par>
                                <p:cTn id="535" presetID="2" presetClass="entr" presetSubtype="4" fill="hold" grpId="0" nodeType="withEffect">
                                  <p:stCondLst>
                                    <p:cond delay="0"/>
                                  </p:stCondLst>
                                  <p:childTnLst>
                                    <p:set>
                                      <p:cBhvr>
                                        <p:cTn id="536" dur="1" fill="hold">
                                          <p:stCondLst>
                                            <p:cond delay="0"/>
                                          </p:stCondLst>
                                        </p:cTn>
                                        <p:tgtEl>
                                          <p:spTgt spid="268"/>
                                        </p:tgtEl>
                                        <p:attrNameLst>
                                          <p:attrName>style.visibility</p:attrName>
                                        </p:attrNameLst>
                                      </p:cBhvr>
                                      <p:to>
                                        <p:strVal val="visible"/>
                                      </p:to>
                                    </p:set>
                                    <p:anim calcmode="lin" valueType="num">
                                      <p:cBhvr additive="base">
                                        <p:cTn id="537" dur="500" fill="hold"/>
                                        <p:tgtEl>
                                          <p:spTgt spid="268"/>
                                        </p:tgtEl>
                                        <p:attrNameLst>
                                          <p:attrName>ppt_x</p:attrName>
                                        </p:attrNameLst>
                                      </p:cBhvr>
                                      <p:tavLst>
                                        <p:tav tm="0">
                                          <p:val>
                                            <p:strVal val="#ppt_x"/>
                                          </p:val>
                                        </p:tav>
                                        <p:tav tm="100000">
                                          <p:val>
                                            <p:strVal val="#ppt_x"/>
                                          </p:val>
                                        </p:tav>
                                      </p:tavLst>
                                    </p:anim>
                                    <p:anim calcmode="lin" valueType="num">
                                      <p:cBhvr additive="base">
                                        <p:cTn id="538" dur="500" fill="hold"/>
                                        <p:tgtEl>
                                          <p:spTgt spid="268"/>
                                        </p:tgtEl>
                                        <p:attrNameLst>
                                          <p:attrName>ppt_y</p:attrName>
                                        </p:attrNameLst>
                                      </p:cBhvr>
                                      <p:tavLst>
                                        <p:tav tm="0">
                                          <p:val>
                                            <p:strVal val="1+#ppt_h/2"/>
                                          </p:val>
                                        </p:tav>
                                        <p:tav tm="100000">
                                          <p:val>
                                            <p:strVal val="#ppt_y"/>
                                          </p:val>
                                        </p:tav>
                                      </p:tavLst>
                                    </p:anim>
                                  </p:childTnLst>
                                </p:cTn>
                              </p:par>
                            </p:childTnLst>
                          </p:cTn>
                        </p:par>
                      </p:childTnLst>
                    </p:cTn>
                  </p:par>
                  <p:par>
                    <p:cTn id="539" fill="hold">
                      <p:stCondLst>
                        <p:cond delay="indefinite"/>
                      </p:stCondLst>
                      <p:childTnLst>
                        <p:par>
                          <p:cTn id="540" fill="hold">
                            <p:stCondLst>
                              <p:cond delay="0"/>
                            </p:stCondLst>
                            <p:childTnLst>
                              <p:par>
                                <p:cTn id="541" presetID="2" presetClass="entr" presetSubtype="4" fill="hold" grpId="0" nodeType="clickEffect">
                                  <p:stCondLst>
                                    <p:cond delay="0"/>
                                  </p:stCondLst>
                                  <p:childTnLst>
                                    <p:set>
                                      <p:cBhvr>
                                        <p:cTn id="542" dur="1" fill="hold">
                                          <p:stCondLst>
                                            <p:cond delay="0"/>
                                          </p:stCondLst>
                                        </p:cTn>
                                        <p:tgtEl>
                                          <p:spTgt spid="295"/>
                                        </p:tgtEl>
                                        <p:attrNameLst>
                                          <p:attrName>style.visibility</p:attrName>
                                        </p:attrNameLst>
                                      </p:cBhvr>
                                      <p:to>
                                        <p:strVal val="visible"/>
                                      </p:to>
                                    </p:set>
                                    <p:anim calcmode="lin" valueType="num">
                                      <p:cBhvr additive="base">
                                        <p:cTn id="543" dur="500" fill="hold"/>
                                        <p:tgtEl>
                                          <p:spTgt spid="295"/>
                                        </p:tgtEl>
                                        <p:attrNameLst>
                                          <p:attrName>ppt_x</p:attrName>
                                        </p:attrNameLst>
                                      </p:cBhvr>
                                      <p:tavLst>
                                        <p:tav tm="0">
                                          <p:val>
                                            <p:strVal val="#ppt_x"/>
                                          </p:val>
                                        </p:tav>
                                        <p:tav tm="100000">
                                          <p:val>
                                            <p:strVal val="#ppt_x"/>
                                          </p:val>
                                        </p:tav>
                                      </p:tavLst>
                                    </p:anim>
                                    <p:anim calcmode="lin" valueType="num">
                                      <p:cBhvr additive="base">
                                        <p:cTn id="544" dur="500" fill="hold"/>
                                        <p:tgtEl>
                                          <p:spTgt spid="295"/>
                                        </p:tgtEl>
                                        <p:attrNameLst>
                                          <p:attrName>ppt_y</p:attrName>
                                        </p:attrNameLst>
                                      </p:cBhvr>
                                      <p:tavLst>
                                        <p:tav tm="0">
                                          <p:val>
                                            <p:strVal val="1+#ppt_h/2"/>
                                          </p:val>
                                        </p:tav>
                                        <p:tav tm="100000">
                                          <p:val>
                                            <p:strVal val="#ppt_y"/>
                                          </p:val>
                                        </p:tav>
                                      </p:tavLst>
                                    </p:anim>
                                  </p:childTnLst>
                                </p:cTn>
                              </p:par>
                            </p:childTnLst>
                          </p:cTn>
                        </p:par>
                      </p:childTnLst>
                    </p:cTn>
                  </p:par>
                  <p:par>
                    <p:cTn id="545" fill="hold">
                      <p:stCondLst>
                        <p:cond delay="indefinite"/>
                      </p:stCondLst>
                      <p:childTnLst>
                        <p:par>
                          <p:cTn id="546" fill="hold">
                            <p:stCondLst>
                              <p:cond delay="0"/>
                            </p:stCondLst>
                            <p:childTnLst>
                              <p:par>
                                <p:cTn id="547" presetID="22" presetClass="entr" presetSubtype="4" fill="hold" nodeType="clickEffect">
                                  <p:stCondLst>
                                    <p:cond delay="0"/>
                                  </p:stCondLst>
                                  <p:childTnLst>
                                    <p:set>
                                      <p:cBhvr>
                                        <p:cTn id="548" dur="1" fill="hold">
                                          <p:stCondLst>
                                            <p:cond delay="0"/>
                                          </p:stCondLst>
                                        </p:cTn>
                                        <p:tgtEl>
                                          <p:spTgt spid="377"/>
                                        </p:tgtEl>
                                        <p:attrNameLst>
                                          <p:attrName>style.visibility</p:attrName>
                                        </p:attrNameLst>
                                      </p:cBhvr>
                                      <p:to>
                                        <p:strVal val="visible"/>
                                      </p:to>
                                    </p:set>
                                    <p:animEffect transition="in" filter="wipe(down)">
                                      <p:cBhvr>
                                        <p:cTn id="549" dur="500"/>
                                        <p:tgtEl>
                                          <p:spTgt spid="377"/>
                                        </p:tgtEl>
                                      </p:cBhvr>
                                    </p:animEffect>
                                  </p:childTnLst>
                                </p:cTn>
                              </p:par>
                              <p:par>
                                <p:cTn id="550" presetID="22" presetClass="entr" presetSubtype="4" fill="hold" nodeType="withEffect">
                                  <p:stCondLst>
                                    <p:cond delay="0"/>
                                  </p:stCondLst>
                                  <p:childTnLst>
                                    <p:set>
                                      <p:cBhvr>
                                        <p:cTn id="551" dur="1" fill="hold">
                                          <p:stCondLst>
                                            <p:cond delay="0"/>
                                          </p:stCondLst>
                                        </p:cTn>
                                        <p:tgtEl>
                                          <p:spTgt spid="422"/>
                                        </p:tgtEl>
                                        <p:attrNameLst>
                                          <p:attrName>style.visibility</p:attrName>
                                        </p:attrNameLst>
                                      </p:cBhvr>
                                      <p:to>
                                        <p:strVal val="visible"/>
                                      </p:to>
                                    </p:set>
                                    <p:animEffect transition="in" filter="wipe(down)">
                                      <p:cBhvr>
                                        <p:cTn id="552" dur="500"/>
                                        <p:tgtEl>
                                          <p:spTgt spid="422"/>
                                        </p:tgtEl>
                                      </p:cBhvr>
                                    </p:animEffect>
                                  </p:childTnLst>
                                </p:cTn>
                              </p:par>
                              <p:par>
                                <p:cTn id="553" presetID="22" presetClass="entr" presetSubtype="4" fill="hold" grpId="0" nodeType="withEffect">
                                  <p:stCondLst>
                                    <p:cond delay="0"/>
                                  </p:stCondLst>
                                  <p:childTnLst>
                                    <p:set>
                                      <p:cBhvr>
                                        <p:cTn id="554" dur="1" fill="hold">
                                          <p:stCondLst>
                                            <p:cond delay="0"/>
                                          </p:stCondLst>
                                        </p:cTn>
                                        <p:tgtEl>
                                          <p:spTgt spid="433"/>
                                        </p:tgtEl>
                                        <p:attrNameLst>
                                          <p:attrName>style.visibility</p:attrName>
                                        </p:attrNameLst>
                                      </p:cBhvr>
                                      <p:to>
                                        <p:strVal val="visible"/>
                                      </p:to>
                                    </p:set>
                                    <p:animEffect transition="in" filter="wipe(down)">
                                      <p:cBhvr>
                                        <p:cTn id="555" dur="500"/>
                                        <p:tgtEl>
                                          <p:spTgt spid="433"/>
                                        </p:tgtEl>
                                      </p:cBhvr>
                                    </p:animEffect>
                                  </p:childTnLst>
                                </p:cTn>
                              </p:par>
                              <p:par>
                                <p:cTn id="556" presetID="22" presetClass="entr" presetSubtype="4" fill="hold" grpId="0" nodeType="withEffect">
                                  <p:stCondLst>
                                    <p:cond delay="0"/>
                                  </p:stCondLst>
                                  <p:childTnLst>
                                    <p:set>
                                      <p:cBhvr>
                                        <p:cTn id="557" dur="1" fill="hold">
                                          <p:stCondLst>
                                            <p:cond delay="0"/>
                                          </p:stCondLst>
                                        </p:cTn>
                                        <p:tgtEl>
                                          <p:spTgt spid="426"/>
                                        </p:tgtEl>
                                        <p:attrNameLst>
                                          <p:attrName>style.visibility</p:attrName>
                                        </p:attrNameLst>
                                      </p:cBhvr>
                                      <p:to>
                                        <p:strVal val="visible"/>
                                      </p:to>
                                    </p:set>
                                    <p:animEffect transition="in" filter="wipe(down)">
                                      <p:cBhvr>
                                        <p:cTn id="558" dur="500"/>
                                        <p:tgtEl>
                                          <p:spTgt spid="426"/>
                                        </p:tgtEl>
                                      </p:cBhvr>
                                    </p:animEffect>
                                  </p:childTnLst>
                                </p:cTn>
                              </p:par>
                            </p:childTnLst>
                          </p:cTn>
                        </p:par>
                      </p:childTnLst>
                    </p:cTn>
                  </p:par>
                  <p:par>
                    <p:cTn id="559" fill="hold">
                      <p:stCondLst>
                        <p:cond delay="indefinite"/>
                      </p:stCondLst>
                      <p:childTnLst>
                        <p:par>
                          <p:cTn id="560" fill="hold">
                            <p:stCondLst>
                              <p:cond delay="0"/>
                            </p:stCondLst>
                            <p:childTnLst>
                              <p:par>
                                <p:cTn id="561" presetID="2" presetClass="entr" presetSubtype="4" fill="hold" grpId="0" nodeType="clickEffect">
                                  <p:stCondLst>
                                    <p:cond delay="0"/>
                                  </p:stCondLst>
                                  <p:childTnLst>
                                    <p:set>
                                      <p:cBhvr>
                                        <p:cTn id="562" dur="1" fill="hold">
                                          <p:stCondLst>
                                            <p:cond delay="0"/>
                                          </p:stCondLst>
                                        </p:cTn>
                                        <p:tgtEl>
                                          <p:spTgt spid="405"/>
                                        </p:tgtEl>
                                        <p:attrNameLst>
                                          <p:attrName>style.visibility</p:attrName>
                                        </p:attrNameLst>
                                      </p:cBhvr>
                                      <p:to>
                                        <p:strVal val="visible"/>
                                      </p:to>
                                    </p:set>
                                    <p:anim calcmode="lin" valueType="num">
                                      <p:cBhvr additive="base">
                                        <p:cTn id="563" dur="500" fill="hold"/>
                                        <p:tgtEl>
                                          <p:spTgt spid="405"/>
                                        </p:tgtEl>
                                        <p:attrNameLst>
                                          <p:attrName>ppt_x</p:attrName>
                                        </p:attrNameLst>
                                      </p:cBhvr>
                                      <p:tavLst>
                                        <p:tav tm="0">
                                          <p:val>
                                            <p:strVal val="#ppt_x"/>
                                          </p:val>
                                        </p:tav>
                                        <p:tav tm="100000">
                                          <p:val>
                                            <p:strVal val="#ppt_x"/>
                                          </p:val>
                                        </p:tav>
                                      </p:tavLst>
                                    </p:anim>
                                    <p:anim calcmode="lin" valueType="num">
                                      <p:cBhvr additive="base">
                                        <p:cTn id="564" dur="500" fill="hold"/>
                                        <p:tgtEl>
                                          <p:spTgt spid="405"/>
                                        </p:tgtEl>
                                        <p:attrNameLst>
                                          <p:attrName>ppt_y</p:attrName>
                                        </p:attrNameLst>
                                      </p:cBhvr>
                                      <p:tavLst>
                                        <p:tav tm="0">
                                          <p:val>
                                            <p:strVal val="1+#ppt_h/2"/>
                                          </p:val>
                                        </p:tav>
                                        <p:tav tm="100000">
                                          <p:val>
                                            <p:strVal val="#ppt_y"/>
                                          </p:val>
                                        </p:tav>
                                      </p:tavLst>
                                    </p:anim>
                                  </p:childTnLst>
                                </p:cTn>
                              </p:par>
                              <p:par>
                                <p:cTn id="565" presetID="2" presetClass="entr" presetSubtype="4" fill="hold" grpId="0" nodeType="withEffect">
                                  <p:stCondLst>
                                    <p:cond delay="0"/>
                                  </p:stCondLst>
                                  <p:childTnLst>
                                    <p:set>
                                      <p:cBhvr>
                                        <p:cTn id="566" dur="1" fill="hold">
                                          <p:stCondLst>
                                            <p:cond delay="0"/>
                                          </p:stCondLst>
                                        </p:cTn>
                                        <p:tgtEl>
                                          <p:spTgt spid="404"/>
                                        </p:tgtEl>
                                        <p:attrNameLst>
                                          <p:attrName>style.visibility</p:attrName>
                                        </p:attrNameLst>
                                      </p:cBhvr>
                                      <p:to>
                                        <p:strVal val="visible"/>
                                      </p:to>
                                    </p:set>
                                    <p:anim calcmode="lin" valueType="num">
                                      <p:cBhvr additive="base">
                                        <p:cTn id="567" dur="500" fill="hold"/>
                                        <p:tgtEl>
                                          <p:spTgt spid="404"/>
                                        </p:tgtEl>
                                        <p:attrNameLst>
                                          <p:attrName>ppt_x</p:attrName>
                                        </p:attrNameLst>
                                      </p:cBhvr>
                                      <p:tavLst>
                                        <p:tav tm="0">
                                          <p:val>
                                            <p:strVal val="#ppt_x"/>
                                          </p:val>
                                        </p:tav>
                                        <p:tav tm="100000">
                                          <p:val>
                                            <p:strVal val="#ppt_x"/>
                                          </p:val>
                                        </p:tav>
                                      </p:tavLst>
                                    </p:anim>
                                    <p:anim calcmode="lin" valueType="num">
                                      <p:cBhvr additive="base">
                                        <p:cTn id="568" dur="500" fill="hold"/>
                                        <p:tgtEl>
                                          <p:spTgt spid="404"/>
                                        </p:tgtEl>
                                        <p:attrNameLst>
                                          <p:attrName>ppt_y</p:attrName>
                                        </p:attrNameLst>
                                      </p:cBhvr>
                                      <p:tavLst>
                                        <p:tav tm="0">
                                          <p:val>
                                            <p:strVal val="1+#ppt_h/2"/>
                                          </p:val>
                                        </p:tav>
                                        <p:tav tm="100000">
                                          <p:val>
                                            <p:strVal val="#ppt_y"/>
                                          </p:val>
                                        </p:tav>
                                      </p:tavLst>
                                    </p:anim>
                                  </p:childTnLst>
                                </p:cTn>
                              </p:par>
                              <p:par>
                                <p:cTn id="569" presetID="2" presetClass="entr" presetSubtype="4" fill="hold" grpId="0" nodeType="withEffect">
                                  <p:stCondLst>
                                    <p:cond delay="0"/>
                                  </p:stCondLst>
                                  <p:childTnLst>
                                    <p:set>
                                      <p:cBhvr>
                                        <p:cTn id="570" dur="1" fill="hold">
                                          <p:stCondLst>
                                            <p:cond delay="0"/>
                                          </p:stCondLst>
                                        </p:cTn>
                                        <p:tgtEl>
                                          <p:spTgt spid="195"/>
                                        </p:tgtEl>
                                        <p:attrNameLst>
                                          <p:attrName>style.visibility</p:attrName>
                                        </p:attrNameLst>
                                      </p:cBhvr>
                                      <p:to>
                                        <p:strVal val="visible"/>
                                      </p:to>
                                    </p:set>
                                    <p:anim calcmode="lin" valueType="num">
                                      <p:cBhvr additive="base">
                                        <p:cTn id="571" dur="500" fill="hold"/>
                                        <p:tgtEl>
                                          <p:spTgt spid="195"/>
                                        </p:tgtEl>
                                        <p:attrNameLst>
                                          <p:attrName>ppt_x</p:attrName>
                                        </p:attrNameLst>
                                      </p:cBhvr>
                                      <p:tavLst>
                                        <p:tav tm="0">
                                          <p:val>
                                            <p:strVal val="#ppt_x"/>
                                          </p:val>
                                        </p:tav>
                                        <p:tav tm="100000">
                                          <p:val>
                                            <p:strVal val="#ppt_x"/>
                                          </p:val>
                                        </p:tav>
                                      </p:tavLst>
                                    </p:anim>
                                    <p:anim calcmode="lin" valueType="num">
                                      <p:cBhvr additive="base">
                                        <p:cTn id="572" dur="500" fill="hold"/>
                                        <p:tgtEl>
                                          <p:spTgt spid="195"/>
                                        </p:tgtEl>
                                        <p:attrNameLst>
                                          <p:attrName>ppt_y</p:attrName>
                                        </p:attrNameLst>
                                      </p:cBhvr>
                                      <p:tavLst>
                                        <p:tav tm="0">
                                          <p:val>
                                            <p:strVal val="1+#ppt_h/2"/>
                                          </p:val>
                                        </p:tav>
                                        <p:tav tm="100000">
                                          <p:val>
                                            <p:strVal val="#ppt_y"/>
                                          </p:val>
                                        </p:tav>
                                      </p:tavLst>
                                    </p:anim>
                                  </p:childTnLst>
                                </p:cTn>
                              </p:par>
                            </p:childTnLst>
                          </p:cTn>
                        </p:par>
                      </p:childTnLst>
                    </p:cTn>
                  </p:par>
                  <p:par>
                    <p:cTn id="573" fill="hold">
                      <p:stCondLst>
                        <p:cond delay="indefinite"/>
                      </p:stCondLst>
                      <p:childTnLst>
                        <p:par>
                          <p:cTn id="574" fill="hold">
                            <p:stCondLst>
                              <p:cond delay="0"/>
                            </p:stCondLst>
                            <p:childTnLst>
                              <p:par>
                                <p:cTn id="575" presetID="2" presetClass="entr" presetSubtype="4" fill="hold" nodeType="clickEffect">
                                  <p:stCondLst>
                                    <p:cond delay="0"/>
                                  </p:stCondLst>
                                  <p:childTnLst>
                                    <p:set>
                                      <p:cBhvr>
                                        <p:cTn id="576" dur="1" fill="hold">
                                          <p:stCondLst>
                                            <p:cond delay="0"/>
                                          </p:stCondLst>
                                        </p:cTn>
                                        <p:tgtEl>
                                          <p:spTgt spid="230"/>
                                        </p:tgtEl>
                                        <p:attrNameLst>
                                          <p:attrName>style.visibility</p:attrName>
                                        </p:attrNameLst>
                                      </p:cBhvr>
                                      <p:to>
                                        <p:strVal val="visible"/>
                                      </p:to>
                                    </p:set>
                                    <p:anim calcmode="lin" valueType="num">
                                      <p:cBhvr additive="base">
                                        <p:cTn id="577" dur="500" fill="hold"/>
                                        <p:tgtEl>
                                          <p:spTgt spid="230"/>
                                        </p:tgtEl>
                                        <p:attrNameLst>
                                          <p:attrName>ppt_x</p:attrName>
                                        </p:attrNameLst>
                                      </p:cBhvr>
                                      <p:tavLst>
                                        <p:tav tm="0">
                                          <p:val>
                                            <p:strVal val="#ppt_x"/>
                                          </p:val>
                                        </p:tav>
                                        <p:tav tm="100000">
                                          <p:val>
                                            <p:strVal val="#ppt_x"/>
                                          </p:val>
                                        </p:tav>
                                      </p:tavLst>
                                    </p:anim>
                                    <p:anim calcmode="lin" valueType="num">
                                      <p:cBhvr additive="base">
                                        <p:cTn id="578" dur="500" fill="hold"/>
                                        <p:tgtEl>
                                          <p:spTgt spid="230"/>
                                        </p:tgtEl>
                                        <p:attrNameLst>
                                          <p:attrName>ppt_y</p:attrName>
                                        </p:attrNameLst>
                                      </p:cBhvr>
                                      <p:tavLst>
                                        <p:tav tm="0">
                                          <p:val>
                                            <p:strVal val="1+#ppt_h/2"/>
                                          </p:val>
                                        </p:tav>
                                        <p:tav tm="100000">
                                          <p:val>
                                            <p:strVal val="#ppt_y"/>
                                          </p:val>
                                        </p:tav>
                                      </p:tavLst>
                                    </p:anim>
                                  </p:childTnLst>
                                </p:cTn>
                              </p:par>
                            </p:childTnLst>
                          </p:cTn>
                        </p:par>
                      </p:childTnLst>
                    </p:cTn>
                  </p:par>
                  <p:par>
                    <p:cTn id="579" fill="hold">
                      <p:stCondLst>
                        <p:cond delay="indefinite"/>
                      </p:stCondLst>
                      <p:childTnLst>
                        <p:par>
                          <p:cTn id="580" fill="hold">
                            <p:stCondLst>
                              <p:cond delay="0"/>
                            </p:stCondLst>
                            <p:childTnLst>
                              <p:par>
                                <p:cTn id="581" presetID="2" presetClass="entr" presetSubtype="4" fill="hold" grpId="0" nodeType="clickEffect">
                                  <p:stCondLst>
                                    <p:cond delay="0"/>
                                  </p:stCondLst>
                                  <p:childTnLst>
                                    <p:set>
                                      <p:cBhvr>
                                        <p:cTn id="582" dur="1" fill="hold">
                                          <p:stCondLst>
                                            <p:cond delay="0"/>
                                          </p:stCondLst>
                                        </p:cTn>
                                        <p:tgtEl>
                                          <p:spTgt spid="193"/>
                                        </p:tgtEl>
                                        <p:attrNameLst>
                                          <p:attrName>style.visibility</p:attrName>
                                        </p:attrNameLst>
                                      </p:cBhvr>
                                      <p:to>
                                        <p:strVal val="visible"/>
                                      </p:to>
                                    </p:set>
                                    <p:anim calcmode="lin" valueType="num">
                                      <p:cBhvr additive="base">
                                        <p:cTn id="583" dur="500" fill="hold"/>
                                        <p:tgtEl>
                                          <p:spTgt spid="193"/>
                                        </p:tgtEl>
                                        <p:attrNameLst>
                                          <p:attrName>ppt_x</p:attrName>
                                        </p:attrNameLst>
                                      </p:cBhvr>
                                      <p:tavLst>
                                        <p:tav tm="0">
                                          <p:val>
                                            <p:strVal val="#ppt_x"/>
                                          </p:val>
                                        </p:tav>
                                        <p:tav tm="100000">
                                          <p:val>
                                            <p:strVal val="#ppt_x"/>
                                          </p:val>
                                        </p:tav>
                                      </p:tavLst>
                                    </p:anim>
                                    <p:anim calcmode="lin" valueType="num">
                                      <p:cBhvr additive="base">
                                        <p:cTn id="584" dur="500" fill="hold"/>
                                        <p:tgtEl>
                                          <p:spTgt spid="193"/>
                                        </p:tgtEl>
                                        <p:attrNameLst>
                                          <p:attrName>ppt_y</p:attrName>
                                        </p:attrNameLst>
                                      </p:cBhvr>
                                      <p:tavLst>
                                        <p:tav tm="0">
                                          <p:val>
                                            <p:strVal val="1+#ppt_h/2"/>
                                          </p:val>
                                        </p:tav>
                                        <p:tav tm="100000">
                                          <p:val>
                                            <p:strVal val="#ppt_y"/>
                                          </p:val>
                                        </p:tav>
                                      </p:tavLst>
                                    </p:anim>
                                  </p:childTnLst>
                                </p:cTn>
                              </p:par>
                              <p:par>
                                <p:cTn id="585" presetID="2" presetClass="entr" presetSubtype="4" fill="hold" grpId="0" nodeType="withEffect">
                                  <p:stCondLst>
                                    <p:cond delay="0"/>
                                  </p:stCondLst>
                                  <p:childTnLst>
                                    <p:set>
                                      <p:cBhvr>
                                        <p:cTn id="586" dur="1" fill="hold">
                                          <p:stCondLst>
                                            <p:cond delay="0"/>
                                          </p:stCondLst>
                                        </p:cTn>
                                        <p:tgtEl>
                                          <p:spTgt spid="194"/>
                                        </p:tgtEl>
                                        <p:attrNameLst>
                                          <p:attrName>style.visibility</p:attrName>
                                        </p:attrNameLst>
                                      </p:cBhvr>
                                      <p:to>
                                        <p:strVal val="visible"/>
                                      </p:to>
                                    </p:set>
                                    <p:anim calcmode="lin" valueType="num">
                                      <p:cBhvr additive="base">
                                        <p:cTn id="587" dur="500" fill="hold"/>
                                        <p:tgtEl>
                                          <p:spTgt spid="194"/>
                                        </p:tgtEl>
                                        <p:attrNameLst>
                                          <p:attrName>ppt_x</p:attrName>
                                        </p:attrNameLst>
                                      </p:cBhvr>
                                      <p:tavLst>
                                        <p:tav tm="0">
                                          <p:val>
                                            <p:strVal val="#ppt_x"/>
                                          </p:val>
                                        </p:tav>
                                        <p:tav tm="100000">
                                          <p:val>
                                            <p:strVal val="#ppt_x"/>
                                          </p:val>
                                        </p:tav>
                                      </p:tavLst>
                                    </p:anim>
                                    <p:anim calcmode="lin" valueType="num">
                                      <p:cBhvr additive="base">
                                        <p:cTn id="588" dur="500" fill="hold"/>
                                        <p:tgtEl>
                                          <p:spTgt spid="194"/>
                                        </p:tgtEl>
                                        <p:attrNameLst>
                                          <p:attrName>ppt_y</p:attrName>
                                        </p:attrNameLst>
                                      </p:cBhvr>
                                      <p:tavLst>
                                        <p:tav tm="0">
                                          <p:val>
                                            <p:strVal val="1+#ppt_h/2"/>
                                          </p:val>
                                        </p:tav>
                                        <p:tav tm="100000">
                                          <p:val>
                                            <p:strVal val="#ppt_y"/>
                                          </p:val>
                                        </p:tav>
                                      </p:tavLst>
                                    </p:anim>
                                  </p:childTnLst>
                                </p:cTn>
                              </p:par>
                            </p:childTnLst>
                          </p:cTn>
                        </p:par>
                      </p:childTnLst>
                    </p:cTn>
                  </p:par>
                  <p:par>
                    <p:cTn id="589" fill="hold">
                      <p:stCondLst>
                        <p:cond delay="indefinite"/>
                      </p:stCondLst>
                      <p:childTnLst>
                        <p:par>
                          <p:cTn id="590" fill="hold">
                            <p:stCondLst>
                              <p:cond delay="0"/>
                            </p:stCondLst>
                            <p:childTnLst>
                              <p:par>
                                <p:cTn id="591" presetID="22" presetClass="entr" presetSubtype="8" fill="hold" nodeType="clickEffect">
                                  <p:stCondLst>
                                    <p:cond delay="0"/>
                                  </p:stCondLst>
                                  <p:childTnLst>
                                    <p:set>
                                      <p:cBhvr>
                                        <p:cTn id="592" dur="1" fill="hold">
                                          <p:stCondLst>
                                            <p:cond delay="0"/>
                                          </p:stCondLst>
                                        </p:cTn>
                                        <p:tgtEl>
                                          <p:spTgt spid="196"/>
                                        </p:tgtEl>
                                        <p:attrNameLst>
                                          <p:attrName>style.visibility</p:attrName>
                                        </p:attrNameLst>
                                      </p:cBhvr>
                                      <p:to>
                                        <p:strVal val="visible"/>
                                      </p:to>
                                    </p:set>
                                    <p:animEffect transition="in" filter="wipe(left)">
                                      <p:cBhvr>
                                        <p:cTn id="593" dur="500"/>
                                        <p:tgtEl>
                                          <p:spTgt spid="196"/>
                                        </p:tgtEl>
                                      </p:cBhvr>
                                    </p:animEffect>
                                  </p:childTnLst>
                                </p:cTn>
                              </p:par>
                              <p:par>
                                <p:cTn id="594" presetID="22" presetClass="entr" presetSubtype="8" fill="hold" nodeType="withEffect">
                                  <p:stCondLst>
                                    <p:cond delay="0"/>
                                  </p:stCondLst>
                                  <p:childTnLst>
                                    <p:set>
                                      <p:cBhvr>
                                        <p:cTn id="595" dur="1" fill="hold">
                                          <p:stCondLst>
                                            <p:cond delay="0"/>
                                          </p:stCondLst>
                                        </p:cTn>
                                        <p:tgtEl>
                                          <p:spTgt spid="198"/>
                                        </p:tgtEl>
                                        <p:attrNameLst>
                                          <p:attrName>style.visibility</p:attrName>
                                        </p:attrNameLst>
                                      </p:cBhvr>
                                      <p:to>
                                        <p:strVal val="visible"/>
                                      </p:to>
                                    </p:set>
                                    <p:animEffect transition="in" filter="wipe(left)">
                                      <p:cBhvr>
                                        <p:cTn id="596" dur="500"/>
                                        <p:tgtEl>
                                          <p:spTgt spid="198"/>
                                        </p:tgtEl>
                                      </p:cBhvr>
                                    </p:animEffect>
                                  </p:childTnLst>
                                </p:cTn>
                              </p:par>
                            </p:childTnLst>
                          </p:cTn>
                        </p:par>
                      </p:childTnLst>
                    </p:cTn>
                  </p:par>
                  <p:par>
                    <p:cTn id="597" fill="hold">
                      <p:stCondLst>
                        <p:cond delay="indefinite"/>
                      </p:stCondLst>
                      <p:childTnLst>
                        <p:par>
                          <p:cTn id="598" fill="hold">
                            <p:stCondLst>
                              <p:cond delay="0"/>
                            </p:stCondLst>
                            <p:childTnLst>
                              <p:par>
                                <p:cTn id="599" presetID="2" presetClass="entr" presetSubtype="4" fill="hold" grpId="0" nodeType="clickEffect">
                                  <p:stCondLst>
                                    <p:cond delay="0"/>
                                  </p:stCondLst>
                                  <p:childTnLst>
                                    <p:set>
                                      <p:cBhvr>
                                        <p:cTn id="600" dur="1" fill="hold">
                                          <p:stCondLst>
                                            <p:cond delay="0"/>
                                          </p:stCondLst>
                                        </p:cTn>
                                        <p:tgtEl>
                                          <p:spTgt spid="99"/>
                                        </p:tgtEl>
                                        <p:attrNameLst>
                                          <p:attrName>style.visibility</p:attrName>
                                        </p:attrNameLst>
                                      </p:cBhvr>
                                      <p:to>
                                        <p:strVal val="visible"/>
                                      </p:to>
                                    </p:set>
                                    <p:anim calcmode="lin" valueType="num">
                                      <p:cBhvr additive="base">
                                        <p:cTn id="601" dur="500" fill="hold"/>
                                        <p:tgtEl>
                                          <p:spTgt spid="99"/>
                                        </p:tgtEl>
                                        <p:attrNameLst>
                                          <p:attrName>ppt_x</p:attrName>
                                        </p:attrNameLst>
                                      </p:cBhvr>
                                      <p:tavLst>
                                        <p:tav tm="0">
                                          <p:val>
                                            <p:strVal val="#ppt_x"/>
                                          </p:val>
                                        </p:tav>
                                        <p:tav tm="100000">
                                          <p:val>
                                            <p:strVal val="#ppt_x"/>
                                          </p:val>
                                        </p:tav>
                                      </p:tavLst>
                                    </p:anim>
                                    <p:anim calcmode="lin" valueType="num">
                                      <p:cBhvr additive="base">
                                        <p:cTn id="602" dur="500" fill="hold"/>
                                        <p:tgtEl>
                                          <p:spTgt spid="99"/>
                                        </p:tgtEl>
                                        <p:attrNameLst>
                                          <p:attrName>ppt_y</p:attrName>
                                        </p:attrNameLst>
                                      </p:cBhvr>
                                      <p:tavLst>
                                        <p:tav tm="0">
                                          <p:val>
                                            <p:strVal val="1+#ppt_h/2"/>
                                          </p:val>
                                        </p:tav>
                                        <p:tav tm="100000">
                                          <p:val>
                                            <p:strVal val="#ppt_y"/>
                                          </p:val>
                                        </p:tav>
                                      </p:tavLst>
                                    </p:anim>
                                  </p:childTnLst>
                                </p:cTn>
                              </p:par>
                              <p:par>
                                <p:cTn id="603" presetID="2" presetClass="entr" presetSubtype="4" fill="hold" grpId="0" nodeType="withEffect">
                                  <p:stCondLst>
                                    <p:cond delay="0"/>
                                  </p:stCondLst>
                                  <p:childTnLst>
                                    <p:set>
                                      <p:cBhvr>
                                        <p:cTn id="604" dur="1" fill="hold">
                                          <p:stCondLst>
                                            <p:cond delay="0"/>
                                          </p:stCondLst>
                                        </p:cTn>
                                        <p:tgtEl>
                                          <p:spTgt spid="290"/>
                                        </p:tgtEl>
                                        <p:attrNameLst>
                                          <p:attrName>style.visibility</p:attrName>
                                        </p:attrNameLst>
                                      </p:cBhvr>
                                      <p:to>
                                        <p:strVal val="visible"/>
                                      </p:to>
                                    </p:set>
                                    <p:anim calcmode="lin" valueType="num">
                                      <p:cBhvr additive="base">
                                        <p:cTn id="605" dur="500" fill="hold"/>
                                        <p:tgtEl>
                                          <p:spTgt spid="290"/>
                                        </p:tgtEl>
                                        <p:attrNameLst>
                                          <p:attrName>ppt_x</p:attrName>
                                        </p:attrNameLst>
                                      </p:cBhvr>
                                      <p:tavLst>
                                        <p:tav tm="0">
                                          <p:val>
                                            <p:strVal val="#ppt_x"/>
                                          </p:val>
                                        </p:tav>
                                        <p:tav tm="100000">
                                          <p:val>
                                            <p:strVal val="#ppt_x"/>
                                          </p:val>
                                        </p:tav>
                                      </p:tavLst>
                                    </p:anim>
                                    <p:anim calcmode="lin" valueType="num">
                                      <p:cBhvr additive="base">
                                        <p:cTn id="606" dur="500" fill="hold"/>
                                        <p:tgtEl>
                                          <p:spTgt spid="290"/>
                                        </p:tgtEl>
                                        <p:attrNameLst>
                                          <p:attrName>ppt_y</p:attrName>
                                        </p:attrNameLst>
                                      </p:cBhvr>
                                      <p:tavLst>
                                        <p:tav tm="0">
                                          <p:val>
                                            <p:strVal val="1+#ppt_h/2"/>
                                          </p:val>
                                        </p:tav>
                                        <p:tav tm="100000">
                                          <p:val>
                                            <p:strVal val="#ppt_y"/>
                                          </p:val>
                                        </p:tav>
                                      </p:tavLst>
                                    </p:anim>
                                  </p:childTnLst>
                                </p:cTn>
                              </p:par>
                            </p:childTnLst>
                          </p:cTn>
                        </p:par>
                      </p:childTnLst>
                    </p:cTn>
                  </p:par>
                  <p:par>
                    <p:cTn id="607" fill="hold">
                      <p:stCondLst>
                        <p:cond delay="indefinite"/>
                      </p:stCondLst>
                      <p:childTnLst>
                        <p:par>
                          <p:cTn id="608" fill="hold">
                            <p:stCondLst>
                              <p:cond delay="0"/>
                            </p:stCondLst>
                            <p:childTnLst>
                              <p:par>
                                <p:cTn id="609" presetID="22" presetClass="entr" presetSubtype="4" fill="hold" nodeType="clickEffect">
                                  <p:stCondLst>
                                    <p:cond delay="0"/>
                                  </p:stCondLst>
                                  <p:childTnLst>
                                    <p:set>
                                      <p:cBhvr>
                                        <p:cTn id="610" dur="1" fill="hold">
                                          <p:stCondLst>
                                            <p:cond delay="0"/>
                                          </p:stCondLst>
                                        </p:cTn>
                                        <p:tgtEl>
                                          <p:spTgt spid="224"/>
                                        </p:tgtEl>
                                        <p:attrNameLst>
                                          <p:attrName>style.visibility</p:attrName>
                                        </p:attrNameLst>
                                      </p:cBhvr>
                                      <p:to>
                                        <p:strVal val="visible"/>
                                      </p:to>
                                    </p:set>
                                    <p:animEffect transition="in" filter="wipe(down)">
                                      <p:cBhvr>
                                        <p:cTn id="611" dur="500"/>
                                        <p:tgtEl>
                                          <p:spTgt spid="224"/>
                                        </p:tgtEl>
                                      </p:cBhvr>
                                    </p:animEffect>
                                  </p:childTnLst>
                                </p:cTn>
                              </p:par>
                            </p:childTnLst>
                          </p:cTn>
                        </p:par>
                      </p:childTnLst>
                    </p:cTn>
                  </p:par>
                  <p:par>
                    <p:cTn id="612" fill="hold">
                      <p:stCondLst>
                        <p:cond delay="indefinite"/>
                      </p:stCondLst>
                      <p:childTnLst>
                        <p:par>
                          <p:cTn id="613" fill="hold">
                            <p:stCondLst>
                              <p:cond delay="0"/>
                            </p:stCondLst>
                            <p:childTnLst>
                              <p:par>
                                <p:cTn id="614" presetID="2" presetClass="entr" presetSubtype="4" fill="hold" grpId="0" nodeType="clickEffect">
                                  <p:stCondLst>
                                    <p:cond delay="0"/>
                                  </p:stCondLst>
                                  <p:childTnLst>
                                    <p:set>
                                      <p:cBhvr>
                                        <p:cTn id="615" dur="1" fill="hold">
                                          <p:stCondLst>
                                            <p:cond delay="0"/>
                                          </p:stCondLst>
                                        </p:cTn>
                                        <p:tgtEl>
                                          <p:spTgt spid="252"/>
                                        </p:tgtEl>
                                        <p:attrNameLst>
                                          <p:attrName>style.visibility</p:attrName>
                                        </p:attrNameLst>
                                      </p:cBhvr>
                                      <p:to>
                                        <p:strVal val="visible"/>
                                      </p:to>
                                    </p:set>
                                    <p:anim calcmode="lin" valueType="num">
                                      <p:cBhvr additive="base">
                                        <p:cTn id="616" dur="500" fill="hold"/>
                                        <p:tgtEl>
                                          <p:spTgt spid="252"/>
                                        </p:tgtEl>
                                        <p:attrNameLst>
                                          <p:attrName>ppt_x</p:attrName>
                                        </p:attrNameLst>
                                      </p:cBhvr>
                                      <p:tavLst>
                                        <p:tav tm="0">
                                          <p:val>
                                            <p:strVal val="#ppt_x"/>
                                          </p:val>
                                        </p:tav>
                                        <p:tav tm="100000">
                                          <p:val>
                                            <p:strVal val="#ppt_x"/>
                                          </p:val>
                                        </p:tav>
                                      </p:tavLst>
                                    </p:anim>
                                    <p:anim calcmode="lin" valueType="num">
                                      <p:cBhvr additive="base">
                                        <p:cTn id="617" dur="500" fill="hold"/>
                                        <p:tgtEl>
                                          <p:spTgt spid="252"/>
                                        </p:tgtEl>
                                        <p:attrNameLst>
                                          <p:attrName>ppt_y</p:attrName>
                                        </p:attrNameLst>
                                      </p:cBhvr>
                                      <p:tavLst>
                                        <p:tav tm="0">
                                          <p:val>
                                            <p:strVal val="1+#ppt_h/2"/>
                                          </p:val>
                                        </p:tav>
                                        <p:tav tm="100000">
                                          <p:val>
                                            <p:strVal val="#ppt_y"/>
                                          </p:val>
                                        </p:tav>
                                      </p:tavLst>
                                    </p:anim>
                                  </p:childTnLst>
                                </p:cTn>
                              </p:par>
                              <p:par>
                                <p:cTn id="618" presetID="2" presetClass="entr" presetSubtype="4" fill="hold" grpId="0" nodeType="withEffect">
                                  <p:stCondLst>
                                    <p:cond delay="0"/>
                                  </p:stCondLst>
                                  <p:childTnLst>
                                    <p:set>
                                      <p:cBhvr>
                                        <p:cTn id="619" dur="1" fill="hold">
                                          <p:stCondLst>
                                            <p:cond delay="0"/>
                                          </p:stCondLst>
                                        </p:cTn>
                                        <p:tgtEl>
                                          <p:spTgt spid="264"/>
                                        </p:tgtEl>
                                        <p:attrNameLst>
                                          <p:attrName>style.visibility</p:attrName>
                                        </p:attrNameLst>
                                      </p:cBhvr>
                                      <p:to>
                                        <p:strVal val="visible"/>
                                      </p:to>
                                    </p:set>
                                    <p:anim calcmode="lin" valueType="num">
                                      <p:cBhvr additive="base">
                                        <p:cTn id="620" dur="500" fill="hold"/>
                                        <p:tgtEl>
                                          <p:spTgt spid="264"/>
                                        </p:tgtEl>
                                        <p:attrNameLst>
                                          <p:attrName>ppt_x</p:attrName>
                                        </p:attrNameLst>
                                      </p:cBhvr>
                                      <p:tavLst>
                                        <p:tav tm="0">
                                          <p:val>
                                            <p:strVal val="#ppt_x"/>
                                          </p:val>
                                        </p:tav>
                                        <p:tav tm="100000">
                                          <p:val>
                                            <p:strVal val="#ppt_x"/>
                                          </p:val>
                                        </p:tav>
                                      </p:tavLst>
                                    </p:anim>
                                    <p:anim calcmode="lin" valueType="num">
                                      <p:cBhvr additive="base">
                                        <p:cTn id="621" dur="500" fill="hold"/>
                                        <p:tgtEl>
                                          <p:spTgt spid="264"/>
                                        </p:tgtEl>
                                        <p:attrNameLst>
                                          <p:attrName>ppt_y</p:attrName>
                                        </p:attrNameLst>
                                      </p:cBhvr>
                                      <p:tavLst>
                                        <p:tav tm="0">
                                          <p:val>
                                            <p:strVal val="1+#ppt_h/2"/>
                                          </p:val>
                                        </p:tav>
                                        <p:tav tm="100000">
                                          <p:val>
                                            <p:strVal val="#ppt_y"/>
                                          </p:val>
                                        </p:tav>
                                      </p:tavLst>
                                    </p:anim>
                                  </p:childTnLst>
                                </p:cTn>
                              </p:par>
                              <p:par>
                                <p:cTn id="622" presetID="2" presetClass="entr" presetSubtype="4" fill="hold" grpId="0" nodeType="withEffect">
                                  <p:stCondLst>
                                    <p:cond delay="0"/>
                                  </p:stCondLst>
                                  <p:childTnLst>
                                    <p:set>
                                      <p:cBhvr>
                                        <p:cTn id="623" dur="1" fill="hold">
                                          <p:stCondLst>
                                            <p:cond delay="0"/>
                                          </p:stCondLst>
                                        </p:cTn>
                                        <p:tgtEl>
                                          <p:spTgt spid="254"/>
                                        </p:tgtEl>
                                        <p:attrNameLst>
                                          <p:attrName>style.visibility</p:attrName>
                                        </p:attrNameLst>
                                      </p:cBhvr>
                                      <p:to>
                                        <p:strVal val="visible"/>
                                      </p:to>
                                    </p:set>
                                    <p:anim calcmode="lin" valueType="num">
                                      <p:cBhvr additive="base">
                                        <p:cTn id="624" dur="500" fill="hold"/>
                                        <p:tgtEl>
                                          <p:spTgt spid="254"/>
                                        </p:tgtEl>
                                        <p:attrNameLst>
                                          <p:attrName>ppt_x</p:attrName>
                                        </p:attrNameLst>
                                      </p:cBhvr>
                                      <p:tavLst>
                                        <p:tav tm="0">
                                          <p:val>
                                            <p:strVal val="#ppt_x"/>
                                          </p:val>
                                        </p:tav>
                                        <p:tav tm="100000">
                                          <p:val>
                                            <p:strVal val="#ppt_x"/>
                                          </p:val>
                                        </p:tav>
                                      </p:tavLst>
                                    </p:anim>
                                    <p:anim calcmode="lin" valueType="num">
                                      <p:cBhvr additive="base">
                                        <p:cTn id="625" dur="500" fill="hold"/>
                                        <p:tgtEl>
                                          <p:spTgt spid="254"/>
                                        </p:tgtEl>
                                        <p:attrNameLst>
                                          <p:attrName>ppt_y</p:attrName>
                                        </p:attrNameLst>
                                      </p:cBhvr>
                                      <p:tavLst>
                                        <p:tav tm="0">
                                          <p:val>
                                            <p:strVal val="1+#ppt_h/2"/>
                                          </p:val>
                                        </p:tav>
                                        <p:tav tm="100000">
                                          <p:val>
                                            <p:strVal val="#ppt_y"/>
                                          </p:val>
                                        </p:tav>
                                      </p:tavLst>
                                    </p:anim>
                                  </p:childTnLst>
                                </p:cTn>
                              </p:par>
                              <p:par>
                                <p:cTn id="626" presetID="2" presetClass="entr" presetSubtype="4" fill="hold" grpId="0" nodeType="withEffect">
                                  <p:stCondLst>
                                    <p:cond delay="0"/>
                                  </p:stCondLst>
                                  <p:childTnLst>
                                    <p:set>
                                      <p:cBhvr>
                                        <p:cTn id="627" dur="1" fill="hold">
                                          <p:stCondLst>
                                            <p:cond delay="0"/>
                                          </p:stCondLst>
                                        </p:cTn>
                                        <p:tgtEl>
                                          <p:spTgt spid="260"/>
                                        </p:tgtEl>
                                        <p:attrNameLst>
                                          <p:attrName>style.visibility</p:attrName>
                                        </p:attrNameLst>
                                      </p:cBhvr>
                                      <p:to>
                                        <p:strVal val="visible"/>
                                      </p:to>
                                    </p:set>
                                    <p:anim calcmode="lin" valueType="num">
                                      <p:cBhvr additive="base">
                                        <p:cTn id="628" dur="500" fill="hold"/>
                                        <p:tgtEl>
                                          <p:spTgt spid="260"/>
                                        </p:tgtEl>
                                        <p:attrNameLst>
                                          <p:attrName>ppt_x</p:attrName>
                                        </p:attrNameLst>
                                      </p:cBhvr>
                                      <p:tavLst>
                                        <p:tav tm="0">
                                          <p:val>
                                            <p:strVal val="#ppt_x"/>
                                          </p:val>
                                        </p:tav>
                                        <p:tav tm="100000">
                                          <p:val>
                                            <p:strVal val="#ppt_x"/>
                                          </p:val>
                                        </p:tav>
                                      </p:tavLst>
                                    </p:anim>
                                    <p:anim calcmode="lin" valueType="num">
                                      <p:cBhvr additive="base">
                                        <p:cTn id="629" dur="500" fill="hold"/>
                                        <p:tgtEl>
                                          <p:spTgt spid="260"/>
                                        </p:tgtEl>
                                        <p:attrNameLst>
                                          <p:attrName>ppt_y</p:attrName>
                                        </p:attrNameLst>
                                      </p:cBhvr>
                                      <p:tavLst>
                                        <p:tav tm="0">
                                          <p:val>
                                            <p:strVal val="1+#ppt_h/2"/>
                                          </p:val>
                                        </p:tav>
                                        <p:tav tm="100000">
                                          <p:val>
                                            <p:strVal val="#ppt_y"/>
                                          </p:val>
                                        </p:tav>
                                      </p:tavLst>
                                    </p:anim>
                                  </p:childTnLst>
                                </p:cTn>
                              </p:par>
                            </p:childTnLst>
                          </p:cTn>
                        </p:par>
                      </p:childTnLst>
                    </p:cTn>
                  </p:par>
                  <p:par>
                    <p:cTn id="630" fill="hold">
                      <p:stCondLst>
                        <p:cond delay="indefinite"/>
                      </p:stCondLst>
                      <p:childTnLst>
                        <p:par>
                          <p:cTn id="631" fill="hold">
                            <p:stCondLst>
                              <p:cond delay="0"/>
                            </p:stCondLst>
                            <p:childTnLst>
                              <p:par>
                                <p:cTn id="632" presetID="2" presetClass="entr" presetSubtype="4" fill="hold" grpId="0" nodeType="clickEffect">
                                  <p:stCondLst>
                                    <p:cond delay="0"/>
                                  </p:stCondLst>
                                  <p:childTnLst>
                                    <p:set>
                                      <p:cBhvr>
                                        <p:cTn id="633" dur="1" fill="hold">
                                          <p:stCondLst>
                                            <p:cond delay="0"/>
                                          </p:stCondLst>
                                        </p:cTn>
                                        <p:tgtEl>
                                          <p:spTgt spid="451"/>
                                        </p:tgtEl>
                                        <p:attrNameLst>
                                          <p:attrName>style.visibility</p:attrName>
                                        </p:attrNameLst>
                                      </p:cBhvr>
                                      <p:to>
                                        <p:strVal val="visible"/>
                                      </p:to>
                                    </p:set>
                                    <p:anim calcmode="lin" valueType="num">
                                      <p:cBhvr additive="base">
                                        <p:cTn id="634" dur="500" fill="hold"/>
                                        <p:tgtEl>
                                          <p:spTgt spid="451"/>
                                        </p:tgtEl>
                                        <p:attrNameLst>
                                          <p:attrName>ppt_x</p:attrName>
                                        </p:attrNameLst>
                                      </p:cBhvr>
                                      <p:tavLst>
                                        <p:tav tm="0">
                                          <p:val>
                                            <p:strVal val="#ppt_x"/>
                                          </p:val>
                                        </p:tav>
                                        <p:tav tm="100000">
                                          <p:val>
                                            <p:strVal val="#ppt_x"/>
                                          </p:val>
                                        </p:tav>
                                      </p:tavLst>
                                    </p:anim>
                                    <p:anim calcmode="lin" valueType="num">
                                      <p:cBhvr additive="base">
                                        <p:cTn id="635" dur="500" fill="hold"/>
                                        <p:tgtEl>
                                          <p:spTgt spid="451"/>
                                        </p:tgtEl>
                                        <p:attrNameLst>
                                          <p:attrName>ppt_y</p:attrName>
                                        </p:attrNameLst>
                                      </p:cBhvr>
                                      <p:tavLst>
                                        <p:tav tm="0">
                                          <p:val>
                                            <p:strVal val="1+#ppt_h/2"/>
                                          </p:val>
                                        </p:tav>
                                        <p:tav tm="100000">
                                          <p:val>
                                            <p:strVal val="#ppt_y"/>
                                          </p:val>
                                        </p:tav>
                                      </p:tavLst>
                                    </p:anim>
                                  </p:childTnLst>
                                </p:cTn>
                              </p:par>
                              <p:par>
                                <p:cTn id="636" presetID="2" presetClass="entr" presetSubtype="4" fill="hold" grpId="0" nodeType="withEffect">
                                  <p:stCondLst>
                                    <p:cond delay="0"/>
                                  </p:stCondLst>
                                  <p:childTnLst>
                                    <p:set>
                                      <p:cBhvr>
                                        <p:cTn id="637" dur="1" fill="hold">
                                          <p:stCondLst>
                                            <p:cond delay="0"/>
                                          </p:stCondLst>
                                        </p:cTn>
                                        <p:tgtEl>
                                          <p:spTgt spid="309"/>
                                        </p:tgtEl>
                                        <p:attrNameLst>
                                          <p:attrName>style.visibility</p:attrName>
                                        </p:attrNameLst>
                                      </p:cBhvr>
                                      <p:to>
                                        <p:strVal val="visible"/>
                                      </p:to>
                                    </p:set>
                                    <p:anim calcmode="lin" valueType="num">
                                      <p:cBhvr additive="base">
                                        <p:cTn id="638" dur="500" fill="hold"/>
                                        <p:tgtEl>
                                          <p:spTgt spid="309"/>
                                        </p:tgtEl>
                                        <p:attrNameLst>
                                          <p:attrName>ppt_x</p:attrName>
                                        </p:attrNameLst>
                                      </p:cBhvr>
                                      <p:tavLst>
                                        <p:tav tm="0">
                                          <p:val>
                                            <p:strVal val="#ppt_x"/>
                                          </p:val>
                                        </p:tav>
                                        <p:tav tm="100000">
                                          <p:val>
                                            <p:strVal val="#ppt_x"/>
                                          </p:val>
                                        </p:tav>
                                      </p:tavLst>
                                    </p:anim>
                                    <p:anim calcmode="lin" valueType="num">
                                      <p:cBhvr additive="base">
                                        <p:cTn id="639" dur="500" fill="hold"/>
                                        <p:tgtEl>
                                          <p:spTgt spid="309"/>
                                        </p:tgtEl>
                                        <p:attrNameLst>
                                          <p:attrName>ppt_y</p:attrName>
                                        </p:attrNameLst>
                                      </p:cBhvr>
                                      <p:tavLst>
                                        <p:tav tm="0">
                                          <p:val>
                                            <p:strVal val="1+#ppt_h/2"/>
                                          </p:val>
                                        </p:tav>
                                        <p:tav tm="100000">
                                          <p:val>
                                            <p:strVal val="#ppt_y"/>
                                          </p:val>
                                        </p:tav>
                                      </p:tavLst>
                                    </p:anim>
                                  </p:childTnLst>
                                </p:cTn>
                              </p:par>
                            </p:childTnLst>
                          </p:cTn>
                        </p:par>
                      </p:childTnLst>
                    </p:cTn>
                  </p:par>
                  <p:par>
                    <p:cTn id="640" fill="hold">
                      <p:stCondLst>
                        <p:cond delay="indefinite"/>
                      </p:stCondLst>
                      <p:childTnLst>
                        <p:par>
                          <p:cTn id="641" fill="hold">
                            <p:stCondLst>
                              <p:cond delay="0"/>
                            </p:stCondLst>
                            <p:childTnLst>
                              <p:par>
                                <p:cTn id="642" presetID="22" presetClass="entr" presetSubtype="4" fill="hold" nodeType="clickEffect">
                                  <p:stCondLst>
                                    <p:cond delay="0"/>
                                  </p:stCondLst>
                                  <p:childTnLst>
                                    <p:set>
                                      <p:cBhvr>
                                        <p:cTn id="643" dur="1" fill="hold">
                                          <p:stCondLst>
                                            <p:cond delay="0"/>
                                          </p:stCondLst>
                                        </p:cTn>
                                        <p:tgtEl>
                                          <p:spTgt spid="217"/>
                                        </p:tgtEl>
                                        <p:attrNameLst>
                                          <p:attrName>style.visibility</p:attrName>
                                        </p:attrNameLst>
                                      </p:cBhvr>
                                      <p:to>
                                        <p:strVal val="visible"/>
                                      </p:to>
                                    </p:set>
                                    <p:animEffect transition="in" filter="wipe(down)">
                                      <p:cBhvr>
                                        <p:cTn id="644" dur="500"/>
                                        <p:tgtEl>
                                          <p:spTgt spid="217"/>
                                        </p:tgtEl>
                                      </p:cBhvr>
                                    </p:animEffect>
                                  </p:childTnLst>
                                </p:cTn>
                              </p:par>
                            </p:childTnLst>
                          </p:cTn>
                        </p:par>
                      </p:childTnLst>
                    </p:cTn>
                  </p:par>
                  <p:par>
                    <p:cTn id="645" fill="hold">
                      <p:stCondLst>
                        <p:cond delay="indefinite"/>
                      </p:stCondLst>
                      <p:childTnLst>
                        <p:par>
                          <p:cTn id="646" fill="hold">
                            <p:stCondLst>
                              <p:cond delay="0"/>
                            </p:stCondLst>
                            <p:childTnLst>
                              <p:par>
                                <p:cTn id="647" presetID="2" presetClass="entr" presetSubtype="4" fill="hold" grpId="0" nodeType="clickEffect">
                                  <p:stCondLst>
                                    <p:cond delay="0"/>
                                  </p:stCondLst>
                                  <p:childTnLst>
                                    <p:set>
                                      <p:cBhvr>
                                        <p:cTn id="648" dur="1" fill="hold">
                                          <p:stCondLst>
                                            <p:cond delay="0"/>
                                          </p:stCondLst>
                                        </p:cTn>
                                        <p:tgtEl>
                                          <p:spTgt spid="246"/>
                                        </p:tgtEl>
                                        <p:attrNameLst>
                                          <p:attrName>style.visibility</p:attrName>
                                        </p:attrNameLst>
                                      </p:cBhvr>
                                      <p:to>
                                        <p:strVal val="visible"/>
                                      </p:to>
                                    </p:set>
                                    <p:anim calcmode="lin" valueType="num">
                                      <p:cBhvr additive="base">
                                        <p:cTn id="649" dur="500" fill="hold"/>
                                        <p:tgtEl>
                                          <p:spTgt spid="246"/>
                                        </p:tgtEl>
                                        <p:attrNameLst>
                                          <p:attrName>ppt_x</p:attrName>
                                        </p:attrNameLst>
                                      </p:cBhvr>
                                      <p:tavLst>
                                        <p:tav tm="0">
                                          <p:val>
                                            <p:strVal val="#ppt_x"/>
                                          </p:val>
                                        </p:tav>
                                        <p:tav tm="100000">
                                          <p:val>
                                            <p:strVal val="#ppt_x"/>
                                          </p:val>
                                        </p:tav>
                                      </p:tavLst>
                                    </p:anim>
                                    <p:anim calcmode="lin" valueType="num">
                                      <p:cBhvr additive="base">
                                        <p:cTn id="650" dur="500" fill="hold"/>
                                        <p:tgtEl>
                                          <p:spTgt spid="246"/>
                                        </p:tgtEl>
                                        <p:attrNameLst>
                                          <p:attrName>ppt_y</p:attrName>
                                        </p:attrNameLst>
                                      </p:cBhvr>
                                      <p:tavLst>
                                        <p:tav tm="0">
                                          <p:val>
                                            <p:strVal val="1+#ppt_h/2"/>
                                          </p:val>
                                        </p:tav>
                                        <p:tav tm="100000">
                                          <p:val>
                                            <p:strVal val="#ppt_y"/>
                                          </p:val>
                                        </p:tav>
                                      </p:tavLst>
                                    </p:anim>
                                  </p:childTnLst>
                                </p:cTn>
                              </p:par>
                              <p:par>
                                <p:cTn id="651" presetID="2" presetClass="entr" presetSubtype="4" fill="hold" grpId="0" nodeType="withEffect">
                                  <p:stCondLst>
                                    <p:cond delay="0"/>
                                  </p:stCondLst>
                                  <p:childTnLst>
                                    <p:set>
                                      <p:cBhvr>
                                        <p:cTn id="652" dur="1" fill="hold">
                                          <p:stCondLst>
                                            <p:cond delay="0"/>
                                          </p:stCondLst>
                                        </p:cTn>
                                        <p:tgtEl>
                                          <p:spTgt spid="266"/>
                                        </p:tgtEl>
                                        <p:attrNameLst>
                                          <p:attrName>style.visibility</p:attrName>
                                        </p:attrNameLst>
                                      </p:cBhvr>
                                      <p:to>
                                        <p:strVal val="visible"/>
                                      </p:to>
                                    </p:set>
                                    <p:anim calcmode="lin" valueType="num">
                                      <p:cBhvr additive="base">
                                        <p:cTn id="653" dur="500" fill="hold"/>
                                        <p:tgtEl>
                                          <p:spTgt spid="266"/>
                                        </p:tgtEl>
                                        <p:attrNameLst>
                                          <p:attrName>ppt_x</p:attrName>
                                        </p:attrNameLst>
                                      </p:cBhvr>
                                      <p:tavLst>
                                        <p:tav tm="0">
                                          <p:val>
                                            <p:strVal val="#ppt_x"/>
                                          </p:val>
                                        </p:tav>
                                        <p:tav tm="100000">
                                          <p:val>
                                            <p:strVal val="#ppt_x"/>
                                          </p:val>
                                        </p:tav>
                                      </p:tavLst>
                                    </p:anim>
                                    <p:anim calcmode="lin" valueType="num">
                                      <p:cBhvr additive="base">
                                        <p:cTn id="654" dur="500" fill="hold"/>
                                        <p:tgtEl>
                                          <p:spTgt spid="266"/>
                                        </p:tgtEl>
                                        <p:attrNameLst>
                                          <p:attrName>ppt_y</p:attrName>
                                        </p:attrNameLst>
                                      </p:cBhvr>
                                      <p:tavLst>
                                        <p:tav tm="0">
                                          <p:val>
                                            <p:strVal val="1+#ppt_h/2"/>
                                          </p:val>
                                        </p:tav>
                                        <p:tav tm="100000">
                                          <p:val>
                                            <p:strVal val="#ppt_y"/>
                                          </p:val>
                                        </p:tav>
                                      </p:tavLst>
                                    </p:anim>
                                  </p:childTnLst>
                                </p:cTn>
                              </p:par>
                              <p:par>
                                <p:cTn id="655" presetID="2" presetClass="entr" presetSubtype="4" fill="hold" grpId="0" nodeType="withEffect">
                                  <p:stCondLst>
                                    <p:cond delay="0"/>
                                  </p:stCondLst>
                                  <p:childTnLst>
                                    <p:set>
                                      <p:cBhvr>
                                        <p:cTn id="656" dur="1" fill="hold">
                                          <p:stCondLst>
                                            <p:cond delay="0"/>
                                          </p:stCondLst>
                                        </p:cTn>
                                        <p:tgtEl>
                                          <p:spTgt spid="247"/>
                                        </p:tgtEl>
                                        <p:attrNameLst>
                                          <p:attrName>style.visibility</p:attrName>
                                        </p:attrNameLst>
                                      </p:cBhvr>
                                      <p:to>
                                        <p:strVal val="visible"/>
                                      </p:to>
                                    </p:set>
                                    <p:anim calcmode="lin" valueType="num">
                                      <p:cBhvr additive="base">
                                        <p:cTn id="657" dur="500" fill="hold"/>
                                        <p:tgtEl>
                                          <p:spTgt spid="247"/>
                                        </p:tgtEl>
                                        <p:attrNameLst>
                                          <p:attrName>ppt_x</p:attrName>
                                        </p:attrNameLst>
                                      </p:cBhvr>
                                      <p:tavLst>
                                        <p:tav tm="0">
                                          <p:val>
                                            <p:strVal val="#ppt_x"/>
                                          </p:val>
                                        </p:tav>
                                        <p:tav tm="100000">
                                          <p:val>
                                            <p:strVal val="#ppt_x"/>
                                          </p:val>
                                        </p:tav>
                                      </p:tavLst>
                                    </p:anim>
                                    <p:anim calcmode="lin" valueType="num">
                                      <p:cBhvr additive="base">
                                        <p:cTn id="658" dur="500" fill="hold"/>
                                        <p:tgtEl>
                                          <p:spTgt spid="247"/>
                                        </p:tgtEl>
                                        <p:attrNameLst>
                                          <p:attrName>ppt_y</p:attrName>
                                        </p:attrNameLst>
                                      </p:cBhvr>
                                      <p:tavLst>
                                        <p:tav tm="0">
                                          <p:val>
                                            <p:strVal val="1+#ppt_h/2"/>
                                          </p:val>
                                        </p:tav>
                                        <p:tav tm="100000">
                                          <p:val>
                                            <p:strVal val="#ppt_y"/>
                                          </p:val>
                                        </p:tav>
                                      </p:tavLst>
                                    </p:anim>
                                  </p:childTnLst>
                                </p:cTn>
                              </p:par>
                              <p:par>
                                <p:cTn id="659" presetID="2" presetClass="entr" presetSubtype="4" fill="hold" grpId="0" nodeType="withEffect">
                                  <p:stCondLst>
                                    <p:cond delay="0"/>
                                  </p:stCondLst>
                                  <p:childTnLst>
                                    <p:set>
                                      <p:cBhvr>
                                        <p:cTn id="660" dur="1" fill="hold">
                                          <p:stCondLst>
                                            <p:cond delay="0"/>
                                          </p:stCondLst>
                                        </p:cTn>
                                        <p:tgtEl>
                                          <p:spTgt spid="265"/>
                                        </p:tgtEl>
                                        <p:attrNameLst>
                                          <p:attrName>style.visibility</p:attrName>
                                        </p:attrNameLst>
                                      </p:cBhvr>
                                      <p:to>
                                        <p:strVal val="visible"/>
                                      </p:to>
                                    </p:set>
                                    <p:anim calcmode="lin" valueType="num">
                                      <p:cBhvr additive="base">
                                        <p:cTn id="661" dur="500" fill="hold"/>
                                        <p:tgtEl>
                                          <p:spTgt spid="265"/>
                                        </p:tgtEl>
                                        <p:attrNameLst>
                                          <p:attrName>ppt_x</p:attrName>
                                        </p:attrNameLst>
                                      </p:cBhvr>
                                      <p:tavLst>
                                        <p:tav tm="0">
                                          <p:val>
                                            <p:strVal val="#ppt_x"/>
                                          </p:val>
                                        </p:tav>
                                        <p:tav tm="100000">
                                          <p:val>
                                            <p:strVal val="#ppt_x"/>
                                          </p:val>
                                        </p:tav>
                                      </p:tavLst>
                                    </p:anim>
                                    <p:anim calcmode="lin" valueType="num">
                                      <p:cBhvr additive="base">
                                        <p:cTn id="662" dur="500" fill="hold"/>
                                        <p:tgtEl>
                                          <p:spTgt spid="265"/>
                                        </p:tgtEl>
                                        <p:attrNameLst>
                                          <p:attrName>ppt_y</p:attrName>
                                        </p:attrNameLst>
                                      </p:cBhvr>
                                      <p:tavLst>
                                        <p:tav tm="0">
                                          <p:val>
                                            <p:strVal val="1+#ppt_h/2"/>
                                          </p:val>
                                        </p:tav>
                                        <p:tav tm="100000">
                                          <p:val>
                                            <p:strVal val="#ppt_y"/>
                                          </p:val>
                                        </p:tav>
                                      </p:tavLst>
                                    </p:anim>
                                  </p:childTnLst>
                                </p:cTn>
                              </p:par>
                            </p:childTnLst>
                          </p:cTn>
                        </p:par>
                      </p:childTnLst>
                    </p:cTn>
                  </p:par>
                  <p:par>
                    <p:cTn id="663" fill="hold">
                      <p:stCondLst>
                        <p:cond delay="indefinite"/>
                      </p:stCondLst>
                      <p:childTnLst>
                        <p:par>
                          <p:cTn id="664" fill="hold">
                            <p:stCondLst>
                              <p:cond delay="0"/>
                            </p:stCondLst>
                            <p:childTnLst>
                              <p:par>
                                <p:cTn id="665" presetID="2" presetClass="entr" presetSubtype="4" fill="hold" grpId="0" nodeType="clickEffect">
                                  <p:stCondLst>
                                    <p:cond delay="0"/>
                                  </p:stCondLst>
                                  <p:childTnLst>
                                    <p:set>
                                      <p:cBhvr>
                                        <p:cTn id="666" dur="1" fill="hold">
                                          <p:stCondLst>
                                            <p:cond delay="0"/>
                                          </p:stCondLst>
                                        </p:cTn>
                                        <p:tgtEl>
                                          <p:spTgt spid="296"/>
                                        </p:tgtEl>
                                        <p:attrNameLst>
                                          <p:attrName>style.visibility</p:attrName>
                                        </p:attrNameLst>
                                      </p:cBhvr>
                                      <p:to>
                                        <p:strVal val="visible"/>
                                      </p:to>
                                    </p:set>
                                    <p:anim calcmode="lin" valueType="num">
                                      <p:cBhvr additive="base">
                                        <p:cTn id="667" dur="500" fill="hold"/>
                                        <p:tgtEl>
                                          <p:spTgt spid="296"/>
                                        </p:tgtEl>
                                        <p:attrNameLst>
                                          <p:attrName>ppt_x</p:attrName>
                                        </p:attrNameLst>
                                      </p:cBhvr>
                                      <p:tavLst>
                                        <p:tav tm="0">
                                          <p:val>
                                            <p:strVal val="#ppt_x"/>
                                          </p:val>
                                        </p:tav>
                                        <p:tav tm="100000">
                                          <p:val>
                                            <p:strVal val="#ppt_x"/>
                                          </p:val>
                                        </p:tav>
                                      </p:tavLst>
                                    </p:anim>
                                    <p:anim calcmode="lin" valueType="num">
                                      <p:cBhvr additive="base">
                                        <p:cTn id="668" dur="500" fill="hold"/>
                                        <p:tgtEl>
                                          <p:spTgt spid="296"/>
                                        </p:tgtEl>
                                        <p:attrNameLst>
                                          <p:attrName>ppt_y</p:attrName>
                                        </p:attrNameLst>
                                      </p:cBhvr>
                                      <p:tavLst>
                                        <p:tav tm="0">
                                          <p:val>
                                            <p:strVal val="1+#ppt_h/2"/>
                                          </p:val>
                                        </p:tav>
                                        <p:tav tm="100000">
                                          <p:val>
                                            <p:strVal val="#ppt_y"/>
                                          </p:val>
                                        </p:tav>
                                      </p:tavLst>
                                    </p:anim>
                                  </p:childTnLst>
                                </p:cTn>
                              </p:par>
                            </p:childTnLst>
                          </p:cTn>
                        </p:par>
                      </p:childTnLst>
                    </p:cTn>
                  </p:par>
                  <p:par>
                    <p:cTn id="669" fill="hold">
                      <p:stCondLst>
                        <p:cond delay="indefinite"/>
                      </p:stCondLst>
                      <p:childTnLst>
                        <p:par>
                          <p:cTn id="670" fill="hold">
                            <p:stCondLst>
                              <p:cond delay="0"/>
                            </p:stCondLst>
                            <p:childTnLst>
                              <p:par>
                                <p:cTn id="671" presetID="22" presetClass="entr" presetSubtype="4" fill="hold" nodeType="clickEffect">
                                  <p:stCondLst>
                                    <p:cond delay="0"/>
                                  </p:stCondLst>
                                  <p:childTnLst>
                                    <p:set>
                                      <p:cBhvr>
                                        <p:cTn id="672" dur="1" fill="hold">
                                          <p:stCondLst>
                                            <p:cond delay="0"/>
                                          </p:stCondLst>
                                        </p:cTn>
                                        <p:tgtEl>
                                          <p:spTgt spid="399"/>
                                        </p:tgtEl>
                                        <p:attrNameLst>
                                          <p:attrName>style.visibility</p:attrName>
                                        </p:attrNameLst>
                                      </p:cBhvr>
                                      <p:to>
                                        <p:strVal val="visible"/>
                                      </p:to>
                                    </p:set>
                                    <p:animEffect transition="in" filter="wipe(down)">
                                      <p:cBhvr>
                                        <p:cTn id="673" dur="500"/>
                                        <p:tgtEl>
                                          <p:spTgt spid="399"/>
                                        </p:tgtEl>
                                      </p:cBhvr>
                                    </p:animEffect>
                                  </p:childTnLst>
                                </p:cTn>
                              </p:par>
                              <p:par>
                                <p:cTn id="674" presetID="22" presetClass="entr" presetSubtype="4" fill="hold" nodeType="withEffect">
                                  <p:stCondLst>
                                    <p:cond delay="0"/>
                                  </p:stCondLst>
                                  <p:childTnLst>
                                    <p:set>
                                      <p:cBhvr>
                                        <p:cTn id="675" dur="1" fill="hold">
                                          <p:stCondLst>
                                            <p:cond delay="0"/>
                                          </p:stCondLst>
                                        </p:cTn>
                                        <p:tgtEl>
                                          <p:spTgt spid="415"/>
                                        </p:tgtEl>
                                        <p:attrNameLst>
                                          <p:attrName>style.visibility</p:attrName>
                                        </p:attrNameLst>
                                      </p:cBhvr>
                                      <p:to>
                                        <p:strVal val="visible"/>
                                      </p:to>
                                    </p:set>
                                    <p:animEffect transition="in" filter="wipe(down)">
                                      <p:cBhvr>
                                        <p:cTn id="676" dur="500"/>
                                        <p:tgtEl>
                                          <p:spTgt spid="415"/>
                                        </p:tgtEl>
                                      </p:cBhvr>
                                    </p:animEffect>
                                  </p:childTnLst>
                                </p:cTn>
                              </p:par>
                              <p:par>
                                <p:cTn id="677" presetID="2" presetClass="entr" presetSubtype="4" fill="hold" grpId="0" nodeType="withEffect">
                                  <p:stCondLst>
                                    <p:cond delay="0"/>
                                  </p:stCondLst>
                                  <p:childTnLst>
                                    <p:set>
                                      <p:cBhvr>
                                        <p:cTn id="678" dur="1" fill="hold">
                                          <p:stCondLst>
                                            <p:cond delay="0"/>
                                          </p:stCondLst>
                                        </p:cTn>
                                        <p:tgtEl>
                                          <p:spTgt spid="434"/>
                                        </p:tgtEl>
                                        <p:attrNameLst>
                                          <p:attrName>style.visibility</p:attrName>
                                        </p:attrNameLst>
                                      </p:cBhvr>
                                      <p:to>
                                        <p:strVal val="visible"/>
                                      </p:to>
                                    </p:set>
                                    <p:anim calcmode="lin" valueType="num">
                                      <p:cBhvr additive="base">
                                        <p:cTn id="679" dur="500" fill="hold"/>
                                        <p:tgtEl>
                                          <p:spTgt spid="434"/>
                                        </p:tgtEl>
                                        <p:attrNameLst>
                                          <p:attrName>ppt_x</p:attrName>
                                        </p:attrNameLst>
                                      </p:cBhvr>
                                      <p:tavLst>
                                        <p:tav tm="0">
                                          <p:val>
                                            <p:strVal val="#ppt_x"/>
                                          </p:val>
                                        </p:tav>
                                        <p:tav tm="100000">
                                          <p:val>
                                            <p:strVal val="#ppt_x"/>
                                          </p:val>
                                        </p:tav>
                                      </p:tavLst>
                                    </p:anim>
                                    <p:anim calcmode="lin" valueType="num">
                                      <p:cBhvr additive="base">
                                        <p:cTn id="680" dur="500" fill="hold"/>
                                        <p:tgtEl>
                                          <p:spTgt spid="434"/>
                                        </p:tgtEl>
                                        <p:attrNameLst>
                                          <p:attrName>ppt_y</p:attrName>
                                        </p:attrNameLst>
                                      </p:cBhvr>
                                      <p:tavLst>
                                        <p:tav tm="0">
                                          <p:val>
                                            <p:strVal val="1+#ppt_h/2"/>
                                          </p:val>
                                        </p:tav>
                                        <p:tav tm="100000">
                                          <p:val>
                                            <p:strVal val="#ppt_y"/>
                                          </p:val>
                                        </p:tav>
                                      </p:tavLst>
                                    </p:anim>
                                  </p:childTnLst>
                                </p:cTn>
                              </p:par>
                              <p:par>
                                <p:cTn id="681" presetID="2" presetClass="entr" presetSubtype="4" fill="hold" grpId="0" nodeType="withEffect">
                                  <p:stCondLst>
                                    <p:cond delay="0"/>
                                  </p:stCondLst>
                                  <p:childTnLst>
                                    <p:set>
                                      <p:cBhvr>
                                        <p:cTn id="682" dur="1" fill="hold">
                                          <p:stCondLst>
                                            <p:cond delay="0"/>
                                          </p:stCondLst>
                                        </p:cTn>
                                        <p:tgtEl>
                                          <p:spTgt spid="427"/>
                                        </p:tgtEl>
                                        <p:attrNameLst>
                                          <p:attrName>style.visibility</p:attrName>
                                        </p:attrNameLst>
                                      </p:cBhvr>
                                      <p:to>
                                        <p:strVal val="visible"/>
                                      </p:to>
                                    </p:set>
                                    <p:anim calcmode="lin" valueType="num">
                                      <p:cBhvr additive="base">
                                        <p:cTn id="683" dur="500" fill="hold"/>
                                        <p:tgtEl>
                                          <p:spTgt spid="427"/>
                                        </p:tgtEl>
                                        <p:attrNameLst>
                                          <p:attrName>ppt_x</p:attrName>
                                        </p:attrNameLst>
                                      </p:cBhvr>
                                      <p:tavLst>
                                        <p:tav tm="0">
                                          <p:val>
                                            <p:strVal val="#ppt_x"/>
                                          </p:val>
                                        </p:tav>
                                        <p:tav tm="100000">
                                          <p:val>
                                            <p:strVal val="#ppt_x"/>
                                          </p:val>
                                        </p:tav>
                                      </p:tavLst>
                                    </p:anim>
                                    <p:anim calcmode="lin" valueType="num">
                                      <p:cBhvr additive="base">
                                        <p:cTn id="684" dur="500" fill="hold"/>
                                        <p:tgtEl>
                                          <p:spTgt spid="427"/>
                                        </p:tgtEl>
                                        <p:attrNameLst>
                                          <p:attrName>ppt_y</p:attrName>
                                        </p:attrNameLst>
                                      </p:cBhvr>
                                      <p:tavLst>
                                        <p:tav tm="0">
                                          <p:val>
                                            <p:strVal val="1+#ppt_h/2"/>
                                          </p:val>
                                        </p:tav>
                                        <p:tav tm="100000">
                                          <p:val>
                                            <p:strVal val="#ppt_y"/>
                                          </p:val>
                                        </p:tav>
                                      </p:tavLst>
                                    </p:anim>
                                  </p:childTnLst>
                                </p:cTn>
                              </p:par>
                            </p:childTnLst>
                          </p:cTn>
                        </p:par>
                      </p:childTnLst>
                    </p:cTn>
                  </p:par>
                  <p:par>
                    <p:cTn id="685" fill="hold">
                      <p:stCondLst>
                        <p:cond delay="indefinite"/>
                      </p:stCondLst>
                      <p:childTnLst>
                        <p:par>
                          <p:cTn id="686" fill="hold">
                            <p:stCondLst>
                              <p:cond delay="0"/>
                            </p:stCondLst>
                            <p:childTnLst>
                              <p:par>
                                <p:cTn id="687" presetID="2" presetClass="entr" presetSubtype="4" fill="hold" grpId="0" nodeType="clickEffect">
                                  <p:stCondLst>
                                    <p:cond delay="0"/>
                                  </p:stCondLst>
                                  <p:childTnLst>
                                    <p:set>
                                      <p:cBhvr>
                                        <p:cTn id="688" dur="1" fill="hold">
                                          <p:stCondLst>
                                            <p:cond delay="0"/>
                                          </p:stCondLst>
                                        </p:cTn>
                                        <p:tgtEl>
                                          <p:spTgt spid="403"/>
                                        </p:tgtEl>
                                        <p:attrNameLst>
                                          <p:attrName>style.visibility</p:attrName>
                                        </p:attrNameLst>
                                      </p:cBhvr>
                                      <p:to>
                                        <p:strVal val="visible"/>
                                      </p:to>
                                    </p:set>
                                    <p:anim calcmode="lin" valueType="num">
                                      <p:cBhvr additive="base">
                                        <p:cTn id="689" dur="500" fill="hold"/>
                                        <p:tgtEl>
                                          <p:spTgt spid="403"/>
                                        </p:tgtEl>
                                        <p:attrNameLst>
                                          <p:attrName>ppt_x</p:attrName>
                                        </p:attrNameLst>
                                      </p:cBhvr>
                                      <p:tavLst>
                                        <p:tav tm="0">
                                          <p:val>
                                            <p:strVal val="#ppt_x"/>
                                          </p:val>
                                        </p:tav>
                                        <p:tav tm="100000">
                                          <p:val>
                                            <p:strVal val="#ppt_x"/>
                                          </p:val>
                                        </p:tav>
                                      </p:tavLst>
                                    </p:anim>
                                    <p:anim calcmode="lin" valueType="num">
                                      <p:cBhvr additive="base">
                                        <p:cTn id="690" dur="500" fill="hold"/>
                                        <p:tgtEl>
                                          <p:spTgt spid="403"/>
                                        </p:tgtEl>
                                        <p:attrNameLst>
                                          <p:attrName>ppt_y</p:attrName>
                                        </p:attrNameLst>
                                      </p:cBhvr>
                                      <p:tavLst>
                                        <p:tav tm="0">
                                          <p:val>
                                            <p:strVal val="1+#ppt_h/2"/>
                                          </p:val>
                                        </p:tav>
                                        <p:tav tm="100000">
                                          <p:val>
                                            <p:strVal val="#ppt_y"/>
                                          </p:val>
                                        </p:tav>
                                      </p:tavLst>
                                    </p:anim>
                                  </p:childTnLst>
                                </p:cTn>
                              </p:par>
                              <p:par>
                                <p:cTn id="691" presetID="2" presetClass="entr" presetSubtype="4" fill="hold" grpId="0" nodeType="withEffect">
                                  <p:stCondLst>
                                    <p:cond delay="0"/>
                                  </p:stCondLst>
                                  <p:childTnLst>
                                    <p:set>
                                      <p:cBhvr>
                                        <p:cTn id="692" dur="1" fill="hold">
                                          <p:stCondLst>
                                            <p:cond delay="0"/>
                                          </p:stCondLst>
                                        </p:cTn>
                                        <p:tgtEl>
                                          <p:spTgt spid="402"/>
                                        </p:tgtEl>
                                        <p:attrNameLst>
                                          <p:attrName>style.visibility</p:attrName>
                                        </p:attrNameLst>
                                      </p:cBhvr>
                                      <p:to>
                                        <p:strVal val="visible"/>
                                      </p:to>
                                    </p:set>
                                    <p:anim calcmode="lin" valueType="num">
                                      <p:cBhvr additive="base">
                                        <p:cTn id="693" dur="500" fill="hold"/>
                                        <p:tgtEl>
                                          <p:spTgt spid="402"/>
                                        </p:tgtEl>
                                        <p:attrNameLst>
                                          <p:attrName>ppt_x</p:attrName>
                                        </p:attrNameLst>
                                      </p:cBhvr>
                                      <p:tavLst>
                                        <p:tav tm="0">
                                          <p:val>
                                            <p:strVal val="#ppt_x"/>
                                          </p:val>
                                        </p:tav>
                                        <p:tav tm="100000">
                                          <p:val>
                                            <p:strVal val="#ppt_x"/>
                                          </p:val>
                                        </p:tav>
                                      </p:tavLst>
                                    </p:anim>
                                    <p:anim calcmode="lin" valueType="num">
                                      <p:cBhvr additive="base">
                                        <p:cTn id="694" dur="500" fill="hold"/>
                                        <p:tgtEl>
                                          <p:spTgt spid="402"/>
                                        </p:tgtEl>
                                        <p:attrNameLst>
                                          <p:attrName>ppt_y</p:attrName>
                                        </p:attrNameLst>
                                      </p:cBhvr>
                                      <p:tavLst>
                                        <p:tav tm="0">
                                          <p:val>
                                            <p:strVal val="1+#ppt_h/2"/>
                                          </p:val>
                                        </p:tav>
                                        <p:tav tm="100000">
                                          <p:val>
                                            <p:strVal val="#ppt_y"/>
                                          </p:val>
                                        </p:tav>
                                      </p:tavLst>
                                    </p:anim>
                                  </p:childTnLst>
                                </p:cTn>
                              </p:par>
                              <p:par>
                                <p:cTn id="695" presetID="2" presetClass="entr" presetSubtype="4" fill="hold" grpId="0" nodeType="withEffect">
                                  <p:stCondLst>
                                    <p:cond delay="0"/>
                                  </p:stCondLst>
                                  <p:childTnLst>
                                    <p:set>
                                      <p:cBhvr>
                                        <p:cTn id="696" dur="1" fill="hold">
                                          <p:stCondLst>
                                            <p:cond delay="0"/>
                                          </p:stCondLst>
                                        </p:cTn>
                                        <p:tgtEl>
                                          <p:spTgt spid="182"/>
                                        </p:tgtEl>
                                        <p:attrNameLst>
                                          <p:attrName>style.visibility</p:attrName>
                                        </p:attrNameLst>
                                      </p:cBhvr>
                                      <p:to>
                                        <p:strVal val="visible"/>
                                      </p:to>
                                    </p:set>
                                    <p:anim calcmode="lin" valueType="num">
                                      <p:cBhvr additive="base">
                                        <p:cTn id="697" dur="500" fill="hold"/>
                                        <p:tgtEl>
                                          <p:spTgt spid="182"/>
                                        </p:tgtEl>
                                        <p:attrNameLst>
                                          <p:attrName>ppt_x</p:attrName>
                                        </p:attrNameLst>
                                      </p:cBhvr>
                                      <p:tavLst>
                                        <p:tav tm="0">
                                          <p:val>
                                            <p:strVal val="#ppt_x"/>
                                          </p:val>
                                        </p:tav>
                                        <p:tav tm="100000">
                                          <p:val>
                                            <p:strVal val="#ppt_x"/>
                                          </p:val>
                                        </p:tav>
                                      </p:tavLst>
                                    </p:anim>
                                    <p:anim calcmode="lin" valueType="num">
                                      <p:cBhvr additive="base">
                                        <p:cTn id="698" dur="500" fill="hold"/>
                                        <p:tgtEl>
                                          <p:spTgt spid="182"/>
                                        </p:tgtEl>
                                        <p:attrNameLst>
                                          <p:attrName>ppt_y</p:attrName>
                                        </p:attrNameLst>
                                      </p:cBhvr>
                                      <p:tavLst>
                                        <p:tav tm="0">
                                          <p:val>
                                            <p:strVal val="1+#ppt_h/2"/>
                                          </p:val>
                                        </p:tav>
                                        <p:tav tm="100000">
                                          <p:val>
                                            <p:strVal val="#ppt_y"/>
                                          </p:val>
                                        </p:tav>
                                      </p:tavLst>
                                    </p:anim>
                                  </p:childTnLst>
                                </p:cTn>
                              </p:par>
                            </p:childTnLst>
                          </p:cTn>
                        </p:par>
                      </p:childTnLst>
                    </p:cTn>
                  </p:par>
                  <p:par>
                    <p:cTn id="699" fill="hold">
                      <p:stCondLst>
                        <p:cond delay="indefinite"/>
                      </p:stCondLst>
                      <p:childTnLst>
                        <p:par>
                          <p:cTn id="700" fill="hold">
                            <p:stCondLst>
                              <p:cond delay="0"/>
                            </p:stCondLst>
                            <p:childTnLst>
                              <p:par>
                                <p:cTn id="701" presetID="2" presetClass="entr" presetSubtype="4" fill="hold" nodeType="clickEffect">
                                  <p:stCondLst>
                                    <p:cond delay="0"/>
                                  </p:stCondLst>
                                  <p:childTnLst>
                                    <p:set>
                                      <p:cBhvr>
                                        <p:cTn id="702" dur="1" fill="hold">
                                          <p:stCondLst>
                                            <p:cond delay="0"/>
                                          </p:stCondLst>
                                        </p:cTn>
                                        <p:tgtEl>
                                          <p:spTgt spid="274"/>
                                        </p:tgtEl>
                                        <p:attrNameLst>
                                          <p:attrName>style.visibility</p:attrName>
                                        </p:attrNameLst>
                                      </p:cBhvr>
                                      <p:to>
                                        <p:strVal val="visible"/>
                                      </p:to>
                                    </p:set>
                                    <p:anim calcmode="lin" valueType="num">
                                      <p:cBhvr additive="base">
                                        <p:cTn id="703" dur="500" fill="hold"/>
                                        <p:tgtEl>
                                          <p:spTgt spid="274"/>
                                        </p:tgtEl>
                                        <p:attrNameLst>
                                          <p:attrName>ppt_x</p:attrName>
                                        </p:attrNameLst>
                                      </p:cBhvr>
                                      <p:tavLst>
                                        <p:tav tm="0">
                                          <p:val>
                                            <p:strVal val="#ppt_x"/>
                                          </p:val>
                                        </p:tav>
                                        <p:tav tm="100000">
                                          <p:val>
                                            <p:strVal val="#ppt_x"/>
                                          </p:val>
                                        </p:tav>
                                      </p:tavLst>
                                    </p:anim>
                                    <p:anim calcmode="lin" valueType="num">
                                      <p:cBhvr additive="base">
                                        <p:cTn id="704" dur="500" fill="hold"/>
                                        <p:tgtEl>
                                          <p:spTgt spid="274"/>
                                        </p:tgtEl>
                                        <p:attrNameLst>
                                          <p:attrName>ppt_y</p:attrName>
                                        </p:attrNameLst>
                                      </p:cBhvr>
                                      <p:tavLst>
                                        <p:tav tm="0">
                                          <p:val>
                                            <p:strVal val="1+#ppt_h/2"/>
                                          </p:val>
                                        </p:tav>
                                        <p:tav tm="100000">
                                          <p:val>
                                            <p:strVal val="#ppt_y"/>
                                          </p:val>
                                        </p:tav>
                                      </p:tavLst>
                                    </p:anim>
                                  </p:childTnLst>
                                </p:cTn>
                              </p:par>
                            </p:childTnLst>
                          </p:cTn>
                        </p:par>
                      </p:childTnLst>
                    </p:cTn>
                  </p:par>
                  <p:par>
                    <p:cTn id="705" fill="hold">
                      <p:stCondLst>
                        <p:cond delay="indefinite"/>
                      </p:stCondLst>
                      <p:childTnLst>
                        <p:par>
                          <p:cTn id="706" fill="hold">
                            <p:stCondLst>
                              <p:cond delay="0"/>
                            </p:stCondLst>
                            <p:childTnLst>
                              <p:par>
                                <p:cTn id="707" presetID="2" presetClass="entr" presetSubtype="4" fill="hold" grpId="0" nodeType="clickEffect">
                                  <p:stCondLst>
                                    <p:cond delay="0"/>
                                  </p:stCondLst>
                                  <p:childTnLst>
                                    <p:set>
                                      <p:cBhvr>
                                        <p:cTn id="708" dur="1" fill="hold">
                                          <p:stCondLst>
                                            <p:cond delay="0"/>
                                          </p:stCondLst>
                                        </p:cTn>
                                        <p:tgtEl>
                                          <p:spTgt spid="446"/>
                                        </p:tgtEl>
                                        <p:attrNameLst>
                                          <p:attrName>style.visibility</p:attrName>
                                        </p:attrNameLst>
                                      </p:cBhvr>
                                      <p:to>
                                        <p:strVal val="visible"/>
                                      </p:to>
                                    </p:set>
                                    <p:anim calcmode="lin" valueType="num">
                                      <p:cBhvr additive="base">
                                        <p:cTn id="709" dur="500" fill="hold"/>
                                        <p:tgtEl>
                                          <p:spTgt spid="446"/>
                                        </p:tgtEl>
                                        <p:attrNameLst>
                                          <p:attrName>ppt_x</p:attrName>
                                        </p:attrNameLst>
                                      </p:cBhvr>
                                      <p:tavLst>
                                        <p:tav tm="0">
                                          <p:val>
                                            <p:strVal val="#ppt_x"/>
                                          </p:val>
                                        </p:tav>
                                        <p:tav tm="100000">
                                          <p:val>
                                            <p:strVal val="#ppt_x"/>
                                          </p:val>
                                        </p:tav>
                                      </p:tavLst>
                                    </p:anim>
                                    <p:anim calcmode="lin" valueType="num">
                                      <p:cBhvr additive="base">
                                        <p:cTn id="710" dur="500" fill="hold"/>
                                        <p:tgtEl>
                                          <p:spTgt spid="446"/>
                                        </p:tgtEl>
                                        <p:attrNameLst>
                                          <p:attrName>ppt_y</p:attrName>
                                        </p:attrNameLst>
                                      </p:cBhvr>
                                      <p:tavLst>
                                        <p:tav tm="0">
                                          <p:val>
                                            <p:strVal val="1+#ppt_h/2"/>
                                          </p:val>
                                        </p:tav>
                                        <p:tav tm="100000">
                                          <p:val>
                                            <p:strVal val="#ppt_y"/>
                                          </p:val>
                                        </p:tav>
                                      </p:tavLst>
                                    </p:anim>
                                  </p:childTnLst>
                                </p:cTn>
                              </p:par>
                              <p:par>
                                <p:cTn id="711" presetID="2" presetClass="entr" presetSubtype="4" fill="hold" grpId="0" nodeType="withEffect">
                                  <p:stCondLst>
                                    <p:cond delay="0"/>
                                  </p:stCondLst>
                                  <p:childTnLst>
                                    <p:set>
                                      <p:cBhvr>
                                        <p:cTn id="712" dur="1" fill="hold">
                                          <p:stCondLst>
                                            <p:cond delay="0"/>
                                          </p:stCondLst>
                                        </p:cTn>
                                        <p:tgtEl>
                                          <p:spTgt spid="445"/>
                                        </p:tgtEl>
                                        <p:attrNameLst>
                                          <p:attrName>style.visibility</p:attrName>
                                        </p:attrNameLst>
                                      </p:cBhvr>
                                      <p:to>
                                        <p:strVal val="visible"/>
                                      </p:to>
                                    </p:set>
                                    <p:anim calcmode="lin" valueType="num">
                                      <p:cBhvr additive="base">
                                        <p:cTn id="713" dur="500" fill="hold"/>
                                        <p:tgtEl>
                                          <p:spTgt spid="445"/>
                                        </p:tgtEl>
                                        <p:attrNameLst>
                                          <p:attrName>ppt_x</p:attrName>
                                        </p:attrNameLst>
                                      </p:cBhvr>
                                      <p:tavLst>
                                        <p:tav tm="0">
                                          <p:val>
                                            <p:strVal val="#ppt_x"/>
                                          </p:val>
                                        </p:tav>
                                        <p:tav tm="100000">
                                          <p:val>
                                            <p:strVal val="#ppt_x"/>
                                          </p:val>
                                        </p:tav>
                                      </p:tavLst>
                                    </p:anim>
                                    <p:anim calcmode="lin" valueType="num">
                                      <p:cBhvr additive="base">
                                        <p:cTn id="714" dur="500" fill="hold"/>
                                        <p:tgtEl>
                                          <p:spTgt spid="445"/>
                                        </p:tgtEl>
                                        <p:attrNameLst>
                                          <p:attrName>ppt_y</p:attrName>
                                        </p:attrNameLst>
                                      </p:cBhvr>
                                      <p:tavLst>
                                        <p:tav tm="0">
                                          <p:val>
                                            <p:strVal val="1+#ppt_h/2"/>
                                          </p:val>
                                        </p:tav>
                                        <p:tav tm="100000">
                                          <p:val>
                                            <p:strVal val="#ppt_y"/>
                                          </p:val>
                                        </p:tav>
                                      </p:tavLst>
                                    </p:anim>
                                  </p:childTnLst>
                                </p:cTn>
                              </p:par>
                            </p:childTnLst>
                          </p:cTn>
                        </p:par>
                      </p:childTnLst>
                    </p:cTn>
                  </p:par>
                  <p:par>
                    <p:cTn id="715" fill="hold">
                      <p:stCondLst>
                        <p:cond delay="indefinite"/>
                      </p:stCondLst>
                      <p:childTnLst>
                        <p:par>
                          <p:cTn id="716" fill="hold">
                            <p:stCondLst>
                              <p:cond delay="0"/>
                            </p:stCondLst>
                            <p:childTnLst>
                              <p:par>
                                <p:cTn id="717" presetID="22" presetClass="entr" presetSubtype="8" fill="hold" nodeType="clickEffect">
                                  <p:stCondLst>
                                    <p:cond delay="0"/>
                                  </p:stCondLst>
                                  <p:childTnLst>
                                    <p:set>
                                      <p:cBhvr>
                                        <p:cTn id="718" dur="1" fill="hold">
                                          <p:stCondLst>
                                            <p:cond delay="0"/>
                                          </p:stCondLst>
                                        </p:cTn>
                                        <p:tgtEl>
                                          <p:spTgt spid="285"/>
                                        </p:tgtEl>
                                        <p:attrNameLst>
                                          <p:attrName>style.visibility</p:attrName>
                                        </p:attrNameLst>
                                      </p:cBhvr>
                                      <p:to>
                                        <p:strVal val="visible"/>
                                      </p:to>
                                    </p:set>
                                    <p:animEffect transition="in" filter="wipe(left)">
                                      <p:cBhvr>
                                        <p:cTn id="719" dur="500"/>
                                        <p:tgtEl>
                                          <p:spTgt spid="285"/>
                                        </p:tgtEl>
                                      </p:cBhvr>
                                    </p:animEffect>
                                  </p:childTnLst>
                                </p:cTn>
                              </p:par>
                              <p:par>
                                <p:cTn id="720" presetID="22" presetClass="entr" presetSubtype="8" fill="hold" nodeType="withEffect">
                                  <p:stCondLst>
                                    <p:cond delay="0"/>
                                  </p:stCondLst>
                                  <p:childTnLst>
                                    <p:set>
                                      <p:cBhvr>
                                        <p:cTn id="721" dur="1" fill="hold">
                                          <p:stCondLst>
                                            <p:cond delay="0"/>
                                          </p:stCondLst>
                                        </p:cTn>
                                        <p:tgtEl>
                                          <p:spTgt spid="283"/>
                                        </p:tgtEl>
                                        <p:attrNameLst>
                                          <p:attrName>style.visibility</p:attrName>
                                        </p:attrNameLst>
                                      </p:cBhvr>
                                      <p:to>
                                        <p:strVal val="visible"/>
                                      </p:to>
                                    </p:set>
                                    <p:animEffect transition="in" filter="wipe(left)">
                                      <p:cBhvr>
                                        <p:cTn id="722" dur="500"/>
                                        <p:tgtEl>
                                          <p:spTgt spid="283"/>
                                        </p:tgtEl>
                                      </p:cBhvr>
                                    </p:animEffect>
                                  </p:childTnLst>
                                </p:cTn>
                              </p:par>
                            </p:childTnLst>
                          </p:cTn>
                        </p:par>
                      </p:childTnLst>
                    </p:cTn>
                  </p:par>
                  <p:par>
                    <p:cTn id="723" fill="hold">
                      <p:stCondLst>
                        <p:cond delay="indefinite"/>
                      </p:stCondLst>
                      <p:childTnLst>
                        <p:par>
                          <p:cTn id="724" fill="hold">
                            <p:stCondLst>
                              <p:cond delay="0"/>
                            </p:stCondLst>
                            <p:childTnLst>
                              <p:par>
                                <p:cTn id="725" presetID="2" presetClass="entr" presetSubtype="4" fill="hold" grpId="0" nodeType="clickEffect">
                                  <p:stCondLst>
                                    <p:cond delay="0"/>
                                  </p:stCondLst>
                                  <p:childTnLst>
                                    <p:set>
                                      <p:cBhvr>
                                        <p:cTn id="726" dur="1" fill="hold">
                                          <p:stCondLst>
                                            <p:cond delay="0"/>
                                          </p:stCondLst>
                                        </p:cTn>
                                        <p:tgtEl>
                                          <p:spTgt spid="447"/>
                                        </p:tgtEl>
                                        <p:attrNameLst>
                                          <p:attrName>style.visibility</p:attrName>
                                        </p:attrNameLst>
                                      </p:cBhvr>
                                      <p:to>
                                        <p:strVal val="visible"/>
                                      </p:to>
                                    </p:set>
                                    <p:anim calcmode="lin" valueType="num">
                                      <p:cBhvr additive="base">
                                        <p:cTn id="727" dur="500" fill="hold"/>
                                        <p:tgtEl>
                                          <p:spTgt spid="447"/>
                                        </p:tgtEl>
                                        <p:attrNameLst>
                                          <p:attrName>ppt_x</p:attrName>
                                        </p:attrNameLst>
                                      </p:cBhvr>
                                      <p:tavLst>
                                        <p:tav tm="0">
                                          <p:val>
                                            <p:strVal val="#ppt_x"/>
                                          </p:val>
                                        </p:tav>
                                        <p:tav tm="100000">
                                          <p:val>
                                            <p:strVal val="#ppt_x"/>
                                          </p:val>
                                        </p:tav>
                                      </p:tavLst>
                                    </p:anim>
                                    <p:anim calcmode="lin" valueType="num">
                                      <p:cBhvr additive="base">
                                        <p:cTn id="728" dur="500" fill="hold"/>
                                        <p:tgtEl>
                                          <p:spTgt spid="447"/>
                                        </p:tgtEl>
                                        <p:attrNameLst>
                                          <p:attrName>ppt_y</p:attrName>
                                        </p:attrNameLst>
                                      </p:cBhvr>
                                      <p:tavLst>
                                        <p:tav tm="0">
                                          <p:val>
                                            <p:strVal val="1+#ppt_h/2"/>
                                          </p:val>
                                        </p:tav>
                                        <p:tav tm="100000">
                                          <p:val>
                                            <p:strVal val="#ppt_y"/>
                                          </p:val>
                                        </p:tav>
                                      </p:tavLst>
                                    </p:anim>
                                  </p:childTnLst>
                                </p:cTn>
                              </p:par>
                              <p:par>
                                <p:cTn id="729" presetID="2" presetClass="entr" presetSubtype="4" fill="hold" grpId="0" nodeType="withEffect">
                                  <p:stCondLst>
                                    <p:cond delay="0"/>
                                  </p:stCondLst>
                                  <p:childTnLst>
                                    <p:set>
                                      <p:cBhvr>
                                        <p:cTn id="730" dur="1" fill="hold">
                                          <p:stCondLst>
                                            <p:cond delay="0"/>
                                          </p:stCondLst>
                                        </p:cTn>
                                        <p:tgtEl>
                                          <p:spTgt spid="278"/>
                                        </p:tgtEl>
                                        <p:attrNameLst>
                                          <p:attrName>style.visibility</p:attrName>
                                        </p:attrNameLst>
                                      </p:cBhvr>
                                      <p:to>
                                        <p:strVal val="visible"/>
                                      </p:to>
                                    </p:set>
                                    <p:anim calcmode="lin" valueType="num">
                                      <p:cBhvr additive="base">
                                        <p:cTn id="731" dur="500" fill="hold"/>
                                        <p:tgtEl>
                                          <p:spTgt spid="278"/>
                                        </p:tgtEl>
                                        <p:attrNameLst>
                                          <p:attrName>ppt_x</p:attrName>
                                        </p:attrNameLst>
                                      </p:cBhvr>
                                      <p:tavLst>
                                        <p:tav tm="0">
                                          <p:val>
                                            <p:strVal val="#ppt_x"/>
                                          </p:val>
                                        </p:tav>
                                        <p:tav tm="100000">
                                          <p:val>
                                            <p:strVal val="#ppt_x"/>
                                          </p:val>
                                        </p:tav>
                                      </p:tavLst>
                                    </p:anim>
                                    <p:anim calcmode="lin" valueType="num">
                                      <p:cBhvr additive="base">
                                        <p:cTn id="732" dur="500" fill="hold"/>
                                        <p:tgtEl>
                                          <p:spTgt spid="278"/>
                                        </p:tgtEl>
                                        <p:attrNameLst>
                                          <p:attrName>ppt_y</p:attrName>
                                        </p:attrNameLst>
                                      </p:cBhvr>
                                      <p:tavLst>
                                        <p:tav tm="0">
                                          <p:val>
                                            <p:strVal val="1+#ppt_h/2"/>
                                          </p:val>
                                        </p:tav>
                                        <p:tav tm="100000">
                                          <p:val>
                                            <p:strVal val="#ppt_y"/>
                                          </p:val>
                                        </p:tav>
                                      </p:tavLst>
                                    </p:anim>
                                  </p:childTnLst>
                                </p:cTn>
                              </p:par>
                            </p:childTnLst>
                          </p:cTn>
                        </p:par>
                      </p:childTnLst>
                    </p:cTn>
                  </p:par>
                  <p:par>
                    <p:cTn id="733" fill="hold">
                      <p:stCondLst>
                        <p:cond delay="indefinite"/>
                      </p:stCondLst>
                      <p:childTnLst>
                        <p:par>
                          <p:cTn id="734" fill="hold">
                            <p:stCondLst>
                              <p:cond delay="0"/>
                            </p:stCondLst>
                            <p:childTnLst>
                              <p:par>
                                <p:cTn id="735" presetID="22" presetClass="entr" presetSubtype="4" fill="hold" nodeType="clickEffect">
                                  <p:stCondLst>
                                    <p:cond delay="0"/>
                                  </p:stCondLst>
                                  <p:childTnLst>
                                    <p:set>
                                      <p:cBhvr>
                                        <p:cTn id="736" dur="1" fill="hold">
                                          <p:stCondLst>
                                            <p:cond delay="0"/>
                                          </p:stCondLst>
                                        </p:cTn>
                                        <p:tgtEl>
                                          <p:spTgt spid="282"/>
                                        </p:tgtEl>
                                        <p:attrNameLst>
                                          <p:attrName>style.visibility</p:attrName>
                                        </p:attrNameLst>
                                      </p:cBhvr>
                                      <p:to>
                                        <p:strVal val="visible"/>
                                      </p:to>
                                    </p:set>
                                    <p:animEffect transition="in" filter="wipe(down)">
                                      <p:cBhvr>
                                        <p:cTn id="737" dur="500"/>
                                        <p:tgtEl>
                                          <p:spTgt spid="282"/>
                                        </p:tgtEl>
                                      </p:cBhvr>
                                    </p:animEffect>
                                  </p:childTnLst>
                                </p:cTn>
                              </p:par>
                            </p:childTnLst>
                          </p:cTn>
                        </p:par>
                      </p:childTnLst>
                    </p:cTn>
                  </p:par>
                  <p:par>
                    <p:cTn id="738" fill="hold">
                      <p:stCondLst>
                        <p:cond delay="indefinite"/>
                      </p:stCondLst>
                      <p:childTnLst>
                        <p:par>
                          <p:cTn id="739" fill="hold">
                            <p:stCondLst>
                              <p:cond delay="0"/>
                            </p:stCondLst>
                            <p:childTnLst>
                              <p:par>
                                <p:cTn id="740" presetID="2" presetClass="entr" presetSubtype="4" fill="hold" grpId="0" nodeType="clickEffect">
                                  <p:stCondLst>
                                    <p:cond delay="0"/>
                                  </p:stCondLst>
                                  <p:childTnLst>
                                    <p:set>
                                      <p:cBhvr>
                                        <p:cTn id="741" dur="1" fill="hold">
                                          <p:stCondLst>
                                            <p:cond delay="0"/>
                                          </p:stCondLst>
                                        </p:cTn>
                                        <p:tgtEl>
                                          <p:spTgt spid="240"/>
                                        </p:tgtEl>
                                        <p:attrNameLst>
                                          <p:attrName>style.visibility</p:attrName>
                                        </p:attrNameLst>
                                      </p:cBhvr>
                                      <p:to>
                                        <p:strVal val="visible"/>
                                      </p:to>
                                    </p:set>
                                    <p:anim calcmode="lin" valueType="num">
                                      <p:cBhvr additive="base">
                                        <p:cTn id="742" dur="500" fill="hold"/>
                                        <p:tgtEl>
                                          <p:spTgt spid="240"/>
                                        </p:tgtEl>
                                        <p:attrNameLst>
                                          <p:attrName>ppt_x</p:attrName>
                                        </p:attrNameLst>
                                      </p:cBhvr>
                                      <p:tavLst>
                                        <p:tav tm="0">
                                          <p:val>
                                            <p:strVal val="#ppt_x"/>
                                          </p:val>
                                        </p:tav>
                                        <p:tav tm="100000">
                                          <p:val>
                                            <p:strVal val="#ppt_x"/>
                                          </p:val>
                                        </p:tav>
                                      </p:tavLst>
                                    </p:anim>
                                    <p:anim calcmode="lin" valueType="num">
                                      <p:cBhvr additive="base">
                                        <p:cTn id="743" dur="500" fill="hold"/>
                                        <p:tgtEl>
                                          <p:spTgt spid="240"/>
                                        </p:tgtEl>
                                        <p:attrNameLst>
                                          <p:attrName>ppt_y</p:attrName>
                                        </p:attrNameLst>
                                      </p:cBhvr>
                                      <p:tavLst>
                                        <p:tav tm="0">
                                          <p:val>
                                            <p:strVal val="1+#ppt_h/2"/>
                                          </p:val>
                                        </p:tav>
                                        <p:tav tm="100000">
                                          <p:val>
                                            <p:strVal val="#ppt_y"/>
                                          </p:val>
                                        </p:tav>
                                      </p:tavLst>
                                    </p:anim>
                                  </p:childTnLst>
                                </p:cTn>
                              </p:par>
                              <p:par>
                                <p:cTn id="744" presetID="2" presetClass="entr" presetSubtype="4" fill="hold" grpId="0" nodeType="withEffect">
                                  <p:stCondLst>
                                    <p:cond delay="0"/>
                                  </p:stCondLst>
                                  <p:childTnLst>
                                    <p:set>
                                      <p:cBhvr>
                                        <p:cTn id="745" dur="1" fill="hold">
                                          <p:stCondLst>
                                            <p:cond delay="0"/>
                                          </p:stCondLst>
                                        </p:cTn>
                                        <p:tgtEl>
                                          <p:spTgt spid="281"/>
                                        </p:tgtEl>
                                        <p:attrNameLst>
                                          <p:attrName>style.visibility</p:attrName>
                                        </p:attrNameLst>
                                      </p:cBhvr>
                                      <p:to>
                                        <p:strVal val="visible"/>
                                      </p:to>
                                    </p:set>
                                    <p:anim calcmode="lin" valueType="num">
                                      <p:cBhvr additive="base">
                                        <p:cTn id="746" dur="500" fill="hold"/>
                                        <p:tgtEl>
                                          <p:spTgt spid="281"/>
                                        </p:tgtEl>
                                        <p:attrNameLst>
                                          <p:attrName>ppt_x</p:attrName>
                                        </p:attrNameLst>
                                      </p:cBhvr>
                                      <p:tavLst>
                                        <p:tav tm="0">
                                          <p:val>
                                            <p:strVal val="#ppt_x"/>
                                          </p:val>
                                        </p:tav>
                                        <p:tav tm="100000">
                                          <p:val>
                                            <p:strVal val="#ppt_x"/>
                                          </p:val>
                                        </p:tav>
                                      </p:tavLst>
                                    </p:anim>
                                    <p:anim calcmode="lin" valueType="num">
                                      <p:cBhvr additive="base">
                                        <p:cTn id="747" dur="500" fill="hold"/>
                                        <p:tgtEl>
                                          <p:spTgt spid="281"/>
                                        </p:tgtEl>
                                        <p:attrNameLst>
                                          <p:attrName>ppt_y</p:attrName>
                                        </p:attrNameLst>
                                      </p:cBhvr>
                                      <p:tavLst>
                                        <p:tav tm="0">
                                          <p:val>
                                            <p:strVal val="1+#ppt_h/2"/>
                                          </p:val>
                                        </p:tav>
                                        <p:tav tm="100000">
                                          <p:val>
                                            <p:strVal val="#ppt_y"/>
                                          </p:val>
                                        </p:tav>
                                      </p:tavLst>
                                    </p:anim>
                                  </p:childTnLst>
                                </p:cTn>
                              </p:par>
                              <p:par>
                                <p:cTn id="748" presetID="2" presetClass="entr" presetSubtype="4" fill="hold" grpId="0" nodeType="withEffect">
                                  <p:stCondLst>
                                    <p:cond delay="0"/>
                                  </p:stCondLst>
                                  <p:childTnLst>
                                    <p:set>
                                      <p:cBhvr>
                                        <p:cTn id="749" dur="1" fill="hold">
                                          <p:stCondLst>
                                            <p:cond delay="0"/>
                                          </p:stCondLst>
                                        </p:cTn>
                                        <p:tgtEl>
                                          <p:spTgt spid="236"/>
                                        </p:tgtEl>
                                        <p:attrNameLst>
                                          <p:attrName>style.visibility</p:attrName>
                                        </p:attrNameLst>
                                      </p:cBhvr>
                                      <p:to>
                                        <p:strVal val="visible"/>
                                      </p:to>
                                    </p:set>
                                    <p:anim calcmode="lin" valueType="num">
                                      <p:cBhvr additive="base">
                                        <p:cTn id="750" dur="500" fill="hold"/>
                                        <p:tgtEl>
                                          <p:spTgt spid="236"/>
                                        </p:tgtEl>
                                        <p:attrNameLst>
                                          <p:attrName>ppt_x</p:attrName>
                                        </p:attrNameLst>
                                      </p:cBhvr>
                                      <p:tavLst>
                                        <p:tav tm="0">
                                          <p:val>
                                            <p:strVal val="#ppt_x"/>
                                          </p:val>
                                        </p:tav>
                                        <p:tav tm="100000">
                                          <p:val>
                                            <p:strVal val="#ppt_x"/>
                                          </p:val>
                                        </p:tav>
                                      </p:tavLst>
                                    </p:anim>
                                    <p:anim calcmode="lin" valueType="num">
                                      <p:cBhvr additive="base">
                                        <p:cTn id="751" dur="500" fill="hold"/>
                                        <p:tgtEl>
                                          <p:spTgt spid="236"/>
                                        </p:tgtEl>
                                        <p:attrNameLst>
                                          <p:attrName>ppt_y</p:attrName>
                                        </p:attrNameLst>
                                      </p:cBhvr>
                                      <p:tavLst>
                                        <p:tav tm="0">
                                          <p:val>
                                            <p:strVal val="1+#ppt_h/2"/>
                                          </p:val>
                                        </p:tav>
                                        <p:tav tm="100000">
                                          <p:val>
                                            <p:strVal val="#ppt_y"/>
                                          </p:val>
                                        </p:tav>
                                      </p:tavLst>
                                    </p:anim>
                                  </p:childTnLst>
                                </p:cTn>
                              </p:par>
                              <p:par>
                                <p:cTn id="752" presetID="2" presetClass="entr" presetSubtype="4" fill="hold" grpId="0" nodeType="withEffect">
                                  <p:stCondLst>
                                    <p:cond delay="0"/>
                                  </p:stCondLst>
                                  <p:childTnLst>
                                    <p:set>
                                      <p:cBhvr>
                                        <p:cTn id="753" dur="1" fill="hold">
                                          <p:stCondLst>
                                            <p:cond delay="0"/>
                                          </p:stCondLst>
                                        </p:cTn>
                                        <p:tgtEl>
                                          <p:spTgt spid="280"/>
                                        </p:tgtEl>
                                        <p:attrNameLst>
                                          <p:attrName>style.visibility</p:attrName>
                                        </p:attrNameLst>
                                      </p:cBhvr>
                                      <p:to>
                                        <p:strVal val="visible"/>
                                      </p:to>
                                    </p:set>
                                    <p:anim calcmode="lin" valueType="num">
                                      <p:cBhvr additive="base">
                                        <p:cTn id="754" dur="500" fill="hold"/>
                                        <p:tgtEl>
                                          <p:spTgt spid="280"/>
                                        </p:tgtEl>
                                        <p:attrNameLst>
                                          <p:attrName>ppt_x</p:attrName>
                                        </p:attrNameLst>
                                      </p:cBhvr>
                                      <p:tavLst>
                                        <p:tav tm="0">
                                          <p:val>
                                            <p:strVal val="#ppt_x"/>
                                          </p:val>
                                        </p:tav>
                                        <p:tav tm="100000">
                                          <p:val>
                                            <p:strVal val="#ppt_x"/>
                                          </p:val>
                                        </p:tav>
                                      </p:tavLst>
                                    </p:anim>
                                    <p:anim calcmode="lin" valueType="num">
                                      <p:cBhvr additive="base">
                                        <p:cTn id="755" dur="500" fill="hold"/>
                                        <p:tgtEl>
                                          <p:spTgt spid="280"/>
                                        </p:tgtEl>
                                        <p:attrNameLst>
                                          <p:attrName>ppt_y</p:attrName>
                                        </p:attrNameLst>
                                      </p:cBhvr>
                                      <p:tavLst>
                                        <p:tav tm="0">
                                          <p:val>
                                            <p:strVal val="1+#ppt_h/2"/>
                                          </p:val>
                                        </p:tav>
                                        <p:tav tm="100000">
                                          <p:val>
                                            <p:strVal val="#ppt_y"/>
                                          </p:val>
                                        </p:tav>
                                      </p:tavLst>
                                    </p:anim>
                                  </p:childTnLst>
                                </p:cTn>
                              </p:par>
                            </p:childTnLst>
                          </p:cTn>
                        </p:par>
                      </p:childTnLst>
                    </p:cTn>
                  </p:par>
                  <p:par>
                    <p:cTn id="756" fill="hold">
                      <p:stCondLst>
                        <p:cond delay="indefinite"/>
                      </p:stCondLst>
                      <p:childTnLst>
                        <p:par>
                          <p:cTn id="757" fill="hold">
                            <p:stCondLst>
                              <p:cond delay="0"/>
                            </p:stCondLst>
                            <p:childTnLst>
                              <p:par>
                                <p:cTn id="758" presetID="2" presetClass="entr" presetSubtype="4" fill="hold" grpId="0" nodeType="clickEffect">
                                  <p:stCondLst>
                                    <p:cond delay="0"/>
                                  </p:stCondLst>
                                  <p:childTnLst>
                                    <p:set>
                                      <p:cBhvr>
                                        <p:cTn id="759" dur="1" fill="hold">
                                          <p:stCondLst>
                                            <p:cond delay="0"/>
                                          </p:stCondLst>
                                        </p:cTn>
                                        <p:tgtEl>
                                          <p:spTgt spid="297"/>
                                        </p:tgtEl>
                                        <p:attrNameLst>
                                          <p:attrName>style.visibility</p:attrName>
                                        </p:attrNameLst>
                                      </p:cBhvr>
                                      <p:to>
                                        <p:strVal val="visible"/>
                                      </p:to>
                                    </p:set>
                                    <p:anim calcmode="lin" valueType="num">
                                      <p:cBhvr additive="base">
                                        <p:cTn id="760" dur="500" fill="hold"/>
                                        <p:tgtEl>
                                          <p:spTgt spid="297"/>
                                        </p:tgtEl>
                                        <p:attrNameLst>
                                          <p:attrName>ppt_x</p:attrName>
                                        </p:attrNameLst>
                                      </p:cBhvr>
                                      <p:tavLst>
                                        <p:tav tm="0">
                                          <p:val>
                                            <p:strVal val="#ppt_x"/>
                                          </p:val>
                                        </p:tav>
                                        <p:tav tm="100000">
                                          <p:val>
                                            <p:strVal val="#ppt_x"/>
                                          </p:val>
                                        </p:tav>
                                      </p:tavLst>
                                    </p:anim>
                                    <p:anim calcmode="lin" valueType="num">
                                      <p:cBhvr additive="base">
                                        <p:cTn id="761" dur="500" fill="hold"/>
                                        <p:tgtEl>
                                          <p:spTgt spid="297"/>
                                        </p:tgtEl>
                                        <p:attrNameLst>
                                          <p:attrName>ppt_y</p:attrName>
                                        </p:attrNameLst>
                                      </p:cBhvr>
                                      <p:tavLst>
                                        <p:tav tm="0">
                                          <p:val>
                                            <p:strVal val="1+#ppt_h/2"/>
                                          </p:val>
                                        </p:tav>
                                        <p:tav tm="100000">
                                          <p:val>
                                            <p:strVal val="#ppt_y"/>
                                          </p:val>
                                        </p:tav>
                                      </p:tavLst>
                                    </p:anim>
                                  </p:childTnLst>
                                </p:cTn>
                              </p:par>
                            </p:childTnLst>
                          </p:cTn>
                        </p:par>
                      </p:childTnLst>
                    </p:cTn>
                  </p:par>
                  <p:par>
                    <p:cTn id="762" fill="hold">
                      <p:stCondLst>
                        <p:cond delay="indefinite"/>
                      </p:stCondLst>
                      <p:childTnLst>
                        <p:par>
                          <p:cTn id="763" fill="hold">
                            <p:stCondLst>
                              <p:cond delay="0"/>
                            </p:stCondLst>
                            <p:childTnLst>
                              <p:par>
                                <p:cTn id="764" presetID="53" presetClass="entr" presetSubtype="16" fill="hold" grpId="0" nodeType="clickEffect">
                                  <p:stCondLst>
                                    <p:cond delay="0"/>
                                  </p:stCondLst>
                                  <p:childTnLst>
                                    <p:set>
                                      <p:cBhvr>
                                        <p:cTn id="765" dur="1" fill="hold">
                                          <p:stCondLst>
                                            <p:cond delay="0"/>
                                          </p:stCondLst>
                                        </p:cTn>
                                        <p:tgtEl>
                                          <p:spTgt spid="34"/>
                                        </p:tgtEl>
                                        <p:attrNameLst>
                                          <p:attrName>style.visibility</p:attrName>
                                        </p:attrNameLst>
                                      </p:cBhvr>
                                      <p:to>
                                        <p:strVal val="visible"/>
                                      </p:to>
                                    </p:set>
                                    <p:anim calcmode="lin" valueType="num">
                                      <p:cBhvr>
                                        <p:cTn id="766" dur="500" fill="hold"/>
                                        <p:tgtEl>
                                          <p:spTgt spid="34"/>
                                        </p:tgtEl>
                                        <p:attrNameLst>
                                          <p:attrName>ppt_w</p:attrName>
                                        </p:attrNameLst>
                                      </p:cBhvr>
                                      <p:tavLst>
                                        <p:tav tm="0">
                                          <p:val>
                                            <p:fltVal val="0"/>
                                          </p:val>
                                        </p:tav>
                                        <p:tav tm="100000">
                                          <p:val>
                                            <p:strVal val="#ppt_w"/>
                                          </p:val>
                                        </p:tav>
                                      </p:tavLst>
                                    </p:anim>
                                    <p:anim calcmode="lin" valueType="num">
                                      <p:cBhvr>
                                        <p:cTn id="767" dur="500" fill="hold"/>
                                        <p:tgtEl>
                                          <p:spTgt spid="34"/>
                                        </p:tgtEl>
                                        <p:attrNameLst>
                                          <p:attrName>ppt_h</p:attrName>
                                        </p:attrNameLst>
                                      </p:cBhvr>
                                      <p:tavLst>
                                        <p:tav tm="0">
                                          <p:val>
                                            <p:fltVal val="0"/>
                                          </p:val>
                                        </p:tav>
                                        <p:tav tm="100000">
                                          <p:val>
                                            <p:strVal val="#ppt_h"/>
                                          </p:val>
                                        </p:tav>
                                      </p:tavLst>
                                    </p:anim>
                                    <p:animEffect transition="in" filter="fade">
                                      <p:cBhvr>
                                        <p:cTn id="768"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159" grpId="0"/>
      <p:bldP spid="164" grpId="0"/>
      <p:bldP spid="165" grpId="0"/>
      <p:bldP spid="168" grpId="0"/>
      <p:bldP spid="175" grpId="0"/>
      <p:bldP spid="176" grpId="0"/>
      <p:bldP spid="178" grpId="0"/>
      <p:bldP spid="182" grpId="0"/>
      <p:bldP spid="183" grpId="0"/>
      <p:bldP spid="184" grpId="0"/>
      <p:bldP spid="185" grpId="0"/>
      <p:bldP spid="193" grpId="0"/>
      <p:bldP spid="194" grpId="0"/>
      <p:bldP spid="195" grpId="0"/>
      <p:bldP spid="235" grpId="0" animBg="1"/>
      <p:bldP spid="236" grpId="0" animBg="1"/>
      <p:bldP spid="238" grpId="0" animBg="1"/>
      <p:bldP spid="239" grpId="0" animBg="1"/>
      <p:bldP spid="240" grpId="0" animBg="1"/>
      <p:bldP spid="241" grpId="0" animBg="1"/>
      <p:bldP spid="242" grpId="0" animBg="1"/>
      <p:bldP spid="243" grpId="0" animBg="1"/>
      <p:bldP spid="244" grpId="0" animBg="1"/>
      <p:bldP spid="245" grpId="0" animBg="1"/>
      <p:bldP spid="246" grpId="0" animBg="1"/>
      <p:bldP spid="247" grpId="0" animBg="1"/>
      <p:bldP spid="248" grpId="0" animBg="1"/>
      <p:bldP spid="249" grpId="0" animBg="1"/>
      <p:bldP spid="250" grpId="0" animBg="1"/>
      <p:bldP spid="251" grpId="0" animBg="1"/>
      <p:bldP spid="252" grpId="0" animBg="1"/>
      <p:bldP spid="253" grpId="0" animBg="1"/>
      <p:bldP spid="254" grpId="0" animBg="1"/>
      <p:bldP spid="255" grpId="0" animBg="1"/>
      <p:bldP spid="256" grpId="0"/>
      <p:bldP spid="257" grpId="0"/>
      <p:bldP spid="258" grpId="0"/>
      <p:bldP spid="259" grpId="0"/>
      <p:bldP spid="260" grpId="0"/>
      <p:bldP spid="261" grpId="0"/>
      <p:bldP spid="262" grpId="0"/>
      <p:bldP spid="263" grpId="0"/>
      <p:bldP spid="264" grpId="0"/>
      <p:bldP spid="265" grpId="0"/>
      <p:bldP spid="266" grpId="0"/>
      <p:bldP spid="267" grpId="0"/>
      <p:bldP spid="268" grpId="0"/>
      <p:bldP spid="269" grpId="0"/>
      <p:bldP spid="270" grpId="0"/>
      <p:bldP spid="271" grpId="0"/>
      <p:bldP spid="272" grpId="0"/>
      <p:bldP spid="273" grpId="0"/>
      <p:bldP spid="402" grpId="0"/>
      <p:bldP spid="403" grpId="0"/>
      <p:bldP spid="404" grpId="0"/>
      <p:bldP spid="405" grpId="0"/>
      <p:bldP spid="407" grpId="0"/>
      <p:bldP spid="408" grpId="0"/>
      <p:bldP spid="409" grpId="0"/>
      <p:bldP spid="410" grpId="0"/>
      <p:bldP spid="411" grpId="0"/>
      <p:bldP spid="412" grpId="0"/>
      <p:bldP spid="413" grpId="0"/>
      <p:bldP spid="34" grpId="0" animBg="1"/>
      <p:bldP spid="280" grpId="0"/>
      <p:bldP spid="281" grpId="0"/>
      <p:bldP spid="284" grpId="0"/>
      <p:bldP spid="286" grpId="0"/>
      <p:bldP spid="287" grpId="0"/>
      <p:bldP spid="288" grpId="0"/>
      <p:bldP spid="423" grpId="0"/>
      <p:bldP spid="424" grpId="0"/>
      <p:bldP spid="425" grpId="0"/>
      <p:bldP spid="426" grpId="0"/>
      <p:bldP spid="427" grpId="0"/>
      <p:bldP spid="430" grpId="0"/>
      <p:bldP spid="431" grpId="0"/>
      <p:bldP spid="432" grpId="0"/>
      <p:bldP spid="433" grpId="0"/>
      <p:bldP spid="434" grpId="0"/>
      <p:bldP spid="436" grpId="0"/>
      <p:bldP spid="437" grpId="0"/>
      <p:bldP spid="438" grpId="0" animBg="1"/>
      <p:bldP spid="439" grpId="0" animBg="1"/>
      <p:bldP spid="440" grpId="0" animBg="1"/>
      <p:bldP spid="444" grpId="0" animBg="1"/>
      <p:bldP spid="445" grpId="0"/>
      <p:bldP spid="446" grpId="0"/>
      <p:bldP spid="99" grpId="0" animBg="1"/>
      <p:bldP spid="447" grpId="0" animBg="1"/>
      <p:bldP spid="448" grpId="0" animBg="1"/>
      <p:bldP spid="449" grpId="0" animBg="1"/>
      <p:bldP spid="450" grpId="0" animBg="1"/>
      <p:bldP spid="451" grpId="0" animBg="1"/>
      <p:bldP spid="452" grpId="0" animBg="1"/>
      <p:bldP spid="453" grpId="0" animBg="1"/>
      <p:bldP spid="454" grpId="0" animBg="1"/>
      <p:bldP spid="460" grpId="0" animBg="1"/>
      <p:bldP spid="461" grpId="0" animBg="1"/>
      <p:bldP spid="275" grpId="0"/>
      <p:bldP spid="276" grpId="0"/>
      <p:bldP spid="277" grpId="0"/>
      <p:bldP spid="278" grpId="0"/>
      <p:bldP spid="289" grpId="0"/>
      <p:bldP spid="290" grpId="0"/>
      <p:bldP spid="291" grpId="0"/>
      <p:bldP spid="292" grpId="0"/>
      <p:bldP spid="293" grpId="0"/>
      <p:bldP spid="294" grpId="0"/>
      <p:bldP spid="295" grpId="0"/>
      <p:bldP spid="296" grpId="0"/>
      <p:bldP spid="297" grpId="0"/>
      <p:bldP spid="305" grpId="0"/>
      <p:bldP spid="306" grpId="0"/>
      <p:bldP spid="307" grpId="0"/>
      <p:bldP spid="308" grpId="0"/>
      <p:bldP spid="30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nettore diritto 2">
            <a:extLst>
              <a:ext uri="{FF2B5EF4-FFF2-40B4-BE49-F238E27FC236}">
                <a16:creationId xmlns:a16="http://schemas.microsoft.com/office/drawing/2014/main" id="{D6F130E4-790C-4268-A1B7-F08CF68ACA44}"/>
              </a:ext>
            </a:extLst>
          </p:cNvPr>
          <p:cNvCxnSpPr>
            <a:cxnSpLocks/>
          </p:cNvCxnSpPr>
          <p:nvPr/>
        </p:nvCxnSpPr>
        <p:spPr>
          <a:xfrm>
            <a:off x="0" y="6873934"/>
            <a:ext cx="12192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5" name="Connettore diritto 4">
            <a:extLst>
              <a:ext uri="{FF2B5EF4-FFF2-40B4-BE49-F238E27FC236}">
                <a16:creationId xmlns:a16="http://schemas.microsoft.com/office/drawing/2014/main" id="{895DA4C7-78DD-4F9B-80E2-EC0E97B60C0B}"/>
              </a:ext>
            </a:extLst>
          </p:cNvPr>
          <p:cNvCxnSpPr>
            <a:cxnSpLocks/>
          </p:cNvCxnSpPr>
          <p:nvPr/>
        </p:nvCxnSpPr>
        <p:spPr>
          <a:xfrm>
            <a:off x="4907280" y="3284724"/>
            <a:ext cx="7059819"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6" name="Ovale 5">
            <a:extLst>
              <a:ext uri="{FF2B5EF4-FFF2-40B4-BE49-F238E27FC236}">
                <a16:creationId xmlns:a16="http://schemas.microsoft.com/office/drawing/2014/main" id="{6EA32605-BFB1-44B2-BA3A-18479BE9078F}"/>
              </a:ext>
            </a:extLst>
          </p:cNvPr>
          <p:cNvSpPr/>
          <p:nvPr/>
        </p:nvSpPr>
        <p:spPr>
          <a:xfrm>
            <a:off x="9023904" y="4553708"/>
            <a:ext cx="1800000" cy="1800000"/>
          </a:xfrm>
          <a:prstGeom prst="ellipse">
            <a:avLst/>
          </a:prstGeom>
          <a:noFill/>
          <a:ln w="31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8" name="Rettangolo 7">
            <a:extLst>
              <a:ext uri="{FF2B5EF4-FFF2-40B4-BE49-F238E27FC236}">
                <a16:creationId xmlns:a16="http://schemas.microsoft.com/office/drawing/2014/main" id="{609FDF47-3E10-4BB7-B177-FAF69EE18E5B}"/>
              </a:ext>
            </a:extLst>
          </p:cNvPr>
          <p:cNvSpPr/>
          <p:nvPr/>
        </p:nvSpPr>
        <p:spPr>
          <a:xfrm rot="1800000">
            <a:off x="8572341" y="4267141"/>
            <a:ext cx="2887200" cy="1440000"/>
          </a:xfrm>
          <a:prstGeom prst="rect">
            <a:avLst/>
          </a:pr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omic Sans MS"/>
              <a:ea typeface="+mn-ea"/>
              <a:cs typeface="+mn-cs"/>
            </a:endParaRPr>
          </a:p>
        </p:txBody>
      </p:sp>
      <p:cxnSp>
        <p:nvCxnSpPr>
          <p:cNvPr id="10" name="Connettore diritto 9">
            <a:extLst>
              <a:ext uri="{FF2B5EF4-FFF2-40B4-BE49-F238E27FC236}">
                <a16:creationId xmlns:a16="http://schemas.microsoft.com/office/drawing/2014/main" id="{B72EB73F-3501-4158-B09C-ACE703F8E15C}"/>
              </a:ext>
            </a:extLst>
          </p:cNvPr>
          <p:cNvCxnSpPr>
            <a:cxnSpLocks/>
            <a:stCxn id="6" idx="6"/>
          </p:cNvCxnSpPr>
          <p:nvPr/>
        </p:nvCxnSpPr>
        <p:spPr>
          <a:xfrm flipV="1">
            <a:off x="10823904" y="769068"/>
            <a:ext cx="0" cy="468464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 name="Connettore diritto 11">
            <a:extLst>
              <a:ext uri="{FF2B5EF4-FFF2-40B4-BE49-F238E27FC236}">
                <a16:creationId xmlns:a16="http://schemas.microsoft.com/office/drawing/2014/main" id="{4BC36E24-814D-4413-AF93-FE20BBCDCD69}"/>
              </a:ext>
            </a:extLst>
          </p:cNvPr>
          <p:cNvCxnSpPr>
            <a:cxnSpLocks/>
            <a:stCxn id="6" idx="2"/>
          </p:cNvCxnSpPr>
          <p:nvPr/>
        </p:nvCxnSpPr>
        <p:spPr>
          <a:xfrm flipV="1">
            <a:off x="9023904" y="769068"/>
            <a:ext cx="0" cy="468464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 name="Connettore diritto 13">
            <a:extLst>
              <a:ext uri="{FF2B5EF4-FFF2-40B4-BE49-F238E27FC236}">
                <a16:creationId xmlns:a16="http://schemas.microsoft.com/office/drawing/2014/main" id="{A0828B03-3249-45D1-978F-6211EC0E7F5E}"/>
              </a:ext>
            </a:extLst>
          </p:cNvPr>
          <p:cNvCxnSpPr/>
          <p:nvPr/>
        </p:nvCxnSpPr>
        <p:spPr>
          <a:xfrm>
            <a:off x="9023904" y="769068"/>
            <a:ext cx="1800000" cy="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7" name="Connettore diritto 16">
            <a:extLst>
              <a:ext uri="{FF2B5EF4-FFF2-40B4-BE49-F238E27FC236}">
                <a16:creationId xmlns:a16="http://schemas.microsoft.com/office/drawing/2014/main" id="{B9A0CD85-0B20-4EFF-8541-C1ABA3E62373}"/>
              </a:ext>
            </a:extLst>
          </p:cNvPr>
          <p:cNvCxnSpPr>
            <a:cxnSpLocks/>
          </p:cNvCxnSpPr>
          <p:nvPr/>
        </p:nvCxnSpPr>
        <p:spPr>
          <a:xfrm>
            <a:off x="8405666" y="2748072"/>
            <a:ext cx="3215729"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7" name="Connettore diritto 26">
            <a:extLst>
              <a:ext uri="{FF2B5EF4-FFF2-40B4-BE49-F238E27FC236}">
                <a16:creationId xmlns:a16="http://schemas.microsoft.com/office/drawing/2014/main" id="{661F5286-8335-486A-9F77-608116BC371B}"/>
              </a:ext>
            </a:extLst>
          </p:cNvPr>
          <p:cNvCxnSpPr>
            <a:cxnSpLocks/>
          </p:cNvCxnSpPr>
          <p:nvPr/>
        </p:nvCxnSpPr>
        <p:spPr>
          <a:xfrm flipH="1">
            <a:off x="8405666" y="1306827"/>
            <a:ext cx="3215729"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7" name="Connettore diritto 36">
            <a:extLst>
              <a:ext uri="{FF2B5EF4-FFF2-40B4-BE49-F238E27FC236}">
                <a16:creationId xmlns:a16="http://schemas.microsoft.com/office/drawing/2014/main" id="{E725874E-CF08-4E40-A356-042C6B394602}"/>
              </a:ext>
            </a:extLst>
          </p:cNvPr>
          <p:cNvCxnSpPr>
            <a:cxnSpLocks/>
          </p:cNvCxnSpPr>
          <p:nvPr/>
        </p:nvCxnSpPr>
        <p:spPr>
          <a:xfrm>
            <a:off x="8405463" y="2027349"/>
            <a:ext cx="2859765"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3" name="Connettore diritto 42">
            <a:extLst>
              <a:ext uri="{FF2B5EF4-FFF2-40B4-BE49-F238E27FC236}">
                <a16:creationId xmlns:a16="http://schemas.microsoft.com/office/drawing/2014/main" id="{355DE3E0-7087-4C63-8D2C-2DC4D331A47F}"/>
              </a:ext>
            </a:extLst>
          </p:cNvPr>
          <p:cNvCxnSpPr>
            <a:cxnSpLocks/>
          </p:cNvCxnSpPr>
          <p:nvPr/>
        </p:nvCxnSpPr>
        <p:spPr>
          <a:xfrm flipV="1">
            <a:off x="8405752" y="1301448"/>
            <a:ext cx="0" cy="3584859"/>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72" name="Connettore diritto 71">
            <a:extLst>
              <a:ext uri="{FF2B5EF4-FFF2-40B4-BE49-F238E27FC236}">
                <a16:creationId xmlns:a16="http://schemas.microsoft.com/office/drawing/2014/main" id="{2AD96835-71E6-470C-B397-74BC0DAF3EA4}"/>
              </a:ext>
            </a:extLst>
          </p:cNvPr>
          <p:cNvCxnSpPr>
            <a:cxnSpLocks/>
          </p:cNvCxnSpPr>
          <p:nvPr/>
        </p:nvCxnSpPr>
        <p:spPr>
          <a:xfrm flipV="1">
            <a:off x="11624763" y="1301448"/>
            <a:ext cx="0" cy="3785718"/>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05" name="Connettore diritto 104">
            <a:extLst>
              <a:ext uri="{FF2B5EF4-FFF2-40B4-BE49-F238E27FC236}">
                <a16:creationId xmlns:a16="http://schemas.microsoft.com/office/drawing/2014/main" id="{70048E3A-5E18-49A2-9F60-572E09FD8E87}"/>
              </a:ext>
            </a:extLst>
          </p:cNvPr>
          <p:cNvCxnSpPr>
            <a:cxnSpLocks/>
          </p:cNvCxnSpPr>
          <p:nvPr/>
        </p:nvCxnSpPr>
        <p:spPr>
          <a:xfrm flipV="1">
            <a:off x="9125417" y="1301448"/>
            <a:ext cx="0" cy="2340356"/>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06" name="Connettore diritto 105">
            <a:extLst>
              <a:ext uri="{FF2B5EF4-FFF2-40B4-BE49-F238E27FC236}">
                <a16:creationId xmlns:a16="http://schemas.microsoft.com/office/drawing/2014/main" id="{34A3F6B3-79C6-40FE-9AC7-2D4810016015}"/>
              </a:ext>
            </a:extLst>
          </p:cNvPr>
          <p:cNvCxnSpPr>
            <a:cxnSpLocks/>
          </p:cNvCxnSpPr>
          <p:nvPr/>
        </p:nvCxnSpPr>
        <p:spPr>
          <a:xfrm flipV="1">
            <a:off x="10908121" y="1308029"/>
            <a:ext cx="0" cy="5020851"/>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31" name="Connettore diritto 130">
            <a:extLst>
              <a:ext uri="{FF2B5EF4-FFF2-40B4-BE49-F238E27FC236}">
                <a16:creationId xmlns:a16="http://schemas.microsoft.com/office/drawing/2014/main" id="{0F8E1B57-F618-45C9-852A-48B0B6FCDBB5}"/>
              </a:ext>
            </a:extLst>
          </p:cNvPr>
          <p:cNvCxnSpPr>
            <a:cxnSpLocks/>
          </p:cNvCxnSpPr>
          <p:nvPr/>
        </p:nvCxnSpPr>
        <p:spPr>
          <a:xfrm flipV="1">
            <a:off x="11266550" y="1308029"/>
            <a:ext cx="0" cy="4400912"/>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sp>
        <p:nvSpPr>
          <p:cNvPr id="133" name="Ovale 132">
            <a:extLst>
              <a:ext uri="{FF2B5EF4-FFF2-40B4-BE49-F238E27FC236}">
                <a16:creationId xmlns:a16="http://schemas.microsoft.com/office/drawing/2014/main" id="{386ABB6C-9F21-4C91-9C38-0D4A8261254B}"/>
              </a:ext>
            </a:extLst>
          </p:cNvPr>
          <p:cNvSpPr/>
          <p:nvPr/>
        </p:nvSpPr>
        <p:spPr>
          <a:xfrm>
            <a:off x="10910799" y="1306546"/>
            <a:ext cx="710596" cy="1440000"/>
          </a:xfrm>
          <a:prstGeom prst="ellipse">
            <a:avLst/>
          </a:pr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omic Sans MS"/>
              <a:ea typeface="+mn-ea"/>
              <a:cs typeface="+mn-cs"/>
            </a:endParaRPr>
          </a:p>
        </p:txBody>
      </p:sp>
      <p:cxnSp>
        <p:nvCxnSpPr>
          <p:cNvPr id="136" name="Connettore diritto 135">
            <a:extLst>
              <a:ext uri="{FF2B5EF4-FFF2-40B4-BE49-F238E27FC236}">
                <a16:creationId xmlns:a16="http://schemas.microsoft.com/office/drawing/2014/main" id="{CD8EEF9A-31E9-4887-959F-66003C77A4C6}"/>
              </a:ext>
            </a:extLst>
          </p:cNvPr>
          <p:cNvCxnSpPr>
            <a:cxnSpLocks/>
          </p:cNvCxnSpPr>
          <p:nvPr/>
        </p:nvCxnSpPr>
        <p:spPr>
          <a:xfrm flipV="1">
            <a:off x="8765498" y="1306547"/>
            <a:ext cx="0" cy="144000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37" name="Connettore diritto 236">
            <a:extLst>
              <a:ext uri="{FF2B5EF4-FFF2-40B4-BE49-F238E27FC236}">
                <a16:creationId xmlns:a16="http://schemas.microsoft.com/office/drawing/2014/main" id="{34379937-7974-4034-8DA7-89D43FB460A5}"/>
              </a:ext>
            </a:extLst>
          </p:cNvPr>
          <p:cNvCxnSpPr>
            <a:cxnSpLocks/>
          </p:cNvCxnSpPr>
          <p:nvPr/>
        </p:nvCxnSpPr>
        <p:spPr>
          <a:xfrm>
            <a:off x="8765498" y="2746547"/>
            <a:ext cx="0" cy="1524243"/>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nvGrpSpPr>
          <p:cNvPr id="54" name="Gruppo 53">
            <a:extLst>
              <a:ext uri="{FF2B5EF4-FFF2-40B4-BE49-F238E27FC236}">
                <a16:creationId xmlns:a16="http://schemas.microsoft.com/office/drawing/2014/main" id="{A57809FB-C177-49A9-99A0-77BAC01DE521}"/>
              </a:ext>
            </a:extLst>
          </p:cNvPr>
          <p:cNvGrpSpPr/>
          <p:nvPr/>
        </p:nvGrpSpPr>
        <p:grpSpPr>
          <a:xfrm>
            <a:off x="8406765" y="1306682"/>
            <a:ext cx="720446" cy="1440000"/>
            <a:chOff x="3952448" y="1439212"/>
            <a:chExt cx="720446" cy="1454337"/>
          </a:xfrm>
        </p:grpSpPr>
        <p:sp>
          <p:nvSpPr>
            <p:cNvPr id="52" name="Arco 51">
              <a:extLst>
                <a:ext uri="{FF2B5EF4-FFF2-40B4-BE49-F238E27FC236}">
                  <a16:creationId xmlns:a16="http://schemas.microsoft.com/office/drawing/2014/main" id="{26665A8D-7601-493E-BFFD-A2DF153C54EE}"/>
                </a:ext>
              </a:extLst>
            </p:cNvPr>
            <p:cNvSpPr/>
            <p:nvPr/>
          </p:nvSpPr>
          <p:spPr>
            <a:xfrm>
              <a:off x="3952448" y="1439212"/>
              <a:ext cx="720000" cy="1451507"/>
            </a:xfrm>
            <a:prstGeom prst="arc">
              <a:avLst>
                <a:gd name="adj1" fmla="val 16200000"/>
                <a:gd name="adj2" fmla="val 5398461"/>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omic Sans MS"/>
                <a:ea typeface="+mn-ea"/>
                <a:cs typeface="+mn-cs"/>
              </a:endParaRPr>
            </a:p>
          </p:txBody>
        </p:sp>
        <p:sp>
          <p:nvSpPr>
            <p:cNvPr id="128" name="Arco 127">
              <a:extLst>
                <a:ext uri="{FF2B5EF4-FFF2-40B4-BE49-F238E27FC236}">
                  <a16:creationId xmlns:a16="http://schemas.microsoft.com/office/drawing/2014/main" id="{C15B09B7-3A47-4BAC-A4E1-FE749D5F4F31}"/>
                </a:ext>
              </a:extLst>
            </p:cNvPr>
            <p:cNvSpPr/>
            <p:nvPr/>
          </p:nvSpPr>
          <p:spPr>
            <a:xfrm flipH="1">
              <a:off x="3952894" y="1442042"/>
              <a:ext cx="720000" cy="1451507"/>
            </a:xfrm>
            <a:prstGeom prst="arc">
              <a:avLst>
                <a:gd name="adj1" fmla="val 16200000"/>
                <a:gd name="adj2" fmla="val 5398461"/>
              </a:avLst>
            </a:prstGeom>
            <a:ln w="3175">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omic Sans MS"/>
                <a:ea typeface="+mn-ea"/>
                <a:cs typeface="+mn-cs"/>
              </a:endParaRPr>
            </a:p>
          </p:txBody>
        </p:sp>
      </p:grpSp>
      <p:cxnSp>
        <p:nvCxnSpPr>
          <p:cNvPr id="13" name="Connettore diritto 12">
            <a:extLst>
              <a:ext uri="{FF2B5EF4-FFF2-40B4-BE49-F238E27FC236}">
                <a16:creationId xmlns:a16="http://schemas.microsoft.com/office/drawing/2014/main" id="{4224F02F-1875-464F-996C-F9606FC4B0DA}"/>
              </a:ext>
            </a:extLst>
          </p:cNvPr>
          <p:cNvCxnSpPr>
            <a:stCxn id="8" idx="1"/>
            <a:endCxn id="8" idx="3"/>
          </p:cNvCxnSpPr>
          <p:nvPr/>
        </p:nvCxnSpPr>
        <p:spPr>
          <a:xfrm>
            <a:off x="8765747" y="4265341"/>
            <a:ext cx="2500388" cy="144360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1" name="Connettore diritto 30">
            <a:extLst>
              <a:ext uri="{FF2B5EF4-FFF2-40B4-BE49-F238E27FC236}">
                <a16:creationId xmlns:a16="http://schemas.microsoft.com/office/drawing/2014/main" id="{9ECA3396-44F2-455B-80D9-225C685CE51C}"/>
              </a:ext>
            </a:extLst>
          </p:cNvPr>
          <p:cNvCxnSpPr/>
          <p:nvPr/>
        </p:nvCxnSpPr>
        <p:spPr>
          <a:xfrm>
            <a:off x="8405666" y="1301448"/>
            <a:ext cx="719663" cy="1443528"/>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8" name="Connettore diritto 37">
            <a:extLst>
              <a:ext uri="{FF2B5EF4-FFF2-40B4-BE49-F238E27FC236}">
                <a16:creationId xmlns:a16="http://schemas.microsoft.com/office/drawing/2014/main" id="{ADAD96B9-85F5-4C4B-8FD2-9047602365EC}"/>
              </a:ext>
            </a:extLst>
          </p:cNvPr>
          <p:cNvCxnSpPr>
            <a:cxnSpLocks/>
          </p:cNvCxnSpPr>
          <p:nvPr/>
        </p:nvCxnSpPr>
        <p:spPr>
          <a:xfrm flipH="1">
            <a:off x="8405886" y="1310998"/>
            <a:ext cx="720384" cy="143834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08" name="Connettore diritto 107">
            <a:extLst>
              <a:ext uri="{FF2B5EF4-FFF2-40B4-BE49-F238E27FC236}">
                <a16:creationId xmlns:a16="http://schemas.microsoft.com/office/drawing/2014/main" id="{09EF8DF3-652B-4EF2-A820-47628A48D023}"/>
              </a:ext>
            </a:extLst>
          </p:cNvPr>
          <p:cNvCxnSpPr>
            <a:cxnSpLocks/>
          </p:cNvCxnSpPr>
          <p:nvPr/>
        </p:nvCxnSpPr>
        <p:spPr>
          <a:xfrm>
            <a:off x="10909061" y="1308029"/>
            <a:ext cx="712334" cy="1436947"/>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14" name="Connettore diritto 113">
            <a:extLst>
              <a:ext uri="{FF2B5EF4-FFF2-40B4-BE49-F238E27FC236}">
                <a16:creationId xmlns:a16="http://schemas.microsoft.com/office/drawing/2014/main" id="{C1ECE589-F359-4632-BE2E-2AEB9086D7CB}"/>
              </a:ext>
            </a:extLst>
          </p:cNvPr>
          <p:cNvCxnSpPr>
            <a:cxnSpLocks/>
          </p:cNvCxnSpPr>
          <p:nvPr/>
        </p:nvCxnSpPr>
        <p:spPr>
          <a:xfrm flipH="1">
            <a:off x="10909063" y="1308029"/>
            <a:ext cx="713373" cy="144080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sp>
        <p:nvSpPr>
          <p:cNvPr id="4" name="Titolo 3">
            <a:extLst>
              <a:ext uri="{FF2B5EF4-FFF2-40B4-BE49-F238E27FC236}">
                <a16:creationId xmlns:a16="http://schemas.microsoft.com/office/drawing/2014/main" id="{539EACE9-AB97-491D-B38A-D03501B8D20D}"/>
              </a:ext>
            </a:extLst>
          </p:cNvPr>
          <p:cNvSpPr>
            <a:spLocks noGrp="1"/>
          </p:cNvSpPr>
          <p:nvPr>
            <p:ph type="title"/>
          </p:nvPr>
        </p:nvSpPr>
        <p:spPr>
          <a:xfrm>
            <a:off x="12000" y="12439"/>
            <a:ext cx="12168000" cy="360000"/>
          </a:xfrm>
          <a:ln>
            <a:solidFill>
              <a:schemeClr val="accent1"/>
            </a:solidFill>
          </a:ln>
        </p:spPr>
        <p:txBody>
          <a:bodyPr anchor="ctr">
            <a:normAutofit/>
          </a:bodyPr>
          <a:lstStyle/>
          <a:p>
            <a:r>
              <a:rPr lang="it-IT" sz="1700" dirty="0">
                <a:solidFill>
                  <a:srgbClr val="0066FF"/>
                </a:solidFill>
                <a:latin typeface="Comic Sans MS" panose="030F0702030302020204" pitchFamily="66" charset="0"/>
              </a:rPr>
              <a:t>GEOMETRIA DESCRITTIVA DINAMICA–COMPENETRAZIONE DI SOLIDI DI ROTAZIONE (6)</a:t>
            </a:r>
            <a:endParaRPr lang="it-IT" sz="1700" dirty="0"/>
          </a:p>
        </p:txBody>
      </p:sp>
      <p:cxnSp>
        <p:nvCxnSpPr>
          <p:cNvPr id="29" name="Connettore diritto 28">
            <a:extLst>
              <a:ext uri="{FF2B5EF4-FFF2-40B4-BE49-F238E27FC236}">
                <a16:creationId xmlns:a16="http://schemas.microsoft.com/office/drawing/2014/main" id="{CF39933B-3B55-474D-9919-14C6E94D3E71}"/>
              </a:ext>
            </a:extLst>
          </p:cNvPr>
          <p:cNvCxnSpPr>
            <a:cxnSpLocks/>
          </p:cNvCxnSpPr>
          <p:nvPr/>
        </p:nvCxnSpPr>
        <p:spPr>
          <a:xfrm flipV="1">
            <a:off x="9931483" y="781228"/>
            <a:ext cx="0" cy="465017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grpSp>
        <p:nvGrpSpPr>
          <p:cNvPr id="44" name="Gruppo 43">
            <a:extLst>
              <a:ext uri="{FF2B5EF4-FFF2-40B4-BE49-F238E27FC236}">
                <a16:creationId xmlns:a16="http://schemas.microsoft.com/office/drawing/2014/main" id="{FBEC73D1-CF13-4530-9609-D5364B02C374}"/>
              </a:ext>
            </a:extLst>
          </p:cNvPr>
          <p:cNvGrpSpPr/>
          <p:nvPr/>
        </p:nvGrpSpPr>
        <p:grpSpPr>
          <a:xfrm>
            <a:off x="9891189" y="5423385"/>
            <a:ext cx="70338" cy="72000"/>
            <a:chOff x="6682154" y="4566140"/>
            <a:chExt cx="70338" cy="72000"/>
          </a:xfrm>
        </p:grpSpPr>
        <p:cxnSp>
          <p:nvCxnSpPr>
            <p:cNvPr id="26" name="Connettore diritto 25">
              <a:extLst>
                <a:ext uri="{FF2B5EF4-FFF2-40B4-BE49-F238E27FC236}">
                  <a16:creationId xmlns:a16="http://schemas.microsoft.com/office/drawing/2014/main" id="{55744110-EF3C-4266-A17C-1D6FB08AE0F1}"/>
                </a:ext>
              </a:extLst>
            </p:cNvPr>
            <p:cNvCxnSpPr>
              <a:cxnSpLocks/>
            </p:cNvCxnSpPr>
            <p:nvPr/>
          </p:nvCxnSpPr>
          <p:spPr>
            <a:xfrm>
              <a:off x="6682154" y="4596167"/>
              <a:ext cx="70338" cy="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2" name="Connettore diritto 41">
              <a:extLst>
                <a:ext uri="{FF2B5EF4-FFF2-40B4-BE49-F238E27FC236}">
                  <a16:creationId xmlns:a16="http://schemas.microsoft.com/office/drawing/2014/main" id="{DA9C4032-F96C-4AB1-87AF-FC0FABB405B5}"/>
                </a:ext>
              </a:extLst>
            </p:cNvPr>
            <p:cNvCxnSpPr/>
            <p:nvPr/>
          </p:nvCxnSpPr>
          <p:spPr>
            <a:xfrm>
              <a:off x="6721001" y="4566140"/>
              <a:ext cx="0" cy="720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grpSp>
      <p:cxnSp>
        <p:nvCxnSpPr>
          <p:cNvPr id="93" name="Connettore diritto 92">
            <a:extLst>
              <a:ext uri="{FF2B5EF4-FFF2-40B4-BE49-F238E27FC236}">
                <a16:creationId xmlns:a16="http://schemas.microsoft.com/office/drawing/2014/main" id="{32B33B56-D8F4-4D05-A7F1-8562974191A6}"/>
              </a:ext>
            </a:extLst>
          </p:cNvPr>
          <p:cNvCxnSpPr>
            <a:cxnSpLocks/>
          </p:cNvCxnSpPr>
          <p:nvPr/>
        </p:nvCxnSpPr>
        <p:spPr>
          <a:xfrm>
            <a:off x="0" y="6852598"/>
            <a:ext cx="12192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95" name="Ovale 94">
            <a:extLst>
              <a:ext uri="{FF2B5EF4-FFF2-40B4-BE49-F238E27FC236}">
                <a16:creationId xmlns:a16="http://schemas.microsoft.com/office/drawing/2014/main" id="{8DEBDB02-BD1E-41CE-9511-B553507E90C0}"/>
              </a:ext>
            </a:extLst>
          </p:cNvPr>
          <p:cNvSpPr/>
          <p:nvPr/>
        </p:nvSpPr>
        <p:spPr>
          <a:xfrm>
            <a:off x="9299704" y="4824538"/>
            <a:ext cx="1260000" cy="1260000"/>
          </a:xfrm>
          <a:prstGeom prst="ellipse">
            <a:avLst/>
          </a:prstGeom>
          <a:noFill/>
          <a:ln w="31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omic Sans MS"/>
              <a:ea typeface="+mn-ea"/>
              <a:cs typeface="+mn-cs"/>
            </a:endParaRPr>
          </a:p>
        </p:txBody>
      </p:sp>
      <p:grpSp>
        <p:nvGrpSpPr>
          <p:cNvPr id="2" name="Gruppo 1">
            <a:extLst>
              <a:ext uri="{FF2B5EF4-FFF2-40B4-BE49-F238E27FC236}">
                <a16:creationId xmlns:a16="http://schemas.microsoft.com/office/drawing/2014/main" id="{76775363-B2F1-4DC8-968C-25F37D4CF7F7}"/>
              </a:ext>
            </a:extLst>
          </p:cNvPr>
          <p:cNvGrpSpPr/>
          <p:nvPr/>
        </p:nvGrpSpPr>
        <p:grpSpPr>
          <a:xfrm>
            <a:off x="5913589" y="2314242"/>
            <a:ext cx="1440000" cy="1440000"/>
            <a:chOff x="4837165" y="3544313"/>
            <a:chExt cx="1440000" cy="1440000"/>
          </a:xfrm>
        </p:grpSpPr>
        <p:sp>
          <p:nvSpPr>
            <p:cNvPr id="30" name="Ovale 29">
              <a:extLst>
                <a:ext uri="{FF2B5EF4-FFF2-40B4-BE49-F238E27FC236}">
                  <a16:creationId xmlns:a16="http://schemas.microsoft.com/office/drawing/2014/main" id="{07A0BC03-1102-4413-83D2-01D801B7BF8D}"/>
                </a:ext>
              </a:extLst>
            </p:cNvPr>
            <p:cNvSpPr/>
            <p:nvPr/>
          </p:nvSpPr>
          <p:spPr>
            <a:xfrm rot="1800000">
              <a:off x="4837165" y="3544313"/>
              <a:ext cx="1440000" cy="1440000"/>
            </a:xfrm>
            <a:prstGeom prst="ellipse">
              <a:avLst/>
            </a:pr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0" name="Ovale 99">
              <a:extLst>
                <a:ext uri="{FF2B5EF4-FFF2-40B4-BE49-F238E27FC236}">
                  <a16:creationId xmlns:a16="http://schemas.microsoft.com/office/drawing/2014/main" id="{566E48CB-36D2-452F-81C2-F02267750373}"/>
                </a:ext>
              </a:extLst>
            </p:cNvPr>
            <p:cNvSpPr/>
            <p:nvPr/>
          </p:nvSpPr>
          <p:spPr>
            <a:xfrm rot="1800000">
              <a:off x="5104395" y="3809458"/>
              <a:ext cx="900000" cy="900000"/>
            </a:xfrm>
            <a:prstGeom prst="ellipse">
              <a:avLst/>
            </a:pr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cxnSp>
        <p:nvCxnSpPr>
          <p:cNvPr id="46" name="Connettore diritto 45">
            <a:extLst>
              <a:ext uri="{FF2B5EF4-FFF2-40B4-BE49-F238E27FC236}">
                <a16:creationId xmlns:a16="http://schemas.microsoft.com/office/drawing/2014/main" id="{4773FE91-7847-4401-A437-EE3FCEF22331}"/>
              </a:ext>
            </a:extLst>
          </p:cNvPr>
          <p:cNvCxnSpPr>
            <a:cxnSpLocks/>
          </p:cNvCxnSpPr>
          <p:nvPr/>
        </p:nvCxnSpPr>
        <p:spPr>
          <a:xfrm>
            <a:off x="8989683" y="3873833"/>
            <a:ext cx="2504981" cy="1446989"/>
          </a:xfrm>
          <a:prstGeom prst="line">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cxnSp>
      <p:cxnSp>
        <p:nvCxnSpPr>
          <p:cNvPr id="109" name="Connettore diritto 108">
            <a:extLst>
              <a:ext uri="{FF2B5EF4-FFF2-40B4-BE49-F238E27FC236}">
                <a16:creationId xmlns:a16="http://schemas.microsoft.com/office/drawing/2014/main" id="{5A08C83B-2464-431F-9F6B-D28810034BA7}"/>
              </a:ext>
            </a:extLst>
          </p:cNvPr>
          <p:cNvCxnSpPr>
            <a:cxnSpLocks/>
          </p:cNvCxnSpPr>
          <p:nvPr/>
        </p:nvCxnSpPr>
        <p:spPr>
          <a:xfrm>
            <a:off x="8515850" y="4637580"/>
            <a:ext cx="2525127" cy="1458627"/>
          </a:xfrm>
          <a:prstGeom prst="line">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cxnSp>
      <p:cxnSp>
        <p:nvCxnSpPr>
          <p:cNvPr id="110" name="Connettore diritto 109">
            <a:extLst>
              <a:ext uri="{FF2B5EF4-FFF2-40B4-BE49-F238E27FC236}">
                <a16:creationId xmlns:a16="http://schemas.microsoft.com/office/drawing/2014/main" id="{E638854F-42DA-4826-909B-C771999A6253}"/>
              </a:ext>
            </a:extLst>
          </p:cNvPr>
          <p:cNvCxnSpPr>
            <a:cxnSpLocks/>
            <a:endCxn id="60" idx="2"/>
          </p:cNvCxnSpPr>
          <p:nvPr/>
        </p:nvCxnSpPr>
        <p:spPr>
          <a:xfrm flipV="1">
            <a:off x="11041025" y="2030909"/>
            <a:ext cx="3202" cy="4071604"/>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11" name="Connettore diritto 110">
            <a:extLst>
              <a:ext uri="{FF2B5EF4-FFF2-40B4-BE49-F238E27FC236}">
                <a16:creationId xmlns:a16="http://schemas.microsoft.com/office/drawing/2014/main" id="{779ECB8D-D323-44D5-A23C-98E23A98C0E3}"/>
              </a:ext>
            </a:extLst>
          </p:cNvPr>
          <p:cNvCxnSpPr>
            <a:cxnSpLocks/>
            <a:endCxn id="60" idx="6"/>
          </p:cNvCxnSpPr>
          <p:nvPr/>
        </p:nvCxnSpPr>
        <p:spPr>
          <a:xfrm flipH="1" flipV="1">
            <a:off x="11488376" y="2030909"/>
            <a:ext cx="1470" cy="3287672"/>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1" name="Connettore diritto 50">
            <a:extLst>
              <a:ext uri="{FF2B5EF4-FFF2-40B4-BE49-F238E27FC236}">
                <a16:creationId xmlns:a16="http://schemas.microsoft.com/office/drawing/2014/main" id="{AAFCE72F-B4F3-4A7D-99E0-241FED456FF4}"/>
              </a:ext>
            </a:extLst>
          </p:cNvPr>
          <p:cNvCxnSpPr>
            <a:cxnSpLocks/>
          </p:cNvCxnSpPr>
          <p:nvPr/>
        </p:nvCxnSpPr>
        <p:spPr>
          <a:xfrm>
            <a:off x="8763430" y="2479246"/>
            <a:ext cx="2514243" cy="0"/>
          </a:xfrm>
          <a:prstGeom prst="line">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cxnSp>
      <p:cxnSp>
        <p:nvCxnSpPr>
          <p:cNvPr id="118" name="Connettore diritto 117">
            <a:extLst>
              <a:ext uri="{FF2B5EF4-FFF2-40B4-BE49-F238E27FC236}">
                <a16:creationId xmlns:a16="http://schemas.microsoft.com/office/drawing/2014/main" id="{6B4F95DA-5638-4708-8D34-70C1BAE53932}"/>
              </a:ext>
            </a:extLst>
          </p:cNvPr>
          <p:cNvCxnSpPr>
            <a:cxnSpLocks/>
          </p:cNvCxnSpPr>
          <p:nvPr/>
        </p:nvCxnSpPr>
        <p:spPr>
          <a:xfrm>
            <a:off x="8763430" y="1584510"/>
            <a:ext cx="2502705" cy="0"/>
          </a:xfrm>
          <a:prstGeom prst="line">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cxnSp>
      <p:sp>
        <p:nvSpPr>
          <p:cNvPr id="60" name="Ovale 59">
            <a:extLst>
              <a:ext uri="{FF2B5EF4-FFF2-40B4-BE49-F238E27FC236}">
                <a16:creationId xmlns:a16="http://schemas.microsoft.com/office/drawing/2014/main" id="{F7FFE740-E747-4991-ABA1-4D6BD36273DD}"/>
              </a:ext>
            </a:extLst>
          </p:cNvPr>
          <p:cNvSpPr/>
          <p:nvPr/>
        </p:nvSpPr>
        <p:spPr>
          <a:xfrm>
            <a:off x="11044227" y="1584509"/>
            <a:ext cx="444149" cy="892800"/>
          </a:xfrm>
          <a:prstGeom prst="ellipse">
            <a:avLst/>
          </a:pr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0" name="Ovale 129">
            <a:extLst>
              <a:ext uri="{FF2B5EF4-FFF2-40B4-BE49-F238E27FC236}">
                <a16:creationId xmlns:a16="http://schemas.microsoft.com/office/drawing/2014/main" id="{368C4E07-BCBE-4319-BD01-86D937AF4DFC}"/>
              </a:ext>
            </a:extLst>
          </p:cNvPr>
          <p:cNvSpPr/>
          <p:nvPr/>
        </p:nvSpPr>
        <p:spPr>
          <a:xfrm>
            <a:off x="8543928" y="1585170"/>
            <a:ext cx="444149" cy="892800"/>
          </a:xfrm>
          <a:prstGeom prst="ellipse">
            <a:avLst/>
          </a:prstGeom>
          <a:noFill/>
          <a:ln w="3175">
            <a:solidFill>
              <a:srgbClr val="00B0F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4" name="Ovale 123">
            <a:extLst>
              <a:ext uri="{FF2B5EF4-FFF2-40B4-BE49-F238E27FC236}">
                <a16:creationId xmlns:a16="http://schemas.microsoft.com/office/drawing/2014/main" id="{55D0C60B-53C5-4A92-A2C9-B4467963BD94}"/>
              </a:ext>
            </a:extLst>
          </p:cNvPr>
          <p:cNvSpPr/>
          <p:nvPr/>
        </p:nvSpPr>
        <p:spPr>
          <a:xfrm>
            <a:off x="10524314" y="1562266"/>
            <a:ext cx="36000" cy="36000"/>
          </a:xfrm>
          <a:prstGeom prst="ellipse">
            <a:avLst/>
          </a:prstGeom>
          <a:solidFill>
            <a:schemeClr val="accent2"/>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0000"/>
              </a:solidFill>
            </a:endParaRPr>
          </a:p>
        </p:txBody>
      </p:sp>
      <p:sp>
        <p:nvSpPr>
          <p:cNvPr id="127" name="Ovale 126">
            <a:extLst>
              <a:ext uri="{FF2B5EF4-FFF2-40B4-BE49-F238E27FC236}">
                <a16:creationId xmlns:a16="http://schemas.microsoft.com/office/drawing/2014/main" id="{FC5B1515-1CBA-4E71-9DD6-2C72B9D2368C}"/>
              </a:ext>
            </a:extLst>
          </p:cNvPr>
          <p:cNvSpPr/>
          <p:nvPr/>
        </p:nvSpPr>
        <p:spPr>
          <a:xfrm>
            <a:off x="10518168" y="1648755"/>
            <a:ext cx="36000" cy="36000"/>
          </a:xfrm>
          <a:prstGeom prst="ellipse">
            <a:avLst/>
          </a:prstGeom>
          <a:solidFill>
            <a:schemeClr val="accent2"/>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0000"/>
              </a:solidFill>
            </a:endParaRPr>
          </a:p>
        </p:txBody>
      </p:sp>
      <p:sp>
        <p:nvSpPr>
          <p:cNvPr id="132" name="Ovale 131">
            <a:extLst>
              <a:ext uri="{FF2B5EF4-FFF2-40B4-BE49-F238E27FC236}">
                <a16:creationId xmlns:a16="http://schemas.microsoft.com/office/drawing/2014/main" id="{44998EC1-0E80-4B3F-8ED6-3006C077A726}"/>
              </a:ext>
            </a:extLst>
          </p:cNvPr>
          <p:cNvSpPr/>
          <p:nvPr/>
        </p:nvSpPr>
        <p:spPr>
          <a:xfrm>
            <a:off x="10524617" y="2378878"/>
            <a:ext cx="36000" cy="36000"/>
          </a:xfrm>
          <a:prstGeom prst="ellipse">
            <a:avLst/>
          </a:prstGeom>
          <a:solidFill>
            <a:schemeClr val="accent2"/>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0000"/>
              </a:solidFill>
            </a:endParaRPr>
          </a:p>
        </p:txBody>
      </p:sp>
      <p:cxnSp>
        <p:nvCxnSpPr>
          <p:cNvPr id="152" name="Connettore diritto 151">
            <a:extLst>
              <a:ext uri="{FF2B5EF4-FFF2-40B4-BE49-F238E27FC236}">
                <a16:creationId xmlns:a16="http://schemas.microsoft.com/office/drawing/2014/main" id="{AA627641-F002-4AF1-B6AD-01F1B3B45A66}"/>
              </a:ext>
            </a:extLst>
          </p:cNvPr>
          <p:cNvCxnSpPr>
            <a:cxnSpLocks/>
          </p:cNvCxnSpPr>
          <p:nvPr/>
        </p:nvCxnSpPr>
        <p:spPr>
          <a:xfrm flipV="1">
            <a:off x="8631520" y="1666755"/>
            <a:ext cx="0" cy="2832077"/>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5" name="Connettore diritto 154">
            <a:extLst>
              <a:ext uri="{FF2B5EF4-FFF2-40B4-BE49-F238E27FC236}">
                <a16:creationId xmlns:a16="http://schemas.microsoft.com/office/drawing/2014/main" id="{7F9CD404-BB72-489B-B13B-4F17028B8654}"/>
              </a:ext>
            </a:extLst>
          </p:cNvPr>
          <p:cNvCxnSpPr>
            <a:cxnSpLocks/>
          </p:cNvCxnSpPr>
          <p:nvPr/>
        </p:nvCxnSpPr>
        <p:spPr>
          <a:xfrm>
            <a:off x="8853999" y="1626127"/>
            <a:ext cx="1394881" cy="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6" name="Connettore diritto 155">
            <a:extLst>
              <a:ext uri="{FF2B5EF4-FFF2-40B4-BE49-F238E27FC236}">
                <a16:creationId xmlns:a16="http://schemas.microsoft.com/office/drawing/2014/main" id="{5B090A7F-9ECC-4204-A572-783424BE0E60}"/>
              </a:ext>
            </a:extLst>
          </p:cNvPr>
          <p:cNvCxnSpPr>
            <a:cxnSpLocks/>
          </p:cNvCxnSpPr>
          <p:nvPr/>
        </p:nvCxnSpPr>
        <p:spPr>
          <a:xfrm>
            <a:off x="8853999" y="2437126"/>
            <a:ext cx="1394881" cy="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4" name="Connettore diritto 143">
            <a:extLst>
              <a:ext uri="{FF2B5EF4-FFF2-40B4-BE49-F238E27FC236}">
                <a16:creationId xmlns:a16="http://schemas.microsoft.com/office/drawing/2014/main" id="{E666A453-EFF4-4026-AD36-B4FD8670572B}"/>
              </a:ext>
            </a:extLst>
          </p:cNvPr>
          <p:cNvCxnSpPr>
            <a:cxnSpLocks/>
          </p:cNvCxnSpPr>
          <p:nvPr/>
        </p:nvCxnSpPr>
        <p:spPr>
          <a:xfrm flipV="1">
            <a:off x="8540042" y="2021630"/>
            <a:ext cx="0" cy="2637271"/>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sp>
        <p:nvSpPr>
          <p:cNvPr id="175" name="CasellaDiTesto 174">
            <a:extLst>
              <a:ext uri="{FF2B5EF4-FFF2-40B4-BE49-F238E27FC236}">
                <a16:creationId xmlns:a16="http://schemas.microsoft.com/office/drawing/2014/main" id="{039BF1A9-5066-484E-BCA9-3A265BE88CCF}"/>
              </a:ext>
            </a:extLst>
          </p:cNvPr>
          <p:cNvSpPr txBox="1"/>
          <p:nvPr/>
        </p:nvSpPr>
        <p:spPr>
          <a:xfrm>
            <a:off x="8384104" y="1931069"/>
            <a:ext cx="203987" cy="215444"/>
          </a:xfrm>
          <a:prstGeom prst="rect">
            <a:avLst/>
          </a:prstGeom>
          <a:noFill/>
        </p:spPr>
        <p:txBody>
          <a:bodyPr wrap="square" rtlCol="0">
            <a:spAutoFit/>
          </a:bodyPr>
          <a:lstStyle/>
          <a:p>
            <a:r>
              <a:rPr lang="it-IT" sz="800" dirty="0">
                <a:solidFill>
                  <a:srgbClr val="FF0000"/>
                </a:solidFill>
              </a:rPr>
              <a:t>3</a:t>
            </a:r>
          </a:p>
        </p:txBody>
      </p:sp>
      <p:sp>
        <p:nvSpPr>
          <p:cNvPr id="178" name="CasellaDiTesto 177">
            <a:extLst>
              <a:ext uri="{FF2B5EF4-FFF2-40B4-BE49-F238E27FC236}">
                <a16:creationId xmlns:a16="http://schemas.microsoft.com/office/drawing/2014/main" id="{E79CE328-F715-4D09-B7A0-8A52ACD0FF85}"/>
              </a:ext>
            </a:extLst>
          </p:cNvPr>
          <p:cNvSpPr txBox="1"/>
          <p:nvPr/>
        </p:nvSpPr>
        <p:spPr>
          <a:xfrm>
            <a:off x="8361942" y="4534640"/>
            <a:ext cx="203987" cy="215444"/>
          </a:xfrm>
          <a:prstGeom prst="rect">
            <a:avLst/>
          </a:prstGeom>
          <a:noFill/>
        </p:spPr>
        <p:txBody>
          <a:bodyPr wrap="square" rtlCol="0">
            <a:spAutoFit/>
          </a:bodyPr>
          <a:lstStyle/>
          <a:p>
            <a:r>
              <a:rPr lang="it-IT" sz="800" dirty="0">
                <a:solidFill>
                  <a:srgbClr val="FF0000"/>
                </a:solidFill>
              </a:rPr>
              <a:t>3</a:t>
            </a:r>
          </a:p>
        </p:txBody>
      </p:sp>
      <p:sp>
        <p:nvSpPr>
          <p:cNvPr id="182" name="CasellaDiTesto 181">
            <a:extLst>
              <a:ext uri="{FF2B5EF4-FFF2-40B4-BE49-F238E27FC236}">
                <a16:creationId xmlns:a16="http://schemas.microsoft.com/office/drawing/2014/main" id="{D68D5D04-8324-4DA2-BB34-FE5C629139E7}"/>
              </a:ext>
            </a:extLst>
          </p:cNvPr>
          <p:cNvSpPr txBox="1"/>
          <p:nvPr/>
        </p:nvSpPr>
        <p:spPr>
          <a:xfrm>
            <a:off x="8726202" y="3915559"/>
            <a:ext cx="203987" cy="215444"/>
          </a:xfrm>
          <a:prstGeom prst="rect">
            <a:avLst/>
          </a:prstGeom>
          <a:noFill/>
        </p:spPr>
        <p:txBody>
          <a:bodyPr wrap="square" rtlCol="0">
            <a:spAutoFit/>
          </a:bodyPr>
          <a:lstStyle/>
          <a:p>
            <a:r>
              <a:rPr lang="it-IT" sz="800" dirty="0">
                <a:solidFill>
                  <a:srgbClr val="FF0000"/>
                </a:solidFill>
              </a:rPr>
              <a:t>6</a:t>
            </a:r>
          </a:p>
        </p:txBody>
      </p:sp>
      <p:sp>
        <p:nvSpPr>
          <p:cNvPr id="183" name="CasellaDiTesto 182">
            <a:extLst>
              <a:ext uri="{FF2B5EF4-FFF2-40B4-BE49-F238E27FC236}">
                <a16:creationId xmlns:a16="http://schemas.microsoft.com/office/drawing/2014/main" id="{6C4E1D5D-071E-4AA2-BFF0-63DED3155375}"/>
              </a:ext>
            </a:extLst>
          </p:cNvPr>
          <p:cNvSpPr txBox="1"/>
          <p:nvPr/>
        </p:nvSpPr>
        <p:spPr>
          <a:xfrm>
            <a:off x="8469895" y="2298773"/>
            <a:ext cx="203987" cy="215444"/>
          </a:xfrm>
          <a:prstGeom prst="rect">
            <a:avLst/>
          </a:prstGeom>
          <a:noFill/>
        </p:spPr>
        <p:txBody>
          <a:bodyPr wrap="square" rtlCol="0">
            <a:spAutoFit/>
          </a:bodyPr>
          <a:lstStyle/>
          <a:p>
            <a:r>
              <a:rPr lang="it-IT" sz="800" dirty="0">
                <a:solidFill>
                  <a:srgbClr val="FF0000"/>
                </a:solidFill>
              </a:rPr>
              <a:t>4</a:t>
            </a:r>
          </a:p>
        </p:txBody>
      </p:sp>
      <p:sp>
        <p:nvSpPr>
          <p:cNvPr id="184" name="CasellaDiTesto 183">
            <a:extLst>
              <a:ext uri="{FF2B5EF4-FFF2-40B4-BE49-F238E27FC236}">
                <a16:creationId xmlns:a16="http://schemas.microsoft.com/office/drawing/2014/main" id="{34358F56-7B1A-4D68-A465-56000C1235DB}"/>
              </a:ext>
            </a:extLst>
          </p:cNvPr>
          <p:cNvSpPr txBox="1"/>
          <p:nvPr/>
        </p:nvSpPr>
        <p:spPr>
          <a:xfrm>
            <a:off x="8469527" y="1571341"/>
            <a:ext cx="203987" cy="215444"/>
          </a:xfrm>
          <a:prstGeom prst="rect">
            <a:avLst/>
          </a:prstGeom>
          <a:noFill/>
        </p:spPr>
        <p:txBody>
          <a:bodyPr wrap="square" rtlCol="0">
            <a:spAutoFit/>
          </a:bodyPr>
          <a:lstStyle/>
          <a:p>
            <a:r>
              <a:rPr lang="it-IT" sz="800" dirty="0">
                <a:solidFill>
                  <a:srgbClr val="FF0000"/>
                </a:solidFill>
              </a:rPr>
              <a:t>4</a:t>
            </a:r>
          </a:p>
        </p:txBody>
      </p:sp>
      <p:sp>
        <p:nvSpPr>
          <p:cNvPr id="185" name="CasellaDiTesto 184">
            <a:extLst>
              <a:ext uri="{FF2B5EF4-FFF2-40B4-BE49-F238E27FC236}">
                <a16:creationId xmlns:a16="http://schemas.microsoft.com/office/drawing/2014/main" id="{72AAB123-D59D-4634-B773-51535FDA4CA3}"/>
              </a:ext>
            </a:extLst>
          </p:cNvPr>
          <p:cNvSpPr txBox="1"/>
          <p:nvPr/>
        </p:nvSpPr>
        <p:spPr>
          <a:xfrm>
            <a:off x="8453076" y="4354581"/>
            <a:ext cx="203987" cy="215444"/>
          </a:xfrm>
          <a:prstGeom prst="rect">
            <a:avLst/>
          </a:prstGeom>
          <a:noFill/>
        </p:spPr>
        <p:txBody>
          <a:bodyPr wrap="square" rtlCol="0">
            <a:spAutoFit/>
          </a:bodyPr>
          <a:lstStyle/>
          <a:p>
            <a:r>
              <a:rPr lang="it-IT" sz="800" dirty="0">
                <a:solidFill>
                  <a:srgbClr val="FF0000"/>
                </a:solidFill>
              </a:rPr>
              <a:t>4</a:t>
            </a:r>
          </a:p>
        </p:txBody>
      </p:sp>
      <p:sp>
        <p:nvSpPr>
          <p:cNvPr id="193" name="CasellaDiTesto 192">
            <a:extLst>
              <a:ext uri="{FF2B5EF4-FFF2-40B4-BE49-F238E27FC236}">
                <a16:creationId xmlns:a16="http://schemas.microsoft.com/office/drawing/2014/main" id="{C70A0733-BD6D-4584-8A3D-A2EA2D3ADED2}"/>
              </a:ext>
            </a:extLst>
          </p:cNvPr>
          <p:cNvSpPr txBox="1"/>
          <p:nvPr/>
        </p:nvSpPr>
        <p:spPr>
          <a:xfrm>
            <a:off x="8643634" y="2427663"/>
            <a:ext cx="203987" cy="215444"/>
          </a:xfrm>
          <a:prstGeom prst="rect">
            <a:avLst/>
          </a:prstGeom>
          <a:noFill/>
        </p:spPr>
        <p:txBody>
          <a:bodyPr wrap="square" rtlCol="0">
            <a:spAutoFit/>
          </a:bodyPr>
          <a:lstStyle/>
          <a:p>
            <a:r>
              <a:rPr lang="it-IT" sz="800" dirty="0">
                <a:solidFill>
                  <a:srgbClr val="FF0000"/>
                </a:solidFill>
              </a:rPr>
              <a:t>5</a:t>
            </a:r>
          </a:p>
        </p:txBody>
      </p:sp>
      <p:sp>
        <p:nvSpPr>
          <p:cNvPr id="194" name="CasellaDiTesto 193">
            <a:extLst>
              <a:ext uri="{FF2B5EF4-FFF2-40B4-BE49-F238E27FC236}">
                <a16:creationId xmlns:a16="http://schemas.microsoft.com/office/drawing/2014/main" id="{69E149B4-4A25-4321-A846-29D976F587D2}"/>
              </a:ext>
            </a:extLst>
          </p:cNvPr>
          <p:cNvSpPr txBox="1"/>
          <p:nvPr/>
        </p:nvSpPr>
        <p:spPr>
          <a:xfrm>
            <a:off x="8650012" y="1432851"/>
            <a:ext cx="203987" cy="215444"/>
          </a:xfrm>
          <a:prstGeom prst="rect">
            <a:avLst/>
          </a:prstGeom>
          <a:noFill/>
        </p:spPr>
        <p:txBody>
          <a:bodyPr wrap="square" rtlCol="0">
            <a:spAutoFit/>
          </a:bodyPr>
          <a:lstStyle/>
          <a:p>
            <a:r>
              <a:rPr lang="it-IT" sz="800" dirty="0">
                <a:solidFill>
                  <a:srgbClr val="FF0000"/>
                </a:solidFill>
              </a:rPr>
              <a:t>5</a:t>
            </a:r>
          </a:p>
        </p:txBody>
      </p:sp>
      <p:sp>
        <p:nvSpPr>
          <p:cNvPr id="195" name="CasellaDiTesto 194">
            <a:extLst>
              <a:ext uri="{FF2B5EF4-FFF2-40B4-BE49-F238E27FC236}">
                <a16:creationId xmlns:a16="http://schemas.microsoft.com/office/drawing/2014/main" id="{8AE51C14-A310-4981-A329-D2B1DC7212F8}"/>
              </a:ext>
            </a:extLst>
          </p:cNvPr>
          <p:cNvSpPr txBox="1"/>
          <p:nvPr/>
        </p:nvSpPr>
        <p:spPr>
          <a:xfrm>
            <a:off x="8595684" y="4161204"/>
            <a:ext cx="203987" cy="215444"/>
          </a:xfrm>
          <a:prstGeom prst="rect">
            <a:avLst/>
          </a:prstGeom>
          <a:noFill/>
        </p:spPr>
        <p:txBody>
          <a:bodyPr wrap="square" rtlCol="0">
            <a:spAutoFit/>
          </a:bodyPr>
          <a:lstStyle/>
          <a:p>
            <a:r>
              <a:rPr lang="it-IT" sz="800" dirty="0">
                <a:solidFill>
                  <a:srgbClr val="FF0000"/>
                </a:solidFill>
              </a:rPr>
              <a:t>5</a:t>
            </a:r>
          </a:p>
        </p:txBody>
      </p:sp>
      <p:cxnSp>
        <p:nvCxnSpPr>
          <p:cNvPr id="64" name="Connettore diritto 63">
            <a:extLst>
              <a:ext uri="{FF2B5EF4-FFF2-40B4-BE49-F238E27FC236}">
                <a16:creationId xmlns:a16="http://schemas.microsoft.com/office/drawing/2014/main" id="{0C26C623-AEAA-412D-8F22-5DF5B0BBB2E0}"/>
              </a:ext>
            </a:extLst>
          </p:cNvPr>
          <p:cNvCxnSpPr>
            <a:cxnSpLocks/>
          </p:cNvCxnSpPr>
          <p:nvPr/>
        </p:nvCxnSpPr>
        <p:spPr>
          <a:xfrm>
            <a:off x="10474020" y="2007281"/>
            <a:ext cx="0" cy="3762576"/>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3" name="Connettore diritto 212">
            <a:extLst>
              <a:ext uri="{FF2B5EF4-FFF2-40B4-BE49-F238E27FC236}">
                <a16:creationId xmlns:a16="http://schemas.microsoft.com/office/drawing/2014/main" id="{683281FD-7DE4-4791-A4EC-63E92D6EF385}"/>
              </a:ext>
            </a:extLst>
          </p:cNvPr>
          <p:cNvCxnSpPr>
            <a:cxnSpLocks/>
          </p:cNvCxnSpPr>
          <p:nvPr/>
        </p:nvCxnSpPr>
        <p:spPr>
          <a:xfrm>
            <a:off x="10541252" y="1666755"/>
            <a:ext cx="0" cy="394084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7" name="Connettore diritto 216">
            <a:extLst>
              <a:ext uri="{FF2B5EF4-FFF2-40B4-BE49-F238E27FC236}">
                <a16:creationId xmlns:a16="http://schemas.microsoft.com/office/drawing/2014/main" id="{D08910B5-0CE4-48A8-999A-B54C61BBDCF0}"/>
              </a:ext>
            </a:extLst>
          </p:cNvPr>
          <p:cNvCxnSpPr>
            <a:cxnSpLocks/>
          </p:cNvCxnSpPr>
          <p:nvPr/>
        </p:nvCxnSpPr>
        <p:spPr>
          <a:xfrm>
            <a:off x="10538785" y="1578905"/>
            <a:ext cx="0" cy="371414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4" name="Connettore diritto 223">
            <a:extLst>
              <a:ext uri="{FF2B5EF4-FFF2-40B4-BE49-F238E27FC236}">
                <a16:creationId xmlns:a16="http://schemas.microsoft.com/office/drawing/2014/main" id="{73BF6677-3185-4D0F-ADD6-383AA48C094B}"/>
              </a:ext>
            </a:extLst>
          </p:cNvPr>
          <p:cNvCxnSpPr>
            <a:cxnSpLocks/>
          </p:cNvCxnSpPr>
          <p:nvPr/>
        </p:nvCxnSpPr>
        <p:spPr>
          <a:xfrm>
            <a:off x="9769987" y="1582715"/>
            <a:ext cx="0" cy="3266579"/>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8" name="Connettore diritto 227">
            <a:extLst>
              <a:ext uri="{FF2B5EF4-FFF2-40B4-BE49-F238E27FC236}">
                <a16:creationId xmlns:a16="http://schemas.microsoft.com/office/drawing/2014/main" id="{FCF519CA-6984-4C9F-9D87-3439C280B622}"/>
              </a:ext>
            </a:extLst>
          </p:cNvPr>
          <p:cNvCxnSpPr>
            <a:cxnSpLocks/>
          </p:cNvCxnSpPr>
          <p:nvPr/>
        </p:nvCxnSpPr>
        <p:spPr>
          <a:xfrm>
            <a:off x="9381241" y="2010512"/>
            <a:ext cx="0" cy="3135922"/>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sp>
        <p:nvSpPr>
          <p:cNvPr id="235" name="Ovale 234">
            <a:extLst>
              <a:ext uri="{FF2B5EF4-FFF2-40B4-BE49-F238E27FC236}">
                <a16:creationId xmlns:a16="http://schemas.microsoft.com/office/drawing/2014/main" id="{904885E2-FF9F-4D94-BEDF-696CC41A063D}"/>
              </a:ext>
            </a:extLst>
          </p:cNvPr>
          <p:cNvSpPr/>
          <p:nvPr/>
        </p:nvSpPr>
        <p:spPr>
          <a:xfrm>
            <a:off x="10519487" y="2462535"/>
            <a:ext cx="36000" cy="36000"/>
          </a:xfrm>
          <a:prstGeom prst="ellipse">
            <a:avLst/>
          </a:prstGeom>
          <a:solidFill>
            <a:schemeClr val="accent2"/>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0000"/>
              </a:solidFill>
            </a:endParaRPr>
          </a:p>
        </p:txBody>
      </p:sp>
      <p:sp>
        <p:nvSpPr>
          <p:cNvPr id="236" name="Ovale 235">
            <a:extLst>
              <a:ext uri="{FF2B5EF4-FFF2-40B4-BE49-F238E27FC236}">
                <a16:creationId xmlns:a16="http://schemas.microsoft.com/office/drawing/2014/main" id="{C2E967FF-4A39-4B03-A112-8D7A06362447}"/>
              </a:ext>
            </a:extLst>
          </p:cNvPr>
          <p:cNvSpPr/>
          <p:nvPr/>
        </p:nvSpPr>
        <p:spPr>
          <a:xfrm>
            <a:off x="10229687" y="2416989"/>
            <a:ext cx="36000" cy="36000"/>
          </a:xfrm>
          <a:prstGeom prst="ellipse">
            <a:avLst/>
          </a:prstGeom>
          <a:solidFill>
            <a:schemeClr val="accent2"/>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0000"/>
              </a:solidFill>
            </a:endParaRPr>
          </a:p>
        </p:txBody>
      </p:sp>
      <p:sp>
        <p:nvSpPr>
          <p:cNvPr id="240" name="Ovale 239">
            <a:extLst>
              <a:ext uri="{FF2B5EF4-FFF2-40B4-BE49-F238E27FC236}">
                <a16:creationId xmlns:a16="http://schemas.microsoft.com/office/drawing/2014/main" id="{68351BC8-B003-403F-858B-B4268AC3FE6F}"/>
              </a:ext>
            </a:extLst>
          </p:cNvPr>
          <p:cNvSpPr/>
          <p:nvPr/>
        </p:nvSpPr>
        <p:spPr>
          <a:xfrm>
            <a:off x="10228926" y="1606736"/>
            <a:ext cx="36000" cy="36000"/>
          </a:xfrm>
          <a:prstGeom prst="ellipse">
            <a:avLst/>
          </a:prstGeom>
          <a:solidFill>
            <a:schemeClr val="accent2"/>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0000"/>
              </a:solidFill>
            </a:endParaRPr>
          </a:p>
        </p:txBody>
      </p:sp>
      <p:sp>
        <p:nvSpPr>
          <p:cNvPr id="241" name="Ovale 240">
            <a:extLst>
              <a:ext uri="{FF2B5EF4-FFF2-40B4-BE49-F238E27FC236}">
                <a16:creationId xmlns:a16="http://schemas.microsoft.com/office/drawing/2014/main" id="{0A8BE9F7-A49A-451B-B308-C7E175E00116}"/>
              </a:ext>
            </a:extLst>
          </p:cNvPr>
          <p:cNvSpPr/>
          <p:nvPr/>
        </p:nvSpPr>
        <p:spPr>
          <a:xfrm>
            <a:off x="9752374" y="2462535"/>
            <a:ext cx="36000" cy="36000"/>
          </a:xfrm>
          <a:prstGeom prst="ellipse">
            <a:avLst/>
          </a:prstGeom>
          <a:solidFill>
            <a:schemeClr val="accent2"/>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0000"/>
              </a:solidFill>
            </a:endParaRPr>
          </a:p>
        </p:txBody>
      </p:sp>
      <p:sp>
        <p:nvSpPr>
          <p:cNvPr id="243" name="Ovale 242">
            <a:extLst>
              <a:ext uri="{FF2B5EF4-FFF2-40B4-BE49-F238E27FC236}">
                <a16:creationId xmlns:a16="http://schemas.microsoft.com/office/drawing/2014/main" id="{41A75E00-0812-40EA-933A-88B941CE915B}"/>
              </a:ext>
            </a:extLst>
          </p:cNvPr>
          <p:cNvSpPr/>
          <p:nvPr/>
        </p:nvSpPr>
        <p:spPr>
          <a:xfrm>
            <a:off x="9754723" y="1560905"/>
            <a:ext cx="36000" cy="36000"/>
          </a:xfrm>
          <a:prstGeom prst="ellipse">
            <a:avLst/>
          </a:prstGeom>
          <a:solidFill>
            <a:schemeClr val="accent2"/>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0000"/>
              </a:solidFill>
            </a:endParaRPr>
          </a:p>
        </p:txBody>
      </p:sp>
      <p:sp>
        <p:nvSpPr>
          <p:cNvPr id="248" name="Ovale 247">
            <a:extLst>
              <a:ext uri="{FF2B5EF4-FFF2-40B4-BE49-F238E27FC236}">
                <a16:creationId xmlns:a16="http://schemas.microsoft.com/office/drawing/2014/main" id="{CD037984-4A6A-460A-A9C5-8C2C5F615F69}"/>
              </a:ext>
            </a:extLst>
          </p:cNvPr>
          <p:cNvSpPr/>
          <p:nvPr/>
        </p:nvSpPr>
        <p:spPr>
          <a:xfrm>
            <a:off x="9477915" y="2373521"/>
            <a:ext cx="36000" cy="36000"/>
          </a:xfrm>
          <a:prstGeom prst="ellipse">
            <a:avLst/>
          </a:prstGeom>
          <a:solidFill>
            <a:schemeClr val="accent2"/>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0000"/>
              </a:solidFill>
            </a:endParaRPr>
          </a:p>
        </p:txBody>
      </p:sp>
      <p:sp>
        <p:nvSpPr>
          <p:cNvPr id="249" name="Ovale 248">
            <a:extLst>
              <a:ext uri="{FF2B5EF4-FFF2-40B4-BE49-F238E27FC236}">
                <a16:creationId xmlns:a16="http://schemas.microsoft.com/office/drawing/2014/main" id="{96FAE676-841E-4B4E-86E5-E85B8C25ECCD}"/>
              </a:ext>
            </a:extLst>
          </p:cNvPr>
          <p:cNvSpPr/>
          <p:nvPr/>
        </p:nvSpPr>
        <p:spPr>
          <a:xfrm>
            <a:off x="9363514" y="2007281"/>
            <a:ext cx="36000" cy="36000"/>
          </a:xfrm>
          <a:prstGeom prst="ellipse">
            <a:avLst/>
          </a:prstGeom>
          <a:solidFill>
            <a:schemeClr val="accent2"/>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0000"/>
              </a:solidFill>
            </a:endParaRPr>
          </a:p>
        </p:txBody>
      </p:sp>
      <p:sp>
        <p:nvSpPr>
          <p:cNvPr id="252" name="Ovale 251">
            <a:extLst>
              <a:ext uri="{FF2B5EF4-FFF2-40B4-BE49-F238E27FC236}">
                <a16:creationId xmlns:a16="http://schemas.microsoft.com/office/drawing/2014/main" id="{2DD0BFBC-47E4-4E80-85C8-D1FA30ABAE6B}"/>
              </a:ext>
            </a:extLst>
          </p:cNvPr>
          <p:cNvSpPr/>
          <p:nvPr/>
        </p:nvSpPr>
        <p:spPr>
          <a:xfrm>
            <a:off x="10453818" y="2011161"/>
            <a:ext cx="36000" cy="36000"/>
          </a:xfrm>
          <a:prstGeom prst="ellipse">
            <a:avLst/>
          </a:prstGeom>
          <a:solidFill>
            <a:schemeClr val="accent2"/>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0000"/>
              </a:solidFill>
            </a:endParaRPr>
          </a:p>
        </p:txBody>
      </p:sp>
      <p:sp>
        <p:nvSpPr>
          <p:cNvPr id="253" name="Ovale 252">
            <a:extLst>
              <a:ext uri="{FF2B5EF4-FFF2-40B4-BE49-F238E27FC236}">
                <a16:creationId xmlns:a16="http://schemas.microsoft.com/office/drawing/2014/main" id="{9F62BC5D-DE66-4CA2-BEF2-394750308737}"/>
              </a:ext>
            </a:extLst>
          </p:cNvPr>
          <p:cNvSpPr/>
          <p:nvPr/>
        </p:nvSpPr>
        <p:spPr>
          <a:xfrm>
            <a:off x="9476387" y="1653468"/>
            <a:ext cx="36000" cy="36000"/>
          </a:xfrm>
          <a:prstGeom prst="ellipse">
            <a:avLst/>
          </a:prstGeom>
          <a:solidFill>
            <a:schemeClr val="accent2"/>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0000"/>
              </a:solidFill>
            </a:endParaRPr>
          </a:p>
        </p:txBody>
      </p:sp>
      <p:sp>
        <p:nvSpPr>
          <p:cNvPr id="256" name="CasellaDiTesto 255">
            <a:extLst>
              <a:ext uri="{FF2B5EF4-FFF2-40B4-BE49-F238E27FC236}">
                <a16:creationId xmlns:a16="http://schemas.microsoft.com/office/drawing/2014/main" id="{F225FF71-5477-42C0-A4C2-AADDFBE9C26B}"/>
              </a:ext>
            </a:extLst>
          </p:cNvPr>
          <p:cNvSpPr txBox="1"/>
          <p:nvPr/>
        </p:nvSpPr>
        <p:spPr>
          <a:xfrm>
            <a:off x="9179551" y="1920486"/>
            <a:ext cx="288000" cy="144000"/>
          </a:xfrm>
          <a:prstGeom prst="rect">
            <a:avLst/>
          </a:prstGeom>
          <a:noFill/>
        </p:spPr>
        <p:txBody>
          <a:bodyPr wrap="square" rtlCol="0">
            <a:spAutoFit/>
          </a:bodyPr>
          <a:lstStyle/>
          <a:p>
            <a:r>
              <a:rPr lang="it-IT" sz="800" dirty="0">
                <a:solidFill>
                  <a:srgbClr val="FF0000"/>
                </a:solidFill>
              </a:rPr>
              <a:t>3’’</a:t>
            </a:r>
          </a:p>
        </p:txBody>
      </p:sp>
      <p:sp>
        <p:nvSpPr>
          <p:cNvPr id="257" name="CasellaDiTesto 256">
            <a:extLst>
              <a:ext uri="{FF2B5EF4-FFF2-40B4-BE49-F238E27FC236}">
                <a16:creationId xmlns:a16="http://schemas.microsoft.com/office/drawing/2014/main" id="{575B9BAB-1D0B-482F-81DC-EC378BBA7AD8}"/>
              </a:ext>
            </a:extLst>
          </p:cNvPr>
          <p:cNvSpPr txBox="1"/>
          <p:nvPr/>
        </p:nvSpPr>
        <p:spPr>
          <a:xfrm>
            <a:off x="9345371" y="2352423"/>
            <a:ext cx="288000" cy="144000"/>
          </a:xfrm>
          <a:prstGeom prst="rect">
            <a:avLst/>
          </a:prstGeom>
          <a:noFill/>
        </p:spPr>
        <p:txBody>
          <a:bodyPr wrap="square" rtlCol="0">
            <a:spAutoFit/>
          </a:bodyPr>
          <a:lstStyle/>
          <a:p>
            <a:r>
              <a:rPr lang="it-IT" sz="800" dirty="0">
                <a:solidFill>
                  <a:srgbClr val="FF0000"/>
                </a:solidFill>
              </a:rPr>
              <a:t>4’’</a:t>
            </a:r>
          </a:p>
        </p:txBody>
      </p:sp>
      <p:sp>
        <p:nvSpPr>
          <p:cNvPr id="260" name="CasellaDiTesto 259">
            <a:extLst>
              <a:ext uri="{FF2B5EF4-FFF2-40B4-BE49-F238E27FC236}">
                <a16:creationId xmlns:a16="http://schemas.microsoft.com/office/drawing/2014/main" id="{F0560265-D0D8-4402-AA09-3677E8520102}"/>
              </a:ext>
            </a:extLst>
          </p:cNvPr>
          <p:cNvSpPr txBox="1"/>
          <p:nvPr/>
        </p:nvSpPr>
        <p:spPr>
          <a:xfrm>
            <a:off x="9651076" y="2451893"/>
            <a:ext cx="288000" cy="144000"/>
          </a:xfrm>
          <a:prstGeom prst="rect">
            <a:avLst/>
          </a:prstGeom>
          <a:noFill/>
        </p:spPr>
        <p:txBody>
          <a:bodyPr wrap="square" rtlCol="0">
            <a:spAutoFit/>
          </a:bodyPr>
          <a:lstStyle/>
          <a:p>
            <a:r>
              <a:rPr lang="it-IT" sz="800" dirty="0">
                <a:solidFill>
                  <a:srgbClr val="FF0000"/>
                </a:solidFill>
              </a:rPr>
              <a:t>5’’</a:t>
            </a:r>
          </a:p>
        </p:txBody>
      </p:sp>
      <p:sp>
        <p:nvSpPr>
          <p:cNvPr id="261" name="CasellaDiTesto 260">
            <a:extLst>
              <a:ext uri="{FF2B5EF4-FFF2-40B4-BE49-F238E27FC236}">
                <a16:creationId xmlns:a16="http://schemas.microsoft.com/office/drawing/2014/main" id="{D6D86B90-E79F-4C03-BDDD-66BB41DB6BB4}"/>
              </a:ext>
            </a:extLst>
          </p:cNvPr>
          <p:cNvSpPr txBox="1"/>
          <p:nvPr/>
        </p:nvSpPr>
        <p:spPr>
          <a:xfrm>
            <a:off x="9298344" y="1556606"/>
            <a:ext cx="288000" cy="144000"/>
          </a:xfrm>
          <a:prstGeom prst="rect">
            <a:avLst/>
          </a:prstGeom>
          <a:noFill/>
        </p:spPr>
        <p:txBody>
          <a:bodyPr wrap="square" rtlCol="0">
            <a:spAutoFit/>
          </a:bodyPr>
          <a:lstStyle/>
          <a:p>
            <a:r>
              <a:rPr lang="it-IT" sz="800" dirty="0">
                <a:solidFill>
                  <a:srgbClr val="FF0000"/>
                </a:solidFill>
              </a:rPr>
              <a:t>4’’</a:t>
            </a:r>
          </a:p>
        </p:txBody>
      </p:sp>
      <p:sp>
        <p:nvSpPr>
          <p:cNvPr id="264" name="CasellaDiTesto 263">
            <a:extLst>
              <a:ext uri="{FF2B5EF4-FFF2-40B4-BE49-F238E27FC236}">
                <a16:creationId xmlns:a16="http://schemas.microsoft.com/office/drawing/2014/main" id="{118B844D-C685-43C3-AEFF-8538E7814484}"/>
              </a:ext>
            </a:extLst>
          </p:cNvPr>
          <p:cNvSpPr txBox="1"/>
          <p:nvPr/>
        </p:nvSpPr>
        <p:spPr>
          <a:xfrm>
            <a:off x="9642022" y="1404731"/>
            <a:ext cx="288000" cy="144000"/>
          </a:xfrm>
          <a:prstGeom prst="rect">
            <a:avLst/>
          </a:prstGeom>
          <a:noFill/>
        </p:spPr>
        <p:txBody>
          <a:bodyPr wrap="square" rtlCol="0">
            <a:spAutoFit/>
          </a:bodyPr>
          <a:lstStyle/>
          <a:p>
            <a:r>
              <a:rPr lang="it-IT" sz="800" dirty="0">
                <a:solidFill>
                  <a:srgbClr val="FF0000"/>
                </a:solidFill>
              </a:rPr>
              <a:t>5’’</a:t>
            </a:r>
          </a:p>
        </p:txBody>
      </p:sp>
      <p:cxnSp>
        <p:nvCxnSpPr>
          <p:cNvPr id="56" name="Connettore diritto 55">
            <a:extLst>
              <a:ext uri="{FF2B5EF4-FFF2-40B4-BE49-F238E27FC236}">
                <a16:creationId xmlns:a16="http://schemas.microsoft.com/office/drawing/2014/main" id="{9336BB06-F549-4C67-8322-50FDEE8C168E}"/>
              </a:ext>
            </a:extLst>
          </p:cNvPr>
          <p:cNvCxnSpPr>
            <a:cxnSpLocks/>
          </p:cNvCxnSpPr>
          <p:nvPr/>
        </p:nvCxnSpPr>
        <p:spPr>
          <a:xfrm flipV="1">
            <a:off x="6698374" y="2687945"/>
            <a:ext cx="1607752" cy="2784705"/>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63" name="Connettore diritto 362">
            <a:extLst>
              <a:ext uri="{FF2B5EF4-FFF2-40B4-BE49-F238E27FC236}">
                <a16:creationId xmlns:a16="http://schemas.microsoft.com/office/drawing/2014/main" id="{CE3644FE-17E2-4CDB-B940-9FACCEACD97B}"/>
              </a:ext>
            </a:extLst>
          </p:cNvPr>
          <p:cNvCxnSpPr>
            <a:cxnSpLocks/>
          </p:cNvCxnSpPr>
          <p:nvPr/>
        </p:nvCxnSpPr>
        <p:spPr>
          <a:xfrm>
            <a:off x="4880354" y="3582123"/>
            <a:ext cx="4586549" cy="264939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64" name="Connettore diritto 363">
            <a:extLst>
              <a:ext uri="{FF2B5EF4-FFF2-40B4-BE49-F238E27FC236}">
                <a16:creationId xmlns:a16="http://schemas.microsoft.com/office/drawing/2014/main" id="{31FB25F7-C44F-43AF-AD97-0708665A4DF5}"/>
              </a:ext>
            </a:extLst>
          </p:cNvPr>
          <p:cNvCxnSpPr>
            <a:cxnSpLocks/>
          </p:cNvCxnSpPr>
          <p:nvPr/>
        </p:nvCxnSpPr>
        <p:spPr>
          <a:xfrm>
            <a:off x="5786879" y="2023212"/>
            <a:ext cx="4592939" cy="2653088"/>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3" name="Connettore diritto 82">
            <a:extLst>
              <a:ext uri="{FF2B5EF4-FFF2-40B4-BE49-F238E27FC236}">
                <a16:creationId xmlns:a16="http://schemas.microsoft.com/office/drawing/2014/main" id="{632BB749-234E-408C-BE39-0B70FD5F057A}"/>
              </a:ext>
            </a:extLst>
          </p:cNvPr>
          <p:cNvCxnSpPr>
            <a:cxnSpLocks/>
          </p:cNvCxnSpPr>
          <p:nvPr/>
        </p:nvCxnSpPr>
        <p:spPr>
          <a:xfrm flipH="1" flipV="1">
            <a:off x="6281404" y="3661554"/>
            <a:ext cx="2137137" cy="1233877"/>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80" name="Connettore diritto 379">
            <a:extLst>
              <a:ext uri="{FF2B5EF4-FFF2-40B4-BE49-F238E27FC236}">
                <a16:creationId xmlns:a16="http://schemas.microsoft.com/office/drawing/2014/main" id="{7A7D57AA-6FF8-49B5-9745-60C20FC8F184}"/>
              </a:ext>
            </a:extLst>
          </p:cNvPr>
          <p:cNvCxnSpPr>
            <a:cxnSpLocks/>
          </p:cNvCxnSpPr>
          <p:nvPr/>
        </p:nvCxnSpPr>
        <p:spPr>
          <a:xfrm flipV="1">
            <a:off x="4884374" y="2021630"/>
            <a:ext cx="900473" cy="1559662"/>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81" name="Connettore diritto 380">
            <a:extLst>
              <a:ext uri="{FF2B5EF4-FFF2-40B4-BE49-F238E27FC236}">
                <a16:creationId xmlns:a16="http://schemas.microsoft.com/office/drawing/2014/main" id="{46F8CFC7-083F-4667-B095-4D5894DA221D}"/>
              </a:ext>
            </a:extLst>
          </p:cNvPr>
          <p:cNvCxnSpPr>
            <a:cxnSpLocks/>
          </p:cNvCxnSpPr>
          <p:nvPr/>
        </p:nvCxnSpPr>
        <p:spPr>
          <a:xfrm flipH="1" flipV="1">
            <a:off x="6976682" y="2401337"/>
            <a:ext cx="2320911" cy="1339979"/>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93" name="Connettore diritto 392">
            <a:extLst>
              <a:ext uri="{FF2B5EF4-FFF2-40B4-BE49-F238E27FC236}">
                <a16:creationId xmlns:a16="http://schemas.microsoft.com/office/drawing/2014/main" id="{7D2A3C81-F817-4513-A5E8-45D862634043}"/>
              </a:ext>
            </a:extLst>
          </p:cNvPr>
          <p:cNvCxnSpPr>
            <a:cxnSpLocks/>
          </p:cNvCxnSpPr>
          <p:nvPr/>
        </p:nvCxnSpPr>
        <p:spPr>
          <a:xfrm>
            <a:off x="7199105" y="4603751"/>
            <a:ext cx="2420972" cy="1398462"/>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94" name="Connettore diritto 393">
            <a:extLst>
              <a:ext uri="{FF2B5EF4-FFF2-40B4-BE49-F238E27FC236}">
                <a16:creationId xmlns:a16="http://schemas.microsoft.com/office/drawing/2014/main" id="{E00491DA-4E70-4DF0-A373-504D24BEF8D9}"/>
              </a:ext>
            </a:extLst>
          </p:cNvPr>
          <p:cNvCxnSpPr>
            <a:cxnSpLocks/>
          </p:cNvCxnSpPr>
          <p:nvPr/>
        </p:nvCxnSpPr>
        <p:spPr>
          <a:xfrm>
            <a:off x="7830969" y="3515300"/>
            <a:ext cx="2400487" cy="1386629"/>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sp>
        <p:nvSpPr>
          <p:cNvPr id="404" name="CasellaDiTesto 403">
            <a:extLst>
              <a:ext uri="{FF2B5EF4-FFF2-40B4-BE49-F238E27FC236}">
                <a16:creationId xmlns:a16="http://schemas.microsoft.com/office/drawing/2014/main" id="{C860A54A-123E-4E4A-984E-4218FB48F09C}"/>
              </a:ext>
            </a:extLst>
          </p:cNvPr>
          <p:cNvSpPr txBox="1"/>
          <p:nvPr/>
        </p:nvSpPr>
        <p:spPr>
          <a:xfrm>
            <a:off x="6949392" y="3190789"/>
            <a:ext cx="203987" cy="215444"/>
          </a:xfrm>
          <a:prstGeom prst="rect">
            <a:avLst/>
          </a:prstGeom>
          <a:noFill/>
        </p:spPr>
        <p:txBody>
          <a:bodyPr wrap="square" rtlCol="0">
            <a:spAutoFit/>
          </a:bodyPr>
          <a:lstStyle/>
          <a:p>
            <a:r>
              <a:rPr lang="it-IT" sz="800" dirty="0">
                <a:solidFill>
                  <a:srgbClr val="FF0000"/>
                </a:solidFill>
              </a:rPr>
              <a:t>5</a:t>
            </a:r>
          </a:p>
        </p:txBody>
      </p:sp>
      <p:sp>
        <p:nvSpPr>
          <p:cNvPr id="405" name="CasellaDiTesto 404">
            <a:extLst>
              <a:ext uri="{FF2B5EF4-FFF2-40B4-BE49-F238E27FC236}">
                <a16:creationId xmlns:a16="http://schemas.microsoft.com/office/drawing/2014/main" id="{64611A04-D49C-48B7-ADA0-DDF3067F7A7D}"/>
              </a:ext>
            </a:extLst>
          </p:cNvPr>
          <p:cNvSpPr txBox="1"/>
          <p:nvPr/>
        </p:nvSpPr>
        <p:spPr>
          <a:xfrm>
            <a:off x="6057356" y="2701024"/>
            <a:ext cx="203987" cy="215444"/>
          </a:xfrm>
          <a:prstGeom prst="rect">
            <a:avLst/>
          </a:prstGeom>
          <a:noFill/>
        </p:spPr>
        <p:txBody>
          <a:bodyPr wrap="square" rtlCol="0">
            <a:spAutoFit/>
          </a:bodyPr>
          <a:lstStyle/>
          <a:p>
            <a:r>
              <a:rPr lang="it-IT" sz="800" dirty="0">
                <a:solidFill>
                  <a:srgbClr val="FF0000"/>
                </a:solidFill>
              </a:rPr>
              <a:t>5</a:t>
            </a:r>
          </a:p>
        </p:txBody>
      </p:sp>
      <p:sp>
        <p:nvSpPr>
          <p:cNvPr id="407" name="CasellaDiTesto 406">
            <a:extLst>
              <a:ext uri="{FF2B5EF4-FFF2-40B4-BE49-F238E27FC236}">
                <a16:creationId xmlns:a16="http://schemas.microsoft.com/office/drawing/2014/main" id="{F3B041AA-3FB5-4365-AB5C-3DF2A0D871BC}"/>
              </a:ext>
            </a:extLst>
          </p:cNvPr>
          <p:cNvSpPr txBox="1"/>
          <p:nvPr/>
        </p:nvSpPr>
        <p:spPr>
          <a:xfrm>
            <a:off x="6007058" y="2975125"/>
            <a:ext cx="203987" cy="215444"/>
          </a:xfrm>
          <a:prstGeom prst="rect">
            <a:avLst/>
          </a:prstGeom>
          <a:noFill/>
        </p:spPr>
        <p:txBody>
          <a:bodyPr wrap="square" rtlCol="0">
            <a:spAutoFit/>
          </a:bodyPr>
          <a:lstStyle/>
          <a:p>
            <a:r>
              <a:rPr lang="it-IT" sz="800" dirty="0">
                <a:solidFill>
                  <a:srgbClr val="FF0000"/>
                </a:solidFill>
              </a:rPr>
              <a:t>4</a:t>
            </a:r>
          </a:p>
        </p:txBody>
      </p:sp>
      <p:sp>
        <p:nvSpPr>
          <p:cNvPr id="408" name="CasellaDiTesto 407">
            <a:extLst>
              <a:ext uri="{FF2B5EF4-FFF2-40B4-BE49-F238E27FC236}">
                <a16:creationId xmlns:a16="http://schemas.microsoft.com/office/drawing/2014/main" id="{B1C7F4C8-D33E-4428-83CD-907C4235C103}"/>
              </a:ext>
            </a:extLst>
          </p:cNvPr>
          <p:cNvSpPr txBox="1"/>
          <p:nvPr/>
        </p:nvSpPr>
        <p:spPr>
          <a:xfrm>
            <a:off x="6725672" y="3366264"/>
            <a:ext cx="203987" cy="215444"/>
          </a:xfrm>
          <a:prstGeom prst="rect">
            <a:avLst/>
          </a:prstGeom>
          <a:noFill/>
        </p:spPr>
        <p:txBody>
          <a:bodyPr wrap="square" rtlCol="0">
            <a:spAutoFit/>
          </a:bodyPr>
          <a:lstStyle/>
          <a:p>
            <a:r>
              <a:rPr lang="it-IT" sz="800" dirty="0">
                <a:solidFill>
                  <a:srgbClr val="FF0000"/>
                </a:solidFill>
              </a:rPr>
              <a:t>4</a:t>
            </a:r>
          </a:p>
        </p:txBody>
      </p:sp>
      <p:sp>
        <p:nvSpPr>
          <p:cNvPr id="410" name="CasellaDiTesto 409">
            <a:extLst>
              <a:ext uri="{FF2B5EF4-FFF2-40B4-BE49-F238E27FC236}">
                <a16:creationId xmlns:a16="http://schemas.microsoft.com/office/drawing/2014/main" id="{6BE674BF-75F4-41C3-97FA-38840FBC51EB}"/>
              </a:ext>
            </a:extLst>
          </p:cNvPr>
          <p:cNvSpPr txBox="1"/>
          <p:nvPr/>
        </p:nvSpPr>
        <p:spPr>
          <a:xfrm>
            <a:off x="6260030" y="3368324"/>
            <a:ext cx="203987" cy="215444"/>
          </a:xfrm>
          <a:prstGeom prst="rect">
            <a:avLst/>
          </a:prstGeom>
          <a:noFill/>
        </p:spPr>
        <p:txBody>
          <a:bodyPr wrap="square" rtlCol="0">
            <a:spAutoFit/>
          </a:bodyPr>
          <a:lstStyle/>
          <a:p>
            <a:r>
              <a:rPr lang="it-IT" sz="800" dirty="0">
                <a:solidFill>
                  <a:srgbClr val="FF0000"/>
                </a:solidFill>
              </a:rPr>
              <a:t>3</a:t>
            </a:r>
          </a:p>
        </p:txBody>
      </p:sp>
      <p:cxnSp>
        <p:nvCxnSpPr>
          <p:cNvPr id="351" name="Connettore diritto 350">
            <a:extLst>
              <a:ext uri="{FF2B5EF4-FFF2-40B4-BE49-F238E27FC236}">
                <a16:creationId xmlns:a16="http://schemas.microsoft.com/office/drawing/2014/main" id="{9653D91F-9E5F-4DA6-9F0A-E686F0DD70C0}"/>
              </a:ext>
            </a:extLst>
          </p:cNvPr>
          <p:cNvCxnSpPr>
            <a:cxnSpLocks/>
          </p:cNvCxnSpPr>
          <p:nvPr/>
        </p:nvCxnSpPr>
        <p:spPr>
          <a:xfrm>
            <a:off x="9494387" y="1672137"/>
            <a:ext cx="0" cy="3328728"/>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2" name="Connettore diritto 351">
            <a:extLst>
              <a:ext uri="{FF2B5EF4-FFF2-40B4-BE49-F238E27FC236}">
                <a16:creationId xmlns:a16="http://schemas.microsoft.com/office/drawing/2014/main" id="{83DD0264-27CA-4249-A99C-97D10D389422}"/>
              </a:ext>
            </a:extLst>
          </p:cNvPr>
          <p:cNvCxnSpPr>
            <a:cxnSpLocks/>
          </p:cNvCxnSpPr>
          <p:nvPr/>
        </p:nvCxnSpPr>
        <p:spPr>
          <a:xfrm>
            <a:off x="8630042" y="1672137"/>
            <a:ext cx="1912575" cy="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3" name="Connettore diritto 372">
            <a:extLst>
              <a:ext uri="{FF2B5EF4-FFF2-40B4-BE49-F238E27FC236}">
                <a16:creationId xmlns:a16="http://schemas.microsoft.com/office/drawing/2014/main" id="{EC03B008-7518-4BD6-A106-6A1D6BE6409F}"/>
              </a:ext>
            </a:extLst>
          </p:cNvPr>
          <p:cNvCxnSpPr>
            <a:cxnSpLocks/>
          </p:cNvCxnSpPr>
          <p:nvPr/>
        </p:nvCxnSpPr>
        <p:spPr>
          <a:xfrm>
            <a:off x="8630042" y="2391755"/>
            <a:ext cx="1912575" cy="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7" name="Connettore diritto 376">
            <a:extLst>
              <a:ext uri="{FF2B5EF4-FFF2-40B4-BE49-F238E27FC236}">
                <a16:creationId xmlns:a16="http://schemas.microsoft.com/office/drawing/2014/main" id="{259A93D7-7851-4D0E-9EE4-7AD71EBDC42B}"/>
              </a:ext>
            </a:extLst>
          </p:cNvPr>
          <p:cNvCxnSpPr>
            <a:cxnSpLocks/>
          </p:cNvCxnSpPr>
          <p:nvPr/>
        </p:nvCxnSpPr>
        <p:spPr>
          <a:xfrm>
            <a:off x="8854507" y="1627837"/>
            <a:ext cx="0" cy="2482465"/>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99" name="Connettore diritto 398">
            <a:extLst>
              <a:ext uri="{FF2B5EF4-FFF2-40B4-BE49-F238E27FC236}">
                <a16:creationId xmlns:a16="http://schemas.microsoft.com/office/drawing/2014/main" id="{5B713C8D-1EBB-42BB-842F-A6701F400388}"/>
              </a:ext>
            </a:extLst>
          </p:cNvPr>
          <p:cNvCxnSpPr>
            <a:cxnSpLocks/>
          </p:cNvCxnSpPr>
          <p:nvPr/>
        </p:nvCxnSpPr>
        <p:spPr>
          <a:xfrm>
            <a:off x="10246617" y="1627837"/>
            <a:ext cx="0" cy="3288341"/>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sp>
        <p:nvSpPr>
          <p:cNvPr id="414" name="CasellaDiTesto 413">
            <a:extLst>
              <a:ext uri="{FF2B5EF4-FFF2-40B4-BE49-F238E27FC236}">
                <a16:creationId xmlns:a16="http://schemas.microsoft.com/office/drawing/2014/main" id="{7D9A9481-EE79-4675-AC21-530AD1222575}"/>
              </a:ext>
            </a:extLst>
          </p:cNvPr>
          <p:cNvSpPr txBox="1"/>
          <p:nvPr/>
        </p:nvSpPr>
        <p:spPr>
          <a:xfrm>
            <a:off x="10123966" y="2397353"/>
            <a:ext cx="288000" cy="144000"/>
          </a:xfrm>
          <a:prstGeom prst="rect">
            <a:avLst/>
          </a:prstGeom>
          <a:noFill/>
        </p:spPr>
        <p:txBody>
          <a:bodyPr wrap="square" rtlCol="0">
            <a:spAutoFit/>
          </a:bodyPr>
          <a:lstStyle/>
          <a:p>
            <a:r>
              <a:rPr lang="it-IT" sz="800" dirty="0">
                <a:solidFill>
                  <a:srgbClr val="FF0000"/>
                </a:solidFill>
              </a:rPr>
              <a:t>6’’</a:t>
            </a:r>
          </a:p>
        </p:txBody>
      </p:sp>
      <p:sp>
        <p:nvSpPr>
          <p:cNvPr id="415" name="CasellaDiTesto 414">
            <a:extLst>
              <a:ext uri="{FF2B5EF4-FFF2-40B4-BE49-F238E27FC236}">
                <a16:creationId xmlns:a16="http://schemas.microsoft.com/office/drawing/2014/main" id="{62C042B5-5AAB-473E-955F-C5F9A67666C8}"/>
              </a:ext>
            </a:extLst>
          </p:cNvPr>
          <p:cNvSpPr txBox="1"/>
          <p:nvPr/>
        </p:nvSpPr>
        <p:spPr>
          <a:xfrm>
            <a:off x="10120854" y="1449775"/>
            <a:ext cx="288000" cy="144000"/>
          </a:xfrm>
          <a:prstGeom prst="rect">
            <a:avLst/>
          </a:prstGeom>
          <a:noFill/>
        </p:spPr>
        <p:txBody>
          <a:bodyPr wrap="square" rtlCol="0">
            <a:spAutoFit/>
          </a:bodyPr>
          <a:lstStyle/>
          <a:p>
            <a:r>
              <a:rPr lang="it-IT" sz="800" dirty="0">
                <a:solidFill>
                  <a:srgbClr val="FF0000"/>
                </a:solidFill>
              </a:rPr>
              <a:t>6’’</a:t>
            </a:r>
          </a:p>
        </p:txBody>
      </p:sp>
      <p:sp>
        <p:nvSpPr>
          <p:cNvPr id="416" name="CasellaDiTesto 415">
            <a:extLst>
              <a:ext uri="{FF2B5EF4-FFF2-40B4-BE49-F238E27FC236}">
                <a16:creationId xmlns:a16="http://schemas.microsoft.com/office/drawing/2014/main" id="{2380E889-5F55-41AE-AC95-CA42227B54A5}"/>
              </a:ext>
            </a:extLst>
          </p:cNvPr>
          <p:cNvSpPr txBox="1"/>
          <p:nvPr/>
        </p:nvSpPr>
        <p:spPr>
          <a:xfrm>
            <a:off x="10415229" y="2446110"/>
            <a:ext cx="288000" cy="144000"/>
          </a:xfrm>
          <a:prstGeom prst="rect">
            <a:avLst/>
          </a:prstGeom>
          <a:noFill/>
        </p:spPr>
        <p:txBody>
          <a:bodyPr wrap="square" rtlCol="0">
            <a:spAutoFit/>
          </a:bodyPr>
          <a:lstStyle/>
          <a:p>
            <a:r>
              <a:rPr lang="it-IT" sz="800" dirty="0">
                <a:solidFill>
                  <a:srgbClr val="FF0000"/>
                </a:solidFill>
              </a:rPr>
              <a:t>5’’</a:t>
            </a:r>
          </a:p>
        </p:txBody>
      </p:sp>
      <p:sp>
        <p:nvSpPr>
          <p:cNvPr id="417" name="CasellaDiTesto 416">
            <a:extLst>
              <a:ext uri="{FF2B5EF4-FFF2-40B4-BE49-F238E27FC236}">
                <a16:creationId xmlns:a16="http://schemas.microsoft.com/office/drawing/2014/main" id="{F0A23D05-CD8F-4C97-94EE-4C54B57337F6}"/>
              </a:ext>
            </a:extLst>
          </p:cNvPr>
          <p:cNvSpPr txBox="1"/>
          <p:nvPr/>
        </p:nvSpPr>
        <p:spPr>
          <a:xfrm>
            <a:off x="10422874" y="1422183"/>
            <a:ext cx="288000" cy="144000"/>
          </a:xfrm>
          <a:prstGeom prst="rect">
            <a:avLst/>
          </a:prstGeom>
          <a:noFill/>
        </p:spPr>
        <p:txBody>
          <a:bodyPr wrap="square" rtlCol="0">
            <a:spAutoFit/>
          </a:bodyPr>
          <a:lstStyle/>
          <a:p>
            <a:r>
              <a:rPr lang="it-IT" sz="800" dirty="0">
                <a:solidFill>
                  <a:srgbClr val="FF0000"/>
                </a:solidFill>
              </a:rPr>
              <a:t>5’’</a:t>
            </a:r>
          </a:p>
        </p:txBody>
      </p:sp>
      <p:sp>
        <p:nvSpPr>
          <p:cNvPr id="418" name="CasellaDiTesto 417">
            <a:extLst>
              <a:ext uri="{FF2B5EF4-FFF2-40B4-BE49-F238E27FC236}">
                <a16:creationId xmlns:a16="http://schemas.microsoft.com/office/drawing/2014/main" id="{EA4CC73A-1ACC-4F5D-9072-40A188B8A690}"/>
              </a:ext>
            </a:extLst>
          </p:cNvPr>
          <p:cNvSpPr txBox="1"/>
          <p:nvPr/>
        </p:nvSpPr>
        <p:spPr>
          <a:xfrm>
            <a:off x="10483358" y="2293615"/>
            <a:ext cx="288000" cy="144000"/>
          </a:xfrm>
          <a:prstGeom prst="rect">
            <a:avLst/>
          </a:prstGeom>
          <a:noFill/>
        </p:spPr>
        <p:txBody>
          <a:bodyPr wrap="square" rtlCol="0">
            <a:spAutoFit/>
          </a:bodyPr>
          <a:lstStyle/>
          <a:p>
            <a:r>
              <a:rPr lang="it-IT" sz="800" dirty="0">
                <a:solidFill>
                  <a:srgbClr val="FF0000"/>
                </a:solidFill>
              </a:rPr>
              <a:t>4’’</a:t>
            </a:r>
          </a:p>
        </p:txBody>
      </p:sp>
      <p:sp>
        <p:nvSpPr>
          <p:cNvPr id="419" name="CasellaDiTesto 418">
            <a:extLst>
              <a:ext uri="{FF2B5EF4-FFF2-40B4-BE49-F238E27FC236}">
                <a16:creationId xmlns:a16="http://schemas.microsoft.com/office/drawing/2014/main" id="{7D0BED5F-6ECA-4A52-94E4-1B1293CECE9F}"/>
              </a:ext>
            </a:extLst>
          </p:cNvPr>
          <p:cNvSpPr txBox="1"/>
          <p:nvPr/>
        </p:nvSpPr>
        <p:spPr>
          <a:xfrm>
            <a:off x="10469113" y="1583349"/>
            <a:ext cx="288000" cy="144000"/>
          </a:xfrm>
          <a:prstGeom prst="rect">
            <a:avLst/>
          </a:prstGeom>
          <a:noFill/>
        </p:spPr>
        <p:txBody>
          <a:bodyPr wrap="square" rtlCol="0">
            <a:spAutoFit/>
          </a:bodyPr>
          <a:lstStyle/>
          <a:p>
            <a:r>
              <a:rPr lang="it-IT" sz="800" dirty="0">
                <a:solidFill>
                  <a:srgbClr val="FF0000"/>
                </a:solidFill>
              </a:rPr>
              <a:t>4’’</a:t>
            </a:r>
          </a:p>
        </p:txBody>
      </p:sp>
      <p:sp>
        <p:nvSpPr>
          <p:cNvPr id="11" name="Figura a mano libera: forma 10">
            <a:extLst>
              <a:ext uri="{FF2B5EF4-FFF2-40B4-BE49-F238E27FC236}">
                <a16:creationId xmlns:a16="http://schemas.microsoft.com/office/drawing/2014/main" id="{731B03CE-0E68-43A8-8B0E-E96B0570E3B9}"/>
              </a:ext>
            </a:extLst>
          </p:cNvPr>
          <p:cNvSpPr/>
          <p:nvPr/>
        </p:nvSpPr>
        <p:spPr>
          <a:xfrm>
            <a:off x="9381935" y="1585274"/>
            <a:ext cx="1182005" cy="895684"/>
          </a:xfrm>
          <a:custGeom>
            <a:avLst/>
            <a:gdLst>
              <a:gd name="connsiteX0" fmla="*/ 1 w 1197025"/>
              <a:gd name="connsiteY0" fmla="*/ 443122 h 896545"/>
              <a:gd name="connsiteX1" fmla="*/ 116115 w 1197025"/>
              <a:gd name="connsiteY1" fmla="*/ 86485 h 896545"/>
              <a:gd name="connsiteX2" fmla="*/ 393960 w 1197025"/>
              <a:gd name="connsiteY2" fmla="*/ 1473 h 896545"/>
              <a:gd name="connsiteX3" fmla="*/ 870858 w 1197025"/>
              <a:gd name="connsiteY3" fmla="*/ 30502 h 896545"/>
              <a:gd name="connsiteX4" fmla="*/ 1175658 w 1197025"/>
              <a:gd name="connsiteY4" fmla="*/ 3547 h 896545"/>
              <a:gd name="connsiteX5" fmla="*/ 1163217 w 1197025"/>
              <a:gd name="connsiteY5" fmla="*/ 86485 h 896545"/>
              <a:gd name="connsiteX6" fmla="*/ 1096866 w 1197025"/>
              <a:gd name="connsiteY6" fmla="*/ 443122 h 896545"/>
              <a:gd name="connsiteX7" fmla="*/ 1156996 w 1197025"/>
              <a:gd name="connsiteY7" fmla="*/ 808053 h 896545"/>
              <a:gd name="connsiteX8" fmla="*/ 1161143 w 1197025"/>
              <a:gd name="connsiteY8" fmla="*/ 893065 h 896545"/>
              <a:gd name="connsiteX9" fmla="*/ 872931 w 1197025"/>
              <a:gd name="connsiteY9" fmla="*/ 864036 h 896545"/>
              <a:gd name="connsiteX10" fmla="*/ 393960 w 1197025"/>
              <a:gd name="connsiteY10" fmla="*/ 895138 h 896545"/>
              <a:gd name="connsiteX11" fmla="*/ 114041 w 1197025"/>
              <a:gd name="connsiteY11" fmla="*/ 808053 h 896545"/>
              <a:gd name="connsiteX12" fmla="*/ 1 w 1197025"/>
              <a:gd name="connsiteY12" fmla="*/ 443122 h 896545"/>
              <a:gd name="connsiteX0" fmla="*/ 3 w 1191312"/>
              <a:gd name="connsiteY0" fmla="*/ 439312 h 896545"/>
              <a:gd name="connsiteX1" fmla="*/ 110402 w 1191312"/>
              <a:gd name="connsiteY1" fmla="*/ 86485 h 896545"/>
              <a:gd name="connsiteX2" fmla="*/ 388247 w 1191312"/>
              <a:gd name="connsiteY2" fmla="*/ 1473 h 896545"/>
              <a:gd name="connsiteX3" fmla="*/ 865145 w 1191312"/>
              <a:gd name="connsiteY3" fmla="*/ 30502 h 896545"/>
              <a:gd name="connsiteX4" fmla="*/ 1169945 w 1191312"/>
              <a:gd name="connsiteY4" fmla="*/ 3547 h 896545"/>
              <a:gd name="connsiteX5" fmla="*/ 1157504 w 1191312"/>
              <a:gd name="connsiteY5" fmla="*/ 86485 h 896545"/>
              <a:gd name="connsiteX6" fmla="*/ 1091153 w 1191312"/>
              <a:gd name="connsiteY6" fmla="*/ 443122 h 896545"/>
              <a:gd name="connsiteX7" fmla="*/ 1151283 w 1191312"/>
              <a:gd name="connsiteY7" fmla="*/ 808053 h 896545"/>
              <a:gd name="connsiteX8" fmla="*/ 1155430 w 1191312"/>
              <a:gd name="connsiteY8" fmla="*/ 893065 h 896545"/>
              <a:gd name="connsiteX9" fmla="*/ 867218 w 1191312"/>
              <a:gd name="connsiteY9" fmla="*/ 864036 h 896545"/>
              <a:gd name="connsiteX10" fmla="*/ 388247 w 1191312"/>
              <a:gd name="connsiteY10" fmla="*/ 895138 h 896545"/>
              <a:gd name="connsiteX11" fmla="*/ 108328 w 1191312"/>
              <a:gd name="connsiteY11" fmla="*/ 808053 h 896545"/>
              <a:gd name="connsiteX12" fmla="*/ 3 w 1191312"/>
              <a:gd name="connsiteY12" fmla="*/ 439312 h 896545"/>
              <a:gd name="connsiteX0" fmla="*/ 3 w 1177823"/>
              <a:gd name="connsiteY0" fmla="*/ 441665 h 898898"/>
              <a:gd name="connsiteX1" fmla="*/ 110402 w 1177823"/>
              <a:gd name="connsiteY1" fmla="*/ 88838 h 898898"/>
              <a:gd name="connsiteX2" fmla="*/ 388247 w 1177823"/>
              <a:gd name="connsiteY2" fmla="*/ 3826 h 898898"/>
              <a:gd name="connsiteX3" fmla="*/ 865145 w 1177823"/>
              <a:gd name="connsiteY3" fmla="*/ 32855 h 898898"/>
              <a:gd name="connsiteX4" fmla="*/ 1169945 w 1177823"/>
              <a:gd name="connsiteY4" fmla="*/ 5900 h 898898"/>
              <a:gd name="connsiteX5" fmla="*/ 1157504 w 1177823"/>
              <a:gd name="connsiteY5" fmla="*/ 88838 h 898898"/>
              <a:gd name="connsiteX6" fmla="*/ 1091153 w 1177823"/>
              <a:gd name="connsiteY6" fmla="*/ 445475 h 898898"/>
              <a:gd name="connsiteX7" fmla="*/ 1151283 w 1177823"/>
              <a:gd name="connsiteY7" fmla="*/ 810406 h 898898"/>
              <a:gd name="connsiteX8" fmla="*/ 1155430 w 1177823"/>
              <a:gd name="connsiteY8" fmla="*/ 895418 h 898898"/>
              <a:gd name="connsiteX9" fmla="*/ 867218 w 1177823"/>
              <a:gd name="connsiteY9" fmla="*/ 866389 h 898898"/>
              <a:gd name="connsiteX10" fmla="*/ 388247 w 1177823"/>
              <a:gd name="connsiteY10" fmla="*/ 897491 h 898898"/>
              <a:gd name="connsiteX11" fmla="*/ 108328 w 1177823"/>
              <a:gd name="connsiteY11" fmla="*/ 810406 h 898898"/>
              <a:gd name="connsiteX12" fmla="*/ 3 w 1177823"/>
              <a:gd name="connsiteY12" fmla="*/ 441665 h 898898"/>
              <a:gd name="connsiteX0" fmla="*/ 3 w 1179273"/>
              <a:gd name="connsiteY0" fmla="*/ 441665 h 898898"/>
              <a:gd name="connsiteX1" fmla="*/ 110402 w 1179273"/>
              <a:gd name="connsiteY1" fmla="*/ 88838 h 898898"/>
              <a:gd name="connsiteX2" fmla="*/ 388247 w 1179273"/>
              <a:gd name="connsiteY2" fmla="*/ 3826 h 898898"/>
              <a:gd name="connsiteX3" fmla="*/ 865145 w 1179273"/>
              <a:gd name="connsiteY3" fmla="*/ 32855 h 898898"/>
              <a:gd name="connsiteX4" fmla="*/ 1169945 w 1179273"/>
              <a:gd name="connsiteY4" fmla="*/ 5900 h 898898"/>
              <a:gd name="connsiteX5" fmla="*/ 1157504 w 1179273"/>
              <a:gd name="connsiteY5" fmla="*/ 88838 h 898898"/>
              <a:gd name="connsiteX6" fmla="*/ 1091153 w 1179273"/>
              <a:gd name="connsiteY6" fmla="*/ 445475 h 898898"/>
              <a:gd name="connsiteX7" fmla="*/ 1151283 w 1179273"/>
              <a:gd name="connsiteY7" fmla="*/ 810406 h 898898"/>
              <a:gd name="connsiteX8" fmla="*/ 1157335 w 1179273"/>
              <a:gd name="connsiteY8" fmla="*/ 895418 h 898898"/>
              <a:gd name="connsiteX9" fmla="*/ 867218 w 1179273"/>
              <a:gd name="connsiteY9" fmla="*/ 866389 h 898898"/>
              <a:gd name="connsiteX10" fmla="*/ 388247 w 1179273"/>
              <a:gd name="connsiteY10" fmla="*/ 897491 h 898898"/>
              <a:gd name="connsiteX11" fmla="*/ 108328 w 1179273"/>
              <a:gd name="connsiteY11" fmla="*/ 810406 h 898898"/>
              <a:gd name="connsiteX12" fmla="*/ 3 w 1179273"/>
              <a:gd name="connsiteY12" fmla="*/ 441665 h 898898"/>
              <a:gd name="connsiteX0" fmla="*/ 3 w 1170116"/>
              <a:gd name="connsiteY0" fmla="*/ 441665 h 907002"/>
              <a:gd name="connsiteX1" fmla="*/ 110402 w 1170116"/>
              <a:gd name="connsiteY1" fmla="*/ 88838 h 907002"/>
              <a:gd name="connsiteX2" fmla="*/ 388247 w 1170116"/>
              <a:gd name="connsiteY2" fmla="*/ 3826 h 907002"/>
              <a:gd name="connsiteX3" fmla="*/ 865145 w 1170116"/>
              <a:gd name="connsiteY3" fmla="*/ 32855 h 907002"/>
              <a:gd name="connsiteX4" fmla="*/ 1169945 w 1170116"/>
              <a:gd name="connsiteY4" fmla="*/ 5900 h 907002"/>
              <a:gd name="connsiteX5" fmla="*/ 1157504 w 1170116"/>
              <a:gd name="connsiteY5" fmla="*/ 88838 h 907002"/>
              <a:gd name="connsiteX6" fmla="*/ 1091153 w 1170116"/>
              <a:gd name="connsiteY6" fmla="*/ 445475 h 907002"/>
              <a:gd name="connsiteX7" fmla="*/ 1151283 w 1170116"/>
              <a:gd name="connsiteY7" fmla="*/ 810406 h 907002"/>
              <a:gd name="connsiteX8" fmla="*/ 1157335 w 1170116"/>
              <a:gd name="connsiteY8" fmla="*/ 895418 h 907002"/>
              <a:gd name="connsiteX9" fmla="*/ 867218 w 1170116"/>
              <a:gd name="connsiteY9" fmla="*/ 866389 h 907002"/>
              <a:gd name="connsiteX10" fmla="*/ 388247 w 1170116"/>
              <a:gd name="connsiteY10" fmla="*/ 897491 h 907002"/>
              <a:gd name="connsiteX11" fmla="*/ 108328 w 1170116"/>
              <a:gd name="connsiteY11" fmla="*/ 810406 h 907002"/>
              <a:gd name="connsiteX12" fmla="*/ 3 w 1170116"/>
              <a:gd name="connsiteY12" fmla="*/ 441665 h 907002"/>
              <a:gd name="connsiteX0" fmla="*/ 3 w 1170116"/>
              <a:gd name="connsiteY0" fmla="*/ 441665 h 898898"/>
              <a:gd name="connsiteX1" fmla="*/ 110402 w 1170116"/>
              <a:gd name="connsiteY1" fmla="*/ 88838 h 898898"/>
              <a:gd name="connsiteX2" fmla="*/ 388247 w 1170116"/>
              <a:gd name="connsiteY2" fmla="*/ 3826 h 898898"/>
              <a:gd name="connsiteX3" fmla="*/ 865145 w 1170116"/>
              <a:gd name="connsiteY3" fmla="*/ 32855 h 898898"/>
              <a:gd name="connsiteX4" fmla="*/ 1169945 w 1170116"/>
              <a:gd name="connsiteY4" fmla="*/ 5900 h 898898"/>
              <a:gd name="connsiteX5" fmla="*/ 1157504 w 1170116"/>
              <a:gd name="connsiteY5" fmla="*/ 88838 h 898898"/>
              <a:gd name="connsiteX6" fmla="*/ 1091153 w 1170116"/>
              <a:gd name="connsiteY6" fmla="*/ 445475 h 898898"/>
              <a:gd name="connsiteX7" fmla="*/ 1151283 w 1170116"/>
              <a:gd name="connsiteY7" fmla="*/ 810406 h 898898"/>
              <a:gd name="connsiteX8" fmla="*/ 1157335 w 1170116"/>
              <a:gd name="connsiteY8" fmla="*/ 895418 h 898898"/>
              <a:gd name="connsiteX9" fmla="*/ 867218 w 1170116"/>
              <a:gd name="connsiteY9" fmla="*/ 866389 h 898898"/>
              <a:gd name="connsiteX10" fmla="*/ 388247 w 1170116"/>
              <a:gd name="connsiteY10" fmla="*/ 897491 h 898898"/>
              <a:gd name="connsiteX11" fmla="*/ 108328 w 1170116"/>
              <a:gd name="connsiteY11" fmla="*/ 810406 h 898898"/>
              <a:gd name="connsiteX12" fmla="*/ 3 w 1170116"/>
              <a:gd name="connsiteY12" fmla="*/ 441665 h 898898"/>
              <a:gd name="connsiteX0" fmla="*/ 3 w 1161491"/>
              <a:gd name="connsiteY0" fmla="*/ 441665 h 898898"/>
              <a:gd name="connsiteX1" fmla="*/ 110402 w 1161491"/>
              <a:gd name="connsiteY1" fmla="*/ 88838 h 898898"/>
              <a:gd name="connsiteX2" fmla="*/ 388247 w 1161491"/>
              <a:gd name="connsiteY2" fmla="*/ 3826 h 898898"/>
              <a:gd name="connsiteX3" fmla="*/ 865145 w 1161491"/>
              <a:gd name="connsiteY3" fmla="*/ 32855 h 898898"/>
              <a:gd name="connsiteX4" fmla="*/ 1158515 w 1161491"/>
              <a:gd name="connsiteY4" fmla="*/ 5900 h 898898"/>
              <a:gd name="connsiteX5" fmla="*/ 1157504 w 1161491"/>
              <a:gd name="connsiteY5" fmla="*/ 88838 h 898898"/>
              <a:gd name="connsiteX6" fmla="*/ 1091153 w 1161491"/>
              <a:gd name="connsiteY6" fmla="*/ 445475 h 898898"/>
              <a:gd name="connsiteX7" fmla="*/ 1151283 w 1161491"/>
              <a:gd name="connsiteY7" fmla="*/ 810406 h 898898"/>
              <a:gd name="connsiteX8" fmla="*/ 1157335 w 1161491"/>
              <a:gd name="connsiteY8" fmla="*/ 895418 h 898898"/>
              <a:gd name="connsiteX9" fmla="*/ 867218 w 1161491"/>
              <a:gd name="connsiteY9" fmla="*/ 866389 h 898898"/>
              <a:gd name="connsiteX10" fmla="*/ 388247 w 1161491"/>
              <a:gd name="connsiteY10" fmla="*/ 897491 h 898898"/>
              <a:gd name="connsiteX11" fmla="*/ 108328 w 1161491"/>
              <a:gd name="connsiteY11" fmla="*/ 810406 h 898898"/>
              <a:gd name="connsiteX12" fmla="*/ 3 w 1161491"/>
              <a:gd name="connsiteY12" fmla="*/ 441665 h 898898"/>
              <a:gd name="connsiteX0" fmla="*/ 27 w 1161515"/>
              <a:gd name="connsiteY0" fmla="*/ 441665 h 898898"/>
              <a:gd name="connsiteX1" fmla="*/ 116141 w 1161515"/>
              <a:gd name="connsiteY1" fmla="*/ 85028 h 898898"/>
              <a:gd name="connsiteX2" fmla="*/ 388271 w 1161515"/>
              <a:gd name="connsiteY2" fmla="*/ 3826 h 898898"/>
              <a:gd name="connsiteX3" fmla="*/ 865169 w 1161515"/>
              <a:gd name="connsiteY3" fmla="*/ 32855 h 898898"/>
              <a:gd name="connsiteX4" fmla="*/ 1158539 w 1161515"/>
              <a:gd name="connsiteY4" fmla="*/ 5900 h 898898"/>
              <a:gd name="connsiteX5" fmla="*/ 1157528 w 1161515"/>
              <a:gd name="connsiteY5" fmla="*/ 88838 h 898898"/>
              <a:gd name="connsiteX6" fmla="*/ 1091177 w 1161515"/>
              <a:gd name="connsiteY6" fmla="*/ 445475 h 898898"/>
              <a:gd name="connsiteX7" fmla="*/ 1151307 w 1161515"/>
              <a:gd name="connsiteY7" fmla="*/ 810406 h 898898"/>
              <a:gd name="connsiteX8" fmla="*/ 1157359 w 1161515"/>
              <a:gd name="connsiteY8" fmla="*/ 895418 h 898898"/>
              <a:gd name="connsiteX9" fmla="*/ 867242 w 1161515"/>
              <a:gd name="connsiteY9" fmla="*/ 866389 h 898898"/>
              <a:gd name="connsiteX10" fmla="*/ 388271 w 1161515"/>
              <a:gd name="connsiteY10" fmla="*/ 897491 h 898898"/>
              <a:gd name="connsiteX11" fmla="*/ 108352 w 1161515"/>
              <a:gd name="connsiteY11" fmla="*/ 810406 h 898898"/>
              <a:gd name="connsiteX12" fmla="*/ 27 w 1161515"/>
              <a:gd name="connsiteY12" fmla="*/ 441665 h 898898"/>
              <a:gd name="connsiteX0" fmla="*/ 27 w 1179156"/>
              <a:gd name="connsiteY0" fmla="*/ 441665 h 898792"/>
              <a:gd name="connsiteX1" fmla="*/ 116141 w 1179156"/>
              <a:gd name="connsiteY1" fmla="*/ 85028 h 898792"/>
              <a:gd name="connsiteX2" fmla="*/ 388271 w 1179156"/>
              <a:gd name="connsiteY2" fmla="*/ 3826 h 898792"/>
              <a:gd name="connsiteX3" fmla="*/ 865169 w 1179156"/>
              <a:gd name="connsiteY3" fmla="*/ 32855 h 898792"/>
              <a:gd name="connsiteX4" fmla="*/ 1158539 w 1179156"/>
              <a:gd name="connsiteY4" fmla="*/ 5900 h 898792"/>
              <a:gd name="connsiteX5" fmla="*/ 1157528 w 1179156"/>
              <a:gd name="connsiteY5" fmla="*/ 88838 h 898792"/>
              <a:gd name="connsiteX6" fmla="*/ 1091177 w 1179156"/>
              <a:gd name="connsiteY6" fmla="*/ 445475 h 898792"/>
              <a:gd name="connsiteX7" fmla="*/ 1151307 w 1179156"/>
              <a:gd name="connsiteY7" fmla="*/ 810406 h 898792"/>
              <a:gd name="connsiteX8" fmla="*/ 1157359 w 1179156"/>
              <a:gd name="connsiteY8" fmla="*/ 895418 h 898792"/>
              <a:gd name="connsiteX9" fmla="*/ 869147 w 1179156"/>
              <a:gd name="connsiteY9" fmla="*/ 862579 h 898792"/>
              <a:gd name="connsiteX10" fmla="*/ 388271 w 1179156"/>
              <a:gd name="connsiteY10" fmla="*/ 897491 h 898792"/>
              <a:gd name="connsiteX11" fmla="*/ 108352 w 1179156"/>
              <a:gd name="connsiteY11" fmla="*/ 810406 h 898792"/>
              <a:gd name="connsiteX12" fmla="*/ 27 w 1179156"/>
              <a:gd name="connsiteY12" fmla="*/ 441665 h 898792"/>
              <a:gd name="connsiteX0" fmla="*/ 27 w 1161515"/>
              <a:gd name="connsiteY0" fmla="*/ 441665 h 899959"/>
              <a:gd name="connsiteX1" fmla="*/ 116141 w 1161515"/>
              <a:gd name="connsiteY1" fmla="*/ 85028 h 899959"/>
              <a:gd name="connsiteX2" fmla="*/ 388271 w 1161515"/>
              <a:gd name="connsiteY2" fmla="*/ 3826 h 899959"/>
              <a:gd name="connsiteX3" fmla="*/ 865169 w 1161515"/>
              <a:gd name="connsiteY3" fmla="*/ 32855 h 899959"/>
              <a:gd name="connsiteX4" fmla="*/ 1158539 w 1161515"/>
              <a:gd name="connsiteY4" fmla="*/ 5900 h 899959"/>
              <a:gd name="connsiteX5" fmla="*/ 1157528 w 1161515"/>
              <a:gd name="connsiteY5" fmla="*/ 88838 h 899959"/>
              <a:gd name="connsiteX6" fmla="*/ 1091177 w 1161515"/>
              <a:gd name="connsiteY6" fmla="*/ 445475 h 899959"/>
              <a:gd name="connsiteX7" fmla="*/ 1151307 w 1161515"/>
              <a:gd name="connsiteY7" fmla="*/ 810406 h 899959"/>
              <a:gd name="connsiteX8" fmla="*/ 1157359 w 1161515"/>
              <a:gd name="connsiteY8" fmla="*/ 895418 h 899959"/>
              <a:gd name="connsiteX9" fmla="*/ 869147 w 1161515"/>
              <a:gd name="connsiteY9" fmla="*/ 862579 h 899959"/>
              <a:gd name="connsiteX10" fmla="*/ 388271 w 1161515"/>
              <a:gd name="connsiteY10" fmla="*/ 897491 h 899959"/>
              <a:gd name="connsiteX11" fmla="*/ 108352 w 1161515"/>
              <a:gd name="connsiteY11" fmla="*/ 810406 h 899959"/>
              <a:gd name="connsiteX12" fmla="*/ 27 w 1161515"/>
              <a:gd name="connsiteY12" fmla="*/ 441665 h 899959"/>
              <a:gd name="connsiteX0" fmla="*/ 8 w 1161496"/>
              <a:gd name="connsiteY0" fmla="*/ 441665 h 899959"/>
              <a:gd name="connsiteX1" fmla="*/ 112312 w 1161496"/>
              <a:gd name="connsiteY1" fmla="*/ 90743 h 899959"/>
              <a:gd name="connsiteX2" fmla="*/ 388252 w 1161496"/>
              <a:gd name="connsiteY2" fmla="*/ 3826 h 899959"/>
              <a:gd name="connsiteX3" fmla="*/ 865150 w 1161496"/>
              <a:gd name="connsiteY3" fmla="*/ 32855 h 899959"/>
              <a:gd name="connsiteX4" fmla="*/ 1158520 w 1161496"/>
              <a:gd name="connsiteY4" fmla="*/ 5900 h 899959"/>
              <a:gd name="connsiteX5" fmla="*/ 1157509 w 1161496"/>
              <a:gd name="connsiteY5" fmla="*/ 88838 h 899959"/>
              <a:gd name="connsiteX6" fmla="*/ 1091158 w 1161496"/>
              <a:gd name="connsiteY6" fmla="*/ 445475 h 899959"/>
              <a:gd name="connsiteX7" fmla="*/ 1151288 w 1161496"/>
              <a:gd name="connsiteY7" fmla="*/ 810406 h 899959"/>
              <a:gd name="connsiteX8" fmla="*/ 1157340 w 1161496"/>
              <a:gd name="connsiteY8" fmla="*/ 895418 h 899959"/>
              <a:gd name="connsiteX9" fmla="*/ 869128 w 1161496"/>
              <a:gd name="connsiteY9" fmla="*/ 862579 h 899959"/>
              <a:gd name="connsiteX10" fmla="*/ 388252 w 1161496"/>
              <a:gd name="connsiteY10" fmla="*/ 897491 h 899959"/>
              <a:gd name="connsiteX11" fmla="*/ 108333 w 1161496"/>
              <a:gd name="connsiteY11" fmla="*/ 810406 h 899959"/>
              <a:gd name="connsiteX12" fmla="*/ 8 w 1161496"/>
              <a:gd name="connsiteY12" fmla="*/ 441665 h 899959"/>
              <a:gd name="connsiteX0" fmla="*/ 8 w 1179282"/>
              <a:gd name="connsiteY0" fmla="*/ 441665 h 898580"/>
              <a:gd name="connsiteX1" fmla="*/ 112312 w 1179282"/>
              <a:gd name="connsiteY1" fmla="*/ 90743 h 898580"/>
              <a:gd name="connsiteX2" fmla="*/ 388252 w 1179282"/>
              <a:gd name="connsiteY2" fmla="*/ 3826 h 898580"/>
              <a:gd name="connsiteX3" fmla="*/ 865150 w 1179282"/>
              <a:gd name="connsiteY3" fmla="*/ 32855 h 898580"/>
              <a:gd name="connsiteX4" fmla="*/ 1158520 w 1179282"/>
              <a:gd name="connsiteY4" fmla="*/ 5900 h 898580"/>
              <a:gd name="connsiteX5" fmla="*/ 1157509 w 1179282"/>
              <a:gd name="connsiteY5" fmla="*/ 88838 h 898580"/>
              <a:gd name="connsiteX6" fmla="*/ 1091158 w 1179282"/>
              <a:gd name="connsiteY6" fmla="*/ 445475 h 898580"/>
              <a:gd name="connsiteX7" fmla="*/ 1151288 w 1179282"/>
              <a:gd name="connsiteY7" fmla="*/ 810406 h 898580"/>
              <a:gd name="connsiteX8" fmla="*/ 1157340 w 1179282"/>
              <a:gd name="connsiteY8" fmla="*/ 895418 h 898580"/>
              <a:gd name="connsiteX9" fmla="*/ 867174 w 1179282"/>
              <a:gd name="connsiteY9" fmla="*/ 852810 h 898580"/>
              <a:gd name="connsiteX10" fmla="*/ 388252 w 1179282"/>
              <a:gd name="connsiteY10" fmla="*/ 897491 h 898580"/>
              <a:gd name="connsiteX11" fmla="*/ 108333 w 1179282"/>
              <a:gd name="connsiteY11" fmla="*/ 810406 h 898580"/>
              <a:gd name="connsiteX12" fmla="*/ 8 w 1179282"/>
              <a:gd name="connsiteY12" fmla="*/ 441665 h 898580"/>
              <a:gd name="connsiteX0" fmla="*/ 8 w 1182866"/>
              <a:gd name="connsiteY0" fmla="*/ 438584 h 895499"/>
              <a:gd name="connsiteX1" fmla="*/ 112312 w 1182866"/>
              <a:gd name="connsiteY1" fmla="*/ 87662 h 895499"/>
              <a:gd name="connsiteX2" fmla="*/ 388252 w 1182866"/>
              <a:gd name="connsiteY2" fmla="*/ 745 h 895499"/>
              <a:gd name="connsiteX3" fmla="*/ 861242 w 1182866"/>
              <a:gd name="connsiteY3" fmla="*/ 43451 h 895499"/>
              <a:gd name="connsiteX4" fmla="*/ 1158520 w 1182866"/>
              <a:gd name="connsiteY4" fmla="*/ 2819 h 895499"/>
              <a:gd name="connsiteX5" fmla="*/ 1157509 w 1182866"/>
              <a:gd name="connsiteY5" fmla="*/ 85757 h 895499"/>
              <a:gd name="connsiteX6" fmla="*/ 1091158 w 1182866"/>
              <a:gd name="connsiteY6" fmla="*/ 442394 h 895499"/>
              <a:gd name="connsiteX7" fmla="*/ 1151288 w 1182866"/>
              <a:gd name="connsiteY7" fmla="*/ 807325 h 895499"/>
              <a:gd name="connsiteX8" fmla="*/ 1157340 w 1182866"/>
              <a:gd name="connsiteY8" fmla="*/ 892337 h 895499"/>
              <a:gd name="connsiteX9" fmla="*/ 867174 w 1182866"/>
              <a:gd name="connsiteY9" fmla="*/ 849729 h 895499"/>
              <a:gd name="connsiteX10" fmla="*/ 388252 w 1182866"/>
              <a:gd name="connsiteY10" fmla="*/ 894410 h 895499"/>
              <a:gd name="connsiteX11" fmla="*/ 108333 w 1182866"/>
              <a:gd name="connsiteY11" fmla="*/ 807325 h 895499"/>
              <a:gd name="connsiteX12" fmla="*/ 8 w 1182866"/>
              <a:gd name="connsiteY12" fmla="*/ 438584 h 895499"/>
              <a:gd name="connsiteX0" fmla="*/ 8 w 1182005"/>
              <a:gd name="connsiteY0" fmla="*/ 438769 h 895684"/>
              <a:gd name="connsiteX1" fmla="*/ 112312 w 1182005"/>
              <a:gd name="connsiteY1" fmla="*/ 87847 h 895684"/>
              <a:gd name="connsiteX2" fmla="*/ 388252 w 1182005"/>
              <a:gd name="connsiteY2" fmla="*/ 930 h 895684"/>
              <a:gd name="connsiteX3" fmla="*/ 872965 w 1182005"/>
              <a:gd name="connsiteY3" fmla="*/ 39729 h 895684"/>
              <a:gd name="connsiteX4" fmla="*/ 1158520 w 1182005"/>
              <a:gd name="connsiteY4" fmla="*/ 3004 h 895684"/>
              <a:gd name="connsiteX5" fmla="*/ 1157509 w 1182005"/>
              <a:gd name="connsiteY5" fmla="*/ 85942 h 895684"/>
              <a:gd name="connsiteX6" fmla="*/ 1091158 w 1182005"/>
              <a:gd name="connsiteY6" fmla="*/ 442579 h 895684"/>
              <a:gd name="connsiteX7" fmla="*/ 1151288 w 1182005"/>
              <a:gd name="connsiteY7" fmla="*/ 807510 h 895684"/>
              <a:gd name="connsiteX8" fmla="*/ 1157340 w 1182005"/>
              <a:gd name="connsiteY8" fmla="*/ 892522 h 895684"/>
              <a:gd name="connsiteX9" fmla="*/ 867174 w 1182005"/>
              <a:gd name="connsiteY9" fmla="*/ 849914 h 895684"/>
              <a:gd name="connsiteX10" fmla="*/ 388252 w 1182005"/>
              <a:gd name="connsiteY10" fmla="*/ 894595 h 895684"/>
              <a:gd name="connsiteX11" fmla="*/ 108333 w 1182005"/>
              <a:gd name="connsiteY11" fmla="*/ 807510 h 895684"/>
              <a:gd name="connsiteX12" fmla="*/ 8 w 1182005"/>
              <a:gd name="connsiteY12" fmla="*/ 438769 h 895684"/>
              <a:gd name="connsiteX0" fmla="*/ 8 w 1182005"/>
              <a:gd name="connsiteY0" fmla="*/ 438769 h 895684"/>
              <a:gd name="connsiteX1" fmla="*/ 112312 w 1182005"/>
              <a:gd name="connsiteY1" fmla="*/ 87847 h 895684"/>
              <a:gd name="connsiteX2" fmla="*/ 388252 w 1182005"/>
              <a:gd name="connsiteY2" fmla="*/ 930 h 895684"/>
              <a:gd name="connsiteX3" fmla="*/ 872965 w 1182005"/>
              <a:gd name="connsiteY3" fmla="*/ 39729 h 895684"/>
              <a:gd name="connsiteX4" fmla="*/ 1158520 w 1182005"/>
              <a:gd name="connsiteY4" fmla="*/ 3004 h 895684"/>
              <a:gd name="connsiteX5" fmla="*/ 1157509 w 1182005"/>
              <a:gd name="connsiteY5" fmla="*/ 85942 h 895684"/>
              <a:gd name="connsiteX6" fmla="*/ 1091158 w 1182005"/>
              <a:gd name="connsiteY6" fmla="*/ 442579 h 895684"/>
              <a:gd name="connsiteX7" fmla="*/ 1157003 w 1182005"/>
              <a:gd name="connsiteY7" fmla="*/ 807510 h 895684"/>
              <a:gd name="connsiteX8" fmla="*/ 1157340 w 1182005"/>
              <a:gd name="connsiteY8" fmla="*/ 892522 h 895684"/>
              <a:gd name="connsiteX9" fmla="*/ 867174 w 1182005"/>
              <a:gd name="connsiteY9" fmla="*/ 849914 h 895684"/>
              <a:gd name="connsiteX10" fmla="*/ 388252 w 1182005"/>
              <a:gd name="connsiteY10" fmla="*/ 894595 h 895684"/>
              <a:gd name="connsiteX11" fmla="*/ 108333 w 1182005"/>
              <a:gd name="connsiteY11" fmla="*/ 807510 h 895684"/>
              <a:gd name="connsiteX12" fmla="*/ 8 w 1182005"/>
              <a:gd name="connsiteY12" fmla="*/ 438769 h 895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82005" h="895684">
                <a:moveTo>
                  <a:pt x="8" y="438769"/>
                </a:moveTo>
                <a:cubicBezTo>
                  <a:pt x="671" y="318825"/>
                  <a:pt x="47605" y="160820"/>
                  <a:pt x="112312" y="87847"/>
                </a:cubicBezTo>
                <a:cubicBezTo>
                  <a:pt x="177019" y="14874"/>
                  <a:pt x="261477" y="8950"/>
                  <a:pt x="388252" y="930"/>
                </a:cubicBezTo>
                <a:cubicBezTo>
                  <a:pt x="515027" y="-7090"/>
                  <a:pt x="744587" y="39383"/>
                  <a:pt x="872965" y="39729"/>
                </a:cubicBezTo>
                <a:cubicBezTo>
                  <a:pt x="1001343" y="40075"/>
                  <a:pt x="1111096" y="-4698"/>
                  <a:pt x="1158520" y="3004"/>
                </a:cubicBezTo>
                <a:cubicBezTo>
                  <a:pt x="1205944" y="10706"/>
                  <a:pt x="1168736" y="12680"/>
                  <a:pt x="1157509" y="85942"/>
                </a:cubicBezTo>
                <a:cubicBezTo>
                  <a:pt x="1146282" y="159204"/>
                  <a:pt x="1091242" y="322318"/>
                  <a:pt x="1091158" y="442579"/>
                </a:cubicBezTo>
                <a:cubicBezTo>
                  <a:pt x="1091074" y="562840"/>
                  <a:pt x="1145973" y="732520"/>
                  <a:pt x="1157003" y="807510"/>
                </a:cubicBezTo>
                <a:cubicBezTo>
                  <a:pt x="1168033" y="882500"/>
                  <a:pt x="1205645" y="885455"/>
                  <a:pt x="1157340" y="892522"/>
                </a:cubicBezTo>
                <a:cubicBezTo>
                  <a:pt x="1109035" y="899589"/>
                  <a:pt x="995355" y="849569"/>
                  <a:pt x="867174" y="849914"/>
                </a:cubicBezTo>
                <a:cubicBezTo>
                  <a:pt x="738993" y="850260"/>
                  <a:pt x="514734" y="903925"/>
                  <a:pt x="388252" y="894595"/>
                </a:cubicBezTo>
                <a:cubicBezTo>
                  <a:pt x="261770" y="885265"/>
                  <a:pt x="173040" y="883481"/>
                  <a:pt x="108333" y="807510"/>
                </a:cubicBezTo>
                <a:cubicBezTo>
                  <a:pt x="43626" y="731539"/>
                  <a:pt x="-655" y="558713"/>
                  <a:pt x="8" y="438769"/>
                </a:cubicBezTo>
                <a:close/>
              </a:path>
            </a:pathLst>
          </a:custGeom>
          <a:no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cxnSp>
        <p:nvCxnSpPr>
          <p:cNvPr id="262" name="Connettore diritto 261">
            <a:extLst>
              <a:ext uri="{FF2B5EF4-FFF2-40B4-BE49-F238E27FC236}">
                <a16:creationId xmlns:a16="http://schemas.microsoft.com/office/drawing/2014/main" id="{B2E29A2A-8C3A-4C1C-AFDD-6D617555A8B9}"/>
              </a:ext>
            </a:extLst>
          </p:cNvPr>
          <p:cNvCxnSpPr>
            <a:cxnSpLocks/>
          </p:cNvCxnSpPr>
          <p:nvPr/>
        </p:nvCxnSpPr>
        <p:spPr>
          <a:xfrm>
            <a:off x="6405819" y="3419098"/>
            <a:ext cx="2134283" cy="1234779"/>
          </a:xfrm>
          <a:prstGeom prst="line">
            <a:avLst/>
          </a:prstGeom>
          <a:ln w="3175">
            <a:solidFill>
              <a:srgbClr val="00B0F0"/>
            </a:solidFill>
            <a:prstDash val="solid"/>
          </a:ln>
        </p:spPr>
        <p:style>
          <a:lnRef idx="1">
            <a:schemeClr val="accent1"/>
          </a:lnRef>
          <a:fillRef idx="0">
            <a:schemeClr val="accent1"/>
          </a:fillRef>
          <a:effectRef idx="0">
            <a:schemeClr val="accent1"/>
          </a:effectRef>
          <a:fontRef idx="minor">
            <a:schemeClr val="tx1"/>
          </a:fontRef>
        </p:style>
      </p:cxnSp>
      <p:cxnSp>
        <p:nvCxnSpPr>
          <p:cNvPr id="268" name="Connettore diritto 267">
            <a:extLst>
              <a:ext uri="{FF2B5EF4-FFF2-40B4-BE49-F238E27FC236}">
                <a16:creationId xmlns:a16="http://schemas.microsoft.com/office/drawing/2014/main" id="{06CD16B8-1187-4B81-ADDC-624656C5F6B3}"/>
              </a:ext>
            </a:extLst>
          </p:cNvPr>
          <p:cNvCxnSpPr>
            <a:cxnSpLocks/>
          </p:cNvCxnSpPr>
          <p:nvPr/>
        </p:nvCxnSpPr>
        <p:spPr>
          <a:xfrm>
            <a:off x="5025987" y="3348303"/>
            <a:ext cx="2178704" cy="1258517"/>
          </a:xfrm>
          <a:prstGeom prst="line">
            <a:avLst/>
          </a:prstGeom>
          <a:ln w="3175">
            <a:solidFill>
              <a:srgbClr val="00B050"/>
            </a:solidFill>
            <a:prstDash val="lgDash"/>
          </a:ln>
        </p:spPr>
        <p:style>
          <a:lnRef idx="1">
            <a:schemeClr val="accent1"/>
          </a:lnRef>
          <a:fillRef idx="0">
            <a:schemeClr val="accent1"/>
          </a:fillRef>
          <a:effectRef idx="0">
            <a:schemeClr val="accent1"/>
          </a:effectRef>
          <a:fontRef idx="minor">
            <a:schemeClr val="tx1"/>
          </a:fontRef>
        </p:style>
      </p:cxnSp>
      <p:cxnSp>
        <p:nvCxnSpPr>
          <p:cNvPr id="271" name="Connettore diritto 270">
            <a:extLst>
              <a:ext uri="{FF2B5EF4-FFF2-40B4-BE49-F238E27FC236}">
                <a16:creationId xmlns:a16="http://schemas.microsoft.com/office/drawing/2014/main" id="{D7D0FC7F-0EB3-4729-AE6A-F892971E5EE7}"/>
              </a:ext>
            </a:extLst>
          </p:cNvPr>
          <p:cNvCxnSpPr>
            <a:cxnSpLocks/>
          </p:cNvCxnSpPr>
          <p:nvPr/>
        </p:nvCxnSpPr>
        <p:spPr>
          <a:xfrm>
            <a:off x="5649376" y="2254581"/>
            <a:ext cx="2178704" cy="1258517"/>
          </a:xfrm>
          <a:prstGeom prst="line">
            <a:avLst/>
          </a:prstGeom>
          <a:ln w="3175">
            <a:solidFill>
              <a:srgbClr val="00B050"/>
            </a:solidFill>
            <a:prstDash val="lgDash"/>
          </a:ln>
        </p:spPr>
        <p:style>
          <a:lnRef idx="1">
            <a:schemeClr val="accent1"/>
          </a:lnRef>
          <a:fillRef idx="0">
            <a:schemeClr val="accent1"/>
          </a:fillRef>
          <a:effectRef idx="0">
            <a:schemeClr val="accent1"/>
          </a:effectRef>
          <a:fontRef idx="minor">
            <a:schemeClr val="tx1"/>
          </a:fontRef>
        </p:style>
      </p:cxnSp>
      <p:cxnSp>
        <p:nvCxnSpPr>
          <p:cNvPr id="276" name="Connettore diritto 275">
            <a:extLst>
              <a:ext uri="{FF2B5EF4-FFF2-40B4-BE49-F238E27FC236}">
                <a16:creationId xmlns:a16="http://schemas.microsoft.com/office/drawing/2014/main" id="{9EED5165-2F7A-44E3-ADF3-4619096E2E7E}"/>
              </a:ext>
            </a:extLst>
          </p:cNvPr>
          <p:cNvCxnSpPr>
            <a:cxnSpLocks/>
          </p:cNvCxnSpPr>
          <p:nvPr/>
        </p:nvCxnSpPr>
        <p:spPr>
          <a:xfrm>
            <a:off x="6168148" y="3283303"/>
            <a:ext cx="5173617" cy="2988516"/>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8" name="Connettore diritto 277">
            <a:extLst>
              <a:ext uri="{FF2B5EF4-FFF2-40B4-BE49-F238E27FC236}">
                <a16:creationId xmlns:a16="http://schemas.microsoft.com/office/drawing/2014/main" id="{3FA505C8-5210-456D-AEC3-55409FF698A6}"/>
              </a:ext>
            </a:extLst>
          </p:cNvPr>
          <p:cNvCxnSpPr>
            <a:cxnSpLocks/>
          </p:cNvCxnSpPr>
          <p:nvPr/>
        </p:nvCxnSpPr>
        <p:spPr>
          <a:xfrm>
            <a:off x="6165302" y="3073513"/>
            <a:ext cx="5280109" cy="3050028"/>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9" name="Connettore diritto 278">
            <a:extLst>
              <a:ext uri="{FF2B5EF4-FFF2-40B4-BE49-F238E27FC236}">
                <a16:creationId xmlns:a16="http://schemas.microsoft.com/office/drawing/2014/main" id="{93B534D0-94A4-410D-AFBF-A65A4E18BA87}"/>
              </a:ext>
            </a:extLst>
          </p:cNvPr>
          <p:cNvCxnSpPr>
            <a:cxnSpLocks/>
          </p:cNvCxnSpPr>
          <p:nvPr/>
        </p:nvCxnSpPr>
        <p:spPr>
          <a:xfrm flipH="1" flipV="1">
            <a:off x="6235237" y="2803559"/>
            <a:ext cx="5410155" cy="3125144"/>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0" name="Connettore diritto 279">
            <a:extLst>
              <a:ext uri="{FF2B5EF4-FFF2-40B4-BE49-F238E27FC236}">
                <a16:creationId xmlns:a16="http://schemas.microsoft.com/office/drawing/2014/main" id="{90270012-0C85-4623-AFE2-5AA67496B2C9}"/>
              </a:ext>
            </a:extLst>
          </p:cNvPr>
          <p:cNvCxnSpPr>
            <a:cxnSpLocks/>
          </p:cNvCxnSpPr>
          <p:nvPr/>
        </p:nvCxnSpPr>
        <p:spPr>
          <a:xfrm>
            <a:off x="6356316" y="2663864"/>
            <a:ext cx="5429711" cy="3136444"/>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sp>
        <p:nvSpPr>
          <p:cNvPr id="281" name="CasellaDiTesto 280">
            <a:extLst>
              <a:ext uri="{FF2B5EF4-FFF2-40B4-BE49-F238E27FC236}">
                <a16:creationId xmlns:a16="http://schemas.microsoft.com/office/drawing/2014/main" id="{93A0BD85-2A52-42BE-8FB5-DFFF678CA355}"/>
              </a:ext>
            </a:extLst>
          </p:cNvPr>
          <p:cNvSpPr txBox="1"/>
          <p:nvPr/>
        </p:nvSpPr>
        <p:spPr>
          <a:xfrm>
            <a:off x="11556433" y="5724260"/>
            <a:ext cx="648000" cy="307777"/>
          </a:xfrm>
          <a:prstGeom prst="rect">
            <a:avLst/>
          </a:prstGeom>
          <a:noFill/>
        </p:spPr>
        <p:txBody>
          <a:bodyPr wrap="square" rtlCol="0">
            <a:spAutoFit/>
          </a:bodyPr>
          <a:lstStyle/>
          <a:p>
            <a:r>
              <a:rPr lang="it-IT" sz="1400" dirty="0">
                <a:solidFill>
                  <a:srgbClr val="FF0000"/>
                </a:solidFill>
                <a:latin typeface="Symbol" panose="05050102010706020507" pitchFamily="18" charset="2"/>
              </a:rPr>
              <a:t>a</a:t>
            </a:r>
            <a:r>
              <a:rPr lang="it-IT" sz="1400" baseline="-25000" dirty="0">
                <a:solidFill>
                  <a:srgbClr val="FF0000"/>
                </a:solidFill>
              </a:rPr>
              <a:t>5</a:t>
            </a:r>
          </a:p>
        </p:txBody>
      </p:sp>
      <p:sp>
        <p:nvSpPr>
          <p:cNvPr id="282" name="CasellaDiTesto 281">
            <a:extLst>
              <a:ext uri="{FF2B5EF4-FFF2-40B4-BE49-F238E27FC236}">
                <a16:creationId xmlns:a16="http://schemas.microsoft.com/office/drawing/2014/main" id="{0936EB6C-9DB2-404F-890C-4868C666CCEC}"/>
              </a:ext>
            </a:extLst>
          </p:cNvPr>
          <p:cNvSpPr txBox="1"/>
          <p:nvPr/>
        </p:nvSpPr>
        <p:spPr>
          <a:xfrm>
            <a:off x="11673444" y="5494526"/>
            <a:ext cx="648000" cy="307777"/>
          </a:xfrm>
          <a:prstGeom prst="rect">
            <a:avLst/>
          </a:prstGeom>
          <a:noFill/>
        </p:spPr>
        <p:txBody>
          <a:bodyPr wrap="square" rtlCol="0">
            <a:spAutoFit/>
          </a:bodyPr>
          <a:lstStyle/>
          <a:p>
            <a:r>
              <a:rPr lang="it-IT" sz="1400" dirty="0">
                <a:solidFill>
                  <a:srgbClr val="FF0000"/>
                </a:solidFill>
                <a:latin typeface="Symbol" panose="05050102010706020507" pitchFamily="18" charset="2"/>
              </a:rPr>
              <a:t>a</a:t>
            </a:r>
            <a:r>
              <a:rPr lang="it-IT" sz="1400" baseline="-25000" dirty="0">
                <a:solidFill>
                  <a:srgbClr val="FF0000"/>
                </a:solidFill>
              </a:rPr>
              <a:t>6</a:t>
            </a:r>
          </a:p>
        </p:txBody>
      </p:sp>
      <p:sp>
        <p:nvSpPr>
          <p:cNvPr id="283" name="CasellaDiTesto 282">
            <a:extLst>
              <a:ext uri="{FF2B5EF4-FFF2-40B4-BE49-F238E27FC236}">
                <a16:creationId xmlns:a16="http://schemas.microsoft.com/office/drawing/2014/main" id="{E1C3EB23-3B9E-4506-9594-F1AAA2FFC56C}"/>
              </a:ext>
            </a:extLst>
          </p:cNvPr>
          <p:cNvSpPr txBox="1"/>
          <p:nvPr/>
        </p:nvSpPr>
        <p:spPr>
          <a:xfrm>
            <a:off x="11277673" y="6095487"/>
            <a:ext cx="648000" cy="307777"/>
          </a:xfrm>
          <a:prstGeom prst="rect">
            <a:avLst/>
          </a:prstGeom>
          <a:noFill/>
        </p:spPr>
        <p:txBody>
          <a:bodyPr wrap="square" rtlCol="0">
            <a:spAutoFit/>
          </a:bodyPr>
          <a:lstStyle/>
          <a:p>
            <a:r>
              <a:rPr lang="it-IT" sz="1400" dirty="0">
                <a:solidFill>
                  <a:srgbClr val="FF0000"/>
                </a:solidFill>
                <a:latin typeface="Symbol" panose="05050102010706020507" pitchFamily="18" charset="2"/>
              </a:rPr>
              <a:t>a</a:t>
            </a:r>
            <a:r>
              <a:rPr lang="it-IT" sz="1400" baseline="-25000" dirty="0">
                <a:solidFill>
                  <a:srgbClr val="FF0000"/>
                </a:solidFill>
              </a:rPr>
              <a:t>3</a:t>
            </a:r>
          </a:p>
        </p:txBody>
      </p:sp>
      <p:sp>
        <p:nvSpPr>
          <p:cNvPr id="284" name="CasellaDiTesto 283">
            <a:extLst>
              <a:ext uri="{FF2B5EF4-FFF2-40B4-BE49-F238E27FC236}">
                <a16:creationId xmlns:a16="http://schemas.microsoft.com/office/drawing/2014/main" id="{690A17FF-B324-4DC2-82D1-300BDC3BBC55}"/>
              </a:ext>
            </a:extLst>
          </p:cNvPr>
          <p:cNvSpPr txBox="1"/>
          <p:nvPr/>
        </p:nvSpPr>
        <p:spPr>
          <a:xfrm>
            <a:off x="11339738" y="5943759"/>
            <a:ext cx="648000" cy="307777"/>
          </a:xfrm>
          <a:prstGeom prst="rect">
            <a:avLst/>
          </a:prstGeom>
          <a:noFill/>
        </p:spPr>
        <p:txBody>
          <a:bodyPr wrap="square" rtlCol="0">
            <a:spAutoFit/>
          </a:bodyPr>
          <a:lstStyle/>
          <a:p>
            <a:r>
              <a:rPr lang="it-IT" sz="1400" dirty="0">
                <a:solidFill>
                  <a:srgbClr val="FF0000"/>
                </a:solidFill>
                <a:latin typeface="Symbol" panose="05050102010706020507" pitchFamily="18" charset="2"/>
              </a:rPr>
              <a:t>a</a:t>
            </a:r>
            <a:r>
              <a:rPr lang="it-IT" sz="1400" baseline="-25000" dirty="0">
                <a:solidFill>
                  <a:srgbClr val="FF0000"/>
                </a:solidFill>
              </a:rPr>
              <a:t>4</a:t>
            </a:r>
          </a:p>
        </p:txBody>
      </p:sp>
      <p:sp>
        <p:nvSpPr>
          <p:cNvPr id="420" name="CasellaDiTesto 419">
            <a:extLst>
              <a:ext uri="{FF2B5EF4-FFF2-40B4-BE49-F238E27FC236}">
                <a16:creationId xmlns:a16="http://schemas.microsoft.com/office/drawing/2014/main" id="{016EFD93-6FEA-4B41-96D6-7AD844683701}"/>
              </a:ext>
            </a:extLst>
          </p:cNvPr>
          <p:cNvSpPr txBox="1"/>
          <p:nvPr/>
        </p:nvSpPr>
        <p:spPr>
          <a:xfrm>
            <a:off x="8747697" y="2378325"/>
            <a:ext cx="203987" cy="215444"/>
          </a:xfrm>
          <a:prstGeom prst="rect">
            <a:avLst/>
          </a:prstGeom>
          <a:noFill/>
        </p:spPr>
        <p:txBody>
          <a:bodyPr wrap="square" rtlCol="0">
            <a:spAutoFit/>
          </a:bodyPr>
          <a:lstStyle/>
          <a:p>
            <a:r>
              <a:rPr lang="it-IT" sz="800" dirty="0">
                <a:solidFill>
                  <a:srgbClr val="FF0000"/>
                </a:solidFill>
              </a:rPr>
              <a:t>6</a:t>
            </a:r>
          </a:p>
        </p:txBody>
      </p:sp>
      <p:sp>
        <p:nvSpPr>
          <p:cNvPr id="421" name="CasellaDiTesto 420">
            <a:extLst>
              <a:ext uri="{FF2B5EF4-FFF2-40B4-BE49-F238E27FC236}">
                <a16:creationId xmlns:a16="http://schemas.microsoft.com/office/drawing/2014/main" id="{C6C9511C-44F1-4028-BF9D-B0B8E1F11B81}"/>
              </a:ext>
            </a:extLst>
          </p:cNvPr>
          <p:cNvSpPr txBox="1"/>
          <p:nvPr/>
        </p:nvSpPr>
        <p:spPr>
          <a:xfrm>
            <a:off x="8760202" y="1475622"/>
            <a:ext cx="203987" cy="215444"/>
          </a:xfrm>
          <a:prstGeom prst="rect">
            <a:avLst/>
          </a:prstGeom>
          <a:noFill/>
        </p:spPr>
        <p:txBody>
          <a:bodyPr wrap="square" rtlCol="0">
            <a:spAutoFit/>
          </a:bodyPr>
          <a:lstStyle/>
          <a:p>
            <a:r>
              <a:rPr lang="it-IT" sz="800" dirty="0">
                <a:solidFill>
                  <a:srgbClr val="FF0000"/>
                </a:solidFill>
              </a:rPr>
              <a:t>6</a:t>
            </a:r>
          </a:p>
        </p:txBody>
      </p:sp>
      <p:cxnSp>
        <p:nvCxnSpPr>
          <p:cNvPr id="149" name="Connettore diritto 148">
            <a:extLst>
              <a:ext uri="{FF2B5EF4-FFF2-40B4-BE49-F238E27FC236}">
                <a16:creationId xmlns:a16="http://schemas.microsoft.com/office/drawing/2014/main" id="{BE720A73-4B03-4F0A-85C2-5CA5BDA88EF5}"/>
              </a:ext>
            </a:extLst>
          </p:cNvPr>
          <p:cNvCxnSpPr>
            <a:cxnSpLocks/>
          </p:cNvCxnSpPr>
          <p:nvPr/>
        </p:nvCxnSpPr>
        <p:spPr>
          <a:xfrm>
            <a:off x="7427798" y="1024670"/>
            <a:ext cx="0" cy="2263844"/>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0" name="Connettore diritto 149">
            <a:extLst>
              <a:ext uri="{FF2B5EF4-FFF2-40B4-BE49-F238E27FC236}">
                <a16:creationId xmlns:a16="http://schemas.microsoft.com/office/drawing/2014/main" id="{2BE0207F-0F81-4A19-8BCF-A839A39CB525}"/>
              </a:ext>
            </a:extLst>
          </p:cNvPr>
          <p:cNvCxnSpPr/>
          <p:nvPr/>
        </p:nvCxnSpPr>
        <p:spPr>
          <a:xfrm>
            <a:off x="6163658" y="1094825"/>
            <a:ext cx="0" cy="2188478"/>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1" name="Connettore diritto 150">
            <a:extLst>
              <a:ext uri="{FF2B5EF4-FFF2-40B4-BE49-F238E27FC236}">
                <a16:creationId xmlns:a16="http://schemas.microsoft.com/office/drawing/2014/main" id="{E1E6F3C0-2AE3-4139-812E-671735F6D1CE}"/>
              </a:ext>
            </a:extLst>
          </p:cNvPr>
          <p:cNvCxnSpPr>
            <a:cxnSpLocks/>
          </p:cNvCxnSpPr>
          <p:nvPr/>
        </p:nvCxnSpPr>
        <p:spPr>
          <a:xfrm>
            <a:off x="6528932" y="1323132"/>
            <a:ext cx="0" cy="1965382"/>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3" name="Connettore diritto 152">
            <a:extLst>
              <a:ext uri="{FF2B5EF4-FFF2-40B4-BE49-F238E27FC236}">
                <a16:creationId xmlns:a16="http://schemas.microsoft.com/office/drawing/2014/main" id="{3B388A0A-2B45-4CF2-A9BC-948AD6E8B7B6}"/>
              </a:ext>
            </a:extLst>
          </p:cNvPr>
          <p:cNvCxnSpPr>
            <a:cxnSpLocks/>
          </p:cNvCxnSpPr>
          <p:nvPr/>
        </p:nvCxnSpPr>
        <p:spPr>
          <a:xfrm>
            <a:off x="7071327" y="1493713"/>
            <a:ext cx="0" cy="1793586"/>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sp>
        <p:nvSpPr>
          <p:cNvPr id="161" name="CasellaDiTesto 160">
            <a:extLst>
              <a:ext uri="{FF2B5EF4-FFF2-40B4-BE49-F238E27FC236}">
                <a16:creationId xmlns:a16="http://schemas.microsoft.com/office/drawing/2014/main" id="{A547627A-7952-48D3-844D-EA8283CE2FC5}"/>
              </a:ext>
            </a:extLst>
          </p:cNvPr>
          <p:cNvSpPr txBox="1"/>
          <p:nvPr/>
        </p:nvSpPr>
        <p:spPr>
          <a:xfrm>
            <a:off x="11735471" y="2931255"/>
            <a:ext cx="398533" cy="369332"/>
          </a:xfrm>
          <a:prstGeom prst="rect">
            <a:avLst/>
          </a:prstGeom>
          <a:noFill/>
        </p:spPr>
        <p:txBody>
          <a:bodyPr wrap="square" rtlCol="0">
            <a:spAutoFit/>
          </a:bodyPr>
          <a:lstStyle/>
          <a:p>
            <a:r>
              <a:rPr lang="it-IT" dirty="0"/>
              <a:t>lt</a:t>
            </a:r>
          </a:p>
        </p:txBody>
      </p:sp>
      <p:sp>
        <p:nvSpPr>
          <p:cNvPr id="162" name="CasellaDiTesto 161">
            <a:extLst>
              <a:ext uri="{FF2B5EF4-FFF2-40B4-BE49-F238E27FC236}">
                <a16:creationId xmlns:a16="http://schemas.microsoft.com/office/drawing/2014/main" id="{A22FD057-8CA3-4FEA-87F5-64061014FF00}"/>
              </a:ext>
            </a:extLst>
          </p:cNvPr>
          <p:cNvSpPr txBox="1"/>
          <p:nvPr/>
        </p:nvSpPr>
        <p:spPr>
          <a:xfrm rot="-3540000">
            <a:off x="6455856" y="4983177"/>
            <a:ext cx="398533" cy="369332"/>
          </a:xfrm>
          <a:prstGeom prst="rect">
            <a:avLst/>
          </a:prstGeom>
          <a:noFill/>
        </p:spPr>
        <p:txBody>
          <a:bodyPr wrap="square" rtlCol="0">
            <a:spAutoFit/>
          </a:bodyPr>
          <a:lstStyle/>
          <a:p>
            <a:r>
              <a:rPr lang="it-IT" dirty="0"/>
              <a:t>lt</a:t>
            </a:r>
          </a:p>
        </p:txBody>
      </p:sp>
      <p:sp>
        <p:nvSpPr>
          <p:cNvPr id="163" name="CasellaDiTesto 162">
            <a:extLst>
              <a:ext uri="{FF2B5EF4-FFF2-40B4-BE49-F238E27FC236}">
                <a16:creationId xmlns:a16="http://schemas.microsoft.com/office/drawing/2014/main" id="{F0D167C0-5507-4F69-AEDF-9ED7E88AF383}"/>
              </a:ext>
            </a:extLst>
          </p:cNvPr>
          <p:cNvSpPr txBox="1"/>
          <p:nvPr/>
        </p:nvSpPr>
        <p:spPr>
          <a:xfrm>
            <a:off x="6245041" y="1019459"/>
            <a:ext cx="648000" cy="307777"/>
          </a:xfrm>
          <a:prstGeom prst="rect">
            <a:avLst/>
          </a:prstGeom>
          <a:noFill/>
        </p:spPr>
        <p:txBody>
          <a:bodyPr wrap="square" rtlCol="0">
            <a:spAutoFit/>
          </a:bodyPr>
          <a:lstStyle/>
          <a:p>
            <a:r>
              <a:rPr lang="it-IT" sz="1400" dirty="0">
                <a:solidFill>
                  <a:srgbClr val="FF0000"/>
                </a:solidFill>
              </a:rPr>
              <a:t>t</a:t>
            </a:r>
            <a:r>
              <a:rPr lang="it-IT" sz="1400" baseline="-25000" dirty="0">
                <a:solidFill>
                  <a:srgbClr val="FF0000"/>
                </a:solidFill>
              </a:rPr>
              <a:t>2</a:t>
            </a:r>
            <a:r>
              <a:rPr lang="it-IT" sz="1400" dirty="0">
                <a:solidFill>
                  <a:srgbClr val="FF0000"/>
                </a:solidFill>
                <a:latin typeface="Symbol" panose="05050102010706020507" pitchFamily="18" charset="2"/>
              </a:rPr>
              <a:t>a</a:t>
            </a:r>
            <a:r>
              <a:rPr lang="it-IT" sz="1400" baseline="-25000" dirty="0">
                <a:solidFill>
                  <a:srgbClr val="FF0000"/>
                </a:solidFill>
              </a:rPr>
              <a:t>4</a:t>
            </a:r>
          </a:p>
        </p:txBody>
      </p:sp>
      <p:sp>
        <p:nvSpPr>
          <p:cNvPr id="164" name="CasellaDiTesto 163">
            <a:extLst>
              <a:ext uri="{FF2B5EF4-FFF2-40B4-BE49-F238E27FC236}">
                <a16:creationId xmlns:a16="http://schemas.microsoft.com/office/drawing/2014/main" id="{B9F0DAF9-244A-4F25-BD3F-C237E23207B4}"/>
              </a:ext>
            </a:extLst>
          </p:cNvPr>
          <p:cNvSpPr txBox="1"/>
          <p:nvPr/>
        </p:nvSpPr>
        <p:spPr>
          <a:xfrm>
            <a:off x="6772204" y="1182402"/>
            <a:ext cx="648000" cy="307777"/>
          </a:xfrm>
          <a:prstGeom prst="rect">
            <a:avLst/>
          </a:prstGeom>
          <a:noFill/>
        </p:spPr>
        <p:txBody>
          <a:bodyPr wrap="square" rtlCol="0">
            <a:spAutoFit/>
          </a:bodyPr>
          <a:lstStyle/>
          <a:p>
            <a:r>
              <a:rPr lang="it-IT" sz="1400" dirty="0">
                <a:solidFill>
                  <a:srgbClr val="FF0000"/>
                </a:solidFill>
              </a:rPr>
              <a:t>t</a:t>
            </a:r>
            <a:r>
              <a:rPr lang="it-IT" sz="1400" baseline="-25000" dirty="0">
                <a:solidFill>
                  <a:srgbClr val="FF0000"/>
                </a:solidFill>
              </a:rPr>
              <a:t>2</a:t>
            </a:r>
            <a:r>
              <a:rPr lang="it-IT" sz="1400" dirty="0">
                <a:solidFill>
                  <a:srgbClr val="FF0000"/>
                </a:solidFill>
                <a:latin typeface="Symbol" panose="05050102010706020507" pitchFamily="18" charset="2"/>
              </a:rPr>
              <a:t>a</a:t>
            </a:r>
            <a:r>
              <a:rPr lang="it-IT" sz="1400" baseline="-25000" dirty="0">
                <a:solidFill>
                  <a:srgbClr val="FF0000"/>
                </a:solidFill>
              </a:rPr>
              <a:t>5</a:t>
            </a:r>
          </a:p>
        </p:txBody>
      </p:sp>
      <p:sp>
        <p:nvSpPr>
          <p:cNvPr id="165" name="CasellaDiTesto 164">
            <a:extLst>
              <a:ext uri="{FF2B5EF4-FFF2-40B4-BE49-F238E27FC236}">
                <a16:creationId xmlns:a16="http://schemas.microsoft.com/office/drawing/2014/main" id="{B3F15007-C5D1-4522-B4BF-45CAFF359A3C}"/>
              </a:ext>
            </a:extLst>
          </p:cNvPr>
          <p:cNvSpPr txBox="1"/>
          <p:nvPr/>
        </p:nvSpPr>
        <p:spPr>
          <a:xfrm>
            <a:off x="7155121" y="699410"/>
            <a:ext cx="648000" cy="307777"/>
          </a:xfrm>
          <a:prstGeom prst="rect">
            <a:avLst/>
          </a:prstGeom>
          <a:noFill/>
        </p:spPr>
        <p:txBody>
          <a:bodyPr wrap="square" rtlCol="0">
            <a:spAutoFit/>
          </a:bodyPr>
          <a:lstStyle/>
          <a:p>
            <a:r>
              <a:rPr lang="it-IT" sz="1400" dirty="0">
                <a:solidFill>
                  <a:srgbClr val="FF0000"/>
                </a:solidFill>
              </a:rPr>
              <a:t>t</a:t>
            </a:r>
            <a:r>
              <a:rPr lang="it-IT" sz="1400" baseline="-25000" dirty="0">
                <a:solidFill>
                  <a:srgbClr val="FF0000"/>
                </a:solidFill>
              </a:rPr>
              <a:t>2</a:t>
            </a:r>
            <a:r>
              <a:rPr lang="it-IT" sz="1400" dirty="0">
                <a:solidFill>
                  <a:srgbClr val="FF0000"/>
                </a:solidFill>
                <a:latin typeface="Symbol" panose="05050102010706020507" pitchFamily="18" charset="2"/>
              </a:rPr>
              <a:t>a</a:t>
            </a:r>
            <a:r>
              <a:rPr lang="it-IT" sz="1400" baseline="-25000" dirty="0">
                <a:solidFill>
                  <a:srgbClr val="FF0000"/>
                </a:solidFill>
              </a:rPr>
              <a:t>6</a:t>
            </a:r>
          </a:p>
        </p:txBody>
      </p:sp>
      <p:sp>
        <p:nvSpPr>
          <p:cNvPr id="166" name="CasellaDiTesto 165">
            <a:extLst>
              <a:ext uri="{FF2B5EF4-FFF2-40B4-BE49-F238E27FC236}">
                <a16:creationId xmlns:a16="http://schemas.microsoft.com/office/drawing/2014/main" id="{DEB5C626-6470-4933-8A12-0D3A464F99F4}"/>
              </a:ext>
            </a:extLst>
          </p:cNvPr>
          <p:cNvSpPr txBox="1"/>
          <p:nvPr/>
        </p:nvSpPr>
        <p:spPr>
          <a:xfrm>
            <a:off x="5878171" y="778691"/>
            <a:ext cx="648000" cy="307777"/>
          </a:xfrm>
          <a:prstGeom prst="rect">
            <a:avLst/>
          </a:prstGeom>
          <a:noFill/>
        </p:spPr>
        <p:txBody>
          <a:bodyPr wrap="square" rtlCol="0">
            <a:spAutoFit/>
          </a:bodyPr>
          <a:lstStyle/>
          <a:p>
            <a:r>
              <a:rPr lang="it-IT" sz="1400" dirty="0">
                <a:solidFill>
                  <a:srgbClr val="FF0000"/>
                </a:solidFill>
              </a:rPr>
              <a:t>t</a:t>
            </a:r>
            <a:r>
              <a:rPr lang="it-IT" sz="1400" baseline="-25000" dirty="0">
                <a:solidFill>
                  <a:srgbClr val="FF0000"/>
                </a:solidFill>
              </a:rPr>
              <a:t>2</a:t>
            </a:r>
            <a:r>
              <a:rPr lang="it-IT" sz="1400" dirty="0">
                <a:solidFill>
                  <a:srgbClr val="FF0000"/>
                </a:solidFill>
                <a:latin typeface="Symbol" panose="05050102010706020507" pitchFamily="18" charset="2"/>
              </a:rPr>
              <a:t>a</a:t>
            </a:r>
            <a:r>
              <a:rPr lang="it-IT" sz="1400" baseline="-25000" dirty="0">
                <a:solidFill>
                  <a:srgbClr val="FF0000"/>
                </a:solidFill>
              </a:rPr>
              <a:t>3</a:t>
            </a:r>
          </a:p>
        </p:txBody>
      </p:sp>
      <p:sp>
        <p:nvSpPr>
          <p:cNvPr id="170" name="CasellaDiTesto 169">
            <a:extLst>
              <a:ext uri="{FF2B5EF4-FFF2-40B4-BE49-F238E27FC236}">
                <a16:creationId xmlns:a16="http://schemas.microsoft.com/office/drawing/2014/main" id="{971B5D1A-380C-4CD4-9984-BACB63E8B26A}"/>
              </a:ext>
            </a:extLst>
          </p:cNvPr>
          <p:cNvSpPr txBox="1"/>
          <p:nvPr/>
        </p:nvSpPr>
        <p:spPr>
          <a:xfrm>
            <a:off x="5100345" y="5524679"/>
            <a:ext cx="2254428" cy="646331"/>
          </a:xfrm>
          <a:prstGeom prst="rect">
            <a:avLst/>
          </a:prstGeom>
          <a:noFill/>
          <a:ln w="3175">
            <a:solidFill>
              <a:srgbClr val="00B050"/>
            </a:solidFill>
          </a:ln>
        </p:spPr>
        <p:txBody>
          <a:bodyPr wrap="square" rtlCol="0">
            <a:spAutoFit/>
          </a:bodyPr>
          <a:lstStyle/>
          <a:p>
            <a:pPr algn="ctr"/>
            <a:r>
              <a:rPr lang="it-IT" dirty="0">
                <a:solidFill>
                  <a:srgbClr val="00B050"/>
                </a:solidFill>
              </a:rPr>
              <a:t>Superficie interna cilindro verde</a:t>
            </a:r>
          </a:p>
        </p:txBody>
      </p:sp>
      <p:sp>
        <p:nvSpPr>
          <p:cNvPr id="171" name="CasellaDiTesto 170">
            <a:extLst>
              <a:ext uri="{FF2B5EF4-FFF2-40B4-BE49-F238E27FC236}">
                <a16:creationId xmlns:a16="http://schemas.microsoft.com/office/drawing/2014/main" id="{146B9908-F400-4535-A8C6-5FD5684EAFFE}"/>
              </a:ext>
            </a:extLst>
          </p:cNvPr>
          <p:cNvSpPr txBox="1"/>
          <p:nvPr/>
        </p:nvSpPr>
        <p:spPr>
          <a:xfrm>
            <a:off x="4202386" y="4504526"/>
            <a:ext cx="2240708" cy="646331"/>
          </a:xfrm>
          <a:prstGeom prst="rect">
            <a:avLst/>
          </a:prstGeom>
          <a:noFill/>
          <a:ln w="3175">
            <a:solidFill>
              <a:srgbClr val="00B0F0"/>
            </a:solidFill>
          </a:ln>
        </p:spPr>
        <p:txBody>
          <a:bodyPr wrap="square" rtlCol="0">
            <a:spAutoFit/>
          </a:bodyPr>
          <a:lstStyle/>
          <a:p>
            <a:pPr algn="ctr"/>
            <a:r>
              <a:rPr lang="it-IT" dirty="0">
                <a:solidFill>
                  <a:srgbClr val="00B0F0"/>
                </a:solidFill>
              </a:rPr>
              <a:t>Superficie interna cilindro blu</a:t>
            </a:r>
          </a:p>
        </p:txBody>
      </p:sp>
      <p:sp>
        <p:nvSpPr>
          <p:cNvPr id="173" name="CasellaDiTesto 172">
            <a:extLst>
              <a:ext uri="{FF2B5EF4-FFF2-40B4-BE49-F238E27FC236}">
                <a16:creationId xmlns:a16="http://schemas.microsoft.com/office/drawing/2014/main" id="{DC18B2B8-1D65-454A-891A-08BA60651257}"/>
              </a:ext>
            </a:extLst>
          </p:cNvPr>
          <p:cNvSpPr txBox="1"/>
          <p:nvPr/>
        </p:nvSpPr>
        <p:spPr>
          <a:xfrm>
            <a:off x="6672590" y="6364184"/>
            <a:ext cx="1956793" cy="369332"/>
          </a:xfrm>
          <a:prstGeom prst="rect">
            <a:avLst/>
          </a:prstGeom>
          <a:noFill/>
          <a:ln w="3175">
            <a:solidFill>
              <a:srgbClr val="FF0000"/>
            </a:solidFill>
          </a:ln>
        </p:spPr>
        <p:txBody>
          <a:bodyPr wrap="square" rtlCol="0">
            <a:spAutoFit/>
          </a:bodyPr>
          <a:lstStyle/>
          <a:p>
            <a:r>
              <a:rPr lang="it-IT" dirty="0">
                <a:solidFill>
                  <a:srgbClr val="FF0000"/>
                </a:solidFill>
              </a:rPr>
              <a:t>Punti simmetrici </a:t>
            </a:r>
          </a:p>
        </p:txBody>
      </p:sp>
      <p:cxnSp>
        <p:nvCxnSpPr>
          <p:cNvPr id="174" name="Connettore 2 173">
            <a:extLst>
              <a:ext uri="{FF2B5EF4-FFF2-40B4-BE49-F238E27FC236}">
                <a16:creationId xmlns:a16="http://schemas.microsoft.com/office/drawing/2014/main" id="{B9BF34A0-8D65-49EC-85AD-CC096790D1F5}"/>
              </a:ext>
            </a:extLst>
          </p:cNvPr>
          <p:cNvCxnSpPr>
            <a:cxnSpLocks/>
          </p:cNvCxnSpPr>
          <p:nvPr/>
        </p:nvCxnSpPr>
        <p:spPr>
          <a:xfrm flipV="1">
            <a:off x="7354773" y="5722366"/>
            <a:ext cx="2005746" cy="151247"/>
          </a:xfrm>
          <a:prstGeom prst="straightConnector1">
            <a:avLst/>
          </a:prstGeom>
          <a:ln w="3175">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76" name="Connettore 2 175">
            <a:extLst>
              <a:ext uri="{FF2B5EF4-FFF2-40B4-BE49-F238E27FC236}">
                <a16:creationId xmlns:a16="http://schemas.microsoft.com/office/drawing/2014/main" id="{E8E031E5-1063-4E45-A324-6DC991BE144C}"/>
              </a:ext>
            </a:extLst>
          </p:cNvPr>
          <p:cNvCxnSpPr>
            <a:cxnSpLocks/>
            <a:endCxn id="100" idx="3"/>
          </p:cNvCxnSpPr>
          <p:nvPr/>
        </p:nvCxnSpPr>
        <p:spPr>
          <a:xfrm flipV="1">
            <a:off x="5322740" y="3145856"/>
            <a:ext cx="873412" cy="1358670"/>
          </a:xfrm>
          <a:prstGeom prst="straightConnector1">
            <a:avLst/>
          </a:prstGeom>
          <a:ln w="31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77" name="Connettore 2 176">
            <a:extLst>
              <a:ext uri="{FF2B5EF4-FFF2-40B4-BE49-F238E27FC236}">
                <a16:creationId xmlns:a16="http://schemas.microsoft.com/office/drawing/2014/main" id="{69F8E3EB-4F80-4B52-9A9D-C1C98DE480DC}"/>
              </a:ext>
            </a:extLst>
          </p:cNvPr>
          <p:cNvCxnSpPr>
            <a:cxnSpLocks/>
            <a:endCxn id="179" idx="1"/>
          </p:cNvCxnSpPr>
          <p:nvPr/>
        </p:nvCxnSpPr>
        <p:spPr>
          <a:xfrm flipV="1">
            <a:off x="8631418" y="5475383"/>
            <a:ext cx="1737041" cy="1084360"/>
          </a:xfrm>
          <a:prstGeom prst="straightConnector1">
            <a:avLst/>
          </a:prstGeom>
          <a:ln w="3175">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179" name="Parentesi graffa aperta 178">
            <a:extLst>
              <a:ext uri="{FF2B5EF4-FFF2-40B4-BE49-F238E27FC236}">
                <a16:creationId xmlns:a16="http://schemas.microsoft.com/office/drawing/2014/main" id="{50401D10-47AA-4316-AE85-33F86E3E366C}"/>
              </a:ext>
            </a:extLst>
          </p:cNvPr>
          <p:cNvSpPr/>
          <p:nvPr/>
        </p:nvSpPr>
        <p:spPr>
          <a:xfrm rot="480000">
            <a:off x="10365099" y="5230984"/>
            <a:ext cx="144000" cy="546680"/>
          </a:xfrm>
          <a:prstGeom prst="leftBrace">
            <a:avLst>
              <a:gd name="adj1" fmla="val 29732"/>
              <a:gd name="adj2" fmla="val 46505"/>
            </a:avLst>
          </a:prstGeom>
          <a:ln w="31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227" name="Ovale 226">
            <a:extLst>
              <a:ext uri="{FF2B5EF4-FFF2-40B4-BE49-F238E27FC236}">
                <a16:creationId xmlns:a16="http://schemas.microsoft.com/office/drawing/2014/main" id="{55F24515-14A6-48E1-9B3D-D6A76771CE79}"/>
              </a:ext>
            </a:extLst>
          </p:cNvPr>
          <p:cNvSpPr/>
          <p:nvPr/>
        </p:nvSpPr>
        <p:spPr>
          <a:xfrm>
            <a:off x="9480159" y="4984141"/>
            <a:ext cx="36000" cy="36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29" name="Ovale 228">
            <a:extLst>
              <a:ext uri="{FF2B5EF4-FFF2-40B4-BE49-F238E27FC236}">
                <a16:creationId xmlns:a16="http://schemas.microsoft.com/office/drawing/2014/main" id="{19AF2463-8F02-4903-89A7-0D492A6BF7C0}"/>
              </a:ext>
            </a:extLst>
          </p:cNvPr>
          <p:cNvSpPr/>
          <p:nvPr/>
        </p:nvSpPr>
        <p:spPr>
          <a:xfrm>
            <a:off x="9359745" y="5124101"/>
            <a:ext cx="36000" cy="36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1" name="Ovale 230">
            <a:extLst>
              <a:ext uri="{FF2B5EF4-FFF2-40B4-BE49-F238E27FC236}">
                <a16:creationId xmlns:a16="http://schemas.microsoft.com/office/drawing/2014/main" id="{A392FB51-3211-4A63-8236-9DECC1535683}"/>
              </a:ext>
            </a:extLst>
          </p:cNvPr>
          <p:cNvSpPr/>
          <p:nvPr/>
        </p:nvSpPr>
        <p:spPr>
          <a:xfrm>
            <a:off x="10235175" y="4894782"/>
            <a:ext cx="36000" cy="36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3" name="Ovale 232">
            <a:extLst>
              <a:ext uri="{FF2B5EF4-FFF2-40B4-BE49-F238E27FC236}">
                <a16:creationId xmlns:a16="http://schemas.microsoft.com/office/drawing/2014/main" id="{869F868D-906F-45A3-BB2D-CB5CC58CBF99}"/>
              </a:ext>
            </a:extLst>
          </p:cNvPr>
          <p:cNvSpPr/>
          <p:nvPr/>
        </p:nvSpPr>
        <p:spPr>
          <a:xfrm>
            <a:off x="10526113" y="5279957"/>
            <a:ext cx="36000" cy="36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4" name="Ovale 233">
            <a:extLst>
              <a:ext uri="{FF2B5EF4-FFF2-40B4-BE49-F238E27FC236}">
                <a16:creationId xmlns:a16="http://schemas.microsoft.com/office/drawing/2014/main" id="{7669C0D4-E555-4AE2-A063-C446949D331C}"/>
              </a:ext>
            </a:extLst>
          </p:cNvPr>
          <p:cNvSpPr/>
          <p:nvPr/>
        </p:nvSpPr>
        <p:spPr>
          <a:xfrm>
            <a:off x="9752187" y="4831528"/>
            <a:ext cx="36000" cy="36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8" name="Ovale 237">
            <a:extLst>
              <a:ext uri="{FF2B5EF4-FFF2-40B4-BE49-F238E27FC236}">
                <a16:creationId xmlns:a16="http://schemas.microsoft.com/office/drawing/2014/main" id="{D4A541B6-F0B9-4693-AA02-52B2DF4499F2}"/>
              </a:ext>
            </a:extLst>
          </p:cNvPr>
          <p:cNvSpPr/>
          <p:nvPr/>
        </p:nvSpPr>
        <p:spPr>
          <a:xfrm>
            <a:off x="10461539" y="5751196"/>
            <a:ext cx="36000" cy="36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9" name="Ovale 238">
            <a:extLst>
              <a:ext uri="{FF2B5EF4-FFF2-40B4-BE49-F238E27FC236}">
                <a16:creationId xmlns:a16="http://schemas.microsoft.com/office/drawing/2014/main" id="{1DA432FC-60D0-428B-A84D-DDD6494264B3}"/>
              </a:ext>
            </a:extLst>
          </p:cNvPr>
          <p:cNvSpPr/>
          <p:nvPr/>
        </p:nvSpPr>
        <p:spPr>
          <a:xfrm>
            <a:off x="10525518" y="5585900"/>
            <a:ext cx="36000" cy="36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6" name="CasellaDiTesto 195">
            <a:extLst>
              <a:ext uri="{FF2B5EF4-FFF2-40B4-BE49-F238E27FC236}">
                <a16:creationId xmlns:a16="http://schemas.microsoft.com/office/drawing/2014/main" id="{BEEC5AD6-B907-47E6-B9D1-801EE01AE5BB}"/>
              </a:ext>
            </a:extLst>
          </p:cNvPr>
          <p:cNvSpPr txBox="1"/>
          <p:nvPr/>
        </p:nvSpPr>
        <p:spPr>
          <a:xfrm>
            <a:off x="0" y="411035"/>
            <a:ext cx="4202386" cy="923330"/>
          </a:xfrm>
          <a:prstGeom prst="rect">
            <a:avLst/>
          </a:prstGeom>
          <a:noFill/>
        </p:spPr>
        <p:txBody>
          <a:bodyPr wrap="square" rtlCol="0">
            <a:spAutoFit/>
          </a:bodyPr>
          <a:lstStyle/>
          <a:p>
            <a:r>
              <a:rPr lang="it-IT" dirty="0"/>
              <a:t>Applichiamo la procedura descritta in precedenza per  ricercare la curva di compenetrazione tra:</a:t>
            </a:r>
          </a:p>
        </p:txBody>
      </p:sp>
      <p:sp>
        <p:nvSpPr>
          <p:cNvPr id="198" name="CasellaDiTesto 197">
            <a:extLst>
              <a:ext uri="{FF2B5EF4-FFF2-40B4-BE49-F238E27FC236}">
                <a16:creationId xmlns:a16="http://schemas.microsoft.com/office/drawing/2014/main" id="{CA6FD856-47AD-4EB0-9CFE-2E0CF3C5C2A0}"/>
              </a:ext>
            </a:extLst>
          </p:cNvPr>
          <p:cNvSpPr txBox="1"/>
          <p:nvPr/>
        </p:nvSpPr>
        <p:spPr>
          <a:xfrm>
            <a:off x="0" y="2718901"/>
            <a:ext cx="4228559" cy="646331"/>
          </a:xfrm>
          <a:prstGeom prst="rect">
            <a:avLst/>
          </a:prstGeom>
          <a:noFill/>
        </p:spPr>
        <p:txBody>
          <a:bodyPr wrap="square" rtlCol="0">
            <a:spAutoFit/>
          </a:bodyPr>
          <a:lstStyle/>
          <a:p>
            <a:r>
              <a:rPr lang="it-IT" dirty="0"/>
              <a:t>Per semplicità indichiamo i piani come:</a:t>
            </a:r>
          </a:p>
          <a:p>
            <a:r>
              <a:rPr lang="it-IT" dirty="0"/>
              <a:t> </a:t>
            </a:r>
            <a:r>
              <a:rPr lang="it-IT" dirty="0">
                <a:solidFill>
                  <a:srgbClr val="FF0000"/>
                </a:solidFill>
                <a:latin typeface="Symbol" panose="05050102010706020507" pitchFamily="18" charset="2"/>
              </a:rPr>
              <a:t>a</a:t>
            </a:r>
            <a:r>
              <a:rPr lang="it-IT" baseline="-25000" dirty="0">
                <a:solidFill>
                  <a:srgbClr val="FF0000"/>
                </a:solidFill>
              </a:rPr>
              <a:t>3</a:t>
            </a:r>
            <a:r>
              <a:rPr lang="it-IT" dirty="0"/>
              <a:t>, </a:t>
            </a:r>
            <a:r>
              <a:rPr lang="it-IT" dirty="0">
                <a:solidFill>
                  <a:srgbClr val="FF0000"/>
                </a:solidFill>
                <a:latin typeface="Symbol" panose="05050102010706020507" pitchFamily="18" charset="2"/>
              </a:rPr>
              <a:t>a</a:t>
            </a:r>
            <a:r>
              <a:rPr lang="it-IT" baseline="-25000" dirty="0">
                <a:solidFill>
                  <a:srgbClr val="FF0000"/>
                </a:solidFill>
              </a:rPr>
              <a:t>4</a:t>
            </a:r>
            <a:r>
              <a:rPr lang="it-IT" dirty="0"/>
              <a:t>, </a:t>
            </a:r>
            <a:r>
              <a:rPr lang="it-IT" dirty="0">
                <a:solidFill>
                  <a:srgbClr val="FF0000"/>
                </a:solidFill>
                <a:latin typeface="Symbol" panose="05050102010706020507" pitchFamily="18" charset="2"/>
              </a:rPr>
              <a:t>a</a:t>
            </a:r>
            <a:r>
              <a:rPr lang="it-IT" baseline="-25000" dirty="0">
                <a:solidFill>
                  <a:srgbClr val="FF0000"/>
                </a:solidFill>
              </a:rPr>
              <a:t>5</a:t>
            </a:r>
            <a:r>
              <a:rPr lang="it-IT" dirty="0"/>
              <a:t>, </a:t>
            </a:r>
            <a:r>
              <a:rPr lang="it-IT" dirty="0">
                <a:solidFill>
                  <a:srgbClr val="FF0000"/>
                </a:solidFill>
                <a:latin typeface="Symbol" panose="05050102010706020507" pitchFamily="18" charset="2"/>
              </a:rPr>
              <a:t>a</a:t>
            </a:r>
            <a:r>
              <a:rPr lang="it-IT" baseline="-25000" dirty="0">
                <a:solidFill>
                  <a:srgbClr val="FF0000"/>
                </a:solidFill>
              </a:rPr>
              <a:t>6</a:t>
            </a:r>
          </a:p>
        </p:txBody>
      </p:sp>
      <p:sp>
        <p:nvSpPr>
          <p:cNvPr id="203" name="CasellaDiTesto 202">
            <a:extLst>
              <a:ext uri="{FF2B5EF4-FFF2-40B4-BE49-F238E27FC236}">
                <a16:creationId xmlns:a16="http://schemas.microsoft.com/office/drawing/2014/main" id="{0A764193-090C-4F8F-A68C-6402D4D15331}"/>
              </a:ext>
            </a:extLst>
          </p:cNvPr>
          <p:cNvSpPr txBox="1"/>
          <p:nvPr/>
        </p:nvSpPr>
        <p:spPr>
          <a:xfrm>
            <a:off x="0" y="2035519"/>
            <a:ext cx="3820752" cy="646331"/>
          </a:xfrm>
          <a:prstGeom prst="rect">
            <a:avLst/>
          </a:prstGeom>
          <a:noFill/>
        </p:spPr>
        <p:txBody>
          <a:bodyPr wrap="square">
            <a:spAutoFit/>
          </a:bodyPr>
          <a:lstStyle/>
          <a:p>
            <a:r>
              <a:rPr lang="it-IT" dirty="0">
                <a:solidFill>
                  <a:srgbClr val="00B050"/>
                </a:solidFill>
              </a:rPr>
              <a:t>superficie interna della corona del cilindro verde</a:t>
            </a:r>
          </a:p>
        </p:txBody>
      </p:sp>
      <p:sp>
        <p:nvSpPr>
          <p:cNvPr id="242" name="CasellaDiTesto 241">
            <a:extLst>
              <a:ext uri="{FF2B5EF4-FFF2-40B4-BE49-F238E27FC236}">
                <a16:creationId xmlns:a16="http://schemas.microsoft.com/office/drawing/2014/main" id="{F86D7838-7E8C-4048-BEB0-49E84CC4524C}"/>
              </a:ext>
            </a:extLst>
          </p:cNvPr>
          <p:cNvSpPr txBox="1"/>
          <p:nvPr/>
        </p:nvSpPr>
        <p:spPr>
          <a:xfrm>
            <a:off x="0" y="1414725"/>
            <a:ext cx="3820752" cy="646331"/>
          </a:xfrm>
          <a:prstGeom prst="rect">
            <a:avLst/>
          </a:prstGeom>
          <a:noFill/>
          <a:ln>
            <a:noFill/>
          </a:ln>
        </p:spPr>
        <p:txBody>
          <a:bodyPr wrap="square" rtlCol="0">
            <a:spAutoFit/>
          </a:bodyPr>
          <a:lstStyle/>
          <a:p>
            <a:r>
              <a:rPr lang="it-IT" dirty="0">
                <a:solidFill>
                  <a:srgbClr val="00B0F0"/>
                </a:solidFill>
              </a:rPr>
              <a:t>superficie interna della corona del cilindro blu</a:t>
            </a:r>
          </a:p>
        </p:txBody>
      </p:sp>
      <p:sp>
        <p:nvSpPr>
          <p:cNvPr id="246" name="CasellaDiTesto 245">
            <a:extLst>
              <a:ext uri="{FF2B5EF4-FFF2-40B4-BE49-F238E27FC236}">
                <a16:creationId xmlns:a16="http://schemas.microsoft.com/office/drawing/2014/main" id="{46E15450-318F-48D0-B89D-2E112FED1946}"/>
              </a:ext>
            </a:extLst>
          </p:cNvPr>
          <p:cNvSpPr txBox="1"/>
          <p:nvPr/>
        </p:nvSpPr>
        <p:spPr>
          <a:xfrm>
            <a:off x="0" y="3542342"/>
            <a:ext cx="3456431" cy="369332"/>
          </a:xfrm>
          <a:prstGeom prst="rect">
            <a:avLst/>
          </a:prstGeom>
          <a:noFill/>
        </p:spPr>
        <p:txBody>
          <a:bodyPr wrap="square" rtlCol="0">
            <a:spAutoFit/>
          </a:bodyPr>
          <a:lstStyle/>
          <a:p>
            <a:r>
              <a:rPr lang="it-IT" dirty="0">
                <a:solidFill>
                  <a:srgbClr val="FF0000"/>
                </a:solidFill>
              </a:rPr>
              <a:t>Piano </a:t>
            </a:r>
            <a:r>
              <a:rPr lang="it-IT" dirty="0">
                <a:solidFill>
                  <a:srgbClr val="FF0000"/>
                </a:solidFill>
                <a:latin typeface="Symbol" panose="05050102010706020507" pitchFamily="18" charset="2"/>
              </a:rPr>
              <a:t>a</a:t>
            </a:r>
            <a:r>
              <a:rPr lang="it-IT" baseline="-25000" dirty="0">
                <a:solidFill>
                  <a:srgbClr val="FF0000"/>
                </a:solidFill>
              </a:rPr>
              <a:t>3 </a:t>
            </a:r>
            <a:r>
              <a:rPr lang="it-IT" dirty="0">
                <a:solidFill>
                  <a:srgbClr val="FF0000"/>
                </a:solidFill>
              </a:rPr>
              <a:t>3(3’; 3’’) e simmetrico </a:t>
            </a:r>
          </a:p>
        </p:txBody>
      </p:sp>
      <p:sp>
        <p:nvSpPr>
          <p:cNvPr id="247" name="CasellaDiTesto 246">
            <a:extLst>
              <a:ext uri="{FF2B5EF4-FFF2-40B4-BE49-F238E27FC236}">
                <a16:creationId xmlns:a16="http://schemas.microsoft.com/office/drawing/2014/main" id="{D810475D-ED45-48F5-8D54-F727723F6188}"/>
              </a:ext>
            </a:extLst>
          </p:cNvPr>
          <p:cNvSpPr txBox="1"/>
          <p:nvPr/>
        </p:nvSpPr>
        <p:spPr>
          <a:xfrm>
            <a:off x="0" y="3929029"/>
            <a:ext cx="3456431" cy="369332"/>
          </a:xfrm>
          <a:prstGeom prst="rect">
            <a:avLst/>
          </a:prstGeom>
          <a:noFill/>
        </p:spPr>
        <p:txBody>
          <a:bodyPr wrap="square" rtlCol="0">
            <a:spAutoFit/>
          </a:bodyPr>
          <a:lstStyle/>
          <a:p>
            <a:r>
              <a:rPr lang="it-IT" dirty="0">
                <a:solidFill>
                  <a:srgbClr val="FF0000"/>
                </a:solidFill>
              </a:rPr>
              <a:t>Piano </a:t>
            </a:r>
            <a:r>
              <a:rPr lang="it-IT" dirty="0">
                <a:solidFill>
                  <a:srgbClr val="FF0000"/>
                </a:solidFill>
                <a:latin typeface="Symbol" panose="05050102010706020507" pitchFamily="18" charset="2"/>
              </a:rPr>
              <a:t>a</a:t>
            </a:r>
            <a:r>
              <a:rPr lang="it-IT" baseline="-25000" dirty="0">
                <a:solidFill>
                  <a:srgbClr val="FF0000"/>
                </a:solidFill>
              </a:rPr>
              <a:t>4 </a:t>
            </a:r>
            <a:r>
              <a:rPr lang="it-IT" dirty="0">
                <a:solidFill>
                  <a:srgbClr val="FF0000"/>
                </a:solidFill>
              </a:rPr>
              <a:t>4(4’; 4’’) e simmetrico </a:t>
            </a:r>
          </a:p>
        </p:txBody>
      </p:sp>
      <p:sp>
        <p:nvSpPr>
          <p:cNvPr id="250" name="CasellaDiTesto 249">
            <a:extLst>
              <a:ext uri="{FF2B5EF4-FFF2-40B4-BE49-F238E27FC236}">
                <a16:creationId xmlns:a16="http://schemas.microsoft.com/office/drawing/2014/main" id="{824B7179-9A89-476F-87A0-64D3061AB118}"/>
              </a:ext>
            </a:extLst>
          </p:cNvPr>
          <p:cNvSpPr txBox="1"/>
          <p:nvPr/>
        </p:nvSpPr>
        <p:spPr>
          <a:xfrm>
            <a:off x="0" y="4321503"/>
            <a:ext cx="3456431" cy="369332"/>
          </a:xfrm>
          <a:prstGeom prst="rect">
            <a:avLst/>
          </a:prstGeom>
          <a:noFill/>
        </p:spPr>
        <p:txBody>
          <a:bodyPr wrap="square" rtlCol="0">
            <a:spAutoFit/>
          </a:bodyPr>
          <a:lstStyle/>
          <a:p>
            <a:r>
              <a:rPr lang="it-IT" dirty="0">
                <a:solidFill>
                  <a:srgbClr val="FF0000"/>
                </a:solidFill>
              </a:rPr>
              <a:t>Piano </a:t>
            </a:r>
            <a:r>
              <a:rPr lang="it-IT" dirty="0">
                <a:solidFill>
                  <a:srgbClr val="FF0000"/>
                </a:solidFill>
                <a:latin typeface="Symbol" panose="05050102010706020507" pitchFamily="18" charset="2"/>
              </a:rPr>
              <a:t>a</a:t>
            </a:r>
            <a:r>
              <a:rPr lang="it-IT" baseline="-25000" dirty="0">
                <a:solidFill>
                  <a:srgbClr val="FF0000"/>
                </a:solidFill>
              </a:rPr>
              <a:t>5 </a:t>
            </a:r>
            <a:r>
              <a:rPr lang="it-IT" dirty="0">
                <a:solidFill>
                  <a:srgbClr val="FF0000"/>
                </a:solidFill>
              </a:rPr>
              <a:t>5(5’; 5’’) e simmetrico </a:t>
            </a:r>
          </a:p>
        </p:txBody>
      </p:sp>
      <p:sp>
        <p:nvSpPr>
          <p:cNvPr id="251" name="CasellaDiTesto 250">
            <a:extLst>
              <a:ext uri="{FF2B5EF4-FFF2-40B4-BE49-F238E27FC236}">
                <a16:creationId xmlns:a16="http://schemas.microsoft.com/office/drawing/2014/main" id="{07DA1A0A-BB46-47C5-BED8-F89485646161}"/>
              </a:ext>
            </a:extLst>
          </p:cNvPr>
          <p:cNvSpPr txBox="1"/>
          <p:nvPr/>
        </p:nvSpPr>
        <p:spPr>
          <a:xfrm>
            <a:off x="0" y="4713357"/>
            <a:ext cx="3456431" cy="369332"/>
          </a:xfrm>
          <a:prstGeom prst="rect">
            <a:avLst/>
          </a:prstGeom>
          <a:noFill/>
        </p:spPr>
        <p:txBody>
          <a:bodyPr wrap="square" rtlCol="0">
            <a:spAutoFit/>
          </a:bodyPr>
          <a:lstStyle/>
          <a:p>
            <a:r>
              <a:rPr lang="it-IT" dirty="0">
                <a:solidFill>
                  <a:srgbClr val="FF0000"/>
                </a:solidFill>
              </a:rPr>
              <a:t>Piano </a:t>
            </a:r>
            <a:r>
              <a:rPr lang="it-IT" dirty="0">
                <a:solidFill>
                  <a:srgbClr val="FF0000"/>
                </a:solidFill>
                <a:latin typeface="Symbol" panose="05050102010706020507" pitchFamily="18" charset="2"/>
              </a:rPr>
              <a:t>a</a:t>
            </a:r>
            <a:r>
              <a:rPr lang="it-IT" baseline="-25000" dirty="0">
                <a:solidFill>
                  <a:srgbClr val="FF0000"/>
                </a:solidFill>
              </a:rPr>
              <a:t>6 </a:t>
            </a:r>
            <a:r>
              <a:rPr lang="it-IT" dirty="0">
                <a:solidFill>
                  <a:srgbClr val="FF0000"/>
                </a:solidFill>
              </a:rPr>
              <a:t>6(6’; 6’’) e simmetrico </a:t>
            </a:r>
          </a:p>
        </p:txBody>
      </p:sp>
      <p:sp>
        <p:nvSpPr>
          <p:cNvPr id="254" name="CasellaDiTesto 253">
            <a:extLst>
              <a:ext uri="{FF2B5EF4-FFF2-40B4-BE49-F238E27FC236}">
                <a16:creationId xmlns:a16="http://schemas.microsoft.com/office/drawing/2014/main" id="{191FC79B-FB91-4D0F-B46A-AC3113AF6BE4}"/>
              </a:ext>
            </a:extLst>
          </p:cNvPr>
          <p:cNvSpPr txBox="1"/>
          <p:nvPr/>
        </p:nvSpPr>
        <p:spPr>
          <a:xfrm>
            <a:off x="0" y="5865619"/>
            <a:ext cx="4525003" cy="923330"/>
          </a:xfrm>
          <a:prstGeom prst="rect">
            <a:avLst/>
          </a:prstGeom>
          <a:noFill/>
        </p:spPr>
        <p:txBody>
          <a:bodyPr wrap="square" rtlCol="0">
            <a:spAutoFit/>
          </a:bodyPr>
          <a:lstStyle/>
          <a:p>
            <a:pPr algn="ctr"/>
            <a:r>
              <a:rPr lang="it-IT" dirty="0">
                <a:solidFill>
                  <a:srgbClr val="FF0000"/>
                </a:solidFill>
              </a:rPr>
              <a:t>Collegando tutti i punti, così individuati, si ottiene la curva di compenetrazione tra le superfici oggetto di indagine</a:t>
            </a:r>
          </a:p>
        </p:txBody>
      </p:sp>
      <p:sp>
        <p:nvSpPr>
          <p:cNvPr id="255" name="CasellaDiTesto 254">
            <a:extLst>
              <a:ext uri="{FF2B5EF4-FFF2-40B4-BE49-F238E27FC236}">
                <a16:creationId xmlns:a16="http://schemas.microsoft.com/office/drawing/2014/main" id="{20226D6B-54F3-4F8B-8027-A77A266317DE}"/>
              </a:ext>
            </a:extLst>
          </p:cNvPr>
          <p:cNvSpPr txBox="1"/>
          <p:nvPr/>
        </p:nvSpPr>
        <p:spPr>
          <a:xfrm>
            <a:off x="9197776" y="5022571"/>
            <a:ext cx="288000" cy="144000"/>
          </a:xfrm>
          <a:prstGeom prst="rect">
            <a:avLst/>
          </a:prstGeom>
          <a:noFill/>
        </p:spPr>
        <p:txBody>
          <a:bodyPr wrap="square" rtlCol="0">
            <a:spAutoFit/>
          </a:bodyPr>
          <a:lstStyle/>
          <a:p>
            <a:r>
              <a:rPr lang="it-IT" sz="800" dirty="0">
                <a:solidFill>
                  <a:srgbClr val="FF0000"/>
                </a:solidFill>
              </a:rPr>
              <a:t>3’</a:t>
            </a:r>
          </a:p>
        </p:txBody>
      </p:sp>
      <p:sp>
        <p:nvSpPr>
          <p:cNvPr id="258" name="CasellaDiTesto 257">
            <a:extLst>
              <a:ext uri="{FF2B5EF4-FFF2-40B4-BE49-F238E27FC236}">
                <a16:creationId xmlns:a16="http://schemas.microsoft.com/office/drawing/2014/main" id="{7ACEF18B-D143-40FA-A1A7-316F582F8404}"/>
              </a:ext>
            </a:extLst>
          </p:cNvPr>
          <p:cNvSpPr txBox="1"/>
          <p:nvPr/>
        </p:nvSpPr>
        <p:spPr>
          <a:xfrm>
            <a:off x="10127728" y="4740570"/>
            <a:ext cx="288000" cy="144000"/>
          </a:xfrm>
          <a:prstGeom prst="rect">
            <a:avLst/>
          </a:prstGeom>
          <a:noFill/>
        </p:spPr>
        <p:txBody>
          <a:bodyPr wrap="square" rtlCol="0">
            <a:spAutoFit/>
          </a:bodyPr>
          <a:lstStyle/>
          <a:p>
            <a:r>
              <a:rPr lang="it-IT" sz="800" dirty="0">
                <a:solidFill>
                  <a:srgbClr val="FF0000"/>
                </a:solidFill>
              </a:rPr>
              <a:t>6’</a:t>
            </a:r>
          </a:p>
        </p:txBody>
      </p:sp>
      <p:sp>
        <p:nvSpPr>
          <p:cNvPr id="259" name="CasellaDiTesto 258">
            <a:extLst>
              <a:ext uri="{FF2B5EF4-FFF2-40B4-BE49-F238E27FC236}">
                <a16:creationId xmlns:a16="http://schemas.microsoft.com/office/drawing/2014/main" id="{03AB83C7-4906-4A86-8AD3-C8937990DD4F}"/>
              </a:ext>
            </a:extLst>
          </p:cNvPr>
          <p:cNvSpPr txBox="1"/>
          <p:nvPr/>
        </p:nvSpPr>
        <p:spPr>
          <a:xfrm>
            <a:off x="9333205" y="4850079"/>
            <a:ext cx="288000" cy="144000"/>
          </a:xfrm>
          <a:prstGeom prst="rect">
            <a:avLst/>
          </a:prstGeom>
          <a:noFill/>
        </p:spPr>
        <p:txBody>
          <a:bodyPr wrap="square" rtlCol="0">
            <a:spAutoFit/>
          </a:bodyPr>
          <a:lstStyle/>
          <a:p>
            <a:r>
              <a:rPr lang="it-IT" sz="800" dirty="0">
                <a:solidFill>
                  <a:srgbClr val="FF0000"/>
                </a:solidFill>
              </a:rPr>
              <a:t>4’</a:t>
            </a:r>
          </a:p>
        </p:txBody>
      </p:sp>
      <p:sp>
        <p:nvSpPr>
          <p:cNvPr id="263" name="CasellaDiTesto 262">
            <a:extLst>
              <a:ext uri="{FF2B5EF4-FFF2-40B4-BE49-F238E27FC236}">
                <a16:creationId xmlns:a16="http://schemas.microsoft.com/office/drawing/2014/main" id="{9EDBA973-10A8-403F-8200-01DA613921A7}"/>
              </a:ext>
            </a:extLst>
          </p:cNvPr>
          <p:cNvSpPr txBox="1"/>
          <p:nvPr/>
        </p:nvSpPr>
        <p:spPr>
          <a:xfrm>
            <a:off x="9646723" y="4673330"/>
            <a:ext cx="288000" cy="144000"/>
          </a:xfrm>
          <a:prstGeom prst="rect">
            <a:avLst/>
          </a:prstGeom>
          <a:noFill/>
        </p:spPr>
        <p:txBody>
          <a:bodyPr wrap="square" rtlCol="0">
            <a:spAutoFit/>
          </a:bodyPr>
          <a:lstStyle/>
          <a:p>
            <a:r>
              <a:rPr lang="it-IT" sz="800" dirty="0">
                <a:solidFill>
                  <a:srgbClr val="FF0000"/>
                </a:solidFill>
              </a:rPr>
              <a:t>5’</a:t>
            </a:r>
          </a:p>
        </p:txBody>
      </p:sp>
      <p:sp>
        <p:nvSpPr>
          <p:cNvPr id="265" name="CasellaDiTesto 264">
            <a:extLst>
              <a:ext uri="{FF2B5EF4-FFF2-40B4-BE49-F238E27FC236}">
                <a16:creationId xmlns:a16="http://schemas.microsoft.com/office/drawing/2014/main" id="{168449EE-7E27-4A57-8601-0F97C31E9C64}"/>
              </a:ext>
            </a:extLst>
          </p:cNvPr>
          <p:cNvSpPr txBox="1"/>
          <p:nvPr/>
        </p:nvSpPr>
        <p:spPr>
          <a:xfrm>
            <a:off x="10407108" y="1923848"/>
            <a:ext cx="288000" cy="144000"/>
          </a:xfrm>
          <a:prstGeom prst="rect">
            <a:avLst/>
          </a:prstGeom>
          <a:noFill/>
        </p:spPr>
        <p:txBody>
          <a:bodyPr wrap="square" rtlCol="0">
            <a:spAutoFit/>
          </a:bodyPr>
          <a:lstStyle/>
          <a:p>
            <a:r>
              <a:rPr lang="it-IT" sz="800" dirty="0">
                <a:solidFill>
                  <a:srgbClr val="FF0000"/>
                </a:solidFill>
              </a:rPr>
              <a:t>3’’</a:t>
            </a:r>
          </a:p>
        </p:txBody>
      </p:sp>
      <p:grpSp>
        <p:nvGrpSpPr>
          <p:cNvPr id="244" name="Gruppo 243">
            <a:extLst>
              <a:ext uri="{FF2B5EF4-FFF2-40B4-BE49-F238E27FC236}">
                <a16:creationId xmlns:a16="http://schemas.microsoft.com/office/drawing/2014/main" id="{F240D5BF-ADF9-40FB-B8BB-992064AEC44E}"/>
              </a:ext>
            </a:extLst>
          </p:cNvPr>
          <p:cNvGrpSpPr/>
          <p:nvPr/>
        </p:nvGrpSpPr>
        <p:grpSpPr>
          <a:xfrm>
            <a:off x="6607183" y="3013719"/>
            <a:ext cx="59417" cy="53169"/>
            <a:chOff x="6603373" y="3006099"/>
            <a:chExt cx="59417" cy="53169"/>
          </a:xfrm>
        </p:grpSpPr>
        <p:cxnSp>
          <p:nvCxnSpPr>
            <p:cNvPr id="245" name="Connettore diritto 244">
              <a:extLst>
                <a:ext uri="{FF2B5EF4-FFF2-40B4-BE49-F238E27FC236}">
                  <a16:creationId xmlns:a16="http://schemas.microsoft.com/office/drawing/2014/main" id="{A4DC95C9-CE16-4D63-B985-7EF3D90D60AC}"/>
                </a:ext>
              </a:extLst>
            </p:cNvPr>
            <p:cNvCxnSpPr>
              <a:cxnSpLocks/>
            </p:cNvCxnSpPr>
            <p:nvPr/>
          </p:nvCxnSpPr>
          <p:spPr>
            <a:xfrm>
              <a:off x="6603373" y="3014467"/>
              <a:ext cx="59417" cy="34305"/>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66" name="Connettore diritto 265">
              <a:extLst>
                <a:ext uri="{FF2B5EF4-FFF2-40B4-BE49-F238E27FC236}">
                  <a16:creationId xmlns:a16="http://schemas.microsoft.com/office/drawing/2014/main" id="{C40655EE-E0B5-479C-A875-03660CEB3004}"/>
                </a:ext>
              </a:extLst>
            </p:cNvPr>
            <p:cNvCxnSpPr>
              <a:cxnSpLocks/>
            </p:cNvCxnSpPr>
            <p:nvPr/>
          </p:nvCxnSpPr>
          <p:spPr>
            <a:xfrm flipH="1">
              <a:off x="6612204" y="3006099"/>
              <a:ext cx="30697" cy="53169"/>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267" name="CasellaDiTesto 266">
            <a:extLst>
              <a:ext uri="{FF2B5EF4-FFF2-40B4-BE49-F238E27FC236}">
                <a16:creationId xmlns:a16="http://schemas.microsoft.com/office/drawing/2014/main" id="{0121BF65-B81A-4514-9181-CE9DE4FCA786}"/>
              </a:ext>
            </a:extLst>
          </p:cNvPr>
          <p:cNvSpPr txBox="1"/>
          <p:nvPr/>
        </p:nvSpPr>
        <p:spPr>
          <a:xfrm>
            <a:off x="10407108" y="5671244"/>
            <a:ext cx="288000" cy="144000"/>
          </a:xfrm>
          <a:prstGeom prst="rect">
            <a:avLst/>
          </a:prstGeom>
          <a:noFill/>
        </p:spPr>
        <p:txBody>
          <a:bodyPr wrap="square" rtlCol="0">
            <a:spAutoFit/>
          </a:bodyPr>
          <a:lstStyle/>
          <a:p>
            <a:r>
              <a:rPr lang="it-IT" sz="800" dirty="0">
                <a:solidFill>
                  <a:srgbClr val="FF0000"/>
                </a:solidFill>
              </a:rPr>
              <a:t>3’</a:t>
            </a:r>
          </a:p>
        </p:txBody>
      </p:sp>
      <p:sp>
        <p:nvSpPr>
          <p:cNvPr id="269" name="CasellaDiTesto 268">
            <a:extLst>
              <a:ext uri="{FF2B5EF4-FFF2-40B4-BE49-F238E27FC236}">
                <a16:creationId xmlns:a16="http://schemas.microsoft.com/office/drawing/2014/main" id="{3ADB5472-4F9A-43E8-892B-4BB7EF068989}"/>
              </a:ext>
            </a:extLst>
          </p:cNvPr>
          <p:cNvSpPr txBox="1"/>
          <p:nvPr/>
        </p:nvSpPr>
        <p:spPr>
          <a:xfrm>
            <a:off x="10483456" y="5509523"/>
            <a:ext cx="288000" cy="144000"/>
          </a:xfrm>
          <a:prstGeom prst="rect">
            <a:avLst/>
          </a:prstGeom>
          <a:noFill/>
        </p:spPr>
        <p:txBody>
          <a:bodyPr wrap="square" rtlCol="0">
            <a:spAutoFit/>
          </a:bodyPr>
          <a:lstStyle/>
          <a:p>
            <a:r>
              <a:rPr lang="it-IT" sz="800" dirty="0">
                <a:solidFill>
                  <a:srgbClr val="FF0000"/>
                </a:solidFill>
              </a:rPr>
              <a:t>4’</a:t>
            </a:r>
          </a:p>
        </p:txBody>
      </p:sp>
      <p:sp>
        <p:nvSpPr>
          <p:cNvPr id="270" name="CasellaDiTesto 269">
            <a:extLst>
              <a:ext uri="{FF2B5EF4-FFF2-40B4-BE49-F238E27FC236}">
                <a16:creationId xmlns:a16="http://schemas.microsoft.com/office/drawing/2014/main" id="{FCB443DE-A4E6-4808-8BD2-778F5E23E7BA}"/>
              </a:ext>
            </a:extLst>
          </p:cNvPr>
          <p:cNvSpPr txBox="1"/>
          <p:nvPr/>
        </p:nvSpPr>
        <p:spPr>
          <a:xfrm>
            <a:off x="10486022" y="5186606"/>
            <a:ext cx="288000" cy="144000"/>
          </a:xfrm>
          <a:prstGeom prst="rect">
            <a:avLst/>
          </a:prstGeom>
          <a:noFill/>
        </p:spPr>
        <p:txBody>
          <a:bodyPr wrap="square" rtlCol="0">
            <a:spAutoFit/>
          </a:bodyPr>
          <a:lstStyle/>
          <a:p>
            <a:r>
              <a:rPr lang="it-IT" sz="800" dirty="0">
                <a:solidFill>
                  <a:srgbClr val="FF0000"/>
                </a:solidFill>
              </a:rPr>
              <a:t>5’</a:t>
            </a:r>
          </a:p>
        </p:txBody>
      </p:sp>
      <p:cxnSp>
        <p:nvCxnSpPr>
          <p:cNvPr id="272" name="Connettore diritto 271">
            <a:extLst>
              <a:ext uri="{FF2B5EF4-FFF2-40B4-BE49-F238E27FC236}">
                <a16:creationId xmlns:a16="http://schemas.microsoft.com/office/drawing/2014/main" id="{CCF57F4B-7DED-418D-833C-4A77D037A70A}"/>
              </a:ext>
            </a:extLst>
          </p:cNvPr>
          <p:cNvCxnSpPr>
            <a:cxnSpLocks/>
          </p:cNvCxnSpPr>
          <p:nvPr/>
        </p:nvCxnSpPr>
        <p:spPr>
          <a:xfrm>
            <a:off x="8529488" y="2023323"/>
            <a:ext cx="1912575" cy="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3" name="Connettore diritto 272">
            <a:extLst>
              <a:ext uri="{FF2B5EF4-FFF2-40B4-BE49-F238E27FC236}">
                <a16:creationId xmlns:a16="http://schemas.microsoft.com/office/drawing/2014/main" id="{290BA0FA-91DC-436E-B8F6-7A0EC5D6283D}"/>
              </a:ext>
            </a:extLst>
          </p:cNvPr>
          <p:cNvCxnSpPr>
            <a:cxnSpLocks/>
          </p:cNvCxnSpPr>
          <p:nvPr/>
        </p:nvCxnSpPr>
        <p:spPr>
          <a:xfrm>
            <a:off x="8765983" y="1578905"/>
            <a:ext cx="0" cy="2690345"/>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sp>
        <p:nvSpPr>
          <p:cNvPr id="275" name="CasellaDiTesto 274">
            <a:extLst>
              <a:ext uri="{FF2B5EF4-FFF2-40B4-BE49-F238E27FC236}">
                <a16:creationId xmlns:a16="http://schemas.microsoft.com/office/drawing/2014/main" id="{1CDB793C-DA2C-4535-8550-91EB4E1A0DA3}"/>
              </a:ext>
            </a:extLst>
          </p:cNvPr>
          <p:cNvSpPr txBox="1"/>
          <p:nvPr/>
        </p:nvSpPr>
        <p:spPr>
          <a:xfrm>
            <a:off x="6998506" y="2952830"/>
            <a:ext cx="203987" cy="215444"/>
          </a:xfrm>
          <a:prstGeom prst="rect">
            <a:avLst/>
          </a:prstGeom>
          <a:noFill/>
        </p:spPr>
        <p:txBody>
          <a:bodyPr wrap="square" rtlCol="0">
            <a:spAutoFit/>
          </a:bodyPr>
          <a:lstStyle/>
          <a:p>
            <a:r>
              <a:rPr lang="it-IT" sz="800" dirty="0">
                <a:solidFill>
                  <a:srgbClr val="FF0000"/>
                </a:solidFill>
              </a:rPr>
              <a:t>6</a:t>
            </a:r>
          </a:p>
        </p:txBody>
      </p:sp>
      <p:sp>
        <p:nvSpPr>
          <p:cNvPr id="277" name="CasellaDiTesto 276">
            <a:extLst>
              <a:ext uri="{FF2B5EF4-FFF2-40B4-BE49-F238E27FC236}">
                <a16:creationId xmlns:a16="http://schemas.microsoft.com/office/drawing/2014/main" id="{4D3CACD6-4F04-4CF3-BE18-4D5E59082072}"/>
              </a:ext>
            </a:extLst>
          </p:cNvPr>
          <p:cNvSpPr txBox="1"/>
          <p:nvPr/>
        </p:nvSpPr>
        <p:spPr>
          <a:xfrm>
            <a:off x="6244302" y="2514480"/>
            <a:ext cx="203987" cy="215444"/>
          </a:xfrm>
          <a:prstGeom prst="rect">
            <a:avLst/>
          </a:prstGeom>
          <a:noFill/>
        </p:spPr>
        <p:txBody>
          <a:bodyPr wrap="square" rtlCol="0">
            <a:spAutoFit/>
          </a:bodyPr>
          <a:lstStyle/>
          <a:p>
            <a:r>
              <a:rPr lang="it-IT" sz="800" dirty="0">
                <a:solidFill>
                  <a:srgbClr val="FF0000"/>
                </a:solidFill>
              </a:rPr>
              <a:t>6</a:t>
            </a:r>
          </a:p>
        </p:txBody>
      </p:sp>
      <p:cxnSp>
        <p:nvCxnSpPr>
          <p:cNvPr id="285" name="Connettore diritto 284">
            <a:extLst>
              <a:ext uri="{FF2B5EF4-FFF2-40B4-BE49-F238E27FC236}">
                <a16:creationId xmlns:a16="http://schemas.microsoft.com/office/drawing/2014/main" id="{EF3C5578-6873-4F87-B659-E704B6EFA074}"/>
              </a:ext>
            </a:extLst>
          </p:cNvPr>
          <p:cNvCxnSpPr>
            <a:cxnSpLocks/>
          </p:cNvCxnSpPr>
          <p:nvPr/>
        </p:nvCxnSpPr>
        <p:spPr>
          <a:xfrm>
            <a:off x="8760202" y="1585274"/>
            <a:ext cx="1800415" cy="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6" name="Connettore diritto 285">
            <a:extLst>
              <a:ext uri="{FF2B5EF4-FFF2-40B4-BE49-F238E27FC236}">
                <a16:creationId xmlns:a16="http://schemas.microsoft.com/office/drawing/2014/main" id="{09198869-11AA-4E69-8AFB-D0A8582F86C8}"/>
              </a:ext>
            </a:extLst>
          </p:cNvPr>
          <p:cNvCxnSpPr>
            <a:cxnSpLocks/>
          </p:cNvCxnSpPr>
          <p:nvPr/>
        </p:nvCxnSpPr>
        <p:spPr>
          <a:xfrm>
            <a:off x="8760202" y="2479627"/>
            <a:ext cx="1778583" cy="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sp>
        <p:nvSpPr>
          <p:cNvPr id="172" name="Pulsante di azione: vuoto 171">
            <a:hlinkClick r:id="rId3" action="ppaction://hlinksldjump" highlightClick="1"/>
            <a:extLst>
              <a:ext uri="{FF2B5EF4-FFF2-40B4-BE49-F238E27FC236}">
                <a16:creationId xmlns:a16="http://schemas.microsoft.com/office/drawing/2014/main" id="{2BD25DDA-0B3E-403C-A55E-A80EF858C66D}"/>
              </a:ext>
            </a:extLst>
          </p:cNvPr>
          <p:cNvSpPr/>
          <p:nvPr/>
        </p:nvSpPr>
        <p:spPr>
          <a:xfrm>
            <a:off x="10812000" y="20667"/>
            <a:ext cx="1368000" cy="360000"/>
          </a:xfrm>
          <a:prstGeom prst="actionButtonBlank">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white"/>
                </a:solidFill>
                <a:effectLst/>
                <a:uLnTx/>
                <a:uFillTx/>
                <a:latin typeface="Comic Sans MS"/>
                <a:ea typeface="+mn-ea"/>
                <a:cs typeface="+mn-cs"/>
              </a:rPr>
              <a:t>Torna a indice</a:t>
            </a:r>
          </a:p>
        </p:txBody>
      </p:sp>
    </p:spTree>
    <p:extLst>
      <p:ext uri="{BB962C8B-B14F-4D97-AF65-F5344CB8AC3E}">
        <p14:creationId xmlns:p14="http://schemas.microsoft.com/office/powerpoint/2010/main" val="608062583"/>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6"/>
                                        </p:tgtEl>
                                        <p:attrNameLst>
                                          <p:attrName>style.visibility</p:attrName>
                                        </p:attrNameLst>
                                      </p:cBhvr>
                                      <p:to>
                                        <p:strVal val="visible"/>
                                      </p:to>
                                    </p:set>
                                    <p:anim calcmode="lin" valueType="num">
                                      <p:cBhvr additive="base">
                                        <p:cTn id="7" dur="500" fill="hold"/>
                                        <p:tgtEl>
                                          <p:spTgt spid="196"/>
                                        </p:tgtEl>
                                        <p:attrNameLst>
                                          <p:attrName>ppt_x</p:attrName>
                                        </p:attrNameLst>
                                      </p:cBhvr>
                                      <p:tavLst>
                                        <p:tav tm="0">
                                          <p:val>
                                            <p:strVal val="#ppt_x"/>
                                          </p:val>
                                        </p:tav>
                                        <p:tav tm="100000">
                                          <p:val>
                                            <p:strVal val="#ppt_x"/>
                                          </p:val>
                                        </p:tav>
                                      </p:tavLst>
                                    </p:anim>
                                    <p:anim calcmode="lin" valueType="num">
                                      <p:cBhvr additive="base">
                                        <p:cTn id="8" dur="500" fill="hold"/>
                                        <p:tgtEl>
                                          <p:spTgt spid="19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42"/>
                                        </p:tgtEl>
                                        <p:attrNameLst>
                                          <p:attrName>style.visibility</p:attrName>
                                        </p:attrNameLst>
                                      </p:cBhvr>
                                      <p:to>
                                        <p:strVal val="visible"/>
                                      </p:to>
                                    </p:set>
                                    <p:anim calcmode="lin" valueType="num">
                                      <p:cBhvr additive="base">
                                        <p:cTn id="13" dur="500" fill="hold"/>
                                        <p:tgtEl>
                                          <p:spTgt spid="242"/>
                                        </p:tgtEl>
                                        <p:attrNameLst>
                                          <p:attrName>ppt_x</p:attrName>
                                        </p:attrNameLst>
                                      </p:cBhvr>
                                      <p:tavLst>
                                        <p:tav tm="0">
                                          <p:val>
                                            <p:strVal val="#ppt_x"/>
                                          </p:val>
                                        </p:tav>
                                        <p:tav tm="100000">
                                          <p:val>
                                            <p:strVal val="#ppt_x"/>
                                          </p:val>
                                        </p:tav>
                                      </p:tavLst>
                                    </p:anim>
                                    <p:anim calcmode="lin" valueType="num">
                                      <p:cBhvr additive="base">
                                        <p:cTn id="14" dur="500" fill="hold"/>
                                        <p:tgtEl>
                                          <p:spTgt spid="24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71"/>
                                        </p:tgtEl>
                                        <p:attrNameLst>
                                          <p:attrName>style.visibility</p:attrName>
                                        </p:attrNameLst>
                                      </p:cBhvr>
                                      <p:to>
                                        <p:strVal val="visible"/>
                                      </p:to>
                                    </p:set>
                                    <p:animEffect transition="in" filter="fade">
                                      <p:cBhvr>
                                        <p:cTn id="19" dur="1000"/>
                                        <p:tgtEl>
                                          <p:spTgt spid="171"/>
                                        </p:tgtEl>
                                      </p:cBhvr>
                                    </p:animEffect>
                                    <p:anim calcmode="lin" valueType="num">
                                      <p:cBhvr>
                                        <p:cTn id="20" dur="1000" fill="hold"/>
                                        <p:tgtEl>
                                          <p:spTgt spid="171"/>
                                        </p:tgtEl>
                                        <p:attrNameLst>
                                          <p:attrName>ppt_x</p:attrName>
                                        </p:attrNameLst>
                                      </p:cBhvr>
                                      <p:tavLst>
                                        <p:tav tm="0">
                                          <p:val>
                                            <p:strVal val="#ppt_x"/>
                                          </p:val>
                                        </p:tav>
                                        <p:tav tm="100000">
                                          <p:val>
                                            <p:strVal val="#ppt_x"/>
                                          </p:val>
                                        </p:tav>
                                      </p:tavLst>
                                    </p:anim>
                                    <p:anim calcmode="lin" valueType="num">
                                      <p:cBhvr>
                                        <p:cTn id="21" dur="1000" fill="hold"/>
                                        <p:tgtEl>
                                          <p:spTgt spid="171"/>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176"/>
                                        </p:tgtEl>
                                        <p:attrNameLst>
                                          <p:attrName>style.visibility</p:attrName>
                                        </p:attrNameLst>
                                      </p:cBhvr>
                                      <p:to>
                                        <p:strVal val="visible"/>
                                      </p:to>
                                    </p:set>
                                    <p:animEffect transition="in" filter="fade">
                                      <p:cBhvr>
                                        <p:cTn id="24" dur="1000"/>
                                        <p:tgtEl>
                                          <p:spTgt spid="176"/>
                                        </p:tgtEl>
                                      </p:cBhvr>
                                    </p:animEffect>
                                    <p:anim calcmode="lin" valueType="num">
                                      <p:cBhvr>
                                        <p:cTn id="25" dur="1000" fill="hold"/>
                                        <p:tgtEl>
                                          <p:spTgt spid="176"/>
                                        </p:tgtEl>
                                        <p:attrNameLst>
                                          <p:attrName>ppt_x</p:attrName>
                                        </p:attrNameLst>
                                      </p:cBhvr>
                                      <p:tavLst>
                                        <p:tav tm="0">
                                          <p:val>
                                            <p:strVal val="#ppt_x"/>
                                          </p:val>
                                        </p:tav>
                                        <p:tav tm="100000">
                                          <p:val>
                                            <p:strVal val="#ppt_x"/>
                                          </p:val>
                                        </p:tav>
                                      </p:tavLst>
                                    </p:anim>
                                    <p:anim calcmode="lin" valueType="num">
                                      <p:cBhvr>
                                        <p:cTn id="26" dur="1000" fill="hold"/>
                                        <p:tgtEl>
                                          <p:spTgt spid="176"/>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03"/>
                                        </p:tgtEl>
                                        <p:attrNameLst>
                                          <p:attrName>style.visibility</p:attrName>
                                        </p:attrNameLst>
                                      </p:cBhvr>
                                      <p:to>
                                        <p:strVal val="visible"/>
                                      </p:to>
                                    </p:set>
                                    <p:anim calcmode="lin" valueType="num">
                                      <p:cBhvr additive="base">
                                        <p:cTn id="31" dur="500" fill="hold"/>
                                        <p:tgtEl>
                                          <p:spTgt spid="203"/>
                                        </p:tgtEl>
                                        <p:attrNameLst>
                                          <p:attrName>ppt_x</p:attrName>
                                        </p:attrNameLst>
                                      </p:cBhvr>
                                      <p:tavLst>
                                        <p:tav tm="0">
                                          <p:val>
                                            <p:strVal val="#ppt_x"/>
                                          </p:val>
                                        </p:tav>
                                        <p:tav tm="100000">
                                          <p:val>
                                            <p:strVal val="#ppt_x"/>
                                          </p:val>
                                        </p:tav>
                                      </p:tavLst>
                                    </p:anim>
                                    <p:anim calcmode="lin" valueType="num">
                                      <p:cBhvr additive="base">
                                        <p:cTn id="32" dur="500" fill="hold"/>
                                        <p:tgtEl>
                                          <p:spTgt spid="20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70"/>
                                        </p:tgtEl>
                                        <p:attrNameLst>
                                          <p:attrName>style.visibility</p:attrName>
                                        </p:attrNameLst>
                                      </p:cBhvr>
                                      <p:to>
                                        <p:strVal val="visible"/>
                                      </p:to>
                                    </p:set>
                                    <p:anim calcmode="lin" valueType="num">
                                      <p:cBhvr additive="base">
                                        <p:cTn id="37" dur="500" fill="hold"/>
                                        <p:tgtEl>
                                          <p:spTgt spid="170"/>
                                        </p:tgtEl>
                                        <p:attrNameLst>
                                          <p:attrName>ppt_x</p:attrName>
                                        </p:attrNameLst>
                                      </p:cBhvr>
                                      <p:tavLst>
                                        <p:tav tm="0">
                                          <p:val>
                                            <p:strVal val="#ppt_x"/>
                                          </p:val>
                                        </p:tav>
                                        <p:tav tm="100000">
                                          <p:val>
                                            <p:strVal val="#ppt_x"/>
                                          </p:val>
                                        </p:tav>
                                      </p:tavLst>
                                    </p:anim>
                                    <p:anim calcmode="lin" valueType="num">
                                      <p:cBhvr additive="base">
                                        <p:cTn id="38" dur="500" fill="hold"/>
                                        <p:tgtEl>
                                          <p:spTgt spid="170"/>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174"/>
                                        </p:tgtEl>
                                        <p:attrNameLst>
                                          <p:attrName>style.visibility</p:attrName>
                                        </p:attrNameLst>
                                      </p:cBhvr>
                                      <p:to>
                                        <p:strVal val="visible"/>
                                      </p:to>
                                    </p:set>
                                    <p:anim calcmode="lin" valueType="num">
                                      <p:cBhvr additive="base">
                                        <p:cTn id="41" dur="500" fill="hold"/>
                                        <p:tgtEl>
                                          <p:spTgt spid="174"/>
                                        </p:tgtEl>
                                        <p:attrNameLst>
                                          <p:attrName>ppt_x</p:attrName>
                                        </p:attrNameLst>
                                      </p:cBhvr>
                                      <p:tavLst>
                                        <p:tav tm="0">
                                          <p:val>
                                            <p:strVal val="#ppt_x"/>
                                          </p:val>
                                        </p:tav>
                                        <p:tav tm="100000">
                                          <p:val>
                                            <p:strVal val="#ppt_x"/>
                                          </p:val>
                                        </p:tav>
                                      </p:tavLst>
                                    </p:anim>
                                    <p:anim calcmode="lin" valueType="num">
                                      <p:cBhvr additive="base">
                                        <p:cTn id="42" dur="500" fill="hold"/>
                                        <p:tgtEl>
                                          <p:spTgt spid="174"/>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98"/>
                                        </p:tgtEl>
                                        <p:attrNameLst>
                                          <p:attrName>style.visibility</p:attrName>
                                        </p:attrNameLst>
                                      </p:cBhvr>
                                      <p:to>
                                        <p:strVal val="visible"/>
                                      </p:to>
                                    </p:set>
                                    <p:anim calcmode="lin" valueType="num">
                                      <p:cBhvr additive="base">
                                        <p:cTn id="47" dur="500" fill="hold"/>
                                        <p:tgtEl>
                                          <p:spTgt spid="198"/>
                                        </p:tgtEl>
                                        <p:attrNameLst>
                                          <p:attrName>ppt_x</p:attrName>
                                        </p:attrNameLst>
                                      </p:cBhvr>
                                      <p:tavLst>
                                        <p:tav tm="0">
                                          <p:val>
                                            <p:strVal val="#ppt_x"/>
                                          </p:val>
                                        </p:tav>
                                        <p:tav tm="100000">
                                          <p:val>
                                            <p:strVal val="#ppt_x"/>
                                          </p:val>
                                        </p:tav>
                                      </p:tavLst>
                                    </p:anim>
                                    <p:anim calcmode="lin" valueType="num">
                                      <p:cBhvr additive="base">
                                        <p:cTn id="48" dur="500" fill="hold"/>
                                        <p:tgtEl>
                                          <p:spTgt spid="198"/>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246"/>
                                        </p:tgtEl>
                                        <p:attrNameLst>
                                          <p:attrName>style.visibility</p:attrName>
                                        </p:attrNameLst>
                                      </p:cBhvr>
                                      <p:to>
                                        <p:strVal val="visible"/>
                                      </p:to>
                                    </p:set>
                                    <p:anim calcmode="lin" valueType="num">
                                      <p:cBhvr additive="base">
                                        <p:cTn id="53" dur="500" fill="hold"/>
                                        <p:tgtEl>
                                          <p:spTgt spid="246"/>
                                        </p:tgtEl>
                                        <p:attrNameLst>
                                          <p:attrName>ppt_x</p:attrName>
                                        </p:attrNameLst>
                                      </p:cBhvr>
                                      <p:tavLst>
                                        <p:tav tm="0">
                                          <p:val>
                                            <p:strVal val="#ppt_x"/>
                                          </p:val>
                                        </p:tav>
                                        <p:tav tm="100000">
                                          <p:val>
                                            <p:strVal val="#ppt_x"/>
                                          </p:val>
                                        </p:tav>
                                      </p:tavLst>
                                    </p:anim>
                                    <p:anim calcmode="lin" valueType="num">
                                      <p:cBhvr additive="base">
                                        <p:cTn id="54" dur="500" fill="hold"/>
                                        <p:tgtEl>
                                          <p:spTgt spid="246"/>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nodeType="clickEffect">
                                  <p:stCondLst>
                                    <p:cond delay="0"/>
                                  </p:stCondLst>
                                  <p:childTnLst>
                                    <p:set>
                                      <p:cBhvr>
                                        <p:cTn id="58" dur="1" fill="hold">
                                          <p:stCondLst>
                                            <p:cond delay="0"/>
                                          </p:stCondLst>
                                        </p:cTn>
                                        <p:tgtEl>
                                          <p:spTgt spid="177"/>
                                        </p:tgtEl>
                                        <p:attrNameLst>
                                          <p:attrName>style.visibility</p:attrName>
                                        </p:attrNameLst>
                                      </p:cBhvr>
                                      <p:to>
                                        <p:strVal val="visible"/>
                                      </p:to>
                                    </p:set>
                                    <p:animEffect transition="in" filter="fade">
                                      <p:cBhvr>
                                        <p:cTn id="59" dur="1000"/>
                                        <p:tgtEl>
                                          <p:spTgt spid="177"/>
                                        </p:tgtEl>
                                      </p:cBhvr>
                                    </p:animEffect>
                                    <p:anim calcmode="lin" valueType="num">
                                      <p:cBhvr>
                                        <p:cTn id="60" dur="1000" fill="hold"/>
                                        <p:tgtEl>
                                          <p:spTgt spid="177"/>
                                        </p:tgtEl>
                                        <p:attrNameLst>
                                          <p:attrName>ppt_x</p:attrName>
                                        </p:attrNameLst>
                                      </p:cBhvr>
                                      <p:tavLst>
                                        <p:tav tm="0">
                                          <p:val>
                                            <p:strVal val="#ppt_x"/>
                                          </p:val>
                                        </p:tav>
                                        <p:tav tm="100000">
                                          <p:val>
                                            <p:strVal val="#ppt_x"/>
                                          </p:val>
                                        </p:tav>
                                      </p:tavLst>
                                    </p:anim>
                                    <p:anim calcmode="lin" valueType="num">
                                      <p:cBhvr>
                                        <p:cTn id="61" dur="1000" fill="hold"/>
                                        <p:tgtEl>
                                          <p:spTgt spid="177"/>
                                        </p:tgtEl>
                                        <p:attrNameLst>
                                          <p:attrName>ppt_y</p:attrName>
                                        </p:attrNameLst>
                                      </p:cBhvr>
                                      <p:tavLst>
                                        <p:tav tm="0">
                                          <p:val>
                                            <p:strVal val="#ppt_y+.1"/>
                                          </p:val>
                                        </p:tav>
                                        <p:tav tm="100000">
                                          <p:val>
                                            <p:strVal val="#ppt_y"/>
                                          </p:val>
                                        </p:tav>
                                      </p:tavLst>
                                    </p:anim>
                                  </p:childTnLst>
                                </p:cTn>
                              </p:par>
                              <p:par>
                                <p:cTn id="62" presetID="42" presetClass="entr" presetSubtype="0" fill="hold" grpId="0" nodeType="withEffect">
                                  <p:stCondLst>
                                    <p:cond delay="0"/>
                                  </p:stCondLst>
                                  <p:childTnLst>
                                    <p:set>
                                      <p:cBhvr>
                                        <p:cTn id="63" dur="1" fill="hold">
                                          <p:stCondLst>
                                            <p:cond delay="0"/>
                                          </p:stCondLst>
                                        </p:cTn>
                                        <p:tgtEl>
                                          <p:spTgt spid="179"/>
                                        </p:tgtEl>
                                        <p:attrNameLst>
                                          <p:attrName>style.visibility</p:attrName>
                                        </p:attrNameLst>
                                      </p:cBhvr>
                                      <p:to>
                                        <p:strVal val="visible"/>
                                      </p:to>
                                    </p:set>
                                    <p:animEffect transition="in" filter="fade">
                                      <p:cBhvr>
                                        <p:cTn id="64" dur="1000"/>
                                        <p:tgtEl>
                                          <p:spTgt spid="179"/>
                                        </p:tgtEl>
                                      </p:cBhvr>
                                    </p:animEffect>
                                    <p:anim calcmode="lin" valueType="num">
                                      <p:cBhvr>
                                        <p:cTn id="65" dur="1000" fill="hold"/>
                                        <p:tgtEl>
                                          <p:spTgt spid="179"/>
                                        </p:tgtEl>
                                        <p:attrNameLst>
                                          <p:attrName>ppt_x</p:attrName>
                                        </p:attrNameLst>
                                      </p:cBhvr>
                                      <p:tavLst>
                                        <p:tav tm="0">
                                          <p:val>
                                            <p:strVal val="#ppt_x"/>
                                          </p:val>
                                        </p:tav>
                                        <p:tav tm="100000">
                                          <p:val>
                                            <p:strVal val="#ppt_x"/>
                                          </p:val>
                                        </p:tav>
                                      </p:tavLst>
                                    </p:anim>
                                    <p:anim calcmode="lin" valueType="num">
                                      <p:cBhvr>
                                        <p:cTn id="66" dur="1000" fill="hold"/>
                                        <p:tgtEl>
                                          <p:spTgt spid="179"/>
                                        </p:tgtEl>
                                        <p:attrNameLst>
                                          <p:attrName>ppt_y</p:attrName>
                                        </p:attrNameLst>
                                      </p:cBhvr>
                                      <p:tavLst>
                                        <p:tav tm="0">
                                          <p:val>
                                            <p:strVal val="#ppt_y+.1"/>
                                          </p:val>
                                        </p:tav>
                                        <p:tav tm="100000">
                                          <p:val>
                                            <p:strVal val="#ppt_y"/>
                                          </p:val>
                                        </p:tav>
                                      </p:tavLst>
                                    </p:anim>
                                  </p:childTnLst>
                                </p:cTn>
                              </p:par>
                              <p:par>
                                <p:cTn id="67" presetID="42" presetClass="entr" presetSubtype="0" fill="hold" grpId="0" nodeType="withEffect">
                                  <p:stCondLst>
                                    <p:cond delay="0"/>
                                  </p:stCondLst>
                                  <p:childTnLst>
                                    <p:set>
                                      <p:cBhvr>
                                        <p:cTn id="68" dur="1" fill="hold">
                                          <p:stCondLst>
                                            <p:cond delay="0"/>
                                          </p:stCondLst>
                                        </p:cTn>
                                        <p:tgtEl>
                                          <p:spTgt spid="173"/>
                                        </p:tgtEl>
                                        <p:attrNameLst>
                                          <p:attrName>style.visibility</p:attrName>
                                        </p:attrNameLst>
                                      </p:cBhvr>
                                      <p:to>
                                        <p:strVal val="visible"/>
                                      </p:to>
                                    </p:set>
                                    <p:animEffect transition="in" filter="fade">
                                      <p:cBhvr>
                                        <p:cTn id="69" dur="1000"/>
                                        <p:tgtEl>
                                          <p:spTgt spid="173"/>
                                        </p:tgtEl>
                                      </p:cBhvr>
                                    </p:animEffect>
                                    <p:anim calcmode="lin" valueType="num">
                                      <p:cBhvr>
                                        <p:cTn id="70" dur="1000" fill="hold"/>
                                        <p:tgtEl>
                                          <p:spTgt spid="173"/>
                                        </p:tgtEl>
                                        <p:attrNameLst>
                                          <p:attrName>ppt_x</p:attrName>
                                        </p:attrNameLst>
                                      </p:cBhvr>
                                      <p:tavLst>
                                        <p:tav tm="0">
                                          <p:val>
                                            <p:strVal val="#ppt_x"/>
                                          </p:val>
                                        </p:tav>
                                        <p:tav tm="100000">
                                          <p:val>
                                            <p:strVal val="#ppt_x"/>
                                          </p:val>
                                        </p:tav>
                                      </p:tavLst>
                                    </p:anim>
                                    <p:anim calcmode="lin" valueType="num">
                                      <p:cBhvr>
                                        <p:cTn id="71" dur="1000" fill="hold"/>
                                        <p:tgtEl>
                                          <p:spTgt spid="173"/>
                                        </p:tgtEl>
                                        <p:attrNameLst>
                                          <p:attrName>ppt_y</p:attrName>
                                        </p:attrNameLst>
                                      </p:cBhvr>
                                      <p:tavLst>
                                        <p:tav tm="0">
                                          <p:val>
                                            <p:strVal val="#ppt_y+.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22" presetClass="entr" presetSubtype="4" fill="hold" nodeType="clickEffect">
                                  <p:stCondLst>
                                    <p:cond delay="0"/>
                                  </p:stCondLst>
                                  <p:childTnLst>
                                    <p:set>
                                      <p:cBhvr>
                                        <p:cTn id="75" dur="1" fill="hold">
                                          <p:stCondLst>
                                            <p:cond delay="0"/>
                                          </p:stCondLst>
                                        </p:cTn>
                                        <p:tgtEl>
                                          <p:spTgt spid="276"/>
                                        </p:tgtEl>
                                        <p:attrNameLst>
                                          <p:attrName>style.visibility</p:attrName>
                                        </p:attrNameLst>
                                      </p:cBhvr>
                                      <p:to>
                                        <p:strVal val="visible"/>
                                      </p:to>
                                    </p:set>
                                    <p:animEffect transition="in" filter="wipe(down)">
                                      <p:cBhvr>
                                        <p:cTn id="76" dur="500"/>
                                        <p:tgtEl>
                                          <p:spTgt spid="276"/>
                                        </p:tgtEl>
                                      </p:cBhvr>
                                    </p:animEffect>
                                  </p:childTnLst>
                                </p:cTn>
                              </p:par>
                              <p:par>
                                <p:cTn id="77" presetID="22" presetClass="entr" presetSubtype="4" fill="hold" nodeType="withEffect">
                                  <p:stCondLst>
                                    <p:cond delay="0"/>
                                  </p:stCondLst>
                                  <p:childTnLst>
                                    <p:set>
                                      <p:cBhvr>
                                        <p:cTn id="78" dur="1" fill="hold">
                                          <p:stCondLst>
                                            <p:cond delay="0"/>
                                          </p:stCondLst>
                                        </p:cTn>
                                        <p:tgtEl>
                                          <p:spTgt spid="150"/>
                                        </p:tgtEl>
                                        <p:attrNameLst>
                                          <p:attrName>style.visibility</p:attrName>
                                        </p:attrNameLst>
                                      </p:cBhvr>
                                      <p:to>
                                        <p:strVal val="visible"/>
                                      </p:to>
                                    </p:set>
                                    <p:animEffect transition="in" filter="wipe(down)">
                                      <p:cBhvr>
                                        <p:cTn id="79" dur="500"/>
                                        <p:tgtEl>
                                          <p:spTgt spid="150"/>
                                        </p:tgtEl>
                                      </p:cBhvr>
                                    </p:animEffect>
                                  </p:childTnLst>
                                </p:cTn>
                              </p:par>
                              <p:par>
                                <p:cTn id="80" presetID="2" presetClass="entr" presetSubtype="4" fill="hold" grpId="0" nodeType="withEffect">
                                  <p:stCondLst>
                                    <p:cond delay="0"/>
                                  </p:stCondLst>
                                  <p:childTnLst>
                                    <p:set>
                                      <p:cBhvr>
                                        <p:cTn id="81" dur="1" fill="hold">
                                          <p:stCondLst>
                                            <p:cond delay="0"/>
                                          </p:stCondLst>
                                        </p:cTn>
                                        <p:tgtEl>
                                          <p:spTgt spid="166"/>
                                        </p:tgtEl>
                                        <p:attrNameLst>
                                          <p:attrName>style.visibility</p:attrName>
                                        </p:attrNameLst>
                                      </p:cBhvr>
                                      <p:to>
                                        <p:strVal val="visible"/>
                                      </p:to>
                                    </p:set>
                                    <p:anim calcmode="lin" valueType="num">
                                      <p:cBhvr additive="base">
                                        <p:cTn id="82" dur="500" fill="hold"/>
                                        <p:tgtEl>
                                          <p:spTgt spid="166"/>
                                        </p:tgtEl>
                                        <p:attrNameLst>
                                          <p:attrName>ppt_x</p:attrName>
                                        </p:attrNameLst>
                                      </p:cBhvr>
                                      <p:tavLst>
                                        <p:tav tm="0">
                                          <p:val>
                                            <p:strVal val="#ppt_x"/>
                                          </p:val>
                                        </p:tav>
                                        <p:tav tm="100000">
                                          <p:val>
                                            <p:strVal val="#ppt_x"/>
                                          </p:val>
                                        </p:tav>
                                      </p:tavLst>
                                    </p:anim>
                                    <p:anim calcmode="lin" valueType="num">
                                      <p:cBhvr additive="base">
                                        <p:cTn id="83" dur="500" fill="hold"/>
                                        <p:tgtEl>
                                          <p:spTgt spid="166"/>
                                        </p:tgtEl>
                                        <p:attrNameLst>
                                          <p:attrName>ppt_y</p:attrName>
                                        </p:attrNameLst>
                                      </p:cBhvr>
                                      <p:tavLst>
                                        <p:tav tm="0">
                                          <p:val>
                                            <p:strVal val="1+#ppt_h/2"/>
                                          </p:val>
                                        </p:tav>
                                        <p:tav tm="100000">
                                          <p:val>
                                            <p:strVal val="#ppt_y"/>
                                          </p:val>
                                        </p:tav>
                                      </p:tavLst>
                                    </p:anim>
                                  </p:childTnLst>
                                </p:cTn>
                              </p:par>
                              <p:par>
                                <p:cTn id="84" presetID="2" presetClass="entr" presetSubtype="4" fill="hold" grpId="0" nodeType="withEffect">
                                  <p:stCondLst>
                                    <p:cond delay="0"/>
                                  </p:stCondLst>
                                  <p:childTnLst>
                                    <p:set>
                                      <p:cBhvr>
                                        <p:cTn id="85" dur="1" fill="hold">
                                          <p:stCondLst>
                                            <p:cond delay="0"/>
                                          </p:stCondLst>
                                        </p:cTn>
                                        <p:tgtEl>
                                          <p:spTgt spid="283"/>
                                        </p:tgtEl>
                                        <p:attrNameLst>
                                          <p:attrName>style.visibility</p:attrName>
                                        </p:attrNameLst>
                                      </p:cBhvr>
                                      <p:to>
                                        <p:strVal val="visible"/>
                                      </p:to>
                                    </p:set>
                                    <p:anim calcmode="lin" valueType="num">
                                      <p:cBhvr additive="base">
                                        <p:cTn id="86" dur="500" fill="hold"/>
                                        <p:tgtEl>
                                          <p:spTgt spid="283"/>
                                        </p:tgtEl>
                                        <p:attrNameLst>
                                          <p:attrName>ppt_x</p:attrName>
                                        </p:attrNameLst>
                                      </p:cBhvr>
                                      <p:tavLst>
                                        <p:tav tm="0">
                                          <p:val>
                                            <p:strVal val="#ppt_x"/>
                                          </p:val>
                                        </p:tav>
                                        <p:tav tm="100000">
                                          <p:val>
                                            <p:strVal val="#ppt_x"/>
                                          </p:val>
                                        </p:tav>
                                      </p:tavLst>
                                    </p:anim>
                                    <p:anim calcmode="lin" valueType="num">
                                      <p:cBhvr additive="base">
                                        <p:cTn id="87" dur="500" fill="hold"/>
                                        <p:tgtEl>
                                          <p:spTgt spid="283"/>
                                        </p:tgtEl>
                                        <p:attrNameLst>
                                          <p:attrName>ppt_y</p:attrName>
                                        </p:attrNameLst>
                                      </p:cBhvr>
                                      <p:tavLst>
                                        <p:tav tm="0">
                                          <p:val>
                                            <p:strVal val="1+#ppt_h/2"/>
                                          </p:val>
                                        </p:tav>
                                        <p:tav tm="100000">
                                          <p:val>
                                            <p:strVal val="#ppt_y"/>
                                          </p:val>
                                        </p:tav>
                                      </p:tavLst>
                                    </p:anim>
                                  </p:childTnLst>
                                </p:cTn>
                              </p:par>
                            </p:childTnLst>
                          </p:cTn>
                        </p:par>
                      </p:childTnLst>
                    </p:cTn>
                  </p:par>
                  <p:par>
                    <p:cTn id="88" fill="hold">
                      <p:stCondLst>
                        <p:cond delay="indefinite"/>
                      </p:stCondLst>
                      <p:childTnLst>
                        <p:par>
                          <p:cTn id="89" fill="hold">
                            <p:stCondLst>
                              <p:cond delay="0"/>
                            </p:stCondLst>
                            <p:childTnLst>
                              <p:par>
                                <p:cTn id="90" presetID="2" presetClass="entr" presetSubtype="4" fill="hold" grpId="0" nodeType="clickEffect">
                                  <p:stCondLst>
                                    <p:cond delay="0"/>
                                  </p:stCondLst>
                                  <p:childTnLst>
                                    <p:set>
                                      <p:cBhvr>
                                        <p:cTn id="91" dur="1" fill="hold">
                                          <p:stCondLst>
                                            <p:cond delay="0"/>
                                          </p:stCondLst>
                                        </p:cTn>
                                        <p:tgtEl>
                                          <p:spTgt spid="410"/>
                                        </p:tgtEl>
                                        <p:attrNameLst>
                                          <p:attrName>style.visibility</p:attrName>
                                        </p:attrNameLst>
                                      </p:cBhvr>
                                      <p:to>
                                        <p:strVal val="visible"/>
                                      </p:to>
                                    </p:set>
                                    <p:anim calcmode="lin" valueType="num">
                                      <p:cBhvr additive="base">
                                        <p:cTn id="92" dur="500" fill="hold"/>
                                        <p:tgtEl>
                                          <p:spTgt spid="410"/>
                                        </p:tgtEl>
                                        <p:attrNameLst>
                                          <p:attrName>ppt_x</p:attrName>
                                        </p:attrNameLst>
                                      </p:cBhvr>
                                      <p:tavLst>
                                        <p:tav tm="0">
                                          <p:val>
                                            <p:strVal val="#ppt_x"/>
                                          </p:val>
                                        </p:tav>
                                        <p:tav tm="100000">
                                          <p:val>
                                            <p:strVal val="#ppt_x"/>
                                          </p:val>
                                        </p:tav>
                                      </p:tavLst>
                                    </p:anim>
                                    <p:anim calcmode="lin" valueType="num">
                                      <p:cBhvr additive="base">
                                        <p:cTn id="93" dur="500" fill="hold"/>
                                        <p:tgtEl>
                                          <p:spTgt spid="410"/>
                                        </p:tgtEl>
                                        <p:attrNameLst>
                                          <p:attrName>ppt_y</p:attrName>
                                        </p:attrNameLst>
                                      </p:cBhvr>
                                      <p:tavLst>
                                        <p:tav tm="0">
                                          <p:val>
                                            <p:strVal val="1+#ppt_h/2"/>
                                          </p:val>
                                        </p:tav>
                                        <p:tav tm="100000">
                                          <p:val>
                                            <p:strVal val="#ppt_y"/>
                                          </p:val>
                                        </p:tav>
                                      </p:tavLst>
                                    </p:anim>
                                  </p:childTnLst>
                                </p:cTn>
                              </p:par>
                              <p:par>
                                <p:cTn id="94" presetID="2" presetClass="entr" presetSubtype="4" fill="hold" grpId="0" nodeType="withEffect">
                                  <p:stCondLst>
                                    <p:cond delay="0"/>
                                  </p:stCondLst>
                                  <p:childTnLst>
                                    <p:set>
                                      <p:cBhvr>
                                        <p:cTn id="95" dur="1" fill="hold">
                                          <p:stCondLst>
                                            <p:cond delay="0"/>
                                          </p:stCondLst>
                                        </p:cTn>
                                        <p:tgtEl>
                                          <p:spTgt spid="178"/>
                                        </p:tgtEl>
                                        <p:attrNameLst>
                                          <p:attrName>style.visibility</p:attrName>
                                        </p:attrNameLst>
                                      </p:cBhvr>
                                      <p:to>
                                        <p:strVal val="visible"/>
                                      </p:to>
                                    </p:set>
                                    <p:anim calcmode="lin" valueType="num">
                                      <p:cBhvr additive="base">
                                        <p:cTn id="96" dur="500" fill="hold"/>
                                        <p:tgtEl>
                                          <p:spTgt spid="178"/>
                                        </p:tgtEl>
                                        <p:attrNameLst>
                                          <p:attrName>ppt_x</p:attrName>
                                        </p:attrNameLst>
                                      </p:cBhvr>
                                      <p:tavLst>
                                        <p:tav tm="0">
                                          <p:val>
                                            <p:strVal val="#ppt_x"/>
                                          </p:val>
                                        </p:tav>
                                        <p:tav tm="100000">
                                          <p:val>
                                            <p:strVal val="#ppt_x"/>
                                          </p:val>
                                        </p:tav>
                                      </p:tavLst>
                                    </p:anim>
                                    <p:anim calcmode="lin" valueType="num">
                                      <p:cBhvr additive="base">
                                        <p:cTn id="97" dur="500" fill="hold"/>
                                        <p:tgtEl>
                                          <p:spTgt spid="178"/>
                                        </p:tgtEl>
                                        <p:attrNameLst>
                                          <p:attrName>ppt_y</p:attrName>
                                        </p:attrNameLst>
                                      </p:cBhvr>
                                      <p:tavLst>
                                        <p:tav tm="0">
                                          <p:val>
                                            <p:strVal val="1+#ppt_h/2"/>
                                          </p:val>
                                        </p:tav>
                                        <p:tav tm="100000">
                                          <p:val>
                                            <p:strVal val="#ppt_y"/>
                                          </p:val>
                                        </p:tav>
                                      </p:tavLst>
                                    </p:anim>
                                  </p:childTnLst>
                                </p:cTn>
                              </p:par>
                            </p:childTnLst>
                          </p:cTn>
                        </p:par>
                      </p:childTnLst>
                    </p:cTn>
                  </p:par>
                  <p:par>
                    <p:cTn id="98" fill="hold">
                      <p:stCondLst>
                        <p:cond delay="indefinite"/>
                      </p:stCondLst>
                      <p:childTnLst>
                        <p:par>
                          <p:cTn id="99" fill="hold">
                            <p:stCondLst>
                              <p:cond delay="0"/>
                            </p:stCondLst>
                            <p:childTnLst>
                              <p:par>
                                <p:cTn id="100" presetID="22" presetClass="entr" presetSubtype="4" fill="hold" nodeType="clickEffect">
                                  <p:stCondLst>
                                    <p:cond delay="0"/>
                                  </p:stCondLst>
                                  <p:childTnLst>
                                    <p:set>
                                      <p:cBhvr>
                                        <p:cTn id="101" dur="1" fill="hold">
                                          <p:stCondLst>
                                            <p:cond delay="0"/>
                                          </p:stCondLst>
                                        </p:cTn>
                                        <p:tgtEl>
                                          <p:spTgt spid="144"/>
                                        </p:tgtEl>
                                        <p:attrNameLst>
                                          <p:attrName>style.visibility</p:attrName>
                                        </p:attrNameLst>
                                      </p:cBhvr>
                                      <p:to>
                                        <p:strVal val="visible"/>
                                      </p:to>
                                    </p:set>
                                    <p:animEffect transition="in" filter="wipe(down)">
                                      <p:cBhvr>
                                        <p:cTn id="102" dur="500"/>
                                        <p:tgtEl>
                                          <p:spTgt spid="144"/>
                                        </p:tgtEl>
                                      </p:cBhvr>
                                    </p:animEffect>
                                  </p:childTnLst>
                                </p:cTn>
                              </p:par>
                            </p:childTnLst>
                          </p:cTn>
                        </p:par>
                      </p:childTnLst>
                    </p:cTn>
                  </p:par>
                  <p:par>
                    <p:cTn id="103" fill="hold">
                      <p:stCondLst>
                        <p:cond delay="indefinite"/>
                      </p:stCondLst>
                      <p:childTnLst>
                        <p:par>
                          <p:cTn id="104" fill="hold">
                            <p:stCondLst>
                              <p:cond delay="0"/>
                            </p:stCondLst>
                            <p:childTnLst>
                              <p:par>
                                <p:cTn id="105" presetID="2" presetClass="entr" presetSubtype="4" fill="hold" grpId="0" nodeType="clickEffect">
                                  <p:stCondLst>
                                    <p:cond delay="0"/>
                                  </p:stCondLst>
                                  <p:childTnLst>
                                    <p:set>
                                      <p:cBhvr>
                                        <p:cTn id="106" dur="1" fill="hold">
                                          <p:stCondLst>
                                            <p:cond delay="0"/>
                                          </p:stCondLst>
                                        </p:cTn>
                                        <p:tgtEl>
                                          <p:spTgt spid="175"/>
                                        </p:tgtEl>
                                        <p:attrNameLst>
                                          <p:attrName>style.visibility</p:attrName>
                                        </p:attrNameLst>
                                      </p:cBhvr>
                                      <p:to>
                                        <p:strVal val="visible"/>
                                      </p:to>
                                    </p:set>
                                    <p:anim calcmode="lin" valueType="num">
                                      <p:cBhvr additive="base">
                                        <p:cTn id="107" dur="500" fill="hold"/>
                                        <p:tgtEl>
                                          <p:spTgt spid="175"/>
                                        </p:tgtEl>
                                        <p:attrNameLst>
                                          <p:attrName>ppt_x</p:attrName>
                                        </p:attrNameLst>
                                      </p:cBhvr>
                                      <p:tavLst>
                                        <p:tav tm="0">
                                          <p:val>
                                            <p:strVal val="#ppt_x"/>
                                          </p:val>
                                        </p:tav>
                                        <p:tav tm="100000">
                                          <p:val>
                                            <p:strVal val="#ppt_x"/>
                                          </p:val>
                                        </p:tav>
                                      </p:tavLst>
                                    </p:anim>
                                    <p:anim calcmode="lin" valueType="num">
                                      <p:cBhvr additive="base">
                                        <p:cTn id="108" dur="500" fill="hold"/>
                                        <p:tgtEl>
                                          <p:spTgt spid="175"/>
                                        </p:tgtEl>
                                        <p:attrNameLst>
                                          <p:attrName>ppt_y</p:attrName>
                                        </p:attrNameLst>
                                      </p:cBhvr>
                                      <p:tavLst>
                                        <p:tav tm="0">
                                          <p:val>
                                            <p:strVal val="1+#ppt_h/2"/>
                                          </p:val>
                                        </p:tav>
                                        <p:tav tm="100000">
                                          <p:val>
                                            <p:strVal val="#ppt_y"/>
                                          </p:val>
                                        </p:tav>
                                      </p:tavLst>
                                    </p:anim>
                                  </p:childTnLst>
                                </p:cTn>
                              </p:par>
                            </p:childTnLst>
                          </p:cTn>
                        </p:par>
                      </p:childTnLst>
                    </p:cTn>
                  </p:par>
                  <p:par>
                    <p:cTn id="109" fill="hold">
                      <p:stCondLst>
                        <p:cond delay="indefinite"/>
                      </p:stCondLst>
                      <p:childTnLst>
                        <p:par>
                          <p:cTn id="110" fill="hold">
                            <p:stCondLst>
                              <p:cond delay="0"/>
                            </p:stCondLst>
                            <p:childTnLst>
                              <p:par>
                                <p:cTn id="111" presetID="22" presetClass="entr" presetSubtype="8" fill="hold" nodeType="clickEffect">
                                  <p:stCondLst>
                                    <p:cond delay="0"/>
                                  </p:stCondLst>
                                  <p:childTnLst>
                                    <p:set>
                                      <p:cBhvr>
                                        <p:cTn id="112" dur="1" fill="hold">
                                          <p:stCondLst>
                                            <p:cond delay="0"/>
                                          </p:stCondLst>
                                        </p:cTn>
                                        <p:tgtEl>
                                          <p:spTgt spid="272"/>
                                        </p:tgtEl>
                                        <p:attrNameLst>
                                          <p:attrName>style.visibility</p:attrName>
                                        </p:attrNameLst>
                                      </p:cBhvr>
                                      <p:to>
                                        <p:strVal val="visible"/>
                                      </p:to>
                                    </p:set>
                                    <p:animEffect transition="in" filter="wipe(left)">
                                      <p:cBhvr>
                                        <p:cTn id="113" dur="500"/>
                                        <p:tgtEl>
                                          <p:spTgt spid="272"/>
                                        </p:tgtEl>
                                      </p:cBhvr>
                                    </p:animEffect>
                                  </p:childTnLst>
                                </p:cTn>
                              </p:par>
                            </p:childTnLst>
                          </p:cTn>
                        </p:par>
                      </p:childTnLst>
                    </p:cTn>
                  </p:par>
                  <p:par>
                    <p:cTn id="114" fill="hold">
                      <p:stCondLst>
                        <p:cond delay="indefinite"/>
                      </p:stCondLst>
                      <p:childTnLst>
                        <p:par>
                          <p:cTn id="115" fill="hold">
                            <p:stCondLst>
                              <p:cond delay="0"/>
                            </p:stCondLst>
                            <p:childTnLst>
                              <p:par>
                                <p:cTn id="116" presetID="2" presetClass="entr" presetSubtype="4" fill="hold" grpId="0" nodeType="clickEffect">
                                  <p:stCondLst>
                                    <p:cond delay="0"/>
                                  </p:stCondLst>
                                  <p:childTnLst>
                                    <p:set>
                                      <p:cBhvr>
                                        <p:cTn id="117" dur="1" fill="hold">
                                          <p:stCondLst>
                                            <p:cond delay="0"/>
                                          </p:stCondLst>
                                        </p:cTn>
                                        <p:tgtEl>
                                          <p:spTgt spid="229"/>
                                        </p:tgtEl>
                                        <p:attrNameLst>
                                          <p:attrName>style.visibility</p:attrName>
                                        </p:attrNameLst>
                                      </p:cBhvr>
                                      <p:to>
                                        <p:strVal val="visible"/>
                                      </p:to>
                                    </p:set>
                                    <p:anim calcmode="lin" valueType="num">
                                      <p:cBhvr additive="base">
                                        <p:cTn id="118" dur="500" fill="hold"/>
                                        <p:tgtEl>
                                          <p:spTgt spid="229"/>
                                        </p:tgtEl>
                                        <p:attrNameLst>
                                          <p:attrName>ppt_x</p:attrName>
                                        </p:attrNameLst>
                                      </p:cBhvr>
                                      <p:tavLst>
                                        <p:tav tm="0">
                                          <p:val>
                                            <p:strVal val="#ppt_x"/>
                                          </p:val>
                                        </p:tav>
                                        <p:tav tm="100000">
                                          <p:val>
                                            <p:strVal val="#ppt_x"/>
                                          </p:val>
                                        </p:tav>
                                      </p:tavLst>
                                    </p:anim>
                                    <p:anim calcmode="lin" valueType="num">
                                      <p:cBhvr additive="base">
                                        <p:cTn id="119" dur="500" fill="hold"/>
                                        <p:tgtEl>
                                          <p:spTgt spid="229"/>
                                        </p:tgtEl>
                                        <p:attrNameLst>
                                          <p:attrName>ppt_y</p:attrName>
                                        </p:attrNameLst>
                                      </p:cBhvr>
                                      <p:tavLst>
                                        <p:tav tm="0">
                                          <p:val>
                                            <p:strVal val="1+#ppt_h/2"/>
                                          </p:val>
                                        </p:tav>
                                        <p:tav tm="100000">
                                          <p:val>
                                            <p:strVal val="#ppt_y"/>
                                          </p:val>
                                        </p:tav>
                                      </p:tavLst>
                                    </p:anim>
                                  </p:childTnLst>
                                </p:cTn>
                              </p:par>
                              <p:par>
                                <p:cTn id="120" presetID="2" presetClass="entr" presetSubtype="4" fill="hold" grpId="0" nodeType="withEffect">
                                  <p:stCondLst>
                                    <p:cond delay="0"/>
                                  </p:stCondLst>
                                  <p:childTnLst>
                                    <p:set>
                                      <p:cBhvr>
                                        <p:cTn id="121" dur="1" fill="hold">
                                          <p:stCondLst>
                                            <p:cond delay="0"/>
                                          </p:stCondLst>
                                        </p:cTn>
                                        <p:tgtEl>
                                          <p:spTgt spid="255"/>
                                        </p:tgtEl>
                                        <p:attrNameLst>
                                          <p:attrName>style.visibility</p:attrName>
                                        </p:attrNameLst>
                                      </p:cBhvr>
                                      <p:to>
                                        <p:strVal val="visible"/>
                                      </p:to>
                                    </p:set>
                                    <p:anim calcmode="lin" valueType="num">
                                      <p:cBhvr additive="base">
                                        <p:cTn id="122" dur="500" fill="hold"/>
                                        <p:tgtEl>
                                          <p:spTgt spid="255"/>
                                        </p:tgtEl>
                                        <p:attrNameLst>
                                          <p:attrName>ppt_x</p:attrName>
                                        </p:attrNameLst>
                                      </p:cBhvr>
                                      <p:tavLst>
                                        <p:tav tm="0">
                                          <p:val>
                                            <p:strVal val="#ppt_x"/>
                                          </p:val>
                                        </p:tav>
                                        <p:tav tm="100000">
                                          <p:val>
                                            <p:strVal val="#ppt_x"/>
                                          </p:val>
                                        </p:tav>
                                      </p:tavLst>
                                    </p:anim>
                                    <p:anim calcmode="lin" valueType="num">
                                      <p:cBhvr additive="base">
                                        <p:cTn id="123" dur="500" fill="hold"/>
                                        <p:tgtEl>
                                          <p:spTgt spid="255"/>
                                        </p:tgtEl>
                                        <p:attrNameLst>
                                          <p:attrName>ppt_y</p:attrName>
                                        </p:attrNameLst>
                                      </p:cBhvr>
                                      <p:tavLst>
                                        <p:tav tm="0">
                                          <p:val>
                                            <p:strVal val="1+#ppt_h/2"/>
                                          </p:val>
                                        </p:tav>
                                        <p:tav tm="100000">
                                          <p:val>
                                            <p:strVal val="#ppt_y"/>
                                          </p:val>
                                        </p:tav>
                                      </p:tavLst>
                                    </p:anim>
                                  </p:childTnLst>
                                </p:cTn>
                              </p:par>
                            </p:childTnLst>
                          </p:cTn>
                        </p:par>
                      </p:childTnLst>
                    </p:cTn>
                  </p:par>
                  <p:par>
                    <p:cTn id="124" fill="hold">
                      <p:stCondLst>
                        <p:cond delay="indefinite"/>
                      </p:stCondLst>
                      <p:childTnLst>
                        <p:par>
                          <p:cTn id="125" fill="hold">
                            <p:stCondLst>
                              <p:cond delay="0"/>
                            </p:stCondLst>
                            <p:childTnLst>
                              <p:par>
                                <p:cTn id="126" presetID="2" presetClass="entr" presetSubtype="4" fill="hold" nodeType="clickEffect">
                                  <p:stCondLst>
                                    <p:cond delay="0"/>
                                  </p:stCondLst>
                                  <p:childTnLst>
                                    <p:set>
                                      <p:cBhvr>
                                        <p:cTn id="127" dur="1" fill="hold">
                                          <p:stCondLst>
                                            <p:cond delay="0"/>
                                          </p:stCondLst>
                                        </p:cTn>
                                        <p:tgtEl>
                                          <p:spTgt spid="228"/>
                                        </p:tgtEl>
                                        <p:attrNameLst>
                                          <p:attrName>style.visibility</p:attrName>
                                        </p:attrNameLst>
                                      </p:cBhvr>
                                      <p:to>
                                        <p:strVal val="visible"/>
                                      </p:to>
                                    </p:set>
                                    <p:anim calcmode="lin" valueType="num">
                                      <p:cBhvr additive="base">
                                        <p:cTn id="128" dur="500" fill="hold"/>
                                        <p:tgtEl>
                                          <p:spTgt spid="228"/>
                                        </p:tgtEl>
                                        <p:attrNameLst>
                                          <p:attrName>ppt_x</p:attrName>
                                        </p:attrNameLst>
                                      </p:cBhvr>
                                      <p:tavLst>
                                        <p:tav tm="0">
                                          <p:val>
                                            <p:strVal val="#ppt_x"/>
                                          </p:val>
                                        </p:tav>
                                        <p:tav tm="100000">
                                          <p:val>
                                            <p:strVal val="#ppt_x"/>
                                          </p:val>
                                        </p:tav>
                                      </p:tavLst>
                                    </p:anim>
                                    <p:anim calcmode="lin" valueType="num">
                                      <p:cBhvr additive="base">
                                        <p:cTn id="129" dur="500" fill="hold"/>
                                        <p:tgtEl>
                                          <p:spTgt spid="228"/>
                                        </p:tgtEl>
                                        <p:attrNameLst>
                                          <p:attrName>ppt_y</p:attrName>
                                        </p:attrNameLst>
                                      </p:cBhvr>
                                      <p:tavLst>
                                        <p:tav tm="0">
                                          <p:val>
                                            <p:strVal val="1+#ppt_h/2"/>
                                          </p:val>
                                        </p:tav>
                                        <p:tav tm="100000">
                                          <p:val>
                                            <p:strVal val="#ppt_y"/>
                                          </p:val>
                                        </p:tav>
                                      </p:tavLst>
                                    </p:anim>
                                  </p:childTnLst>
                                </p:cTn>
                              </p:par>
                            </p:childTnLst>
                          </p:cTn>
                        </p:par>
                      </p:childTnLst>
                    </p:cTn>
                  </p:par>
                  <p:par>
                    <p:cTn id="130" fill="hold">
                      <p:stCondLst>
                        <p:cond delay="indefinite"/>
                      </p:stCondLst>
                      <p:childTnLst>
                        <p:par>
                          <p:cTn id="131" fill="hold">
                            <p:stCondLst>
                              <p:cond delay="0"/>
                            </p:stCondLst>
                            <p:childTnLst>
                              <p:par>
                                <p:cTn id="132" presetID="2" presetClass="entr" presetSubtype="4" fill="hold" grpId="0" nodeType="clickEffect">
                                  <p:stCondLst>
                                    <p:cond delay="0"/>
                                  </p:stCondLst>
                                  <p:childTnLst>
                                    <p:set>
                                      <p:cBhvr>
                                        <p:cTn id="133" dur="1" fill="hold">
                                          <p:stCondLst>
                                            <p:cond delay="0"/>
                                          </p:stCondLst>
                                        </p:cTn>
                                        <p:tgtEl>
                                          <p:spTgt spid="249"/>
                                        </p:tgtEl>
                                        <p:attrNameLst>
                                          <p:attrName>style.visibility</p:attrName>
                                        </p:attrNameLst>
                                      </p:cBhvr>
                                      <p:to>
                                        <p:strVal val="visible"/>
                                      </p:to>
                                    </p:set>
                                    <p:anim calcmode="lin" valueType="num">
                                      <p:cBhvr additive="base">
                                        <p:cTn id="134" dur="500" fill="hold"/>
                                        <p:tgtEl>
                                          <p:spTgt spid="249"/>
                                        </p:tgtEl>
                                        <p:attrNameLst>
                                          <p:attrName>ppt_x</p:attrName>
                                        </p:attrNameLst>
                                      </p:cBhvr>
                                      <p:tavLst>
                                        <p:tav tm="0">
                                          <p:val>
                                            <p:strVal val="#ppt_x"/>
                                          </p:val>
                                        </p:tav>
                                        <p:tav tm="100000">
                                          <p:val>
                                            <p:strVal val="#ppt_x"/>
                                          </p:val>
                                        </p:tav>
                                      </p:tavLst>
                                    </p:anim>
                                    <p:anim calcmode="lin" valueType="num">
                                      <p:cBhvr additive="base">
                                        <p:cTn id="135" dur="500" fill="hold"/>
                                        <p:tgtEl>
                                          <p:spTgt spid="249"/>
                                        </p:tgtEl>
                                        <p:attrNameLst>
                                          <p:attrName>ppt_y</p:attrName>
                                        </p:attrNameLst>
                                      </p:cBhvr>
                                      <p:tavLst>
                                        <p:tav tm="0">
                                          <p:val>
                                            <p:strVal val="1+#ppt_h/2"/>
                                          </p:val>
                                        </p:tav>
                                        <p:tav tm="100000">
                                          <p:val>
                                            <p:strVal val="#ppt_y"/>
                                          </p:val>
                                        </p:tav>
                                      </p:tavLst>
                                    </p:anim>
                                  </p:childTnLst>
                                </p:cTn>
                              </p:par>
                              <p:par>
                                <p:cTn id="136" presetID="2" presetClass="entr" presetSubtype="4" fill="hold" grpId="0" nodeType="withEffect">
                                  <p:stCondLst>
                                    <p:cond delay="0"/>
                                  </p:stCondLst>
                                  <p:childTnLst>
                                    <p:set>
                                      <p:cBhvr>
                                        <p:cTn id="137" dur="1" fill="hold">
                                          <p:stCondLst>
                                            <p:cond delay="0"/>
                                          </p:stCondLst>
                                        </p:cTn>
                                        <p:tgtEl>
                                          <p:spTgt spid="256"/>
                                        </p:tgtEl>
                                        <p:attrNameLst>
                                          <p:attrName>style.visibility</p:attrName>
                                        </p:attrNameLst>
                                      </p:cBhvr>
                                      <p:to>
                                        <p:strVal val="visible"/>
                                      </p:to>
                                    </p:set>
                                    <p:anim calcmode="lin" valueType="num">
                                      <p:cBhvr additive="base">
                                        <p:cTn id="138" dur="500" fill="hold"/>
                                        <p:tgtEl>
                                          <p:spTgt spid="256"/>
                                        </p:tgtEl>
                                        <p:attrNameLst>
                                          <p:attrName>ppt_x</p:attrName>
                                        </p:attrNameLst>
                                      </p:cBhvr>
                                      <p:tavLst>
                                        <p:tav tm="0">
                                          <p:val>
                                            <p:strVal val="#ppt_x"/>
                                          </p:val>
                                        </p:tav>
                                        <p:tav tm="100000">
                                          <p:val>
                                            <p:strVal val="#ppt_x"/>
                                          </p:val>
                                        </p:tav>
                                      </p:tavLst>
                                    </p:anim>
                                    <p:anim calcmode="lin" valueType="num">
                                      <p:cBhvr additive="base">
                                        <p:cTn id="139" dur="500" fill="hold"/>
                                        <p:tgtEl>
                                          <p:spTgt spid="256"/>
                                        </p:tgtEl>
                                        <p:attrNameLst>
                                          <p:attrName>ppt_y</p:attrName>
                                        </p:attrNameLst>
                                      </p:cBhvr>
                                      <p:tavLst>
                                        <p:tav tm="0">
                                          <p:val>
                                            <p:strVal val="1+#ppt_h/2"/>
                                          </p:val>
                                        </p:tav>
                                        <p:tav tm="100000">
                                          <p:val>
                                            <p:strVal val="#ppt_y"/>
                                          </p:val>
                                        </p:tav>
                                      </p:tavLst>
                                    </p:anim>
                                  </p:childTnLst>
                                </p:cTn>
                              </p:par>
                            </p:childTnLst>
                          </p:cTn>
                        </p:par>
                      </p:childTnLst>
                    </p:cTn>
                  </p:par>
                  <p:par>
                    <p:cTn id="140" fill="hold">
                      <p:stCondLst>
                        <p:cond delay="indefinite"/>
                      </p:stCondLst>
                      <p:childTnLst>
                        <p:par>
                          <p:cTn id="141" fill="hold">
                            <p:stCondLst>
                              <p:cond delay="0"/>
                            </p:stCondLst>
                            <p:childTnLst>
                              <p:par>
                                <p:cTn id="142" presetID="2" presetClass="entr" presetSubtype="4" fill="hold" grpId="0" nodeType="clickEffect">
                                  <p:stCondLst>
                                    <p:cond delay="0"/>
                                  </p:stCondLst>
                                  <p:childTnLst>
                                    <p:set>
                                      <p:cBhvr>
                                        <p:cTn id="143" dur="1" fill="hold">
                                          <p:stCondLst>
                                            <p:cond delay="0"/>
                                          </p:stCondLst>
                                        </p:cTn>
                                        <p:tgtEl>
                                          <p:spTgt spid="238"/>
                                        </p:tgtEl>
                                        <p:attrNameLst>
                                          <p:attrName>style.visibility</p:attrName>
                                        </p:attrNameLst>
                                      </p:cBhvr>
                                      <p:to>
                                        <p:strVal val="visible"/>
                                      </p:to>
                                    </p:set>
                                    <p:anim calcmode="lin" valueType="num">
                                      <p:cBhvr additive="base">
                                        <p:cTn id="144" dur="500" fill="hold"/>
                                        <p:tgtEl>
                                          <p:spTgt spid="238"/>
                                        </p:tgtEl>
                                        <p:attrNameLst>
                                          <p:attrName>ppt_x</p:attrName>
                                        </p:attrNameLst>
                                      </p:cBhvr>
                                      <p:tavLst>
                                        <p:tav tm="0">
                                          <p:val>
                                            <p:strVal val="#ppt_x"/>
                                          </p:val>
                                        </p:tav>
                                        <p:tav tm="100000">
                                          <p:val>
                                            <p:strVal val="#ppt_x"/>
                                          </p:val>
                                        </p:tav>
                                      </p:tavLst>
                                    </p:anim>
                                    <p:anim calcmode="lin" valueType="num">
                                      <p:cBhvr additive="base">
                                        <p:cTn id="145" dur="500" fill="hold"/>
                                        <p:tgtEl>
                                          <p:spTgt spid="238"/>
                                        </p:tgtEl>
                                        <p:attrNameLst>
                                          <p:attrName>ppt_y</p:attrName>
                                        </p:attrNameLst>
                                      </p:cBhvr>
                                      <p:tavLst>
                                        <p:tav tm="0">
                                          <p:val>
                                            <p:strVal val="1+#ppt_h/2"/>
                                          </p:val>
                                        </p:tav>
                                        <p:tav tm="100000">
                                          <p:val>
                                            <p:strVal val="#ppt_y"/>
                                          </p:val>
                                        </p:tav>
                                      </p:tavLst>
                                    </p:anim>
                                  </p:childTnLst>
                                </p:cTn>
                              </p:par>
                              <p:par>
                                <p:cTn id="146" presetID="2" presetClass="entr" presetSubtype="4" fill="hold" grpId="0" nodeType="withEffect">
                                  <p:stCondLst>
                                    <p:cond delay="0"/>
                                  </p:stCondLst>
                                  <p:childTnLst>
                                    <p:set>
                                      <p:cBhvr>
                                        <p:cTn id="147" dur="1" fill="hold">
                                          <p:stCondLst>
                                            <p:cond delay="0"/>
                                          </p:stCondLst>
                                        </p:cTn>
                                        <p:tgtEl>
                                          <p:spTgt spid="267"/>
                                        </p:tgtEl>
                                        <p:attrNameLst>
                                          <p:attrName>style.visibility</p:attrName>
                                        </p:attrNameLst>
                                      </p:cBhvr>
                                      <p:to>
                                        <p:strVal val="visible"/>
                                      </p:to>
                                    </p:set>
                                    <p:anim calcmode="lin" valueType="num">
                                      <p:cBhvr additive="base">
                                        <p:cTn id="148" dur="500" fill="hold"/>
                                        <p:tgtEl>
                                          <p:spTgt spid="267"/>
                                        </p:tgtEl>
                                        <p:attrNameLst>
                                          <p:attrName>ppt_x</p:attrName>
                                        </p:attrNameLst>
                                      </p:cBhvr>
                                      <p:tavLst>
                                        <p:tav tm="0">
                                          <p:val>
                                            <p:strVal val="#ppt_x"/>
                                          </p:val>
                                        </p:tav>
                                        <p:tav tm="100000">
                                          <p:val>
                                            <p:strVal val="#ppt_x"/>
                                          </p:val>
                                        </p:tav>
                                      </p:tavLst>
                                    </p:anim>
                                    <p:anim calcmode="lin" valueType="num">
                                      <p:cBhvr additive="base">
                                        <p:cTn id="149" dur="500" fill="hold"/>
                                        <p:tgtEl>
                                          <p:spTgt spid="267"/>
                                        </p:tgtEl>
                                        <p:attrNameLst>
                                          <p:attrName>ppt_y</p:attrName>
                                        </p:attrNameLst>
                                      </p:cBhvr>
                                      <p:tavLst>
                                        <p:tav tm="0">
                                          <p:val>
                                            <p:strVal val="1+#ppt_h/2"/>
                                          </p:val>
                                        </p:tav>
                                        <p:tav tm="100000">
                                          <p:val>
                                            <p:strVal val="#ppt_y"/>
                                          </p:val>
                                        </p:tav>
                                      </p:tavLst>
                                    </p:anim>
                                  </p:childTnLst>
                                </p:cTn>
                              </p:par>
                            </p:childTnLst>
                          </p:cTn>
                        </p:par>
                      </p:childTnLst>
                    </p:cTn>
                  </p:par>
                  <p:par>
                    <p:cTn id="150" fill="hold">
                      <p:stCondLst>
                        <p:cond delay="indefinite"/>
                      </p:stCondLst>
                      <p:childTnLst>
                        <p:par>
                          <p:cTn id="151" fill="hold">
                            <p:stCondLst>
                              <p:cond delay="0"/>
                            </p:stCondLst>
                            <p:childTnLst>
                              <p:par>
                                <p:cTn id="152" presetID="22" presetClass="entr" presetSubtype="4" fill="hold" nodeType="clickEffect">
                                  <p:stCondLst>
                                    <p:cond delay="0"/>
                                  </p:stCondLst>
                                  <p:childTnLst>
                                    <p:set>
                                      <p:cBhvr>
                                        <p:cTn id="153" dur="1" fill="hold">
                                          <p:stCondLst>
                                            <p:cond delay="0"/>
                                          </p:stCondLst>
                                        </p:cTn>
                                        <p:tgtEl>
                                          <p:spTgt spid="64"/>
                                        </p:tgtEl>
                                        <p:attrNameLst>
                                          <p:attrName>style.visibility</p:attrName>
                                        </p:attrNameLst>
                                      </p:cBhvr>
                                      <p:to>
                                        <p:strVal val="visible"/>
                                      </p:to>
                                    </p:set>
                                    <p:animEffect transition="in" filter="wipe(down)">
                                      <p:cBhvr>
                                        <p:cTn id="154" dur="500"/>
                                        <p:tgtEl>
                                          <p:spTgt spid="64"/>
                                        </p:tgtEl>
                                      </p:cBhvr>
                                    </p:animEffect>
                                  </p:childTnLst>
                                </p:cTn>
                              </p:par>
                            </p:childTnLst>
                          </p:cTn>
                        </p:par>
                      </p:childTnLst>
                    </p:cTn>
                  </p:par>
                  <p:par>
                    <p:cTn id="155" fill="hold">
                      <p:stCondLst>
                        <p:cond delay="indefinite"/>
                      </p:stCondLst>
                      <p:childTnLst>
                        <p:par>
                          <p:cTn id="156" fill="hold">
                            <p:stCondLst>
                              <p:cond delay="0"/>
                            </p:stCondLst>
                            <p:childTnLst>
                              <p:par>
                                <p:cTn id="157" presetID="2" presetClass="entr" presetSubtype="4" fill="hold" grpId="0" nodeType="clickEffect">
                                  <p:stCondLst>
                                    <p:cond delay="0"/>
                                  </p:stCondLst>
                                  <p:childTnLst>
                                    <p:set>
                                      <p:cBhvr>
                                        <p:cTn id="158" dur="1" fill="hold">
                                          <p:stCondLst>
                                            <p:cond delay="0"/>
                                          </p:stCondLst>
                                        </p:cTn>
                                        <p:tgtEl>
                                          <p:spTgt spid="252"/>
                                        </p:tgtEl>
                                        <p:attrNameLst>
                                          <p:attrName>style.visibility</p:attrName>
                                        </p:attrNameLst>
                                      </p:cBhvr>
                                      <p:to>
                                        <p:strVal val="visible"/>
                                      </p:to>
                                    </p:set>
                                    <p:anim calcmode="lin" valueType="num">
                                      <p:cBhvr additive="base">
                                        <p:cTn id="159" dur="500" fill="hold"/>
                                        <p:tgtEl>
                                          <p:spTgt spid="252"/>
                                        </p:tgtEl>
                                        <p:attrNameLst>
                                          <p:attrName>ppt_x</p:attrName>
                                        </p:attrNameLst>
                                      </p:cBhvr>
                                      <p:tavLst>
                                        <p:tav tm="0">
                                          <p:val>
                                            <p:strVal val="#ppt_x"/>
                                          </p:val>
                                        </p:tav>
                                        <p:tav tm="100000">
                                          <p:val>
                                            <p:strVal val="#ppt_x"/>
                                          </p:val>
                                        </p:tav>
                                      </p:tavLst>
                                    </p:anim>
                                    <p:anim calcmode="lin" valueType="num">
                                      <p:cBhvr additive="base">
                                        <p:cTn id="160" dur="500" fill="hold"/>
                                        <p:tgtEl>
                                          <p:spTgt spid="252"/>
                                        </p:tgtEl>
                                        <p:attrNameLst>
                                          <p:attrName>ppt_y</p:attrName>
                                        </p:attrNameLst>
                                      </p:cBhvr>
                                      <p:tavLst>
                                        <p:tav tm="0">
                                          <p:val>
                                            <p:strVal val="1+#ppt_h/2"/>
                                          </p:val>
                                        </p:tav>
                                        <p:tav tm="100000">
                                          <p:val>
                                            <p:strVal val="#ppt_y"/>
                                          </p:val>
                                        </p:tav>
                                      </p:tavLst>
                                    </p:anim>
                                  </p:childTnLst>
                                </p:cTn>
                              </p:par>
                              <p:par>
                                <p:cTn id="161" presetID="2" presetClass="entr" presetSubtype="4" fill="hold" grpId="0" nodeType="withEffect">
                                  <p:stCondLst>
                                    <p:cond delay="0"/>
                                  </p:stCondLst>
                                  <p:childTnLst>
                                    <p:set>
                                      <p:cBhvr>
                                        <p:cTn id="162" dur="1" fill="hold">
                                          <p:stCondLst>
                                            <p:cond delay="0"/>
                                          </p:stCondLst>
                                        </p:cTn>
                                        <p:tgtEl>
                                          <p:spTgt spid="265"/>
                                        </p:tgtEl>
                                        <p:attrNameLst>
                                          <p:attrName>style.visibility</p:attrName>
                                        </p:attrNameLst>
                                      </p:cBhvr>
                                      <p:to>
                                        <p:strVal val="visible"/>
                                      </p:to>
                                    </p:set>
                                    <p:anim calcmode="lin" valueType="num">
                                      <p:cBhvr additive="base">
                                        <p:cTn id="163" dur="500" fill="hold"/>
                                        <p:tgtEl>
                                          <p:spTgt spid="265"/>
                                        </p:tgtEl>
                                        <p:attrNameLst>
                                          <p:attrName>ppt_x</p:attrName>
                                        </p:attrNameLst>
                                      </p:cBhvr>
                                      <p:tavLst>
                                        <p:tav tm="0">
                                          <p:val>
                                            <p:strVal val="#ppt_x"/>
                                          </p:val>
                                        </p:tav>
                                        <p:tav tm="100000">
                                          <p:val>
                                            <p:strVal val="#ppt_x"/>
                                          </p:val>
                                        </p:tav>
                                      </p:tavLst>
                                    </p:anim>
                                    <p:anim calcmode="lin" valueType="num">
                                      <p:cBhvr additive="base">
                                        <p:cTn id="164" dur="500" fill="hold"/>
                                        <p:tgtEl>
                                          <p:spTgt spid="265"/>
                                        </p:tgtEl>
                                        <p:attrNameLst>
                                          <p:attrName>ppt_y</p:attrName>
                                        </p:attrNameLst>
                                      </p:cBhvr>
                                      <p:tavLst>
                                        <p:tav tm="0">
                                          <p:val>
                                            <p:strVal val="1+#ppt_h/2"/>
                                          </p:val>
                                        </p:tav>
                                        <p:tav tm="100000">
                                          <p:val>
                                            <p:strVal val="#ppt_y"/>
                                          </p:val>
                                        </p:tav>
                                      </p:tavLst>
                                    </p:anim>
                                  </p:childTnLst>
                                </p:cTn>
                              </p:par>
                            </p:childTnLst>
                          </p:cTn>
                        </p:par>
                      </p:childTnLst>
                    </p:cTn>
                  </p:par>
                  <p:par>
                    <p:cTn id="165" fill="hold">
                      <p:stCondLst>
                        <p:cond delay="indefinite"/>
                      </p:stCondLst>
                      <p:childTnLst>
                        <p:par>
                          <p:cTn id="166" fill="hold">
                            <p:stCondLst>
                              <p:cond delay="0"/>
                            </p:stCondLst>
                            <p:childTnLst>
                              <p:par>
                                <p:cTn id="167" presetID="2" presetClass="entr" presetSubtype="4" fill="hold" grpId="0" nodeType="clickEffect">
                                  <p:stCondLst>
                                    <p:cond delay="0"/>
                                  </p:stCondLst>
                                  <p:childTnLst>
                                    <p:set>
                                      <p:cBhvr>
                                        <p:cTn id="168" dur="1" fill="hold">
                                          <p:stCondLst>
                                            <p:cond delay="0"/>
                                          </p:stCondLst>
                                        </p:cTn>
                                        <p:tgtEl>
                                          <p:spTgt spid="247"/>
                                        </p:tgtEl>
                                        <p:attrNameLst>
                                          <p:attrName>style.visibility</p:attrName>
                                        </p:attrNameLst>
                                      </p:cBhvr>
                                      <p:to>
                                        <p:strVal val="visible"/>
                                      </p:to>
                                    </p:set>
                                    <p:anim calcmode="lin" valueType="num">
                                      <p:cBhvr additive="base">
                                        <p:cTn id="169" dur="500" fill="hold"/>
                                        <p:tgtEl>
                                          <p:spTgt spid="247"/>
                                        </p:tgtEl>
                                        <p:attrNameLst>
                                          <p:attrName>ppt_x</p:attrName>
                                        </p:attrNameLst>
                                      </p:cBhvr>
                                      <p:tavLst>
                                        <p:tav tm="0">
                                          <p:val>
                                            <p:strVal val="#ppt_x"/>
                                          </p:val>
                                        </p:tav>
                                        <p:tav tm="100000">
                                          <p:val>
                                            <p:strVal val="#ppt_x"/>
                                          </p:val>
                                        </p:tav>
                                      </p:tavLst>
                                    </p:anim>
                                    <p:anim calcmode="lin" valueType="num">
                                      <p:cBhvr additive="base">
                                        <p:cTn id="170" dur="500" fill="hold"/>
                                        <p:tgtEl>
                                          <p:spTgt spid="247"/>
                                        </p:tgtEl>
                                        <p:attrNameLst>
                                          <p:attrName>ppt_y</p:attrName>
                                        </p:attrNameLst>
                                      </p:cBhvr>
                                      <p:tavLst>
                                        <p:tav tm="0">
                                          <p:val>
                                            <p:strVal val="1+#ppt_h/2"/>
                                          </p:val>
                                        </p:tav>
                                        <p:tav tm="100000">
                                          <p:val>
                                            <p:strVal val="#ppt_y"/>
                                          </p:val>
                                        </p:tav>
                                      </p:tavLst>
                                    </p:anim>
                                  </p:childTnLst>
                                </p:cTn>
                              </p:par>
                            </p:childTnLst>
                          </p:cTn>
                        </p:par>
                      </p:childTnLst>
                    </p:cTn>
                  </p:par>
                  <p:par>
                    <p:cTn id="171" fill="hold">
                      <p:stCondLst>
                        <p:cond delay="indefinite"/>
                      </p:stCondLst>
                      <p:childTnLst>
                        <p:par>
                          <p:cTn id="172" fill="hold">
                            <p:stCondLst>
                              <p:cond delay="0"/>
                            </p:stCondLst>
                            <p:childTnLst>
                              <p:par>
                                <p:cTn id="173" presetID="22" presetClass="entr" presetSubtype="4" fill="hold" nodeType="clickEffect">
                                  <p:stCondLst>
                                    <p:cond delay="0"/>
                                  </p:stCondLst>
                                  <p:childTnLst>
                                    <p:set>
                                      <p:cBhvr>
                                        <p:cTn id="174" dur="1" fill="hold">
                                          <p:stCondLst>
                                            <p:cond delay="0"/>
                                          </p:stCondLst>
                                        </p:cTn>
                                        <p:tgtEl>
                                          <p:spTgt spid="278"/>
                                        </p:tgtEl>
                                        <p:attrNameLst>
                                          <p:attrName>style.visibility</p:attrName>
                                        </p:attrNameLst>
                                      </p:cBhvr>
                                      <p:to>
                                        <p:strVal val="visible"/>
                                      </p:to>
                                    </p:set>
                                    <p:animEffect transition="in" filter="wipe(down)">
                                      <p:cBhvr>
                                        <p:cTn id="175" dur="500"/>
                                        <p:tgtEl>
                                          <p:spTgt spid="278"/>
                                        </p:tgtEl>
                                      </p:cBhvr>
                                    </p:animEffect>
                                  </p:childTnLst>
                                </p:cTn>
                              </p:par>
                              <p:par>
                                <p:cTn id="176" presetID="22" presetClass="entr" presetSubtype="4" fill="hold" nodeType="withEffect">
                                  <p:stCondLst>
                                    <p:cond delay="0"/>
                                  </p:stCondLst>
                                  <p:childTnLst>
                                    <p:set>
                                      <p:cBhvr>
                                        <p:cTn id="177" dur="1" fill="hold">
                                          <p:stCondLst>
                                            <p:cond delay="0"/>
                                          </p:stCondLst>
                                        </p:cTn>
                                        <p:tgtEl>
                                          <p:spTgt spid="151"/>
                                        </p:tgtEl>
                                        <p:attrNameLst>
                                          <p:attrName>style.visibility</p:attrName>
                                        </p:attrNameLst>
                                      </p:cBhvr>
                                      <p:to>
                                        <p:strVal val="visible"/>
                                      </p:to>
                                    </p:set>
                                    <p:animEffect transition="in" filter="wipe(down)">
                                      <p:cBhvr>
                                        <p:cTn id="178" dur="500"/>
                                        <p:tgtEl>
                                          <p:spTgt spid="151"/>
                                        </p:tgtEl>
                                      </p:cBhvr>
                                    </p:animEffect>
                                  </p:childTnLst>
                                </p:cTn>
                              </p:par>
                              <p:par>
                                <p:cTn id="179" presetID="2" presetClass="entr" presetSubtype="4" fill="hold" grpId="0" nodeType="withEffect">
                                  <p:stCondLst>
                                    <p:cond delay="0"/>
                                  </p:stCondLst>
                                  <p:childTnLst>
                                    <p:set>
                                      <p:cBhvr>
                                        <p:cTn id="180" dur="1" fill="hold">
                                          <p:stCondLst>
                                            <p:cond delay="0"/>
                                          </p:stCondLst>
                                        </p:cTn>
                                        <p:tgtEl>
                                          <p:spTgt spid="163"/>
                                        </p:tgtEl>
                                        <p:attrNameLst>
                                          <p:attrName>style.visibility</p:attrName>
                                        </p:attrNameLst>
                                      </p:cBhvr>
                                      <p:to>
                                        <p:strVal val="visible"/>
                                      </p:to>
                                    </p:set>
                                    <p:anim calcmode="lin" valueType="num">
                                      <p:cBhvr additive="base">
                                        <p:cTn id="181" dur="500" fill="hold"/>
                                        <p:tgtEl>
                                          <p:spTgt spid="163"/>
                                        </p:tgtEl>
                                        <p:attrNameLst>
                                          <p:attrName>ppt_x</p:attrName>
                                        </p:attrNameLst>
                                      </p:cBhvr>
                                      <p:tavLst>
                                        <p:tav tm="0">
                                          <p:val>
                                            <p:strVal val="#ppt_x"/>
                                          </p:val>
                                        </p:tav>
                                        <p:tav tm="100000">
                                          <p:val>
                                            <p:strVal val="#ppt_x"/>
                                          </p:val>
                                        </p:tav>
                                      </p:tavLst>
                                    </p:anim>
                                    <p:anim calcmode="lin" valueType="num">
                                      <p:cBhvr additive="base">
                                        <p:cTn id="182" dur="500" fill="hold"/>
                                        <p:tgtEl>
                                          <p:spTgt spid="163"/>
                                        </p:tgtEl>
                                        <p:attrNameLst>
                                          <p:attrName>ppt_y</p:attrName>
                                        </p:attrNameLst>
                                      </p:cBhvr>
                                      <p:tavLst>
                                        <p:tav tm="0">
                                          <p:val>
                                            <p:strVal val="1+#ppt_h/2"/>
                                          </p:val>
                                        </p:tav>
                                        <p:tav tm="100000">
                                          <p:val>
                                            <p:strVal val="#ppt_y"/>
                                          </p:val>
                                        </p:tav>
                                      </p:tavLst>
                                    </p:anim>
                                  </p:childTnLst>
                                </p:cTn>
                              </p:par>
                              <p:par>
                                <p:cTn id="183" presetID="2" presetClass="entr" presetSubtype="4" fill="hold" grpId="0" nodeType="withEffect">
                                  <p:stCondLst>
                                    <p:cond delay="0"/>
                                  </p:stCondLst>
                                  <p:childTnLst>
                                    <p:set>
                                      <p:cBhvr>
                                        <p:cTn id="184" dur="1" fill="hold">
                                          <p:stCondLst>
                                            <p:cond delay="0"/>
                                          </p:stCondLst>
                                        </p:cTn>
                                        <p:tgtEl>
                                          <p:spTgt spid="284"/>
                                        </p:tgtEl>
                                        <p:attrNameLst>
                                          <p:attrName>style.visibility</p:attrName>
                                        </p:attrNameLst>
                                      </p:cBhvr>
                                      <p:to>
                                        <p:strVal val="visible"/>
                                      </p:to>
                                    </p:set>
                                    <p:anim calcmode="lin" valueType="num">
                                      <p:cBhvr additive="base">
                                        <p:cTn id="185" dur="500" fill="hold"/>
                                        <p:tgtEl>
                                          <p:spTgt spid="284"/>
                                        </p:tgtEl>
                                        <p:attrNameLst>
                                          <p:attrName>ppt_x</p:attrName>
                                        </p:attrNameLst>
                                      </p:cBhvr>
                                      <p:tavLst>
                                        <p:tav tm="0">
                                          <p:val>
                                            <p:strVal val="#ppt_x"/>
                                          </p:val>
                                        </p:tav>
                                        <p:tav tm="100000">
                                          <p:val>
                                            <p:strVal val="#ppt_x"/>
                                          </p:val>
                                        </p:tav>
                                      </p:tavLst>
                                    </p:anim>
                                    <p:anim calcmode="lin" valueType="num">
                                      <p:cBhvr additive="base">
                                        <p:cTn id="186" dur="500" fill="hold"/>
                                        <p:tgtEl>
                                          <p:spTgt spid="284"/>
                                        </p:tgtEl>
                                        <p:attrNameLst>
                                          <p:attrName>ppt_y</p:attrName>
                                        </p:attrNameLst>
                                      </p:cBhvr>
                                      <p:tavLst>
                                        <p:tav tm="0">
                                          <p:val>
                                            <p:strVal val="1+#ppt_h/2"/>
                                          </p:val>
                                        </p:tav>
                                        <p:tav tm="100000">
                                          <p:val>
                                            <p:strVal val="#ppt_y"/>
                                          </p:val>
                                        </p:tav>
                                      </p:tavLst>
                                    </p:anim>
                                  </p:childTnLst>
                                </p:cTn>
                              </p:par>
                            </p:childTnLst>
                          </p:cTn>
                        </p:par>
                      </p:childTnLst>
                    </p:cTn>
                  </p:par>
                  <p:par>
                    <p:cTn id="187" fill="hold">
                      <p:stCondLst>
                        <p:cond delay="indefinite"/>
                      </p:stCondLst>
                      <p:childTnLst>
                        <p:par>
                          <p:cTn id="188" fill="hold">
                            <p:stCondLst>
                              <p:cond delay="0"/>
                            </p:stCondLst>
                            <p:childTnLst>
                              <p:par>
                                <p:cTn id="189" presetID="2" presetClass="entr" presetSubtype="4" fill="hold" grpId="0" nodeType="clickEffect">
                                  <p:stCondLst>
                                    <p:cond delay="0"/>
                                  </p:stCondLst>
                                  <p:childTnLst>
                                    <p:set>
                                      <p:cBhvr>
                                        <p:cTn id="190" dur="1" fill="hold">
                                          <p:stCondLst>
                                            <p:cond delay="0"/>
                                          </p:stCondLst>
                                        </p:cTn>
                                        <p:tgtEl>
                                          <p:spTgt spid="407"/>
                                        </p:tgtEl>
                                        <p:attrNameLst>
                                          <p:attrName>style.visibility</p:attrName>
                                        </p:attrNameLst>
                                      </p:cBhvr>
                                      <p:to>
                                        <p:strVal val="visible"/>
                                      </p:to>
                                    </p:set>
                                    <p:anim calcmode="lin" valueType="num">
                                      <p:cBhvr additive="base">
                                        <p:cTn id="191" dur="500" fill="hold"/>
                                        <p:tgtEl>
                                          <p:spTgt spid="407"/>
                                        </p:tgtEl>
                                        <p:attrNameLst>
                                          <p:attrName>ppt_x</p:attrName>
                                        </p:attrNameLst>
                                      </p:cBhvr>
                                      <p:tavLst>
                                        <p:tav tm="0">
                                          <p:val>
                                            <p:strVal val="#ppt_x"/>
                                          </p:val>
                                        </p:tav>
                                        <p:tav tm="100000">
                                          <p:val>
                                            <p:strVal val="#ppt_x"/>
                                          </p:val>
                                        </p:tav>
                                      </p:tavLst>
                                    </p:anim>
                                    <p:anim calcmode="lin" valueType="num">
                                      <p:cBhvr additive="base">
                                        <p:cTn id="192" dur="500" fill="hold"/>
                                        <p:tgtEl>
                                          <p:spTgt spid="407"/>
                                        </p:tgtEl>
                                        <p:attrNameLst>
                                          <p:attrName>ppt_y</p:attrName>
                                        </p:attrNameLst>
                                      </p:cBhvr>
                                      <p:tavLst>
                                        <p:tav tm="0">
                                          <p:val>
                                            <p:strVal val="1+#ppt_h/2"/>
                                          </p:val>
                                        </p:tav>
                                        <p:tav tm="100000">
                                          <p:val>
                                            <p:strVal val="#ppt_y"/>
                                          </p:val>
                                        </p:tav>
                                      </p:tavLst>
                                    </p:anim>
                                  </p:childTnLst>
                                </p:cTn>
                              </p:par>
                              <p:par>
                                <p:cTn id="193" presetID="2" presetClass="entr" presetSubtype="4" fill="hold" grpId="0" nodeType="withEffect">
                                  <p:stCondLst>
                                    <p:cond delay="0"/>
                                  </p:stCondLst>
                                  <p:childTnLst>
                                    <p:set>
                                      <p:cBhvr>
                                        <p:cTn id="194" dur="1" fill="hold">
                                          <p:stCondLst>
                                            <p:cond delay="0"/>
                                          </p:stCondLst>
                                        </p:cTn>
                                        <p:tgtEl>
                                          <p:spTgt spid="408"/>
                                        </p:tgtEl>
                                        <p:attrNameLst>
                                          <p:attrName>style.visibility</p:attrName>
                                        </p:attrNameLst>
                                      </p:cBhvr>
                                      <p:to>
                                        <p:strVal val="visible"/>
                                      </p:to>
                                    </p:set>
                                    <p:anim calcmode="lin" valueType="num">
                                      <p:cBhvr additive="base">
                                        <p:cTn id="195" dur="500" fill="hold"/>
                                        <p:tgtEl>
                                          <p:spTgt spid="408"/>
                                        </p:tgtEl>
                                        <p:attrNameLst>
                                          <p:attrName>ppt_x</p:attrName>
                                        </p:attrNameLst>
                                      </p:cBhvr>
                                      <p:tavLst>
                                        <p:tav tm="0">
                                          <p:val>
                                            <p:strVal val="#ppt_x"/>
                                          </p:val>
                                        </p:tav>
                                        <p:tav tm="100000">
                                          <p:val>
                                            <p:strVal val="#ppt_x"/>
                                          </p:val>
                                        </p:tav>
                                      </p:tavLst>
                                    </p:anim>
                                    <p:anim calcmode="lin" valueType="num">
                                      <p:cBhvr additive="base">
                                        <p:cTn id="196" dur="500" fill="hold"/>
                                        <p:tgtEl>
                                          <p:spTgt spid="408"/>
                                        </p:tgtEl>
                                        <p:attrNameLst>
                                          <p:attrName>ppt_y</p:attrName>
                                        </p:attrNameLst>
                                      </p:cBhvr>
                                      <p:tavLst>
                                        <p:tav tm="0">
                                          <p:val>
                                            <p:strVal val="1+#ppt_h/2"/>
                                          </p:val>
                                        </p:tav>
                                        <p:tav tm="100000">
                                          <p:val>
                                            <p:strVal val="#ppt_y"/>
                                          </p:val>
                                        </p:tav>
                                      </p:tavLst>
                                    </p:anim>
                                  </p:childTnLst>
                                </p:cTn>
                              </p:par>
                              <p:par>
                                <p:cTn id="197" presetID="2" presetClass="entr" presetSubtype="4" fill="hold" grpId="0" nodeType="withEffect">
                                  <p:stCondLst>
                                    <p:cond delay="0"/>
                                  </p:stCondLst>
                                  <p:childTnLst>
                                    <p:set>
                                      <p:cBhvr>
                                        <p:cTn id="198" dur="1" fill="hold">
                                          <p:stCondLst>
                                            <p:cond delay="0"/>
                                          </p:stCondLst>
                                        </p:cTn>
                                        <p:tgtEl>
                                          <p:spTgt spid="185"/>
                                        </p:tgtEl>
                                        <p:attrNameLst>
                                          <p:attrName>style.visibility</p:attrName>
                                        </p:attrNameLst>
                                      </p:cBhvr>
                                      <p:to>
                                        <p:strVal val="visible"/>
                                      </p:to>
                                    </p:set>
                                    <p:anim calcmode="lin" valueType="num">
                                      <p:cBhvr additive="base">
                                        <p:cTn id="199" dur="500" fill="hold"/>
                                        <p:tgtEl>
                                          <p:spTgt spid="185"/>
                                        </p:tgtEl>
                                        <p:attrNameLst>
                                          <p:attrName>ppt_x</p:attrName>
                                        </p:attrNameLst>
                                      </p:cBhvr>
                                      <p:tavLst>
                                        <p:tav tm="0">
                                          <p:val>
                                            <p:strVal val="#ppt_x"/>
                                          </p:val>
                                        </p:tav>
                                        <p:tav tm="100000">
                                          <p:val>
                                            <p:strVal val="#ppt_x"/>
                                          </p:val>
                                        </p:tav>
                                      </p:tavLst>
                                    </p:anim>
                                    <p:anim calcmode="lin" valueType="num">
                                      <p:cBhvr additive="base">
                                        <p:cTn id="200" dur="500" fill="hold"/>
                                        <p:tgtEl>
                                          <p:spTgt spid="185"/>
                                        </p:tgtEl>
                                        <p:attrNameLst>
                                          <p:attrName>ppt_y</p:attrName>
                                        </p:attrNameLst>
                                      </p:cBhvr>
                                      <p:tavLst>
                                        <p:tav tm="0">
                                          <p:val>
                                            <p:strVal val="1+#ppt_h/2"/>
                                          </p:val>
                                        </p:tav>
                                        <p:tav tm="100000">
                                          <p:val>
                                            <p:strVal val="#ppt_y"/>
                                          </p:val>
                                        </p:tav>
                                      </p:tavLst>
                                    </p:anim>
                                  </p:childTnLst>
                                </p:cTn>
                              </p:par>
                            </p:childTnLst>
                          </p:cTn>
                        </p:par>
                      </p:childTnLst>
                    </p:cTn>
                  </p:par>
                  <p:par>
                    <p:cTn id="201" fill="hold">
                      <p:stCondLst>
                        <p:cond delay="indefinite"/>
                      </p:stCondLst>
                      <p:childTnLst>
                        <p:par>
                          <p:cTn id="202" fill="hold">
                            <p:stCondLst>
                              <p:cond delay="0"/>
                            </p:stCondLst>
                            <p:childTnLst>
                              <p:par>
                                <p:cTn id="203" presetID="22" presetClass="entr" presetSubtype="4" fill="hold" nodeType="clickEffect">
                                  <p:stCondLst>
                                    <p:cond delay="0"/>
                                  </p:stCondLst>
                                  <p:childTnLst>
                                    <p:set>
                                      <p:cBhvr>
                                        <p:cTn id="204" dur="1" fill="hold">
                                          <p:stCondLst>
                                            <p:cond delay="0"/>
                                          </p:stCondLst>
                                        </p:cTn>
                                        <p:tgtEl>
                                          <p:spTgt spid="152"/>
                                        </p:tgtEl>
                                        <p:attrNameLst>
                                          <p:attrName>style.visibility</p:attrName>
                                        </p:attrNameLst>
                                      </p:cBhvr>
                                      <p:to>
                                        <p:strVal val="visible"/>
                                      </p:to>
                                    </p:set>
                                    <p:animEffect transition="in" filter="wipe(down)">
                                      <p:cBhvr>
                                        <p:cTn id="205" dur="500"/>
                                        <p:tgtEl>
                                          <p:spTgt spid="152"/>
                                        </p:tgtEl>
                                      </p:cBhvr>
                                    </p:animEffect>
                                  </p:childTnLst>
                                </p:cTn>
                              </p:par>
                            </p:childTnLst>
                          </p:cTn>
                        </p:par>
                      </p:childTnLst>
                    </p:cTn>
                  </p:par>
                  <p:par>
                    <p:cTn id="206" fill="hold">
                      <p:stCondLst>
                        <p:cond delay="indefinite"/>
                      </p:stCondLst>
                      <p:childTnLst>
                        <p:par>
                          <p:cTn id="207" fill="hold">
                            <p:stCondLst>
                              <p:cond delay="0"/>
                            </p:stCondLst>
                            <p:childTnLst>
                              <p:par>
                                <p:cTn id="208" presetID="2" presetClass="entr" presetSubtype="4" fill="hold" grpId="0" nodeType="clickEffect">
                                  <p:stCondLst>
                                    <p:cond delay="0"/>
                                  </p:stCondLst>
                                  <p:childTnLst>
                                    <p:set>
                                      <p:cBhvr>
                                        <p:cTn id="209" dur="1" fill="hold">
                                          <p:stCondLst>
                                            <p:cond delay="0"/>
                                          </p:stCondLst>
                                        </p:cTn>
                                        <p:tgtEl>
                                          <p:spTgt spid="184"/>
                                        </p:tgtEl>
                                        <p:attrNameLst>
                                          <p:attrName>style.visibility</p:attrName>
                                        </p:attrNameLst>
                                      </p:cBhvr>
                                      <p:to>
                                        <p:strVal val="visible"/>
                                      </p:to>
                                    </p:set>
                                    <p:anim calcmode="lin" valueType="num">
                                      <p:cBhvr additive="base">
                                        <p:cTn id="210" dur="500" fill="hold"/>
                                        <p:tgtEl>
                                          <p:spTgt spid="184"/>
                                        </p:tgtEl>
                                        <p:attrNameLst>
                                          <p:attrName>ppt_x</p:attrName>
                                        </p:attrNameLst>
                                      </p:cBhvr>
                                      <p:tavLst>
                                        <p:tav tm="0">
                                          <p:val>
                                            <p:strVal val="#ppt_x"/>
                                          </p:val>
                                        </p:tav>
                                        <p:tav tm="100000">
                                          <p:val>
                                            <p:strVal val="#ppt_x"/>
                                          </p:val>
                                        </p:tav>
                                      </p:tavLst>
                                    </p:anim>
                                    <p:anim calcmode="lin" valueType="num">
                                      <p:cBhvr additive="base">
                                        <p:cTn id="211" dur="500" fill="hold"/>
                                        <p:tgtEl>
                                          <p:spTgt spid="184"/>
                                        </p:tgtEl>
                                        <p:attrNameLst>
                                          <p:attrName>ppt_y</p:attrName>
                                        </p:attrNameLst>
                                      </p:cBhvr>
                                      <p:tavLst>
                                        <p:tav tm="0">
                                          <p:val>
                                            <p:strVal val="1+#ppt_h/2"/>
                                          </p:val>
                                        </p:tav>
                                        <p:tav tm="100000">
                                          <p:val>
                                            <p:strVal val="#ppt_y"/>
                                          </p:val>
                                        </p:tav>
                                      </p:tavLst>
                                    </p:anim>
                                  </p:childTnLst>
                                </p:cTn>
                              </p:par>
                              <p:par>
                                <p:cTn id="212" presetID="2" presetClass="entr" presetSubtype="4" fill="hold" grpId="0" nodeType="withEffect">
                                  <p:stCondLst>
                                    <p:cond delay="0"/>
                                  </p:stCondLst>
                                  <p:childTnLst>
                                    <p:set>
                                      <p:cBhvr>
                                        <p:cTn id="213" dur="1" fill="hold">
                                          <p:stCondLst>
                                            <p:cond delay="0"/>
                                          </p:stCondLst>
                                        </p:cTn>
                                        <p:tgtEl>
                                          <p:spTgt spid="183"/>
                                        </p:tgtEl>
                                        <p:attrNameLst>
                                          <p:attrName>style.visibility</p:attrName>
                                        </p:attrNameLst>
                                      </p:cBhvr>
                                      <p:to>
                                        <p:strVal val="visible"/>
                                      </p:to>
                                    </p:set>
                                    <p:anim calcmode="lin" valueType="num">
                                      <p:cBhvr additive="base">
                                        <p:cTn id="214" dur="500" fill="hold"/>
                                        <p:tgtEl>
                                          <p:spTgt spid="183"/>
                                        </p:tgtEl>
                                        <p:attrNameLst>
                                          <p:attrName>ppt_x</p:attrName>
                                        </p:attrNameLst>
                                      </p:cBhvr>
                                      <p:tavLst>
                                        <p:tav tm="0">
                                          <p:val>
                                            <p:strVal val="#ppt_x"/>
                                          </p:val>
                                        </p:tav>
                                        <p:tav tm="100000">
                                          <p:val>
                                            <p:strVal val="#ppt_x"/>
                                          </p:val>
                                        </p:tav>
                                      </p:tavLst>
                                    </p:anim>
                                    <p:anim calcmode="lin" valueType="num">
                                      <p:cBhvr additive="base">
                                        <p:cTn id="215" dur="500" fill="hold"/>
                                        <p:tgtEl>
                                          <p:spTgt spid="183"/>
                                        </p:tgtEl>
                                        <p:attrNameLst>
                                          <p:attrName>ppt_y</p:attrName>
                                        </p:attrNameLst>
                                      </p:cBhvr>
                                      <p:tavLst>
                                        <p:tav tm="0">
                                          <p:val>
                                            <p:strVal val="1+#ppt_h/2"/>
                                          </p:val>
                                        </p:tav>
                                        <p:tav tm="100000">
                                          <p:val>
                                            <p:strVal val="#ppt_y"/>
                                          </p:val>
                                        </p:tav>
                                      </p:tavLst>
                                    </p:anim>
                                  </p:childTnLst>
                                </p:cTn>
                              </p:par>
                            </p:childTnLst>
                          </p:cTn>
                        </p:par>
                      </p:childTnLst>
                    </p:cTn>
                  </p:par>
                  <p:par>
                    <p:cTn id="216" fill="hold">
                      <p:stCondLst>
                        <p:cond delay="indefinite"/>
                      </p:stCondLst>
                      <p:childTnLst>
                        <p:par>
                          <p:cTn id="217" fill="hold">
                            <p:stCondLst>
                              <p:cond delay="0"/>
                            </p:stCondLst>
                            <p:childTnLst>
                              <p:par>
                                <p:cTn id="218" presetID="22" presetClass="entr" presetSubtype="8" fill="hold" nodeType="clickEffect">
                                  <p:stCondLst>
                                    <p:cond delay="0"/>
                                  </p:stCondLst>
                                  <p:childTnLst>
                                    <p:set>
                                      <p:cBhvr>
                                        <p:cTn id="219" dur="1" fill="hold">
                                          <p:stCondLst>
                                            <p:cond delay="0"/>
                                          </p:stCondLst>
                                        </p:cTn>
                                        <p:tgtEl>
                                          <p:spTgt spid="352"/>
                                        </p:tgtEl>
                                        <p:attrNameLst>
                                          <p:attrName>style.visibility</p:attrName>
                                        </p:attrNameLst>
                                      </p:cBhvr>
                                      <p:to>
                                        <p:strVal val="visible"/>
                                      </p:to>
                                    </p:set>
                                    <p:animEffect transition="in" filter="wipe(left)">
                                      <p:cBhvr>
                                        <p:cTn id="220" dur="500"/>
                                        <p:tgtEl>
                                          <p:spTgt spid="352"/>
                                        </p:tgtEl>
                                      </p:cBhvr>
                                    </p:animEffect>
                                  </p:childTnLst>
                                </p:cTn>
                              </p:par>
                              <p:par>
                                <p:cTn id="221" presetID="22" presetClass="entr" presetSubtype="8" fill="hold" nodeType="withEffect">
                                  <p:stCondLst>
                                    <p:cond delay="0"/>
                                  </p:stCondLst>
                                  <p:childTnLst>
                                    <p:set>
                                      <p:cBhvr>
                                        <p:cTn id="222" dur="1" fill="hold">
                                          <p:stCondLst>
                                            <p:cond delay="0"/>
                                          </p:stCondLst>
                                        </p:cTn>
                                        <p:tgtEl>
                                          <p:spTgt spid="373"/>
                                        </p:tgtEl>
                                        <p:attrNameLst>
                                          <p:attrName>style.visibility</p:attrName>
                                        </p:attrNameLst>
                                      </p:cBhvr>
                                      <p:to>
                                        <p:strVal val="visible"/>
                                      </p:to>
                                    </p:set>
                                    <p:animEffect transition="in" filter="wipe(left)">
                                      <p:cBhvr>
                                        <p:cTn id="223" dur="500"/>
                                        <p:tgtEl>
                                          <p:spTgt spid="373"/>
                                        </p:tgtEl>
                                      </p:cBhvr>
                                    </p:animEffect>
                                  </p:childTnLst>
                                </p:cTn>
                              </p:par>
                            </p:childTnLst>
                          </p:cTn>
                        </p:par>
                      </p:childTnLst>
                    </p:cTn>
                  </p:par>
                  <p:par>
                    <p:cTn id="224" fill="hold">
                      <p:stCondLst>
                        <p:cond delay="indefinite"/>
                      </p:stCondLst>
                      <p:childTnLst>
                        <p:par>
                          <p:cTn id="225" fill="hold">
                            <p:stCondLst>
                              <p:cond delay="0"/>
                            </p:stCondLst>
                            <p:childTnLst>
                              <p:par>
                                <p:cTn id="226" presetID="2" presetClass="entr" presetSubtype="4" fill="hold" grpId="0" nodeType="clickEffect">
                                  <p:stCondLst>
                                    <p:cond delay="0"/>
                                  </p:stCondLst>
                                  <p:childTnLst>
                                    <p:set>
                                      <p:cBhvr>
                                        <p:cTn id="227" dur="1" fill="hold">
                                          <p:stCondLst>
                                            <p:cond delay="0"/>
                                          </p:stCondLst>
                                        </p:cTn>
                                        <p:tgtEl>
                                          <p:spTgt spid="227"/>
                                        </p:tgtEl>
                                        <p:attrNameLst>
                                          <p:attrName>style.visibility</p:attrName>
                                        </p:attrNameLst>
                                      </p:cBhvr>
                                      <p:to>
                                        <p:strVal val="visible"/>
                                      </p:to>
                                    </p:set>
                                    <p:anim calcmode="lin" valueType="num">
                                      <p:cBhvr additive="base">
                                        <p:cTn id="228" dur="500" fill="hold"/>
                                        <p:tgtEl>
                                          <p:spTgt spid="227"/>
                                        </p:tgtEl>
                                        <p:attrNameLst>
                                          <p:attrName>ppt_x</p:attrName>
                                        </p:attrNameLst>
                                      </p:cBhvr>
                                      <p:tavLst>
                                        <p:tav tm="0">
                                          <p:val>
                                            <p:strVal val="#ppt_x"/>
                                          </p:val>
                                        </p:tav>
                                        <p:tav tm="100000">
                                          <p:val>
                                            <p:strVal val="#ppt_x"/>
                                          </p:val>
                                        </p:tav>
                                      </p:tavLst>
                                    </p:anim>
                                    <p:anim calcmode="lin" valueType="num">
                                      <p:cBhvr additive="base">
                                        <p:cTn id="229" dur="500" fill="hold"/>
                                        <p:tgtEl>
                                          <p:spTgt spid="227"/>
                                        </p:tgtEl>
                                        <p:attrNameLst>
                                          <p:attrName>ppt_y</p:attrName>
                                        </p:attrNameLst>
                                      </p:cBhvr>
                                      <p:tavLst>
                                        <p:tav tm="0">
                                          <p:val>
                                            <p:strVal val="1+#ppt_h/2"/>
                                          </p:val>
                                        </p:tav>
                                        <p:tav tm="100000">
                                          <p:val>
                                            <p:strVal val="#ppt_y"/>
                                          </p:val>
                                        </p:tav>
                                      </p:tavLst>
                                    </p:anim>
                                  </p:childTnLst>
                                </p:cTn>
                              </p:par>
                              <p:par>
                                <p:cTn id="230" presetID="2" presetClass="entr" presetSubtype="4" fill="hold" grpId="0" nodeType="withEffect">
                                  <p:stCondLst>
                                    <p:cond delay="0"/>
                                  </p:stCondLst>
                                  <p:childTnLst>
                                    <p:set>
                                      <p:cBhvr>
                                        <p:cTn id="231" dur="1" fill="hold">
                                          <p:stCondLst>
                                            <p:cond delay="0"/>
                                          </p:stCondLst>
                                        </p:cTn>
                                        <p:tgtEl>
                                          <p:spTgt spid="259"/>
                                        </p:tgtEl>
                                        <p:attrNameLst>
                                          <p:attrName>style.visibility</p:attrName>
                                        </p:attrNameLst>
                                      </p:cBhvr>
                                      <p:to>
                                        <p:strVal val="visible"/>
                                      </p:to>
                                    </p:set>
                                    <p:anim calcmode="lin" valueType="num">
                                      <p:cBhvr additive="base">
                                        <p:cTn id="232" dur="500" fill="hold"/>
                                        <p:tgtEl>
                                          <p:spTgt spid="259"/>
                                        </p:tgtEl>
                                        <p:attrNameLst>
                                          <p:attrName>ppt_x</p:attrName>
                                        </p:attrNameLst>
                                      </p:cBhvr>
                                      <p:tavLst>
                                        <p:tav tm="0">
                                          <p:val>
                                            <p:strVal val="#ppt_x"/>
                                          </p:val>
                                        </p:tav>
                                        <p:tav tm="100000">
                                          <p:val>
                                            <p:strVal val="#ppt_x"/>
                                          </p:val>
                                        </p:tav>
                                      </p:tavLst>
                                    </p:anim>
                                    <p:anim calcmode="lin" valueType="num">
                                      <p:cBhvr additive="base">
                                        <p:cTn id="233" dur="500" fill="hold"/>
                                        <p:tgtEl>
                                          <p:spTgt spid="259"/>
                                        </p:tgtEl>
                                        <p:attrNameLst>
                                          <p:attrName>ppt_y</p:attrName>
                                        </p:attrNameLst>
                                      </p:cBhvr>
                                      <p:tavLst>
                                        <p:tav tm="0">
                                          <p:val>
                                            <p:strVal val="1+#ppt_h/2"/>
                                          </p:val>
                                        </p:tav>
                                        <p:tav tm="100000">
                                          <p:val>
                                            <p:strVal val="#ppt_y"/>
                                          </p:val>
                                        </p:tav>
                                      </p:tavLst>
                                    </p:anim>
                                  </p:childTnLst>
                                </p:cTn>
                              </p:par>
                            </p:childTnLst>
                          </p:cTn>
                        </p:par>
                      </p:childTnLst>
                    </p:cTn>
                  </p:par>
                  <p:par>
                    <p:cTn id="234" fill="hold">
                      <p:stCondLst>
                        <p:cond delay="indefinite"/>
                      </p:stCondLst>
                      <p:childTnLst>
                        <p:par>
                          <p:cTn id="235" fill="hold">
                            <p:stCondLst>
                              <p:cond delay="0"/>
                            </p:stCondLst>
                            <p:childTnLst>
                              <p:par>
                                <p:cTn id="236" presetID="22" presetClass="entr" presetSubtype="4" fill="hold" nodeType="clickEffect">
                                  <p:stCondLst>
                                    <p:cond delay="0"/>
                                  </p:stCondLst>
                                  <p:childTnLst>
                                    <p:set>
                                      <p:cBhvr>
                                        <p:cTn id="237" dur="1" fill="hold">
                                          <p:stCondLst>
                                            <p:cond delay="0"/>
                                          </p:stCondLst>
                                        </p:cTn>
                                        <p:tgtEl>
                                          <p:spTgt spid="351"/>
                                        </p:tgtEl>
                                        <p:attrNameLst>
                                          <p:attrName>style.visibility</p:attrName>
                                        </p:attrNameLst>
                                      </p:cBhvr>
                                      <p:to>
                                        <p:strVal val="visible"/>
                                      </p:to>
                                    </p:set>
                                    <p:animEffect transition="in" filter="wipe(down)">
                                      <p:cBhvr>
                                        <p:cTn id="238" dur="500"/>
                                        <p:tgtEl>
                                          <p:spTgt spid="351"/>
                                        </p:tgtEl>
                                      </p:cBhvr>
                                    </p:animEffect>
                                  </p:childTnLst>
                                </p:cTn>
                              </p:par>
                            </p:childTnLst>
                          </p:cTn>
                        </p:par>
                      </p:childTnLst>
                    </p:cTn>
                  </p:par>
                  <p:par>
                    <p:cTn id="239" fill="hold">
                      <p:stCondLst>
                        <p:cond delay="indefinite"/>
                      </p:stCondLst>
                      <p:childTnLst>
                        <p:par>
                          <p:cTn id="240" fill="hold">
                            <p:stCondLst>
                              <p:cond delay="0"/>
                            </p:stCondLst>
                            <p:childTnLst>
                              <p:par>
                                <p:cTn id="241" presetID="2" presetClass="entr" presetSubtype="4" fill="hold" grpId="0" nodeType="clickEffect">
                                  <p:stCondLst>
                                    <p:cond delay="0"/>
                                  </p:stCondLst>
                                  <p:childTnLst>
                                    <p:set>
                                      <p:cBhvr>
                                        <p:cTn id="242" dur="1" fill="hold">
                                          <p:stCondLst>
                                            <p:cond delay="0"/>
                                          </p:stCondLst>
                                        </p:cTn>
                                        <p:tgtEl>
                                          <p:spTgt spid="253"/>
                                        </p:tgtEl>
                                        <p:attrNameLst>
                                          <p:attrName>style.visibility</p:attrName>
                                        </p:attrNameLst>
                                      </p:cBhvr>
                                      <p:to>
                                        <p:strVal val="visible"/>
                                      </p:to>
                                    </p:set>
                                    <p:anim calcmode="lin" valueType="num">
                                      <p:cBhvr additive="base">
                                        <p:cTn id="243" dur="500" fill="hold"/>
                                        <p:tgtEl>
                                          <p:spTgt spid="253"/>
                                        </p:tgtEl>
                                        <p:attrNameLst>
                                          <p:attrName>ppt_x</p:attrName>
                                        </p:attrNameLst>
                                      </p:cBhvr>
                                      <p:tavLst>
                                        <p:tav tm="0">
                                          <p:val>
                                            <p:strVal val="#ppt_x"/>
                                          </p:val>
                                        </p:tav>
                                        <p:tav tm="100000">
                                          <p:val>
                                            <p:strVal val="#ppt_x"/>
                                          </p:val>
                                        </p:tav>
                                      </p:tavLst>
                                    </p:anim>
                                    <p:anim calcmode="lin" valueType="num">
                                      <p:cBhvr additive="base">
                                        <p:cTn id="244" dur="500" fill="hold"/>
                                        <p:tgtEl>
                                          <p:spTgt spid="253"/>
                                        </p:tgtEl>
                                        <p:attrNameLst>
                                          <p:attrName>ppt_y</p:attrName>
                                        </p:attrNameLst>
                                      </p:cBhvr>
                                      <p:tavLst>
                                        <p:tav tm="0">
                                          <p:val>
                                            <p:strVal val="1+#ppt_h/2"/>
                                          </p:val>
                                        </p:tav>
                                        <p:tav tm="100000">
                                          <p:val>
                                            <p:strVal val="#ppt_y"/>
                                          </p:val>
                                        </p:tav>
                                      </p:tavLst>
                                    </p:anim>
                                  </p:childTnLst>
                                </p:cTn>
                              </p:par>
                              <p:par>
                                <p:cTn id="245" presetID="2" presetClass="entr" presetSubtype="4" fill="hold" grpId="0" nodeType="withEffect">
                                  <p:stCondLst>
                                    <p:cond delay="0"/>
                                  </p:stCondLst>
                                  <p:childTnLst>
                                    <p:set>
                                      <p:cBhvr>
                                        <p:cTn id="246" dur="1" fill="hold">
                                          <p:stCondLst>
                                            <p:cond delay="0"/>
                                          </p:stCondLst>
                                        </p:cTn>
                                        <p:tgtEl>
                                          <p:spTgt spid="261"/>
                                        </p:tgtEl>
                                        <p:attrNameLst>
                                          <p:attrName>style.visibility</p:attrName>
                                        </p:attrNameLst>
                                      </p:cBhvr>
                                      <p:to>
                                        <p:strVal val="visible"/>
                                      </p:to>
                                    </p:set>
                                    <p:anim calcmode="lin" valueType="num">
                                      <p:cBhvr additive="base">
                                        <p:cTn id="247" dur="500" fill="hold"/>
                                        <p:tgtEl>
                                          <p:spTgt spid="261"/>
                                        </p:tgtEl>
                                        <p:attrNameLst>
                                          <p:attrName>ppt_x</p:attrName>
                                        </p:attrNameLst>
                                      </p:cBhvr>
                                      <p:tavLst>
                                        <p:tav tm="0">
                                          <p:val>
                                            <p:strVal val="#ppt_x"/>
                                          </p:val>
                                        </p:tav>
                                        <p:tav tm="100000">
                                          <p:val>
                                            <p:strVal val="#ppt_x"/>
                                          </p:val>
                                        </p:tav>
                                      </p:tavLst>
                                    </p:anim>
                                    <p:anim calcmode="lin" valueType="num">
                                      <p:cBhvr additive="base">
                                        <p:cTn id="248" dur="500" fill="hold"/>
                                        <p:tgtEl>
                                          <p:spTgt spid="261"/>
                                        </p:tgtEl>
                                        <p:attrNameLst>
                                          <p:attrName>ppt_y</p:attrName>
                                        </p:attrNameLst>
                                      </p:cBhvr>
                                      <p:tavLst>
                                        <p:tav tm="0">
                                          <p:val>
                                            <p:strVal val="1+#ppt_h/2"/>
                                          </p:val>
                                        </p:tav>
                                        <p:tav tm="100000">
                                          <p:val>
                                            <p:strVal val="#ppt_y"/>
                                          </p:val>
                                        </p:tav>
                                      </p:tavLst>
                                    </p:anim>
                                  </p:childTnLst>
                                </p:cTn>
                              </p:par>
                              <p:par>
                                <p:cTn id="249" presetID="2" presetClass="entr" presetSubtype="4" fill="hold" grpId="0" nodeType="withEffect">
                                  <p:stCondLst>
                                    <p:cond delay="0"/>
                                  </p:stCondLst>
                                  <p:childTnLst>
                                    <p:set>
                                      <p:cBhvr>
                                        <p:cTn id="250" dur="1" fill="hold">
                                          <p:stCondLst>
                                            <p:cond delay="0"/>
                                          </p:stCondLst>
                                        </p:cTn>
                                        <p:tgtEl>
                                          <p:spTgt spid="248"/>
                                        </p:tgtEl>
                                        <p:attrNameLst>
                                          <p:attrName>style.visibility</p:attrName>
                                        </p:attrNameLst>
                                      </p:cBhvr>
                                      <p:to>
                                        <p:strVal val="visible"/>
                                      </p:to>
                                    </p:set>
                                    <p:anim calcmode="lin" valueType="num">
                                      <p:cBhvr additive="base">
                                        <p:cTn id="251" dur="500" fill="hold"/>
                                        <p:tgtEl>
                                          <p:spTgt spid="248"/>
                                        </p:tgtEl>
                                        <p:attrNameLst>
                                          <p:attrName>ppt_x</p:attrName>
                                        </p:attrNameLst>
                                      </p:cBhvr>
                                      <p:tavLst>
                                        <p:tav tm="0">
                                          <p:val>
                                            <p:strVal val="#ppt_x"/>
                                          </p:val>
                                        </p:tav>
                                        <p:tav tm="100000">
                                          <p:val>
                                            <p:strVal val="#ppt_x"/>
                                          </p:val>
                                        </p:tav>
                                      </p:tavLst>
                                    </p:anim>
                                    <p:anim calcmode="lin" valueType="num">
                                      <p:cBhvr additive="base">
                                        <p:cTn id="252" dur="500" fill="hold"/>
                                        <p:tgtEl>
                                          <p:spTgt spid="248"/>
                                        </p:tgtEl>
                                        <p:attrNameLst>
                                          <p:attrName>ppt_y</p:attrName>
                                        </p:attrNameLst>
                                      </p:cBhvr>
                                      <p:tavLst>
                                        <p:tav tm="0">
                                          <p:val>
                                            <p:strVal val="1+#ppt_h/2"/>
                                          </p:val>
                                        </p:tav>
                                        <p:tav tm="100000">
                                          <p:val>
                                            <p:strVal val="#ppt_y"/>
                                          </p:val>
                                        </p:tav>
                                      </p:tavLst>
                                    </p:anim>
                                  </p:childTnLst>
                                </p:cTn>
                              </p:par>
                              <p:par>
                                <p:cTn id="253" presetID="2" presetClass="entr" presetSubtype="4" fill="hold" grpId="0" nodeType="withEffect">
                                  <p:stCondLst>
                                    <p:cond delay="0"/>
                                  </p:stCondLst>
                                  <p:childTnLst>
                                    <p:set>
                                      <p:cBhvr>
                                        <p:cTn id="254" dur="1" fill="hold">
                                          <p:stCondLst>
                                            <p:cond delay="0"/>
                                          </p:stCondLst>
                                        </p:cTn>
                                        <p:tgtEl>
                                          <p:spTgt spid="257"/>
                                        </p:tgtEl>
                                        <p:attrNameLst>
                                          <p:attrName>style.visibility</p:attrName>
                                        </p:attrNameLst>
                                      </p:cBhvr>
                                      <p:to>
                                        <p:strVal val="visible"/>
                                      </p:to>
                                    </p:set>
                                    <p:anim calcmode="lin" valueType="num">
                                      <p:cBhvr additive="base">
                                        <p:cTn id="255" dur="500" fill="hold"/>
                                        <p:tgtEl>
                                          <p:spTgt spid="257"/>
                                        </p:tgtEl>
                                        <p:attrNameLst>
                                          <p:attrName>ppt_x</p:attrName>
                                        </p:attrNameLst>
                                      </p:cBhvr>
                                      <p:tavLst>
                                        <p:tav tm="0">
                                          <p:val>
                                            <p:strVal val="#ppt_x"/>
                                          </p:val>
                                        </p:tav>
                                        <p:tav tm="100000">
                                          <p:val>
                                            <p:strVal val="#ppt_x"/>
                                          </p:val>
                                        </p:tav>
                                      </p:tavLst>
                                    </p:anim>
                                    <p:anim calcmode="lin" valueType="num">
                                      <p:cBhvr additive="base">
                                        <p:cTn id="256" dur="500" fill="hold"/>
                                        <p:tgtEl>
                                          <p:spTgt spid="257"/>
                                        </p:tgtEl>
                                        <p:attrNameLst>
                                          <p:attrName>ppt_y</p:attrName>
                                        </p:attrNameLst>
                                      </p:cBhvr>
                                      <p:tavLst>
                                        <p:tav tm="0">
                                          <p:val>
                                            <p:strVal val="1+#ppt_h/2"/>
                                          </p:val>
                                        </p:tav>
                                        <p:tav tm="100000">
                                          <p:val>
                                            <p:strVal val="#ppt_y"/>
                                          </p:val>
                                        </p:tav>
                                      </p:tavLst>
                                    </p:anim>
                                  </p:childTnLst>
                                </p:cTn>
                              </p:par>
                            </p:childTnLst>
                          </p:cTn>
                        </p:par>
                      </p:childTnLst>
                    </p:cTn>
                  </p:par>
                  <p:par>
                    <p:cTn id="257" fill="hold">
                      <p:stCondLst>
                        <p:cond delay="indefinite"/>
                      </p:stCondLst>
                      <p:childTnLst>
                        <p:par>
                          <p:cTn id="258" fill="hold">
                            <p:stCondLst>
                              <p:cond delay="0"/>
                            </p:stCondLst>
                            <p:childTnLst>
                              <p:par>
                                <p:cTn id="259" presetID="2" presetClass="entr" presetSubtype="4" fill="hold" grpId="0" nodeType="clickEffect">
                                  <p:stCondLst>
                                    <p:cond delay="0"/>
                                  </p:stCondLst>
                                  <p:childTnLst>
                                    <p:set>
                                      <p:cBhvr>
                                        <p:cTn id="260" dur="1" fill="hold">
                                          <p:stCondLst>
                                            <p:cond delay="0"/>
                                          </p:stCondLst>
                                        </p:cTn>
                                        <p:tgtEl>
                                          <p:spTgt spid="239"/>
                                        </p:tgtEl>
                                        <p:attrNameLst>
                                          <p:attrName>style.visibility</p:attrName>
                                        </p:attrNameLst>
                                      </p:cBhvr>
                                      <p:to>
                                        <p:strVal val="visible"/>
                                      </p:to>
                                    </p:set>
                                    <p:anim calcmode="lin" valueType="num">
                                      <p:cBhvr additive="base">
                                        <p:cTn id="261" dur="500" fill="hold"/>
                                        <p:tgtEl>
                                          <p:spTgt spid="239"/>
                                        </p:tgtEl>
                                        <p:attrNameLst>
                                          <p:attrName>ppt_x</p:attrName>
                                        </p:attrNameLst>
                                      </p:cBhvr>
                                      <p:tavLst>
                                        <p:tav tm="0">
                                          <p:val>
                                            <p:strVal val="#ppt_x"/>
                                          </p:val>
                                        </p:tav>
                                        <p:tav tm="100000">
                                          <p:val>
                                            <p:strVal val="#ppt_x"/>
                                          </p:val>
                                        </p:tav>
                                      </p:tavLst>
                                    </p:anim>
                                    <p:anim calcmode="lin" valueType="num">
                                      <p:cBhvr additive="base">
                                        <p:cTn id="262" dur="500" fill="hold"/>
                                        <p:tgtEl>
                                          <p:spTgt spid="239"/>
                                        </p:tgtEl>
                                        <p:attrNameLst>
                                          <p:attrName>ppt_y</p:attrName>
                                        </p:attrNameLst>
                                      </p:cBhvr>
                                      <p:tavLst>
                                        <p:tav tm="0">
                                          <p:val>
                                            <p:strVal val="1+#ppt_h/2"/>
                                          </p:val>
                                        </p:tav>
                                        <p:tav tm="100000">
                                          <p:val>
                                            <p:strVal val="#ppt_y"/>
                                          </p:val>
                                        </p:tav>
                                      </p:tavLst>
                                    </p:anim>
                                  </p:childTnLst>
                                </p:cTn>
                              </p:par>
                              <p:par>
                                <p:cTn id="263" presetID="2" presetClass="entr" presetSubtype="4" fill="hold" grpId="0" nodeType="withEffect">
                                  <p:stCondLst>
                                    <p:cond delay="0"/>
                                  </p:stCondLst>
                                  <p:childTnLst>
                                    <p:set>
                                      <p:cBhvr>
                                        <p:cTn id="264" dur="1" fill="hold">
                                          <p:stCondLst>
                                            <p:cond delay="0"/>
                                          </p:stCondLst>
                                        </p:cTn>
                                        <p:tgtEl>
                                          <p:spTgt spid="269"/>
                                        </p:tgtEl>
                                        <p:attrNameLst>
                                          <p:attrName>style.visibility</p:attrName>
                                        </p:attrNameLst>
                                      </p:cBhvr>
                                      <p:to>
                                        <p:strVal val="visible"/>
                                      </p:to>
                                    </p:set>
                                    <p:anim calcmode="lin" valueType="num">
                                      <p:cBhvr additive="base">
                                        <p:cTn id="265" dur="500" fill="hold"/>
                                        <p:tgtEl>
                                          <p:spTgt spid="269"/>
                                        </p:tgtEl>
                                        <p:attrNameLst>
                                          <p:attrName>ppt_x</p:attrName>
                                        </p:attrNameLst>
                                      </p:cBhvr>
                                      <p:tavLst>
                                        <p:tav tm="0">
                                          <p:val>
                                            <p:strVal val="#ppt_x"/>
                                          </p:val>
                                        </p:tav>
                                        <p:tav tm="100000">
                                          <p:val>
                                            <p:strVal val="#ppt_x"/>
                                          </p:val>
                                        </p:tav>
                                      </p:tavLst>
                                    </p:anim>
                                    <p:anim calcmode="lin" valueType="num">
                                      <p:cBhvr additive="base">
                                        <p:cTn id="266" dur="500" fill="hold"/>
                                        <p:tgtEl>
                                          <p:spTgt spid="269"/>
                                        </p:tgtEl>
                                        <p:attrNameLst>
                                          <p:attrName>ppt_y</p:attrName>
                                        </p:attrNameLst>
                                      </p:cBhvr>
                                      <p:tavLst>
                                        <p:tav tm="0">
                                          <p:val>
                                            <p:strVal val="1+#ppt_h/2"/>
                                          </p:val>
                                        </p:tav>
                                        <p:tav tm="100000">
                                          <p:val>
                                            <p:strVal val="#ppt_y"/>
                                          </p:val>
                                        </p:tav>
                                      </p:tavLst>
                                    </p:anim>
                                  </p:childTnLst>
                                </p:cTn>
                              </p:par>
                            </p:childTnLst>
                          </p:cTn>
                        </p:par>
                      </p:childTnLst>
                    </p:cTn>
                  </p:par>
                  <p:par>
                    <p:cTn id="267" fill="hold">
                      <p:stCondLst>
                        <p:cond delay="indefinite"/>
                      </p:stCondLst>
                      <p:childTnLst>
                        <p:par>
                          <p:cTn id="268" fill="hold">
                            <p:stCondLst>
                              <p:cond delay="0"/>
                            </p:stCondLst>
                            <p:childTnLst>
                              <p:par>
                                <p:cTn id="269" presetID="22" presetClass="entr" presetSubtype="4" fill="hold" nodeType="clickEffect">
                                  <p:stCondLst>
                                    <p:cond delay="0"/>
                                  </p:stCondLst>
                                  <p:childTnLst>
                                    <p:set>
                                      <p:cBhvr>
                                        <p:cTn id="270" dur="1" fill="hold">
                                          <p:stCondLst>
                                            <p:cond delay="0"/>
                                          </p:stCondLst>
                                        </p:cTn>
                                        <p:tgtEl>
                                          <p:spTgt spid="213"/>
                                        </p:tgtEl>
                                        <p:attrNameLst>
                                          <p:attrName>style.visibility</p:attrName>
                                        </p:attrNameLst>
                                      </p:cBhvr>
                                      <p:to>
                                        <p:strVal val="visible"/>
                                      </p:to>
                                    </p:set>
                                    <p:animEffect transition="in" filter="wipe(down)">
                                      <p:cBhvr>
                                        <p:cTn id="271" dur="500"/>
                                        <p:tgtEl>
                                          <p:spTgt spid="213"/>
                                        </p:tgtEl>
                                      </p:cBhvr>
                                    </p:animEffect>
                                  </p:childTnLst>
                                </p:cTn>
                              </p:par>
                            </p:childTnLst>
                          </p:cTn>
                        </p:par>
                      </p:childTnLst>
                    </p:cTn>
                  </p:par>
                  <p:par>
                    <p:cTn id="272" fill="hold">
                      <p:stCondLst>
                        <p:cond delay="indefinite"/>
                      </p:stCondLst>
                      <p:childTnLst>
                        <p:par>
                          <p:cTn id="273" fill="hold">
                            <p:stCondLst>
                              <p:cond delay="0"/>
                            </p:stCondLst>
                            <p:childTnLst>
                              <p:par>
                                <p:cTn id="274" presetID="2" presetClass="entr" presetSubtype="4" fill="hold" grpId="0" nodeType="clickEffect">
                                  <p:stCondLst>
                                    <p:cond delay="0"/>
                                  </p:stCondLst>
                                  <p:childTnLst>
                                    <p:set>
                                      <p:cBhvr>
                                        <p:cTn id="275" dur="1" fill="hold">
                                          <p:stCondLst>
                                            <p:cond delay="0"/>
                                          </p:stCondLst>
                                        </p:cTn>
                                        <p:tgtEl>
                                          <p:spTgt spid="127"/>
                                        </p:tgtEl>
                                        <p:attrNameLst>
                                          <p:attrName>style.visibility</p:attrName>
                                        </p:attrNameLst>
                                      </p:cBhvr>
                                      <p:to>
                                        <p:strVal val="visible"/>
                                      </p:to>
                                    </p:set>
                                    <p:anim calcmode="lin" valueType="num">
                                      <p:cBhvr additive="base">
                                        <p:cTn id="276" dur="500" fill="hold"/>
                                        <p:tgtEl>
                                          <p:spTgt spid="127"/>
                                        </p:tgtEl>
                                        <p:attrNameLst>
                                          <p:attrName>ppt_x</p:attrName>
                                        </p:attrNameLst>
                                      </p:cBhvr>
                                      <p:tavLst>
                                        <p:tav tm="0">
                                          <p:val>
                                            <p:strVal val="#ppt_x"/>
                                          </p:val>
                                        </p:tav>
                                        <p:tav tm="100000">
                                          <p:val>
                                            <p:strVal val="#ppt_x"/>
                                          </p:val>
                                        </p:tav>
                                      </p:tavLst>
                                    </p:anim>
                                    <p:anim calcmode="lin" valueType="num">
                                      <p:cBhvr additive="base">
                                        <p:cTn id="277" dur="500" fill="hold"/>
                                        <p:tgtEl>
                                          <p:spTgt spid="127"/>
                                        </p:tgtEl>
                                        <p:attrNameLst>
                                          <p:attrName>ppt_y</p:attrName>
                                        </p:attrNameLst>
                                      </p:cBhvr>
                                      <p:tavLst>
                                        <p:tav tm="0">
                                          <p:val>
                                            <p:strVal val="1+#ppt_h/2"/>
                                          </p:val>
                                        </p:tav>
                                        <p:tav tm="100000">
                                          <p:val>
                                            <p:strVal val="#ppt_y"/>
                                          </p:val>
                                        </p:tav>
                                      </p:tavLst>
                                    </p:anim>
                                  </p:childTnLst>
                                </p:cTn>
                              </p:par>
                              <p:par>
                                <p:cTn id="278" presetID="2" presetClass="entr" presetSubtype="4" fill="hold" grpId="0" nodeType="withEffect">
                                  <p:stCondLst>
                                    <p:cond delay="0"/>
                                  </p:stCondLst>
                                  <p:childTnLst>
                                    <p:set>
                                      <p:cBhvr>
                                        <p:cTn id="279" dur="1" fill="hold">
                                          <p:stCondLst>
                                            <p:cond delay="0"/>
                                          </p:stCondLst>
                                        </p:cTn>
                                        <p:tgtEl>
                                          <p:spTgt spid="419"/>
                                        </p:tgtEl>
                                        <p:attrNameLst>
                                          <p:attrName>style.visibility</p:attrName>
                                        </p:attrNameLst>
                                      </p:cBhvr>
                                      <p:to>
                                        <p:strVal val="visible"/>
                                      </p:to>
                                    </p:set>
                                    <p:anim calcmode="lin" valueType="num">
                                      <p:cBhvr additive="base">
                                        <p:cTn id="280" dur="500" fill="hold"/>
                                        <p:tgtEl>
                                          <p:spTgt spid="419"/>
                                        </p:tgtEl>
                                        <p:attrNameLst>
                                          <p:attrName>ppt_x</p:attrName>
                                        </p:attrNameLst>
                                      </p:cBhvr>
                                      <p:tavLst>
                                        <p:tav tm="0">
                                          <p:val>
                                            <p:strVal val="#ppt_x"/>
                                          </p:val>
                                        </p:tav>
                                        <p:tav tm="100000">
                                          <p:val>
                                            <p:strVal val="#ppt_x"/>
                                          </p:val>
                                        </p:tav>
                                      </p:tavLst>
                                    </p:anim>
                                    <p:anim calcmode="lin" valueType="num">
                                      <p:cBhvr additive="base">
                                        <p:cTn id="281" dur="500" fill="hold"/>
                                        <p:tgtEl>
                                          <p:spTgt spid="419"/>
                                        </p:tgtEl>
                                        <p:attrNameLst>
                                          <p:attrName>ppt_y</p:attrName>
                                        </p:attrNameLst>
                                      </p:cBhvr>
                                      <p:tavLst>
                                        <p:tav tm="0">
                                          <p:val>
                                            <p:strVal val="1+#ppt_h/2"/>
                                          </p:val>
                                        </p:tav>
                                        <p:tav tm="100000">
                                          <p:val>
                                            <p:strVal val="#ppt_y"/>
                                          </p:val>
                                        </p:tav>
                                      </p:tavLst>
                                    </p:anim>
                                  </p:childTnLst>
                                </p:cTn>
                              </p:par>
                              <p:par>
                                <p:cTn id="282" presetID="2" presetClass="entr" presetSubtype="4" fill="hold" grpId="0" nodeType="withEffect">
                                  <p:stCondLst>
                                    <p:cond delay="0"/>
                                  </p:stCondLst>
                                  <p:childTnLst>
                                    <p:set>
                                      <p:cBhvr>
                                        <p:cTn id="283" dur="1" fill="hold">
                                          <p:stCondLst>
                                            <p:cond delay="0"/>
                                          </p:stCondLst>
                                        </p:cTn>
                                        <p:tgtEl>
                                          <p:spTgt spid="132"/>
                                        </p:tgtEl>
                                        <p:attrNameLst>
                                          <p:attrName>style.visibility</p:attrName>
                                        </p:attrNameLst>
                                      </p:cBhvr>
                                      <p:to>
                                        <p:strVal val="visible"/>
                                      </p:to>
                                    </p:set>
                                    <p:anim calcmode="lin" valueType="num">
                                      <p:cBhvr additive="base">
                                        <p:cTn id="284" dur="500" fill="hold"/>
                                        <p:tgtEl>
                                          <p:spTgt spid="132"/>
                                        </p:tgtEl>
                                        <p:attrNameLst>
                                          <p:attrName>ppt_x</p:attrName>
                                        </p:attrNameLst>
                                      </p:cBhvr>
                                      <p:tavLst>
                                        <p:tav tm="0">
                                          <p:val>
                                            <p:strVal val="#ppt_x"/>
                                          </p:val>
                                        </p:tav>
                                        <p:tav tm="100000">
                                          <p:val>
                                            <p:strVal val="#ppt_x"/>
                                          </p:val>
                                        </p:tav>
                                      </p:tavLst>
                                    </p:anim>
                                    <p:anim calcmode="lin" valueType="num">
                                      <p:cBhvr additive="base">
                                        <p:cTn id="285" dur="500" fill="hold"/>
                                        <p:tgtEl>
                                          <p:spTgt spid="132"/>
                                        </p:tgtEl>
                                        <p:attrNameLst>
                                          <p:attrName>ppt_y</p:attrName>
                                        </p:attrNameLst>
                                      </p:cBhvr>
                                      <p:tavLst>
                                        <p:tav tm="0">
                                          <p:val>
                                            <p:strVal val="1+#ppt_h/2"/>
                                          </p:val>
                                        </p:tav>
                                        <p:tav tm="100000">
                                          <p:val>
                                            <p:strVal val="#ppt_y"/>
                                          </p:val>
                                        </p:tav>
                                      </p:tavLst>
                                    </p:anim>
                                  </p:childTnLst>
                                </p:cTn>
                              </p:par>
                              <p:par>
                                <p:cTn id="286" presetID="2" presetClass="entr" presetSubtype="4" fill="hold" grpId="0" nodeType="withEffect">
                                  <p:stCondLst>
                                    <p:cond delay="0"/>
                                  </p:stCondLst>
                                  <p:childTnLst>
                                    <p:set>
                                      <p:cBhvr>
                                        <p:cTn id="287" dur="1" fill="hold">
                                          <p:stCondLst>
                                            <p:cond delay="0"/>
                                          </p:stCondLst>
                                        </p:cTn>
                                        <p:tgtEl>
                                          <p:spTgt spid="418"/>
                                        </p:tgtEl>
                                        <p:attrNameLst>
                                          <p:attrName>style.visibility</p:attrName>
                                        </p:attrNameLst>
                                      </p:cBhvr>
                                      <p:to>
                                        <p:strVal val="visible"/>
                                      </p:to>
                                    </p:set>
                                    <p:anim calcmode="lin" valueType="num">
                                      <p:cBhvr additive="base">
                                        <p:cTn id="288" dur="500" fill="hold"/>
                                        <p:tgtEl>
                                          <p:spTgt spid="418"/>
                                        </p:tgtEl>
                                        <p:attrNameLst>
                                          <p:attrName>ppt_x</p:attrName>
                                        </p:attrNameLst>
                                      </p:cBhvr>
                                      <p:tavLst>
                                        <p:tav tm="0">
                                          <p:val>
                                            <p:strVal val="#ppt_x"/>
                                          </p:val>
                                        </p:tav>
                                        <p:tav tm="100000">
                                          <p:val>
                                            <p:strVal val="#ppt_x"/>
                                          </p:val>
                                        </p:tav>
                                      </p:tavLst>
                                    </p:anim>
                                    <p:anim calcmode="lin" valueType="num">
                                      <p:cBhvr additive="base">
                                        <p:cTn id="289" dur="500" fill="hold"/>
                                        <p:tgtEl>
                                          <p:spTgt spid="418"/>
                                        </p:tgtEl>
                                        <p:attrNameLst>
                                          <p:attrName>ppt_y</p:attrName>
                                        </p:attrNameLst>
                                      </p:cBhvr>
                                      <p:tavLst>
                                        <p:tav tm="0">
                                          <p:val>
                                            <p:strVal val="1+#ppt_h/2"/>
                                          </p:val>
                                        </p:tav>
                                        <p:tav tm="100000">
                                          <p:val>
                                            <p:strVal val="#ppt_y"/>
                                          </p:val>
                                        </p:tav>
                                      </p:tavLst>
                                    </p:anim>
                                  </p:childTnLst>
                                </p:cTn>
                              </p:par>
                            </p:childTnLst>
                          </p:cTn>
                        </p:par>
                      </p:childTnLst>
                    </p:cTn>
                  </p:par>
                  <p:par>
                    <p:cTn id="290" fill="hold">
                      <p:stCondLst>
                        <p:cond delay="indefinite"/>
                      </p:stCondLst>
                      <p:childTnLst>
                        <p:par>
                          <p:cTn id="291" fill="hold">
                            <p:stCondLst>
                              <p:cond delay="0"/>
                            </p:stCondLst>
                            <p:childTnLst>
                              <p:par>
                                <p:cTn id="292" presetID="2" presetClass="entr" presetSubtype="4" fill="hold" grpId="0" nodeType="clickEffect">
                                  <p:stCondLst>
                                    <p:cond delay="0"/>
                                  </p:stCondLst>
                                  <p:childTnLst>
                                    <p:set>
                                      <p:cBhvr>
                                        <p:cTn id="293" dur="1" fill="hold">
                                          <p:stCondLst>
                                            <p:cond delay="0"/>
                                          </p:stCondLst>
                                        </p:cTn>
                                        <p:tgtEl>
                                          <p:spTgt spid="250"/>
                                        </p:tgtEl>
                                        <p:attrNameLst>
                                          <p:attrName>style.visibility</p:attrName>
                                        </p:attrNameLst>
                                      </p:cBhvr>
                                      <p:to>
                                        <p:strVal val="visible"/>
                                      </p:to>
                                    </p:set>
                                    <p:anim calcmode="lin" valueType="num">
                                      <p:cBhvr additive="base">
                                        <p:cTn id="294" dur="500" fill="hold"/>
                                        <p:tgtEl>
                                          <p:spTgt spid="250"/>
                                        </p:tgtEl>
                                        <p:attrNameLst>
                                          <p:attrName>ppt_x</p:attrName>
                                        </p:attrNameLst>
                                      </p:cBhvr>
                                      <p:tavLst>
                                        <p:tav tm="0">
                                          <p:val>
                                            <p:strVal val="#ppt_x"/>
                                          </p:val>
                                        </p:tav>
                                        <p:tav tm="100000">
                                          <p:val>
                                            <p:strVal val="#ppt_x"/>
                                          </p:val>
                                        </p:tav>
                                      </p:tavLst>
                                    </p:anim>
                                    <p:anim calcmode="lin" valueType="num">
                                      <p:cBhvr additive="base">
                                        <p:cTn id="295" dur="500" fill="hold"/>
                                        <p:tgtEl>
                                          <p:spTgt spid="250"/>
                                        </p:tgtEl>
                                        <p:attrNameLst>
                                          <p:attrName>ppt_y</p:attrName>
                                        </p:attrNameLst>
                                      </p:cBhvr>
                                      <p:tavLst>
                                        <p:tav tm="0">
                                          <p:val>
                                            <p:strVal val="1+#ppt_h/2"/>
                                          </p:val>
                                        </p:tav>
                                        <p:tav tm="100000">
                                          <p:val>
                                            <p:strVal val="#ppt_y"/>
                                          </p:val>
                                        </p:tav>
                                      </p:tavLst>
                                    </p:anim>
                                  </p:childTnLst>
                                </p:cTn>
                              </p:par>
                            </p:childTnLst>
                          </p:cTn>
                        </p:par>
                      </p:childTnLst>
                    </p:cTn>
                  </p:par>
                  <p:par>
                    <p:cTn id="296" fill="hold">
                      <p:stCondLst>
                        <p:cond delay="indefinite"/>
                      </p:stCondLst>
                      <p:childTnLst>
                        <p:par>
                          <p:cTn id="297" fill="hold">
                            <p:stCondLst>
                              <p:cond delay="0"/>
                            </p:stCondLst>
                            <p:childTnLst>
                              <p:par>
                                <p:cTn id="298" presetID="22" presetClass="entr" presetSubtype="4" fill="hold" nodeType="clickEffect">
                                  <p:stCondLst>
                                    <p:cond delay="0"/>
                                  </p:stCondLst>
                                  <p:childTnLst>
                                    <p:set>
                                      <p:cBhvr>
                                        <p:cTn id="299" dur="1" fill="hold">
                                          <p:stCondLst>
                                            <p:cond delay="0"/>
                                          </p:stCondLst>
                                        </p:cTn>
                                        <p:tgtEl>
                                          <p:spTgt spid="279"/>
                                        </p:tgtEl>
                                        <p:attrNameLst>
                                          <p:attrName>style.visibility</p:attrName>
                                        </p:attrNameLst>
                                      </p:cBhvr>
                                      <p:to>
                                        <p:strVal val="visible"/>
                                      </p:to>
                                    </p:set>
                                    <p:animEffect transition="in" filter="wipe(down)">
                                      <p:cBhvr>
                                        <p:cTn id="300" dur="500"/>
                                        <p:tgtEl>
                                          <p:spTgt spid="279"/>
                                        </p:tgtEl>
                                      </p:cBhvr>
                                    </p:animEffect>
                                  </p:childTnLst>
                                </p:cTn>
                              </p:par>
                              <p:par>
                                <p:cTn id="301" presetID="22" presetClass="entr" presetSubtype="4" fill="hold" nodeType="withEffect">
                                  <p:stCondLst>
                                    <p:cond delay="0"/>
                                  </p:stCondLst>
                                  <p:childTnLst>
                                    <p:set>
                                      <p:cBhvr>
                                        <p:cTn id="302" dur="1" fill="hold">
                                          <p:stCondLst>
                                            <p:cond delay="0"/>
                                          </p:stCondLst>
                                        </p:cTn>
                                        <p:tgtEl>
                                          <p:spTgt spid="153"/>
                                        </p:tgtEl>
                                        <p:attrNameLst>
                                          <p:attrName>style.visibility</p:attrName>
                                        </p:attrNameLst>
                                      </p:cBhvr>
                                      <p:to>
                                        <p:strVal val="visible"/>
                                      </p:to>
                                    </p:set>
                                    <p:animEffect transition="in" filter="wipe(down)">
                                      <p:cBhvr>
                                        <p:cTn id="303" dur="500"/>
                                        <p:tgtEl>
                                          <p:spTgt spid="153"/>
                                        </p:tgtEl>
                                      </p:cBhvr>
                                    </p:animEffect>
                                  </p:childTnLst>
                                </p:cTn>
                              </p:par>
                              <p:par>
                                <p:cTn id="304" presetID="2" presetClass="entr" presetSubtype="4" fill="hold" grpId="0" nodeType="withEffect">
                                  <p:stCondLst>
                                    <p:cond delay="0"/>
                                  </p:stCondLst>
                                  <p:childTnLst>
                                    <p:set>
                                      <p:cBhvr>
                                        <p:cTn id="305" dur="1" fill="hold">
                                          <p:stCondLst>
                                            <p:cond delay="0"/>
                                          </p:stCondLst>
                                        </p:cTn>
                                        <p:tgtEl>
                                          <p:spTgt spid="281"/>
                                        </p:tgtEl>
                                        <p:attrNameLst>
                                          <p:attrName>style.visibility</p:attrName>
                                        </p:attrNameLst>
                                      </p:cBhvr>
                                      <p:to>
                                        <p:strVal val="visible"/>
                                      </p:to>
                                    </p:set>
                                    <p:anim calcmode="lin" valueType="num">
                                      <p:cBhvr additive="base">
                                        <p:cTn id="306" dur="500" fill="hold"/>
                                        <p:tgtEl>
                                          <p:spTgt spid="281"/>
                                        </p:tgtEl>
                                        <p:attrNameLst>
                                          <p:attrName>ppt_x</p:attrName>
                                        </p:attrNameLst>
                                      </p:cBhvr>
                                      <p:tavLst>
                                        <p:tav tm="0">
                                          <p:val>
                                            <p:strVal val="#ppt_x"/>
                                          </p:val>
                                        </p:tav>
                                        <p:tav tm="100000">
                                          <p:val>
                                            <p:strVal val="#ppt_x"/>
                                          </p:val>
                                        </p:tav>
                                      </p:tavLst>
                                    </p:anim>
                                    <p:anim calcmode="lin" valueType="num">
                                      <p:cBhvr additive="base">
                                        <p:cTn id="307" dur="500" fill="hold"/>
                                        <p:tgtEl>
                                          <p:spTgt spid="281"/>
                                        </p:tgtEl>
                                        <p:attrNameLst>
                                          <p:attrName>ppt_y</p:attrName>
                                        </p:attrNameLst>
                                      </p:cBhvr>
                                      <p:tavLst>
                                        <p:tav tm="0">
                                          <p:val>
                                            <p:strVal val="1+#ppt_h/2"/>
                                          </p:val>
                                        </p:tav>
                                        <p:tav tm="100000">
                                          <p:val>
                                            <p:strVal val="#ppt_y"/>
                                          </p:val>
                                        </p:tav>
                                      </p:tavLst>
                                    </p:anim>
                                  </p:childTnLst>
                                </p:cTn>
                              </p:par>
                              <p:par>
                                <p:cTn id="308" presetID="2" presetClass="entr" presetSubtype="4" fill="hold" grpId="0" nodeType="withEffect">
                                  <p:stCondLst>
                                    <p:cond delay="0"/>
                                  </p:stCondLst>
                                  <p:childTnLst>
                                    <p:set>
                                      <p:cBhvr>
                                        <p:cTn id="309" dur="1" fill="hold">
                                          <p:stCondLst>
                                            <p:cond delay="0"/>
                                          </p:stCondLst>
                                        </p:cTn>
                                        <p:tgtEl>
                                          <p:spTgt spid="164"/>
                                        </p:tgtEl>
                                        <p:attrNameLst>
                                          <p:attrName>style.visibility</p:attrName>
                                        </p:attrNameLst>
                                      </p:cBhvr>
                                      <p:to>
                                        <p:strVal val="visible"/>
                                      </p:to>
                                    </p:set>
                                    <p:anim calcmode="lin" valueType="num">
                                      <p:cBhvr additive="base">
                                        <p:cTn id="310" dur="500" fill="hold"/>
                                        <p:tgtEl>
                                          <p:spTgt spid="164"/>
                                        </p:tgtEl>
                                        <p:attrNameLst>
                                          <p:attrName>ppt_x</p:attrName>
                                        </p:attrNameLst>
                                      </p:cBhvr>
                                      <p:tavLst>
                                        <p:tav tm="0">
                                          <p:val>
                                            <p:strVal val="#ppt_x"/>
                                          </p:val>
                                        </p:tav>
                                        <p:tav tm="100000">
                                          <p:val>
                                            <p:strVal val="#ppt_x"/>
                                          </p:val>
                                        </p:tav>
                                      </p:tavLst>
                                    </p:anim>
                                    <p:anim calcmode="lin" valueType="num">
                                      <p:cBhvr additive="base">
                                        <p:cTn id="311" dur="500" fill="hold"/>
                                        <p:tgtEl>
                                          <p:spTgt spid="164"/>
                                        </p:tgtEl>
                                        <p:attrNameLst>
                                          <p:attrName>ppt_y</p:attrName>
                                        </p:attrNameLst>
                                      </p:cBhvr>
                                      <p:tavLst>
                                        <p:tav tm="0">
                                          <p:val>
                                            <p:strVal val="1+#ppt_h/2"/>
                                          </p:val>
                                        </p:tav>
                                        <p:tav tm="100000">
                                          <p:val>
                                            <p:strVal val="#ppt_y"/>
                                          </p:val>
                                        </p:tav>
                                      </p:tavLst>
                                    </p:anim>
                                  </p:childTnLst>
                                </p:cTn>
                              </p:par>
                            </p:childTnLst>
                          </p:cTn>
                        </p:par>
                      </p:childTnLst>
                    </p:cTn>
                  </p:par>
                  <p:par>
                    <p:cTn id="312" fill="hold">
                      <p:stCondLst>
                        <p:cond delay="indefinite"/>
                      </p:stCondLst>
                      <p:childTnLst>
                        <p:par>
                          <p:cTn id="313" fill="hold">
                            <p:stCondLst>
                              <p:cond delay="0"/>
                            </p:stCondLst>
                            <p:childTnLst>
                              <p:par>
                                <p:cTn id="314" presetID="2" presetClass="entr" presetSubtype="4" fill="hold" grpId="0" nodeType="clickEffect">
                                  <p:stCondLst>
                                    <p:cond delay="0"/>
                                  </p:stCondLst>
                                  <p:childTnLst>
                                    <p:set>
                                      <p:cBhvr>
                                        <p:cTn id="315" dur="1" fill="hold">
                                          <p:stCondLst>
                                            <p:cond delay="0"/>
                                          </p:stCondLst>
                                        </p:cTn>
                                        <p:tgtEl>
                                          <p:spTgt spid="405"/>
                                        </p:tgtEl>
                                        <p:attrNameLst>
                                          <p:attrName>style.visibility</p:attrName>
                                        </p:attrNameLst>
                                      </p:cBhvr>
                                      <p:to>
                                        <p:strVal val="visible"/>
                                      </p:to>
                                    </p:set>
                                    <p:anim calcmode="lin" valueType="num">
                                      <p:cBhvr additive="base">
                                        <p:cTn id="316" dur="500" fill="hold"/>
                                        <p:tgtEl>
                                          <p:spTgt spid="405"/>
                                        </p:tgtEl>
                                        <p:attrNameLst>
                                          <p:attrName>ppt_x</p:attrName>
                                        </p:attrNameLst>
                                      </p:cBhvr>
                                      <p:tavLst>
                                        <p:tav tm="0">
                                          <p:val>
                                            <p:strVal val="#ppt_x"/>
                                          </p:val>
                                        </p:tav>
                                        <p:tav tm="100000">
                                          <p:val>
                                            <p:strVal val="#ppt_x"/>
                                          </p:val>
                                        </p:tav>
                                      </p:tavLst>
                                    </p:anim>
                                    <p:anim calcmode="lin" valueType="num">
                                      <p:cBhvr additive="base">
                                        <p:cTn id="317" dur="500" fill="hold"/>
                                        <p:tgtEl>
                                          <p:spTgt spid="405"/>
                                        </p:tgtEl>
                                        <p:attrNameLst>
                                          <p:attrName>ppt_y</p:attrName>
                                        </p:attrNameLst>
                                      </p:cBhvr>
                                      <p:tavLst>
                                        <p:tav tm="0">
                                          <p:val>
                                            <p:strVal val="1+#ppt_h/2"/>
                                          </p:val>
                                        </p:tav>
                                        <p:tav tm="100000">
                                          <p:val>
                                            <p:strVal val="#ppt_y"/>
                                          </p:val>
                                        </p:tav>
                                      </p:tavLst>
                                    </p:anim>
                                  </p:childTnLst>
                                </p:cTn>
                              </p:par>
                              <p:par>
                                <p:cTn id="318" presetID="2" presetClass="entr" presetSubtype="4" fill="hold" grpId="0" nodeType="withEffect">
                                  <p:stCondLst>
                                    <p:cond delay="0"/>
                                  </p:stCondLst>
                                  <p:childTnLst>
                                    <p:set>
                                      <p:cBhvr>
                                        <p:cTn id="319" dur="1" fill="hold">
                                          <p:stCondLst>
                                            <p:cond delay="0"/>
                                          </p:stCondLst>
                                        </p:cTn>
                                        <p:tgtEl>
                                          <p:spTgt spid="404"/>
                                        </p:tgtEl>
                                        <p:attrNameLst>
                                          <p:attrName>style.visibility</p:attrName>
                                        </p:attrNameLst>
                                      </p:cBhvr>
                                      <p:to>
                                        <p:strVal val="visible"/>
                                      </p:to>
                                    </p:set>
                                    <p:anim calcmode="lin" valueType="num">
                                      <p:cBhvr additive="base">
                                        <p:cTn id="320" dur="500" fill="hold"/>
                                        <p:tgtEl>
                                          <p:spTgt spid="404"/>
                                        </p:tgtEl>
                                        <p:attrNameLst>
                                          <p:attrName>ppt_x</p:attrName>
                                        </p:attrNameLst>
                                      </p:cBhvr>
                                      <p:tavLst>
                                        <p:tav tm="0">
                                          <p:val>
                                            <p:strVal val="#ppt_x"/>
                                          </p:val>
                                        </p:tav>
                                        <p:tav tm="100000">
                                          <p:val>
                                            <p:strVal val="#ppt_x"/>
                                          </p:val>
                                        </p:tav>
                                      </p:tavLst>
                                    </p:anim>
                                    <p:anim calcmode="lin" valueType="num">
                                      <p:cBhvr additive="base">
                                        <p:cTn id="321" dur="500" fill="hold"/>
                                        <p:tgtEl>
                                          <p:spTgt spid="404"/>
                                        </p:tgtEl>
                                        <p:attrNameLst>
                                          <p:attrName>ppt_y</p:attrName>
                                        </p:attrNameLst>
                                      </p:cBhvr>
                                      <p:tavLst>
                                        <p:tav tm="0">
                                          <p:val>
                                            <p:strVal val="1+#ppt_h/2"/>
                                          </p:val>
                                        </p:tav>
                                        <p:tav tm="100000">
                                          <p:val>
                                            <p:strVal val="#ppt_y"/>
                                          </p:val>
                                        </p:tav>
                                      </p:tavLst>
                                    </p:anim>
                                  </p:childTnLst>
                                </p:cTn>
                              </p:par>
                              <p:par>
                                <p:cTn id="322" presetID="2" presetClass="entr" presetSubtype="4" fill="hold" grpId="0" nodeType="withEffect">
                                  <p:stCondLst>
                                    <p:cond delay="0"/>
                                  </p:stCondLst>
                                  <p:childTnLst>
                                    <p:set>
                                      <p:cBhvr>
                                        <p:cTn id="323" dur="1" fill="hold">
                                          <p:stCondLst>
                                            <p:cond delay="0"/>
                                          </p:stCondLst>
                                        </p:cTn>
                                        <p:tgtEl>
                                          <p:spTgt spid="195"/>
                                        </p:tgtEl>
                                        <p:attrNameLst>
                                          <p:attrName>style.visibility</p:attrName>
                                        </p:attrNameLst>
                                      </p:cBhvr>
                                      <p:to>
                                        <p:strVal val="visible"/>
                                      </p:to>
                                    </p:set>
                                    <p:anim calcmode="lin" valueType="num">
                                      <p:cBhvr additive="base">
                                        <p:cTn id="324" dur="500" fill="hold"/>
                                        <p:tgtEl>
                                          <p:spTgt spid="195"/>
                                        </p:tgtEl>
                                        <p:attrNameLst>
                                          <p:attrName>ppt_x</p:attrName>
                                        </p:attrNameLst>
                                      </p:cBhvr>
                                      <p:tavLst>
                                        <p:tav tm="0">
                                          <p:val>
                                            <p:strVal val="#ppt_x"/>
                                          </p:val>
                                        </p:tav>
                                        <p:tav tm="100000">
                                          <p:val>
                                            <p:strVal val="#ppt_x"/>
                                          </p:val>
                                        </p:tav>
                                      </p:tavLst>
                                    </p:anim>
                                    <p:anim calcmode="lin" valueType="num">
                                      <p:cBhvr additive="base">
                                        <p:cTn id="325" dur="500" fill="hold"/>
                                        <p:tgtEl>
                                          <p:spTgt spid="195"/>
                                        </p:tgtEl>
                                        <p:attrNameLst>
                                          <p:attrName>ppt_y</p:attrName>
                                        </p:attrNameLst>
                                      </p:cBhvr>
                                      <p:tavLst>
                                        <p:tav tm="0">
                                          <p:val>
                                            <p:strVal val="1+#ppt_h/2"/>
                                          </p:val>
                                        </p:tav>
                                        <p:tav tm="100000">
                                          <p:val>
                                            <p:strVal val="#ppt_y"/>
                                          </p:val>
                                        </p:tav>
                                      </p:tavLst>
                                    </p:anim>
                                  </p:childTnLst>
                                </p:cTn>
                              </p:par>
                            </p:childTnLst>
                          </p:cTn>
                        </p:par>
                      </p:childTnLst>
                    </p:cTn>
                  </p:par>
                  <p:par>
                    <p:cTn id="326" fill="hold">
                      <p:stCondLst>
                        <p:cond delay="indefinite"/>
                      </p:stCondLst>
                      <p:childTnLst>
                        <p:par>
                          <p:cTn id="327" fill="hold">
                            <p:stCondLst>
                              <p:cond delay="0"/>
                            </p:stCondLst>
                            <p:childTnLst>
                              <p:par>
                                <p:cTn id="328" presetID="22" presetClass="entr" presetSubtype="4" fill="hold" nodeType="clickEffect">
                                  <p:stCondLst>
                                    <p:cond delay="0"/>
                                  </p:stCondLst>
                                  <p:childTnLst>
                                    <p:set>
                                      <p:cBhvr>
                                        <p:cTn id="329" dur="1" fill="hold">
                                          <p:stCondLst>
                                            <p:cond delay="0"/>
                                          </p:stCondLst>
                                        </p:cTn>
                                        <p:tgtEl>
                                          <p:spTgt spid="273"/>
                                        </p:tgtEl>
                                        <p:attrNameLst>
                                          <p:attrName>style.visibility</p:attrName>
                                        </p:attrNameLst>
                                      </p:cBhvr>
                                      <p:to>
                                        <p:strVal val="visible"/>
                                      </p:to>
                                    </p:set>
                                    <p:animEffect transition="in" filter="wipe(down)">
                                      <p:cBhvr>
                                        <p:cTn id="330" dur="500"/>
                                        <p:tgtEl>
                                          <p:spTgt spid="273"/>
                                        </p:tgtEl>
                                      </p:cBhvr>
                                    </p:animEffect>
                                  </p:childTnLst>
                                </p:cTn>
                              </p:par>
                            </p:childTnLst>
                          </p:cTn>
                        </p:par>
                      </p:childTnLst>
                    </p:cTn>
                  </p:par>
                  <p:par>
                    <p:cTn id="331" fill="hold">
                      <p:stCondLst>
                        <p:cond delay="indefinite"/>
                      </p:stCondLst>
                      <p:childTnLst>
                        <p:par>
                          <p:cTn id="332" fill="hold">
                            <p:stCondLst>
                              <p:cond delay="0"/>
                            </p:stCondLst>
                            <p:childTnLst>
                              <p:par>
                                <p:cTn id="333" presetID="2" presetClass="entr" presetSubtype="4" fill="hold" grpId="0" nodeType="clickEffect">
                                  <p:stCondLst>
                                    <p:cond delay="0"/>
                                  </p:stCondLst>
                                  <p:childTnLst>
                                    <p:set>
                                      <p:cBhvr>
                                        <p:cTn id="334" dur="1" fill="hold">
                                          <p:stCondLst>
                                            <p:cond delay="0"/>
                                          </p:stCondLst>
                                        </p:cTn>
                                        <p:tgtEl>
                                          <p:spTgt spid="193"/>
                                        </p:tgtEl>
                                        <p:attrNameLst>
                                          <p:attrName>style.visibility</p:attrName>
                                        </p:attrNameLst>
                                      </p:cBhvr>
                                      <p:to>
                                        <p:strVal val="visible"/>
                                      </p:to>
                                    </p:set>
                                    <p:anim calcmode="lin" valueType="num">
                                      <p:cBhvr additive="base">
                                        <p:cTn id="335" dur="500" fill="hold"/>
                                        <p:tgtEl>
                                          <p:spTgt spid="193"/>
                                        </p:tgtEl>
                                        <p:attrNameLst>
                                          <p:attrName>ppt_x</p:attrName>
                                        </p:attrNameLst>
                                      </p:cBhvr>
                                      <p:tavLst>
                                        <p:tav tm="0">
                                          <p:val>
                                            <p:strVal val="#ppt_x"/>
                                          </p:val>
                                        </p:tav>
                                        <p:tav tm="100000">
                                          <p:val>
                                            <p:strVal val="#ppt_x"/>
                                          </p:val>
                                        </p:tav>
                                      </p:tavLst>
                                    </p:anim>
                                    <p:anim calcmode="lin" valueType="num">
                                      <p:cBhvr additive="base">
                                        <p:cTn id="336" dur="500" fill="hold"/>
                                        <p:tgtEl>
                                          <p:spTgt spid="193"/>
                                        </p:tgtEl>
                                        <p:attrNameLst>
                                          <p:attrName>ppt_y</p:attrName>
                                        </p:attrNameLst>
                                      </p:cBhvr>
                                      <p:tavLst>
                                        <p:tav tm="0">
                                          <p:val>
                                            <p:strVal val="1+#ppt_h/2"/>
                                          </p:val>
                                        </p:tav>
                                        <p:tav tm="100000">
                                          <p:val>
                                            <p:strVal val="#ppt_y"/>
                                          </p:val>
                                        </p:tav>
                                      </p:tavLst>
                                    </p:anim>
                                  </p:childTnLst>
                                </p:cTn>
                              </p:par>
                              <p:par>
                                <p:cTn id="337" presetID="2" presetClass="entr" presetSubtype="4" fill="hold" grpId="0" nodeType="withEffect">
                                  <p:stCondLst>
                                    <p:cond delay="0"/>
                                  </p:stCondLst>
                                  <p:childTnLst>
                                    <p:set>
                                      <p:cBhvr>
                                        <p:cTn id="338" dur="1" fill="hold">
                                          <p:stCondLst>
                                            <p:cond delay="0"/>
                                          </p:stCondLst>
                                        </p:cTn>
                                        <p:tgtEl>
                                          <p:spTgt spid="194"/>
                                        </p:tgtEl>
                                        <p:attrNameLst>
                                          <p:attrName>style.visibility</p:attrName>
                                        </p:attrNameLst>
                                      </p:cBhvr>
                                      <p:to>
                                        <p:strVal val="visible"/>
                                      </p:to>
                                    </p:set>
                                    <p:anim calcmode="lin" valueType="num">
                                      <p:cBhvr additive="base">
                                        <p:cTn id="339" dur="500" fill="hold"/>
                                        <p:tgtEl>
                                          <p:spTgt spid="194"/>
                                        </p:tgtEl>
                                        <p:attrNameLst>
                                          <p:attrName>ppt_x</p:attrName>
                                        </p:attrNameLst>
                                      </p:cBhvr>
                                      <p:tavLst>
                                        <p:tav tm="0">
                                          <p:val>
                                            <p:strVal val="#ppt_x"/>
                                          </p:val>
                                        </p:tav>
                                        <p:tav tm="100000">
                                          <p:val>
                                            <p:strVal val="#ppt_x"/>
                                          </p:val>
                                        </p:tav>
                                      </p:tavLst>
                                    </p:anim>
                                    <p:anim calcmode="lin" valueType="num">
                                      <p:cBhvr additive="base">
                                        <p:cTn id="340" dur="500" fill="hold"/>
                                        <p:tgtEl>
                                          <p:spTgt spid="194"/>
                                        </p:tgtEl>
                                        <p:attrNameLst>
                                          <p:attrName>ppt_y</p:attrName>
                                        </p:attrNameLst>
                                      </p:cBhvr>
                                      <p:tavLst>
                                        <p:tav tm="0">
                                          <p:val>
                                            <p:strVal val="1+#ppt_h/2"/>
                                          </p:val>
                                        </p:tav>
                                        <p:tav tm="100000">
                                          <p:val>
                                            <p:strVal val="#ppt_y"/>
                                          </p:val>
                                        </p:tav>
                                      </p:tavLst>
                                    </p:anim>
                                  </p:childTnLst>
                                </p:cTn>
                              </p:par>
                            </p:childTnLst>
                          </p:cTn>
                        </p:par>
                      </p:childTnLst>
                    </p:cTn>
                  </p:par>
                  <p:par>
                    <p:cTn id="341" fill="hold">
                      <p:stCondLst>
                        <p:cond delay="indefinite"/>
                      </p:stCondLst>
                      <p:childTnLst>
                        <p:par>
                          <p:cTn id="342" fill="hold">
                            <p:stCondLst>
                              <p:cond delay="0"/>
                            </p:stCondLst>
                            <p:childTnLst>
                              <p:par>
                                <p:cTn id="343" presetID="22" presetClass="entr" presetSubtype="8" fill="hold" nodeType="clickEffect">
                                  <p:stCondLst>
                                    <p:cond delay="0"/>
                                  </p:stCondLst>
                                  <p:childTnLst>
                                    <p:set>
                                      <p:cBhvr>
                                        <p:cTn id="344" dur="1" fill="hold">
                                          <p:stCondLst>
                                            <p:cond delay="0"/>
                                          </p:stCondLst>
                                        </p:cTn>
                                        <p:tgtEl>
                                          <p:spTgt spid="286"/>
                                        </p:tgtEl>
                                        <p:attrNameLst>
                                          <p:attrName>style.visibility</p:attrName>
                                        </p:attrNameLst>
                                      </p:cBhvr>
                                      <p:to>
                                        <p:strVal val="visible"/>
                                      </p:to>
                                    </p:set>
                                    <p:animEffect transition="in" filter="wipe(left)">
                                      <p:cBhvr>
                                        <p:cTn id="345" dur="500"/>
                                        <p:tgtEl>
                                          <p:spTgt spid="286"/>
                                        </p:tgtEl>
                                      </p:cBhvr>
                                    </p:animEffect>
                                  </p:childTnLst>
                                </p:cTn>
                              </p:par>
                              <p:par>
                                <p:cTn id="346" presetID="22" presetClass="entr" presetSubtype="8" fill="hold" nodeType="withEffect">
                                  <p:stCondLst>
                                    <p:cond delay="0"/>
                                  </p:stCondLst>
                                  <p:childTnLst>
                                    <p:set>
                                      <p:cBhvr>
                                        <p:cTn id="347" dur="1" fill="hold">
                                          <p:stCondLst>
                                            <p:cond delay="0"/>
                                          </p:stCondLst>
                                        </p:cTn>
                                        <p:tgtEl>
                                          <p:spTgt spid="285"/>
                                        </p:tgtEl>
                                        <p:attrNameLst>
                                          <p:attrName>style.visibility</p:attrName>
                                        </p:attrNameLst>
                                      </p:cBhvr>
                                      <p:to>
                                        <p:strVal val="visible"/>
                                      </p:to>
                                    </p:set>
                                    <p:animEffect transition="in" filter="wipe(left)">
                                      <p:cBhvr>
                                        <p:cTn id="348" dur="500"/>
                                        <p:tgtEl>
                                          <p:spTgt spid="285"/>
                                        </p:tgtEl>
                                      </p:cBhvr>
                                    </p:animEffect>
                                  </p:childTnLst>
                                </p:cTn>
                              </p:par>
                            </p:childTnLst>
                          </p:cTn>
                        </p:par>
                      </p:childTnLst>
                    </p:cTn>
                  </p:par>
                  <p:par>
                    <p:cTn id="349" fill="hold">
                      <p:stCondLst>
                        <p:cond delay="indefinite"/>
                      </p:stCondLst>
                      <p:childTnLst>
                        <p:par>
                          <p:cTn id="350" fill="hold">
                            <p:stCondLst>
                              <p:cond delay="0"/>
                            </p:stCondLst>
                            <p:childTnLst>
                              <p:par>
                                <p:cTn id="351" presetID="2" presetClass="entr" presetSubtype="4" fill="hold" grpId="0" nodeType="clickEffect">
                                  <p:stCondLst>
                                    <p:cond delay="0"/>
                                  </p:stCondLst>
                                  <p:childTnLst>
                                    <p:set>
                                      <p:cBhvr>
                                        <p:cTn id="352" dur="1" fill="hold">
                                          <p:stCondLst>
                                            <p:cond delay="0"/>
                                          </p:stCondLst>
                                        </p:cTn>
                                        <p:tgtEl>
                                          <p:spTgt spid="234"/>
                                        </p:tgtEl>
                                        <p:attrNameLst>
                                          <p:attrName>style.visibility</p:attrName>
                                        </p:attrNameLst>
                                      </p:cBhvr>
                                      <p:to>
                                        <p:strVal val="visible"/>
                                      </p:to>
                                    </p:set>
                                    <p:anim calcmode="lin" valueType="num">
                                      <p:cBhvr additive="base">
                                        <p:cTn id="353" dur="500" fill="hold"/>
                                        <p:tgtEl>
                                          <p:spTgt spid="234"/>
                                        </p:tgtEl>
                                        <p:attrNameLst>
                                          <p:attrName>ppt_x</p:attrName>
                                        </p:attrNameLst>
                                      </p:cBhvr>
                                      <p:tavLst>
                                        <p:tav tm="0">
                                          <p:val>
                                            <p:strVal val="#ppt_x"/>
                                          </p:val>
                                        </p:tav>
                                        <p:tav tm="100000">
                                          <p:val>
                                            <p:strVal val="#ppt_x"/>
                                          </p:val>
                                        </p:tav>
                                      </p:tavLst>
                                    </p:anim>
                                    <p:anim calcmode="lin" valueType="num">
                                      <p:cBhvr additive="base">
                                        <p:cTn id="354" dur="500" fill="hold"/>
                                        <p:tgtEl>
                                          <p:spTgt spid="234"/>
                                        </p:tgtEl>
                                        <p:attrNameLst>
                                          <p:attrName>ppt_y</p:attrName>
                                        </p:attrNameLst>
                                      </p:cBhvr>
                                      <p:tavLst>
                                        <p:tav tm="0">
                                          <p:val>
                                            <p:strVal val="1+#ppt_h/2"/>
                                          </p:val>
                                        </p:tav>
                                        <p:tav tm="100000">
                                          <p:val>
                                            <p:strVal val="#ppt_y"/>
                                          </p:val>
                                        </p:tav>
                                      </p:tavLst>
                                    </p:anim>
                                  </p:childTnLst>
                                </p:cTn>
                              </p:par>
                              <p:par>
                                <p:cTn id="355" presetID="2" presetClass="entr" presetSubtype="4" fill="hold" grpId="0" nodeType="withEffect">
                                  <p:stCondLst>
                                    <p:cond delay="0"/>
                                  </p:stCondLst>
                                  <p:childTnLst>
                                    <p:set>
                                      <p:cBhvr>
                                        <p:cTn id="356" dur="1" fill="hold">
                                          <p:stCondLst>
                                            <p:cond delay="0"/>
                                          </p:stCondLst>
                                        </p:cTn>
                                        <p:tgtEl>
                                          <p:spTgt spid="263"/>
                                        </p:tgtEl>
                                        <p:attrNameLst>
                                          <p:attrName>style.visibility</p:attrName>
                                        </p:attrNameLst>
                                      </p:cBhvr>
                                      <p:to>
                                        <p:strVal val="visible"/>
                                      </p:to>
                                    </p:set>
                                    <p:anim calcmode="lin" valueType="num">
                                      <p:cBhvr additive="base">
                                        <p:cTn id="357" dur="500" fill="hold"/>
                                        <p:tgtEl>
                                          <p:spTgt spid="263"/>
                                        </p:tgtEl>
                                        <p:attrNameLst>
                                          <p:attrName>ppt_x</p:attrName>
                                        </p:attrNameLst>
                                      </p:cBhvr>
                                      <p:tavLst>
                                        <p:tav tm="0">
                                          <p:val>
                                            <p:strVal val="#ppt_x"/>
                                          </p:val>
                                        </p:tav>
                                        <p:tav tm="100000">
                                          <p:val>
                                            <p:strVal val="#ppt_x"/>
                                          </p:val>
                                        </p:tav>
                                      </p:tavLst>
                                    </p:anim>
                                    <p:anim calcmode="lin" valueType="num">
                                      <p:cBhvr additive="base">
                                        <p:cTn id="358" dur="500" fill="hold"/>
                                        <p:tgtEl>
                                          <p:spTgt spid="263"/>
                                        </p:tgtEl>
                                        <p:attrNameLst>
                                          <p:attrName>ppt_y</p:attrName>
                                        </p:attrNameLst>
                                      </p:cBhvr>
                                      <p:tavLst>
                                        <p:tav tm="0">
                                          <p:val>
                                            <p:strVal val="1+#ppt_h/2"/>
                                          </p:val>
                                        </p:tav>
                                        <p:tav tm="100000">
                                          <p:val>
                                            <p:strVal val="#ppt_y"/>
                                          </p:val>
                                        </p:tav>
                                      </p:tavLst>
                                    </p:anim>
                                  </p:childTnLst>
                                </p:cTn>
                              </p:par>
                            </p:childTnLst>
                          </p:cTn>
                        </p:par>
                      </p:childTnLst>
                    </p:cTn>
                  </p:par>
                  <p:par>
                    <p:cTn id="359" fill="hold">
                      <p:stCondLst>
                        <p:cond delay="indefinite"/>
                      </p:stCondLst>
                      <p:childTnLst>
                        <p:par>
                          <p:cTn id="360" fill="hold">
                            <p:stCondLst>
                              <p:cond delay="0"/>
                            </p:stCondLst>
                            <p:childTnLst>
                              <p:par>
                                <p:cTn id="361" presetID="22" presetClass="entr" presetSubtype="4" fill="hold" nodeType="clickEffect">
                                  <p:stCondLst>
                                    <p:cond delay="0"/>
                                  </p:stCondLst>
                                  <p:childTnLst>
                                    <p:set>
                                      <p:cBhvr>
                                        <p:cTn id="362" dur="1" fill="hold">
                                          <p:stCondLst>
                                            <p:cond delay="0"/>
                                          </p:stCondLst>
                                        </p:cTn>
                                        <p:tgtEl>
                                          <p:spTgt spid="224"/>
                                        </p:tgtEl>
                                        <p:attrNameLst>
                                          <p:attrName>style.visibility</p:attrName>
                                        </p:attrNameLst>
                                      </p:cBhvr>
                                      <p:to>
                                        <p:strVal val="visible"/>
                                      </p:to>
                                    </p:set>
                                    <p:animEffect transition="in" filter="wipe(down)">
                                      <p:cBhvr>
                                        <p:cTn id="363" dur="500"/>
                                        <p:tgtEl>
                                          <p:spTgt spid="224"/>
                                        </p:tgtEl>
                                      </p:cBhvr>
                                    </p:animEffect>
                                  </p:childTnLst>
                                </p:cTn>
                              </p:par>
                            </p:childTnLst>
                          </p:cTn>
                        </p:par>
                      </p:childTnLst>
                    </p:cTn>
                  </p:par>
                  <p:par>
                    <p:cTn id="364" fill="hold">
                      <p:stCondLst>
                        <p:cond delay="indefinite"/>
                      </p:stCondLst>
                      <p:childTnLst>
                        <p:par>
                          <p:cTn id="365" fill="hold">
                            <p:stCondLst>
                              <p:cond delay="0"/>
                            </p:stCondLst>
                            <p:childTnLst>
                              <p:par>
                                <p:cTn id="366" presetID="2" presetClass="entr" presetSubtype="4" fill="hold" grpId="0" nodeType="clickEffect">
                                  <p:stCondLst>
                                    <p:cond delay="0"/>
                                  </p:stCondLst>
                                  <p:childTnLst>
                                    <p:set>
                                      <p:cBhvr>
                                        <p:cTn id="367" dur="1" fill="hold">
                                          <p:stCondLst>
                                            <p:cond delay="0"/>
                                          </p:stCondLst>
                                        </p:cTn>
                                        <p:tgtEl>
                                          <p:spTgt spid="243"/>
                                        </p:tgtEl>
                                        <p:attrNameLst>
                                          <p:attrName>style.visibility</p:attrName>
                                        </p:attrNameLst>
                                      </p:cBhvr>
                                      <p:to>
                                        <p:strVal val="visible"/>
                                      </p:to>
                                    </p:set>
                                    <p:anim calcmode="lin" valueType="num">
                                      <p:cBhvr additive="base">
                                        <p:cTn id="368" dur="500" fill="hold"/>
                                        <p:tgtEl>
                                          <p:spTgt spid="243"/>
                                        </p:tgtEl>
                                        <p:attrNameLst>
                                          <p:attrName>ppt_x</p:attrName>
                                        </p:attrNameLst>
                                      </p:cBhvr>
                                      <p:tavLst>
                                        <p:tav tm="0">
                                          <p:val>
                                            <p:strVal val="#ppt_x"/>
                                          </p:val>
                                        </p:tav>
                                        <p:tav tm="100000">
                                          <p:val>
                                            <p:strVal val="#ppt_x"/>
                                          </p:val>
                                        </p:tav>
                                      </p:tavLst>
                                    </p:anim>
                                    <p:anim calcmode="lin" valueType="num">
                                      <p:cBhvr additive="base">
                                        <p:cTn id="369" dur="500" fill="hold"/>
                                        <p:tgtEl>
                                          <p:spTgt spid="243"/>
                                        </p:tgtEl>
                                        <p:attrNameLst>
                                          <p:attrName>ppt_y</p:attrName>
                                        </p:attrNameLst>
                                      </p:cBhvr>
                                      <p:tavLst>
                                        <p:tav tm="0">
                                          <p:val>
                                            <p:strVal val="1+#ppt_h/2"/>
                                          </p:val>
                                        </p:tav>
                                        <p:tav tm="100000">
                                          <p:val>
                                            <p:strVal val="#ppt_y"/>
                                          </p:val>
                                        </p:tav>
                                      </p:tavLst>
                                    </p:anim>
                                  </p:childTnLst>
                                </p:cTn>
                              </p:par>
                              <p:par>
                                <p:cTn id="370" presetID="2" presetClass="entr" presetSubtype="4" fill="hold" grpId="0" nodeType="withEffect">
                                  <p:stCondLst>
                                    <p:cond delay="0"/>
                                  </p:stCondLst>
                                  <p:childTnLst>
                                    <p:set>
                                      <p:cBhvr>
                                        <p:cTn id="371" dur="1" fill="hold">
                                          <p:stCondLst>
                                            <p:cond delay="0"/>
                                          </p:stCondLst>
                                        </p:cTn>
                                        <p:tgtEl>
                                          <p:spTgt spid="264"/>
                                        </p:tgtEl>
                                        <p:attrNameLst>
                                          <p:attrName>style.visibility</p:attrName>
                                        </p:attrNameLst>
                                      </p:cBhvr>
                                      <p:to>
                                        <p:strVal val="visible"/>
                                      </p:to>
                                    </p:set>
                                    <p:anim calcmode="lin" valueType="num">
                                      <p:cBhvr additive="base">
                                        <p:cTn id="372" dur="500" fill="hold"/>
                                        <p:tgtEl>
                                          <p:spTgt spid="264"/>
                                        </p:tgtEl>
                                        <p:attrNameLst>
                                          <p:attrName>ppt_x</p:attrName>
                                        </p:attrNameLst>
                                      </p:cBhvr>
                                      <p:tavLst>
                                        <p:tav tm="0">
                                          <p:val>
                                            <p:strVal val="#ppt_x"/>
                                          </p:val>
                                        </p:tav>
                                        <p:tav tm="100000">
                                          <p:val>
                                            <p:strVal val="#ppt_x"/>
                                          </p:val>
                                        </p:tav>
                                      </p:tavLst>
                                    </p:anim>
                                    <p:anim calcmode="lin" valueType="num">
                                      <p:cBhvr additive="base">
                                        <p:cTn id="373" dur="500" fill="hold"/>
                                        <p:tgtEl>
                                          <p:spTgt spid="264"/>
                                        </p:tgtEl>
                                        <p:attrNameLst>
                                          <p:attrName>ppt_y</p:attrName>
                                        </p:attrNameLst>
                                      </p:cBhvr>
                                      <p:tavLst>
                                        <p:tav tm="0">
                                          <p:val>
                                            <p:strVal val="1+#ppt_h/2"/>
                                          </p:val>
                                        </p:tav>
                                        <p:tav tm="100000">
                                          <p:val>
                                            <p:strVal val="#ppt_y"/>
                                          </p:val>
                                        </p:tav>
                                      </p:tavLst>
                                    </p:anim>
                                  </p:childTnLst>
                                </p:cTn>
                              </p:par>
                              <p:par>
                                <p:cTn id="374" presetID="2" presetClass="entr" presetSubtype="4" fill="hold" grpId="0" nodeType="withEffect">
                                  <p:stCondLst>
                                    <p:cond delay="0"/>
                                  </p:stCondLst>
                                  <p:childTnLst>
                                    <p:set>
                                      <p:cBhvr>
                                        <p:cTn id="375" dur="1" fill="hold">
                                          <p:stCondLst>
                                            <p:cond delay="0"/>
                                          </p:stCondLst>
                                        </p:cTn>
                                        <p:tgtEl>
                                          <p:spTgt spid="241"/>
                                        </p:tgtEl>
                                        <p:attrNameLst>
                                          <p:attrName>style.visibility</p:attrName>
                                        </p:attrNameLst>
                                      </p:cBhvr>
                                      <p:to>
                                        <p:strVal val="visible"/>
                                      </p:to>
                                    </p:set>
                                    <p:anim calcmode="lin" valueType="num">
                                      <p:cBhvr additive="base">
                                        <p:cTn id="376" dur="500" fill="hold"/>
                                        <p:tgtEl>
                                          <p:spTgt spid="241"/>
                                        </p:tgtEl>
                                        <p:attrNameLst>
                                          <p:attrName>ppt_x</p:attrName>
                                        </p:attrNameLst>
                                      </p:cBhvr>
                                      <p:tavLst>
                                        <p:tav tm="0">
                                          <p:val>
                                            <p:strVal val="#ppt_x"/>
                                          </p:val>
                                        </p:tav>
                                        <p:tav tm="100000">
                                          <p:val>
                                            <p:strVal val="#ppt_x"/>
                                          </p:val>
                                        </p:tav>
                                      </p:tavLst>
                                    </p:anim>
                                    <p:anim calcmode="lin" valueType="num">
                                      <p:cBhvr additive="base">
                                        <p:cTn id="377" dur="500" fill="hold"/>
                                        <p:tgtEl>
                                          <p:spTgt spid="241"/>
                                        </p:tgtEl>
                                        <p:attrNameLst>
                                          <p:attrName>ppt_y</p:attrName>
                                        </p:attrNameLst>
                                      </p:cBhvr>
                                      <p:tavLst>
                                        <p:tav tm="0">
                                          <p:val>
                                            <p:strVal val="1+#ppt_h/2"/>
                                          </p:val>
                                        </p:tav>
                                        <p:tav tm="100000">
                                          <p:val>
                                            <p:strVal val="#ppt_y"/>
                                          </p:val>
                                        </p:tav>
                                      </p:tavLst>
                                    </p:anim>
                                  </p:childTnLst>
                                </p:cTn>
                              </p:par>
                              <p:par>
                                <p:cTn id="378" presetID="2" presetClass="entr" presetSubtype="4" fill="hold" grpId="0" nodeType="withEffect">
                                  <p:stCondLst>
                                    <p:cond delay="0"/>
                                  </p:stCondLst>
                                  <p:childTnLst>
                                    <p:set>
                                      <p:cBhvr>
                                        <p:cTn id="379" dur="1" fill="hold">
                                          <p:stCondLst>
                                            <p:cond delay="0"/>
                                          </p:stCondLst>
                                        </p:cTn>
                                        <p:tgtEl>
                                          <p:spTgt spid="260"/>
                                        </p:tgtEl>
                                        <p:attrNameLst>
                                          <p:attrName>style.visibility</p:attrName>
                                        </p:attrNameLst>
                                      </p:cBhvr>
                                      <p:to>
                                        <p:strVal val="visible"/>
                                      </p:to>
                                    </p:set>
                                    <p:anim calcmode="lin" valueType="num">
                                      <p:cBhvr additive="base">
                                        <p:cTn id="380" dur="500" fill="hold"/>
                                        <p:tgtEl>
                                          <p:spTgt spid="260"/>
                                        </p:tgtEl>
                                        <p:attrNameLst>
                                          <p:attrName>ppt_x</p:attrName>
                                        </p:attrNameLst>
                                      </p:cBhvr>
                                      <p:tavLst>
                                        <p:tav tm="0">
                                          <p:val>
                                            <p:strVal val="#ppt_x"/>
                                          </p:val>
                                        </p:tav>
                                        <p:tav tm="100000">
                                          <p:val>
                                            <p:strVal val="#ppt_x"/>
                                          </p:val>
                                        </p:tav>
                                      </p:tavLst>
                                    </p:anim>
                                    <p:anim calcmode="lin" valueType="num">
                                      <p:cBhvr additive="base">
                                        <p:cTn id="381" dur="500" fill="hold"/>
                                        <p:tgtEl>
                                          <p:spTgt spid="260"/>
                                        </p:tgtEl>
                                        <p:attrNameLst>
                                          <p:attrName>ppt_y</p:attrName>
                                        </p:attrNameLst>
                                      </p:cBhvr>
                                      <p:tavLst>
                                        <p:tav tm="0">
                                          <p:val>
                                            <p:strVal val="1+#ppt_h/2"/>
                                          </p:val>
                                        </p:tav>
                                        <p:tav tm="100000">
                                          <p:val>
                                            <p:strVal val="#ppt_y"/>
                                          </p:val>
                                        </p:tav>
                                      </p:tavLst>
                                    </p:anim>
                                  </p:childTnLst>
                                </p:cTn>
                              </p:par>
                            </p:childTnLst>
                          </p:cTn>
                        </p:par>
                      </p:childTnLst>
                    </p:cTn>
                  </p:par>
                  <p:par>
                    <p:cTn id="382" fill="hold">
                      <p:stCondLst>
                        <p:cond delay="indefinite"/>
                      </p:stCondLst>
                      <p:childTnLst>
                        <p:par>
                          <p:cTn id="383" fill="hold">
                            <p:stCondLst>
                              <p:cond delay="0"/>
                            </p:stCondLst>
                            <p:childTnLst>
                              <p:par>
                                <p:cTn id="384" presetID="2" presetClass="entr" presetSubtype="4" fill="hold" grpId="0" nodeType="clickEffect">
                                  <p:stCondLst>
                                    <p:cond delay="0"/>
                                  </p:stCondLst>
                                  <p:childTnLst>
                                    <p:set>
                                      <p:cBhvr>
                                        <p:cTn id="385" dur="1" fill="hold">
                                          <p:stCondLst>
                                            <p:cond delay="0"/>
                                          </p:stCondLst>
                                        </p:cTn>
                                        <p:tgtEl>
                                          <p:spTgt spid="233"/>
                                        </p:tgtEl>
                                        <p:attrNameLst>
                                          <p:attrName>style.visibility</p:attrName>
                                        </p:attrNameLst>
                                      </p:cBhvr>
                                      <p:to>
                                        <p:strVal val="visible"/>
                                      </p:to>
                                    </p:set>
                                    <p:anim calcmode="lin" valueType="num">
                                      <p:cBhvr additive="base">
                                        <p:cTn id="386" dur="500" fill="hold"/>
                                        <p:tgtEl>
                                          <p:spTgt spid="233"/>
                                        </p:tgtEl>
                                        <p:attrNameLst>
                                          <p:attrName>ppt_x</p:attrName>
                                        </p:attrNameLst>
                                      </p:cBhvr>
                                      <p:tavLst>
                                        <p:tav tm="0">
                                          <p:val>
                                            <p:strVal val="#ppt_x"/>
                                          </p:val>
                                        </p:tav>
                                        <p:tav tm="100000">
                                          <p:val>
                                            <p:strVal val="#ppt_x"/>
                                          </p:val>
                                        </p:tav>
                                      </p:tavLst>
                                    </p:anim>
                                    <p:anim calcmode="lin" valueType="num">
                                      <p:cBhvr additive="base">
                                        <p:cTn id="387" dur="500" fill="hold"/>
                                        <p:tgtEl>
                                          <p:spTgt spid="233"/>
                                        </p:tgtEl>
                                        <p:attrNameLst>
                                          <p:attrName>ppt_y</p:attrName>
                                        </p:attrNameLst>
                                      </p:cBhvr>
                                      <p:tavLst>
                                        <p:tav tm="0">
                                          <p:val>
                                            <p:strVal val="1+#ppt_h/2"/>
                                          </p:val>
                                        </p:tav>
                                        <p:tav tm="100000">
                                          <p:val>
                                            <p:strVal val="#ppt_y"/>
                                          </p:val>
                                        </p:tav>
                                      </p:tavLst>
                                    </p:anim>
                                  </p:childTnLst>
                                </p:cTn>
                              </p:par>
                              <p:par>
                                <p:cTn id="388" presetID="2" presetClass="entr" presetSubtype="4" fill="hold" grpId="0" nodeType="withEffect">
                                  <p:stCondLst>
                                    <p:cond delay="0"/>
                                  </p:stCondLst>
                                  <p:childTnLst>
                                    <p:set>
                                      <p:cBhvr>
                                        <p:cTn id="389" dur="1" fill="hold">
                                          <p:stCondLst>
                                            <p:cond delay="0"/>
                                          </p:stCondLst>
                                        </p:cTn>
                                        <p:tgtEl>
                                          <p:spTgt spid="270"/>
                                        </p:tgtEl>
                                        <p:attrNameLst>
                                          <p:attrName>style.visibility</p:attrName>
                                        </p:attrNameLst>
                                      </p:cBhvr>
                                      <p:to>
                                        <p:strVal val="visible"/>
                                      </p:to>
                                    </p:set>
                                    <p:anim calcmode="lin" valueType="num">
                                      <p:cBhvr additive="base">
                                        <p:cTn id="390" dur="500" fill="hold"/>
                                        <p:tgtEl>
                                          <p:spTgt spid="270"/>
                                        </p:tgtEl>
                                        <p:attrNameLst>
                                          <p:attrName>ppt_x</p:attrName>
                                        </p:attrNameLst>
                                      </p:cBhvr>
                                      <p:tavLst>
                                        <p:tav tm="0">
                                          <p:val>
                                            <p:strVal val="#ppt_x"/>
                                          </p:val>
                                        </p:tav>
                                        <p:tav tm="100000">
                                          <p:val>
                                            <p:strVal val="#ppt_x"/>
                                          </p:val>
                                        </p:tav>
                                      </p:tavLst>
                                    </p:anim>
                                    <p:anim calcmode="lin" valueType="num">
                                      <p:cBhvr additive="base">
                                        <p:cTn id="391" dur="500" fill="hold"/>
                                        <p:tgtEl>
                                          <p:spTgt spid="270"/>
                                        </p:tgtEl>
                                        <p:attrNameLst>
                                          <p:attrName>ppt_y</p:attrName>
                                        </p:attrNameLst>
                                      </p:cBhvr>
                                      <p:tavLst>
                                        <p:tav tm="0">
                                          <p:val>
                                            <p:strVal val="1+#ppt_h/2"/>
                                          </p:val>
                                        </p:tav>
                                        <p:tav tm="100000">
                                          <p:val>
                                            <p:strVal val="#ppt_y"/>
                                          </p:val>
                                        </p:tav>
                                      </p:tavLst>
                                    </p:anim>
                                  </p:childTnLst>
                                </p:cTn>
                              </p:par>
                            </p:childTnLst>
                          </p:cTn>
                        </p:par>
                      </p:childTnLst>
                    </p:cTn>
                  </p:par>
                  <p:par>
                    <p:cTn id="392" fill="hold">
                      <p:stCondLst>
                        <p:cond delay="indefinite"/>
                      </p:stCondLst>
                      <p:childTnLst>
                        <p:par>
                          <p:cTn id="393" fill="hold">
                            <p:stCondLst>
                              <p:cond delay="0"/>
                            </p:stCondLst>
                            <p:childTnLst>
                              <p:par>
                                <p:cTn id="394" presetID="22" presetClass="entr" presetSubtype="4" fill="hold" nodeType="clickEffect">
                                  <p:stCondLst>
                                    <p:cond delay="0"/>
                                  </p:stCondLst>
                                  <p:childTnLst>
                                    <p:set>
                                      <p:cBhvr>
                                        <p:cTn id="395" dur="1" fill="hold">
                                          <p:stCondLst>
                                            <p:cond delay="0"/>
                                          </p:stCondLst>
                                        </p:cTn>
                                        <p:tgtEl>
                                          <p:spTgt spid="217"/>
                                        </p:tgtEl>
                                        <p:attrNameLst>
                                          <p:attrName>style.visibility</p:attrName>
                                        </p:attrNameLst>
                                      </p:cBhvr>
                                      <p:to>
                                        <p:strVal val="visible"/>
                                      </p:to>
                                    </p:set>
                                    <p:animEffect transition="in" filter="wipe(down)">
                                      <p:cBhvr>
                                        <p:cTn id="396" dur="500"/>
                                        <p:tgtEl>
                                          <p:spTgt spid="217"/>
                                        </p:tgtEl>
                                      </p:cBhvr>
                                    </p:animEffect>
                                  </p:childTnLst>
                                </p:cTn>
                              </p:par>
                            </p:childTnLst>
                          </p:cTn>
                        </p:par>
                      </p:childTnLst>
                    </p:cTn>
                  </p:par>
                  <p:par>
                    <p:cTn id="397" fill="hold">
                      <p:stCondLst>
                        <p:cond delay="indefinite"/>
                      </p:stCondLst>
                      <p:childTnLst>
                        <p:par>
                          <p:cTn id="398" fill="hold">
                            <p:stCondLst>
                              <p:cond delay="0"/>
                            </p:stCondLst>
                            <p:childTnLst>
                              <p:par>
                                <p:cTn id="399" presetID="2" presetClass="entr" presetSubtype="4" fill="hold" grpId="0" nodeType="clickEffect">
                                  <p:stCondLst>
                                    <p:cond delay="0"/>
                                  </p:stCondLst>
                                  <p:childTnLst>
                                    <p:set>
                                      <p:cBhvr>
                                        <p:cTn id="400" dur="1" fill="hold">
                                          <p:stCondLst>
                                            <p:cond delay="0"/>
                                          </p:stCondLst>
                                        </p:cTn>
                                        <p:tgtEl>
                                          <p:spTgt spid="124"/>
                                        </p:tgtEl>
                                        <p:attrNameLst>
                                          <p:attrName>style.visibility</p:attrName>
                                        </p:attrNameLst>
                                      </p:cBhvr>
                                      <p:to>
                                        <p:strVal val="visible"/>
                                      </p:to>
                                    </p:set>
                                    <p:anim calcmode="lin" valueType="num">
                                      <p:cBhvr additive="base">
                                        <p:cTn id="401" dur="500" fill="hold"/>
                                        <p:tgtEl>
                                          <p:spTgt spid="124"/>
                                        </p:tgtEl>
                                        <p:attrNameLst>
                                          <p:attrName>ppt_x</p:attrName>
                                        </p:attrNameLst>
                                      </p:cBhvr>
                                      <p:tavLst>
                                        <p:tav tm="0">
                                          <p:val>
                                            <p:strVal val="#ppt_x"/>
                                          </p:val>
                                        </p:tav>
                                        <p:tav tm="100000">
                                          <p:val>
                                            <p:strVal val="#ppt_x"/>
                                          </p:val>
                                        </p:tav>
                                      </p:tavLst>
                                    </p:anim>
                                    <p:anim calcmode="lin" valueType="num">
                                      <p:cBhvr additive="base">
                                        <p:cTn id="402" dur="500" fill="hold"/>
                                        <p:tgtEl>
                                          <p:spTgt spid="124"/>
                                        </p:tgtEl>
                                        <p:attrNameLst>
                                          <p:attrName>ppt_y</p:attrName>
                                        </p:attrNameLst>
                                      </p:cBhvr>
                                      <p:tavLst>
                                        <p:tav tm="0">
                                          <p:val>
                                            <p:strVal val="1+#ppt_h/2"/>
                                          </p:val>
                                        </p:tav>
                                        <p:tav tm="100000">
                                          <p:val>
                                            <p:strVal val="#ppt_y"/>
                                          </p:val>
                                        </p:tav>
                                      </p:tavLst>
                                    </p:anim>
                                  </p:childTnLst>
                                </p:cTn>
                              </p:par>
                              <p:par>
                                <p:cTn id="403" presetID="2" presetClass="entr" presetSubtype="4" fill="hold" grpId="0" nodeType="withEffect">
                                  <p:stCondLst>
                                    <p:cond delay="0"/>
                                  </p:stCondLst>
                                  <p:childTnLst>
                                    <p:set>
                                      <p:cBhvr>
                                        <p:cTn id="404" dur="1" fill="hold">
                                          <p:stCondLst>
                                            <p:cond delay="0"/>
                                          </p:stCondLst>
                                        </p:cTn>
                                        <p:tgtEl>
                                          <p:spTgt spid="417"/>
                                        </p:tgtEl>
                                        <p:attrNameLst>
                                          <p:attrName>style.visibility</p:attrName>
                                        </p:attrNameLst>
                                      </p:cBhvr>
                                      <p:to>
                                        <p:strVal val="visible"/>
                                      </p:to>
                                    </p:set>
                                    <p:anim calcmode="lin" valueType="num">
                                      <p:cBhvr additive="base">
                                        <p:cTn id="405" dur="500" fill="hold"/>
                                        <p:tgtEl>
                                          <p:spTgt spid="417"/>
                                        </p:tgtEl>
                                        <p:attrNameLst>
                                          <p:attrName>ppt_x</p:attrName>
                                        </p:attrNameLst>
                                      </p:cBhvr>
                                      <p:tavLst>
                                        <p:tav tm="0">
                                          <p:val>
                                            <p:strVal val="#ppt_x"/>
                                          </p:val>
                                        </p:tav>
                                        <p:tav tm="100000">
                                          <p:val>
                                            <p:strVal val="#ppt_x"/>
                                          </p:val>
                                        </p:tav>
                                      </p:tavLst>
                                    </p:anim>
                                    <p:anim calcmode="lin" valueType="num">
                                      <p:cBhvr additive="base">
                                        <p:cTn id="406" dur="500" fill="hold"/>
                                        <p:tgtEl>
                                          <p:spTgt spid="417"/>
                                        </p:tgtEl>
                                        <p:attrNameLst>
                                          <p:attrName>ppt_y</p:attrName>
                                        </p:attrNameLst>
                                      </p:cBhvr>
                                      <p:tavLst>
                                        <p:tav tm="0">
                                          <p:val>
                                            <p:strVal val="1+#ppt_h/2"/>
                                          </p:val>
                                        </p:tav>
                                        <p:tav tm="100000">
                                          <p:val>
                                            <p:strVal val="#ppt_y"/>
                                          </p:val>
                                        </p:tav>
                                      </p:tavLst>
                                    </p:anim>
                                  </p:childTnLst>
                                </p:cTn>
                              </p:par>
                              <p:par>
                                <p:cTn id="407" presetID="2" presetClass="entr" presetSubtype="4" fill="hold" grpId="0" nodeType="withEffect">
                                  <p:stCondLst>
                                    <p:cond delay="0"/>
                                  </p:stCondLst>
                                  <p:childTnLst>
                                    <p:set>
                                      <p:cBhvr>
                                        <p:cTn id="408" dur="1" fill="hold">
                                          <p:stCondLst>
                                            <p:cond delay="0"/>
                                          </p:stCondLst>
                                        </p:cTn>
                                        <p:tgtEl>
                                          <p:spTgt spid="235"/>
                                        </p:tgtEl>
                                        <p:attrNameLst>
                                          <p:attrName>style.visibility</p:attrName>
                                        </p:attrNameLst>
                                      </p:cBhvr>
                                      <p:to>
                                        <p:strVal val="visible"/>
                                      </p:to>
                                    </p:set>
                                    <p:anim calcmode="lin" valueType="num">
                                      <p:cBhvr additive="base">
                                        <p:cTn id="409" dur="500" fill="hold"/>
                                        <p:tgtEl>
                                          <p:spTgt spid="235"/>
                                        </p:tgtEl>
                                        <p:attrNameLst>
                                          <p:attrName>ppt_x</p:attrName>
                                        </p:attrNameLst>
                                      </p:cBhvr>
                                      <p:tavLst>
                                        <p:tav tm="0">
                                          <p:val>
                                            <p:strVal val="#ppt_x"/>
                                          </p:val>
                                        </p:tav>
                                        <p:tav tm="100000">
                                          <p:val>
                                            <p:strVal val="#ppt_x"/>
                                          </p:val>
                                        </p:tav>
                                      </p:tavLst>
                                    </p:anim>
                                    <p:anim calcmode="lin" valueType="num">
                                      <p:cBhvr additive="base">
                                        <p:cTn id="410" dur="500" fill="hold"/>
                                        <p:tgtEl>
                                          <p:spTgt spid="235"/>
                                        </p:tgtEl>
                                        <p:attrNameLst>
                                          <p:attrName>ppt_y</p:attrName>
                                        </p:attrNameLst>
                                      </p:cBhvr>
                                      <p:tavLst>
                                        <p:tav tm="0">
                                          <p:val>
                                            <p:strVal val="1+#ppt_h/2"/>
                                          </p:val>
                                        </p:tav>
                                        <p:tav tm="100000">
                                          <p:val>
                                            <p:strVal val="#ppt_y"/>
                                          </p:val>
                                        </p:tav>
                                      </p:tavLst>
                                    </p:anim>
                                  </p:childTnLst>
                                </p:cTn>
                              </p:par>
                              <p:par>
                                <p:cTn id="411" presetID="2" presetClass="entr" presetSubtype="4" fill="hold" grpId="0" nodeType="withEffect">
                                  <p:stCondLst>
                                    <p:cond delay="0"/>
                                  </p:stCondLst>
                                  <p:childTnLst>
                                    <p:set>
                                      <p:cBhvr>
                                        <p:cTn id="412" dur="1" fill="hold">
                                          <p:stCondLst>
                                            <p:cond delay="0"/>
                                          </p:stCondLst>
                                        </p:cTn>
                                        <p:tgtEl>
                                          <p:spTgt spid="416"/>
                                        </p:tgtEl>
                                        <p:attrNameLst>
                                          <p:attrName>style.visibility</p:attrName>
                                        </p:attrNameLst>
                                      </p:cBhvr>
                                      <p:to>
                                        <p:strVal val="visible"/>
                                      </p:to>
                                    </p:set>
                                    <p:anim calcmode="lin" valueType="num">
                                      <p:cBhvr additive="base">
                                        <p:cTn id="413" dur="500" fill="hold"/>
                                        <p:tgtEl>
                                          <p:spTgt spid="416"/>
                                        </p:tgtEl>
                                        <p:attrNameLst>
                                          <p:attrName>ppt_x</p:attrName>
                                        </p:attrNameLst>
                                      </p:cBhvr>
                                      <p:tavLst>
                                        <p:tav tm="0">
                                          <p:val>
                                            <p:strVal val="#ppt_x"/>
                                          </p:val>
                                        </p:tav>
                                        <p:tav tm="100000">
                                          <p:val>
                                            <p:strVal val="#ppt_x"/>
                                          </p:val>
                                        </p:tav>
                                      </p:tavLst>
                                    </p:anim>
                                    <p:anim calcmode="lin" valueType="num">
                                      <p:cBhvr additive="base">
                                        <p:cTn id="414" dur="500" fill="hold"/>
                                        <p:tgtEl>
                                          <p:spTgt spid="416"/>
                                        </p:tgtEl>
                                        <p:attrNameLst>
                                          <p:attrName>ppt_y</p:attrName>
                                        </p:attrNameLst>
                                      </p:cBhvr>
                                      <p:tavLst>
                                        <p:tav tm="0">
                                          <p:val>
                                            <p:strVal val="1+#ppt_h/2"/>
                                          </p:val>
                                        </p:tav>
                                        <p:tav tm="100000">
                                          <p:val>
                                            <p:strVal val="#ppt_y"/>
                                          </p:val>
                                        </p:tav>
                                      </p:tavLst>
                                    </p:anim>
                                  </p:childTnLst>
                                </p:cTn>
                              </p:par>
                            </p:childTnLst>
                          </p:cTn>
                        </p:par>
                      </p:childTnLst>
                    </p:cTn>
                  </p:par>
                  <p:par>
                    <p:cTn id="415" fill="hold">
                      <p:stCondLst>
                        <p:cond delay="indefinite"/>
                      </p:stCondLst>
                      <p:childTnLst>
                        <p:par>
                          <p:cTn id="416" fill="hold">
                            <p:stCondLst>
                              <p:cond delay="0"/>
                            </p:stCondLst>
                            <p:childTnLst>
                              <p:par>
                                <p:cTn id="417" presetID="2" presetClass="entr" presetSubtype="4" fill="hold" grpId="0" nodeType="clickEffect">
                                  <p:stCondLst>
                                    <p:cond delay="0"/>
                                  </p:stCondLst>
                                  <p:childTnLst>
                                    <p:set>
                                      <p:cBhvr>
                                        <p:cTn id="418" dur="1" fill="hold">
                                          <p:stCondLst>
                                            <p:cond delay="0"/>
                                          </p:stCondLst>
                                        </p:cTn>
                                        <p:tgtEl>
                                          <p:spTgt spid="251"/>
                                        </p:tgtEl>
                                        <p:attrNameLst>
                                          <p:attrName>style.visibility</p:attrName>
                                        </p:attrNameLst>
                                      </p:cBhvr>
                                      <p:to>
                                        <p:strVal val="visible"/>
                                      </p:to>
                                    </p:set>
                                    <p:anim calcmode="lin" valueType="num">
                                      <p:cBhvr additive="base">
                                        <p:cTn id="419" dur="500" fill="hold"/>
                                        <p:tgtEl>
                                          <p:spTgt spid="251"/>
                                        </p:tgtEl>
                                        <p:attrNameLst>
                                          <p:attrName>ppt_x</p:attrName>
                                        </p:attrNameLst>
                                      </p:cBhvr>
                                      <p:tavLst>
                                        <p:tav tm="0">
                                          <p:val>
                                            <p:strVal val="#ppt_x"/>
                                          </p:val>
                                        </p:tav>
                                        <p:tav tm="100000">
                                          <p:val>
                                            <p:strVal val="#ppt_x"/>
                                          </p:val>
                                        </p:tav>
                                      </p:tavLst>
                                    </p:anim>
                                    <p:anim calcmode="lin" valueType="num">
                                      <p:cBhvr additive="base">
                                        <p:cTn id="420" dur="500" fill="hold"/>
                                        <p:tgtEl>
                                          <p:spTgt spid="251"/>
                                        </p:tgtEl>
                                        <p:attrNameLst>
                                          <p:attrName>ppt_y</p:attrName>
                                        </p:attrNameLst>
                                      </p:cBhvr>
                                      <p:tavLst>
                                        <p:tav tm="0">
                                          <p:val>
                                            <p:strVal val="1+#ppt_h/2"/>
                                          </p:val>
                                        </p:tav>
                                        <p:tav tm="100000">
                                          <p:val>
                                            <p:strVal val="#ppt_y"/>
                                          </p:val>
                                        </p:tav>
                                      </p:tavLst>
                                    </p:anim>
                                  </p:childTnLst>
                                </p:cTn>
                              </p:par>
                            </p:childTnLst>
                          </p:cTn>
                        </p:par>
                      </p:childTnLst>
                    </p:cTn>
                  </p:par>
                  <p:par>
                    <p:cTn id="421" fill="hold">
                      <p:stCondLst>
                        <p:cond delay="indefinite"/>
                      </p:stCondLst>
                      <p:childTnLst>
                        <p:par>
                          <p:cTn id="422" fill="hold">
                            <p:stCondLst>
                              <p:cond delay="0"/>
                            </p:stCondLst>
                            <p:childTnLst>
                              <p:par>
                                <p:cTn id="423" presetID="22" presetClass="entr" presetSubtype="4" fill="hold" nodeType="clickEffect">
                                  <p:stCondLst>
                                    <p:cond delay="0"/>
                                  </p:stCondLst>
                                  <p:childTnLst>
                                    <p:set>
                                      <p:cBhvr>
                                        <p:cTn id="424" dur="1" fill="hold">
                                          <p:stCondLst>
                                            <p:cond delay="0"/>
                                          </p:stCondLst>
                                        </p:cTn>
                                        <p:tgtEl>
                                          <p:spTgt spid="280"/>
                                        </p:tgtEl>
                                        <p:attrNameLst>
                                          <p:attrName>style.visibility</p:attrName>
                                        </p:attrNameLst>
                                      </p:cBhvr>
                                      <p:to>
                                        <p:strVal val="visible"/>
                                      </p:to>
                                    </p:set>
                                    <p:animEffect transition="in" filter="wipe(down)">
                                      <p:cBhvr>
                                        <p:cTn id="425" dur="500"/>
                                        <p:tgtEl>
                                          <p:spTgt spid="280"/>
                                        </p:tgtEl>
                                      </p:cBhvr>
                                    </p:animEffect>
                                  </p:childTnLst>
                                </p:cTn>
                              </p:par>
                              <p:par>
                                <p:cTn id="426" presetID="22" presetClass="entr" presetSubtype="4" fill="hold" nodeType="withEffect">
                                  <p:stCondLst>
                                    <p:cond delay="0"/>
                                  </p:stCondLst>
                                  <p:childTnLst>
                                    <p:set>
                                      <p:cBhvr>
                                        <p:cTn id="427" dur="1" fill="hold">
                                          <p:stCondLst>
                                            <p:cond delay="0"/>
                                          </p:stCondLst>
                                        </p:cTn>
                                        <p:tgtEl>
                                          <p:spTgt spid="149"/>
                                        </p:tgtEl>
                                        <p:attrNameLst>
                                          <p:attrName>style.visibility</p:attrName>
                                        </p:attrNameLst>
                                      </p:cBhvr>
                                      <p:to>
                                        <p:strVal val="visible"/>
                                      </p:to>
                                    </p:set>
                                    <p:animEffect transition="in" filter="wipe(down)">
                                      <p:cBhvr>
                                        <p:cTn id="428" dur="500"/>
                                        <p:tgtEl>
                                          <p:spTgt spid="149"/>
                                        </p:tgtEl>
                                      </p:cBhvr>
                                    </p:animEffect>
                                  </p:childTnLst>
                                </p:cTn>
                              </p:par>
                              <p:par>
                                <p:cTn id="429" presetID="2" presetClass="entr" presetSubtype="4" fill="hold" grpId="0" nodeType="withEffect">
                                  <p:stCondLst>
                                    <p:cond delay="0"/>
                                  </p:stCondLst>
                                  <p:childTnLst>
                                    <p:set>
                                      <p:cBhvr>
                                        <p:cTn id="430" dur="1" fill="hold">
                                          <p:stCondLst>
                                            <p:cond delay="0"/>
                                          </p:stCondLst>
                                        </p:cTn>
                                        <p:tgtEl>
                                          <p:spTgt spid="165"/>
                                        </p:tgtEl>
                                        <p:attrNameLst>
                                          <p:attrName>style.visibility</p:attrName>
                                        </p:attrNameLst>
                                      </p:cBhvr>
                                      <p:to>
                                        <p:strVal val="visible"/>
                                      </p:to>
                                    </p:set>
                                    <p:anim calcmode="lin" valueType="num">
                                      <p:cBhvr additive="base">
                                        <p:cTn id="431" dur="500" fill="hold"/>
                                        <p:tgtEl>
                                          <p:spTgt spid="165"/>
                                        </p:tgtEl>
                                        <p:attrNameLst>
                                          <p:attrName>ppt_x</p:attrName>
                                        </p:attrNameLst>
                                      </p:cBhvr>
                                      <p:tavLst>
                                        <p:tav tm="0">
                                          <p:val>
                                            <p:strVal val="#ppt_x"/>
                                          </p:val>
                                        </p:tav>
                                        <p:tav tm="100000">
                                          <p:val>
                                            <p:strVal val="#ppt_x"/>
                                          </p:val>
                                        </p:tav>
                                      </p:tavLst>
                                    </p:anim>
                                    <p:anim calcmode="lin" valueType="num">
                                      <p:cBhvr additive="base">
                                        <p:cTn id="432" dur="500" fill="hold"/>
                                        <p:tgtEl>
                                          <p:spTgt spid="165"/>
                                        </p:tgtEl>
                                        <p:attrNameLst>
                                          <p:attrName>ppt_y</p:attrName>
                                        </p:attrNameLst>
                                      </p:cBhvr>
                                      <p:tavLst>
                                        <p:tav tm="0">
                                          <p:val>
                                            <p:strVal val="1+#ppt_h/2"/>
                                          </p:val>
                                        </p:tav>
                                        <p:tav tm="100000">
                                          <p:val>
                                            <p:strVal val="#ppt_y"/>
                                          </p:val>
                                        </p:tav>
                                      </p:tavLst>
                                    </p:anim>
                                  </p:childTnLst>
                                </p:cTn>
                              </p:par>
                              <p:par>
                                <p:cTn id="433" presetID="2" presetClass="entr" presetSubtype="4" fill="hold" grpId="0" nodeType="withEffect">
                                  <p:stCondLst>
                                    <p:cond delay="0"/>
                                  </p:stCondLst>
                                  <p:childTnLst>
                                    <p:set>
                                      <p:cBhvr>
                                        <p:cTn id="434" dur="1" fill="hold">
                                          <p:stCondLst>
                                            <p:cond delay="0"/>
                                          </p:stCondLst>
                                        </p:cTn>
                                        <p:tgtEl>
                                          <p:spTgt spid="282"/>
                                        </p:tgtEl>
                                        <p:attrNameLst>
                                          <p:attrName>style.visibility</p:attrName>
                                        </p:attrNameLst>
                                      </p:cBhvr>
                                      <p:to>
                                        <p:strVal val="visible"/>
                                      </p:to>
                                    </p:set>
                                    <p:anim calcmode="lin" valueType="num">
                                      <p:cBhvr additive="base">
                                        <p:cTn id="435" dur="500" fill="hold"/>
                                        <p:tgtEl>
                                          <p:spTgt spid="282"/>
                                        </p:tgtEl>
                                        <p:attrNameLst>
                                          <p:attrName>ppt_x</p:attrName>
                                        </p:attrNameLst>
                                      </p:cBhvr>
                                      <p:tavLst>
                                        <p:tav tm="0">
                                          <p:val>
                                            <p:strVal val="#ppt_x"/>
                                          </p:val>
                                        </p:tav>
                                        <p:tav tm="100000">
                                          <p:val>
                                            <p:strVal val="#ppt_x"/>
                                          </p:val>
                                        </p:tav>
                                      </p:tavLst>
                                    </p:anim>
                                    <p:anim calcmode="lin" valueType="num">
                                      <p:cBhvr additive="base">
                                        <p:cTn id="436" dur="500" fill="hold"/>
                                        <p:tgtEl>
                                          <p:spTgt spid="282"/>
                                        </p:tgtEl>
                                        <p:attrNameLst>
                                          <p:attrName>ppt_y</p:attrName>
                                        </p:attrNameLst>
                                      </p:cBhvr>
                                      <p:tavLst>
                                        <p:tav tm="0">
                                          <p:val>
                                            <p:strVal val="1+#ppt_h/2"/>
                                          </p:val>
                                        </p:tav>
                                        <p:tav tm="100000">
                                          <p:val>
                                            <p:strVal val="#ppt_y"/>
                                          </p:val>
                                        </p:tav>
                                      </p:tavLst>
                                    </p:anim>
                                  </p:childTnLst>
                                </p:cTn>
                              </p:par>
                            </p:childTnLst>
                          </p:cTn>
                        </p:par>
                      </p:childTnLst>
                    </p:cTn>
                  </p:par>
                  <p:par>
                    <p:cTn id="437" fill="hold">
                      <p:stCondLst>
                        <p:cond delay="indefinite"/>
                      </p:stCondLst>
                      <p:childTnLst>
                        <p:par>
                          <p:cTn id="438" fill="hold">
                            <p:stCondLst>
                              <p:cond delay="0"/>
                            </p:stCondLst>
                            <p:childTnLst>
                              <p:par>
                                <p:cTn id="439" presetID="2" presetClass="entr" presetSubtype="4" fill="hold" grpId="0" nodeType="clickEffect">
                                  <p:stCondLst>
                                    <p:cond delay="0"/>
                                  </p:stCondLst>
                                  <p:childTnLst>
                                    <p:set>
                                      <p:cBhvr>
                                        <p:cTn id="440" dur="1" fill="hold">
                                          <p:stCondLst>
                                            <p:cond delay="0"/>
                                          </p:stCondLst>
                                        </p:cTn>
                                        <p:tgtEl>
                                          <p:spTgt spid="277"/>
                                        </p:tgtEl>
                                        <p:attrNameLst>
                                          <p:attrName>style.visibility</p:attrName>
                                        </p:attrNameLst>
                                      </p:cBhvr>
                                      <p:to>
                                        <p:strVal val="visible"/>
                                      </p:to>
                                    </p:set>
                                    <p:anim calcmode="lin" valueType="num">
                                      <p:cBhvr additive="base">
                                        <p:cTn id="441" dur="500" fill="hold"/>
                                        <p:tgtEl>
                                          <p:spTgt spid="277"/>
                                        </p:tgtEl>
                                        <p:attrNameLst>
                                          <p:attrName>ppt_x</p:attrName>
                                        </p:attrNameLst>
                                      </p:cBhvr>
                                      <p:tavLst>
                                        <p:tav tm="0">
                                          <p:val>
                                            <p:strVal val="#ppt_x"/>
                                          </p:val>
                                        </p:tav>
                                        <p:tav tm="100000">
                                          <p:val>
                                            <p:strVal val="#ppt_x"/>
                                          </p:val>
                                        </p:tav>
                                      </p:tavLst>
                                    </p:anim>
                                    <p:anim calcmode="lin" valueType="num">
                                      <p:cBhvr additive="base">
                                        <p:cTn id="442" dur="500" fill="hold"/>
                                        <p:tgtEl>
                                          <p:spTgt spid="277"/>
                                        </p:tgtEl>
                                        <p:attrNameLst>
                                          <p:attrName>ppt_y</p:attrName>
                                        </p:attrNameLst>
                                      </p:cBhvr>
                                      <p:tavLst>
                                        <p:tav tm="0">
                                          <p:val>
                                            <p:strVal val="1+#ppt_h/2"/>
                                          </p:val>
                                        </p:tav>
                                        <p:tav tm="100000">
                                          <p:val>
                                            <p:strVal val="#ppt_y"/>
                                          </p:val>
                                        </p:tav>
                                      </p:tavLst>
                                    </p:anim>
                                  </p:childTnLst>
                                </p:cTn>
                              </p:par>
                              <p:par>
                                <p:cTn id="443" presetID="2" presetClass="entr" presetSubtype="4" fill="hold" grpId="0" nodeType="withEffect">
                                  <p:stCondLst>
                                    <p:cond delay="0"/>
                                  </p:stCondLst>
                                  <p:childTnLst>
                                    <p:set>
                                      <p:cBhvr>
                                        <p:cTn id="444" dur="1" fill="hold">
                                          <p:stCondLst>
                                            <p:cond delay="0"/>
                                          </p:stCondLst>
                                        </p:cTn>
                                        <p:tgtEl>
                                          <p:spTgt spid="275"/>
                                        </p:tgtEl>
                                        <p:attrNameLst>
                                          <p:attrName>style.visibility</p:attrName>
                                        </p:attrNameLst>
                                      </p:cBhvr>
                                      <p:to>
                                        <p:strVal val="visible"/>
                                      </p:to>
                                    </p:set>
                                    <p:anim calcmode="lin" valueType="num">
                                      <p:cBhvr additive="base">
                                        <p:cTn id="445" dur="500" fill="hold"/>
                                        <p:tgtEl>
                                          <p:spTgt spid="275"/>
                                        </p:tgtEl>
                                        <p:attrNameLst>
                                          <p:attrName>ppt_x</p:attrName>
                                        </p:attrNameLst>
                                      </p:cBhvr>
                                      <p:tavLst>
                                        <p:tav tm="0">
                                          <p:val>
                                            <p:strVal val="#ppt_x"/>
                                          </p:val>
                                        </p:tav>
                                        <p:tav tm="100000">
                                          <p:val>
                                            <p:strVal val="#ppt_x"/>
                                          </p:val>
                                        </p:tav>
                                      </p:tavLst>
                                    </p:anim>
                                    <p:anim calcmode="lin" valueType="num">
                                      <p:cBhvr additive="base">
                                        <p:cTn id="446" dur="500" fill="hold"/>
                                        <p:tgtEl>
                                          <p:spTgt spid="275"/>
                                        </p:tgtEl>
                                        <p:attrNameLst>
                                          <p:attrName>ppt_y</p:attrName>
                                        </p:attrNameLst>
                                      </p:cBhvr>
                                      <p:tavLst>
                                        <p:tav tm="0">
                                          <p:val>
                                            <p:strVal val="1+#ppt_h/2"/>
                                          </p:val>
                                        </p:tav>
                                        <p:tav tm="100000">
                                          <p:val>
                                            <p:strVal val="#ppt_y"/>
                                          </p:val>
                                        </p:tav>
                                      </p:tavLst>
                                    </p:anim>
                                  </p:childTnLst>
                                </p:cTn>
                              </p:par>
                              <p:par>
                                <p:cTn id="447" presetID="2" presetClass="entr" presetSubtype="4" fill="hold" grpId="0" nodeType="withEffect">
                                  <p:stCondLst>
                                    <p:cond delay="0"/>
                                  </p:stCondLst>
                                  <p:childTnLst>
                                    <p:set>
                                      <p:cBhvr>
                                        <p:cTn id="448" dur="1" fill="hold">
                                          <p:stCondLst>
                                            <p:cond delay="0"/>
                                          </p:stCondLst>
                                        </p:cTn>
                                        <p:tgtEl>
                                          <p:spTgt spid="182"/>
                                        </p:tgtEl>
                                        <p:attrNameLst>
                                          <p:attrName>style.visibility</p:attrName>
                                        </p:attrNameLst>
                                      </p:cBhvr>
                                      <p:to>
                                        <p:strVal val="visible"/>
                                      </p:to>
                                    </p:set>
                                    <p:anim calcmode="lin" valueType="num">
                                      <p:cBhvr additive="base">
                                        <p:cTn id="449" dur="500" fill="hold"/>
                                        <p:tgtEl>
                                          <p:spTgt spid="182"/>
                                        </p:tgtEl>
                                        <p:attrNameLst>
                                          <p:attrName>ppt_x</p:attrName>
                                        </p:attrNameLst>
                                      </p:cBhvr>
                                      <p:tavLst>
                                        <p:tav tm="0">
                                          <p:val>
                                            <p:strVal val="#ppt_x"/>
                                          </p:val>
                                        </p:tav>
                                        <p:tav tm="100000">
                                          <p:val>
                                            <p:strVal val="#ppt_x"/>
                                          </p:val>
                                        </p:tav>
                                      </p:tavLst>
                                    </p:anim>
                                    <p:anim calcmode="lin" valueType="num">
                                      <p:cBhvr additive="base">
                                        <p:cTn id="450" dur="500" fill="hold"/>
                                        <p:tgtEl>
                                          <p:spTgt spid="182"/>
                                        </p:tgtEl>
                                        <p:attrNameLst>
                                          <p:attrName>ppt_y</p:attrName>
                                        </p:attrNameLst>
                                      </p:cBhvr>
                                      <p:tavLst>
                                        <p:tav tm="0">
                                          <p:val>
                                            <p:strVal val="1+#ppt_h/2"/>
                                          </p:val>
                                        </p:tav>
                                        <p:tav tm="100000">
                                          <p:val>
                                            <p:strVal val="#ppt_y"/>
                                          </p:val>
                                        </p:tav>
                                      </p:tavLst>
                                    </p:anim>
                                  </p:childTnLst>
                                </p:cTn>
                              </p:par>
                            </p:childTnLst>
                          </p:cTn>
                        </p:par>
                      </p:childTnLst>
                    </p:cTn>
                  </p:par>
                  <p:par>
                    <p:cTn id="451" fill="hold">
                      <p:stCondLst>
                        <p:cond delay="indefinite"/>
                      </p:stCondLst>
                      <p:childTnLst>
                        <p:par>
                          <p:cTn id="452" fill="hold">
                            <p:stCondLst>
                              <p:cond delay="0"/>
                            </p:stCondLst>
                            <p:childTnLst>
                              <p:par>
                                <p:cTn id="453" presetID="22" presetClass="entr" presetSubtype="4" fill="hold" nodeType="clickEffect">
                                  <p:stCondLst>
                                    <p:cond delay="0"/>
                                  </p:stCondLst>
                                  <p:childTnLst>
                                    <p:set>
                                      <p:cBhvr>
                                        <p:cTn id="454" dur="1" fill="hold">
                                          <p:stCondLst>
                                            <p:cond delay="0"/>
                                          </p:stCondLst>
                                        </p:cTn>
                                        <p:tgtEl>
                                          <p:spTgt spid="377"/>
                                        </p:tgtEl>
                                        <p:attrNameLst>
                                          <p:attrName>style.visibility</p:attrName>
                                        </p:attrNameLst>
                                      </p:cBhvr>
                                      <p:to>
                                        <p:strVal val="visible"/>
                                      </p:to>
                                    </p:set>
                                    <p:animEffect transition="in" filter="wipe(down)">
                                      <p:cBhvr>
                                        <p:cTn id="455" dur="500"/>
                                        <p:tgtEl>
                                          <p:spTgt spid="377"/>
                                        </p:tgtEl>
                                      </p:cBhvr>
                                    </p:animEffect>
                                  </p:childTnLst>
                                </p:cTn>
                              </p:par>
                            </p:childTnLst>
                          </p:cTn>
                        </p:par>
                      </p:childTnLst>
                    </p:cTn>
                  </p:par>
                  <p:par>
                    <p:cTn id="456" fill="hold">
                      <p:stCondLst>
                        <p:cond delay="indefinite"/>
                      </p:stCondLst>
                      <p:childTnLst>
                        <p:par>
                          <p:cTn id="457" fill="hold">
                            <p:stCondLst>
                              <p:cond delay="0"/>
                            </p:stCondLst>
                            <p:childTnLst>
                              <p:par>
                                <p:cTn id="458" presetID="2" presetClass="entr" presetSubtype="4" fill="hold" grpId="0" nodeType="clickEffect">
                                  <p:stCondLst>
                                    <p:cond delay="0"/>
                                  </p:stCondLst>
                                  <p:childTnLst>
                                    <p:set>
                                      <p:cBhvr>
                                        <p:cTn id="459" dur="1" fill="hold">
                                          <p:stCondLst>
                                            <p:cond delay="0"/>
                                          </p:stCondLst>
                                        </p:cTn>
                                        <p:tgtEl>
                                          <p:spTgt spid="421"/>
                                        </p:tgtEl>
                                        <p:attrNameLst>
                                          <p:attrName>style.visibility</p:attrName>
                                        </p:attrNameLst>
                                      </p:cBhvr>
                                      <p:to>
                                        <p:strVal val="visible"/>
                                      </p:to>
                                    </p:set>
                                    <p:anim calcmode="lin" valueType="num">
                                      <p:cBhvr additive="base">
                                        <p:cTn id="460" dur="500" fill="hold"/>
                                        <p:tgtEl>
                                          <p:spTgt spid="421"/>
                                        </p:tgtEl>
                                        <p:attrNameLst>
                                          <p:attrName>ppt_x</p:attrName>
                                        </p:attrNameLst>
                                      </p:cBhvr>
                                      <p:tavLst>
                                        <p:tav tm="0">
                                          <p:val>
                                            <p:strVal val="#ppt_x"/>
                                          </p:val>
                                        </p:tav>
                                        <p:tav tm="100000">
                                          <p:val>
                                            <p:strVal val="#ppt_x"/>
                                          </p:val>
                                        </p:tav>
                                      </p:tavLst>
                                    </p:anim>
                                    <p:anim calcmode="lin" valueType="num">
                                      <p:cBhvr additive="base">
                                        <p:cTn id="461" dur="500" fill="hold"/>
                                        <p:tgtEl>
                                          <p:spTgt spid="421"/>
                                        </p:tgtEl>
                                        <p:attrNameLst>
                                          <p:attrName>ppt_y</p:attrName>
                                        </p:attrNameLst>
                                      </p:cBhvr>
                                      <p:tavLst>
                                        <p:tav tm="0">
                                          <p:val>
                                            <p:strVal val="1+#ppt_h/2"/>
                                          </p:val>
                                        </p:tav>
                                        <p:tav tm="100000">
                                          <p:val>
                                            <p:strVal val="#ppt_y"/>
                                          </p:val>
                                        </p:tav>
                                      </p:tavLst>
                                    </p:anim>
                                  </p:childTnLst>
                                </p:cTn>
                              </p:par>
                              <p:par>
                                <p:cTn id="462" presetID="2" presetClass="entr" presetSubtype="4" fill="hold" grpId="0" nodeType="withEffect">
                                  <p:stCondLst>
                                    <p:cond delay="0"/>
                                  </p:stCondLst>
                                  <p:childTnLst>
                                    <p:set>
                                      <p:cBhvr>
                                        <p:cTn id="463" dur="1" fill="hold">
                                          <p:stCondLst>
                                            <p:cond delay="0"/>
                                          </p:stCondLst>
                                        </p:cTn>
                                        <p:tgtEl>
                                          <p:spTgt spid="420"/>
                                        </p:tgtEl>
                                        <p:attrNameLst>
                                          <p:attrName>style.visibility</p:attrName>
                                        </p:attrNameLst>
                                      </p:cBhvr>
                                      <p:to>
                                        <p:strVal val="visible"/>
                                      </p:to>
                                    </p:set>
                                    <p:anim calcmode="lin" valueType="num">
                                      <p:cBhvr additive="base">
                                        <p:cTn id="464" dur="500" fill="hold"/>
                                        <p:tgtEl>
                                          <p:spTgt spid="420"/>
                                        </p:tgtEl>
                                        <p:attrNameLst>
                                          <p:attrName>ppt_x</p:attrName>
                                        </p:attrNameLst>
                                      </p:cBhvr>
                                      <p:tavLst>
                                        <p:tav tm="0">
                                          <p:val>
                                            <p:strVal val="#ppt_x"/>
                                          </p:val>
                                        </p:tav>
                                        <p:tav tm="100000">
                                          <p:val>
                                            <p:strVal val="#ppt_x"/>
                                          </p:val>
                                        </p:tav>
                                      </p:tavLst>
                                    </p:anim>
                                    <p:anim calcmode="lin" valueType="num">
                                      <p:cBhvr additive="base">
                                        <p:cTn id="465" dur="500" fill="hold"/>
                                        <p:tgtEl>
                                          <p:spTgt spid="420"/>
                                        </p:tgtEl>
                                        <p:attrNameLst>
                                          <p:attrName>ppt_y</p:attrName>
                                        </p:attrNameLst>
                                      </p:cBhvr>
                                      <p:tavLst>
                                        <p:tav tm="0">
                                          <p:val>
                                            <p:strVal val="1+#ppt_h/2"/>
                                          </p:val>
                                        </p:tav>
                                        <p:tav tm="100000">
                                          <p:val>
                                            <p:strVal val="#ppt_y"/>
                                          </p:val>
                                        </p:tav>
                                      </p:tavLst>
                                    </p:anim>
                                  </p:childTnLst>
                                </p:cTn>
                              </p:par>
                            </p:childTnLst>
                          </p:cTn>
                        </p:par>
                      </p:childTnLst>
                    </p:cTn>
                  </p:par>
                  <p:par>
                    <p:cTn id="466" fill="hold">
                      <p:stCondLst>
                        <p:cond delay="indefinite"/>
                      </p:stCondLst>
                      <p:childTnLst>
                        <p:par>
                          <p:cTn id="467" fill="hold">
                            <p:stCondLst>
                              <p:cond delay="0"/>
                            </p:stCondLst>
                            <p:childTnLst>
                              <p:par>
                                <p:cTn id="468" presetID="22" presetClass="entr" presetSubtype="8" fill="hold" nodeType="clickEffect">
                                  <p:stCondLst>
                                    <p:cond delay="0"/>
                                  </p:stCondLst>
                                  <p:childTnLst>
                                    <p:set>
                                      <p:cBhvr>
                                        <p:cTn id="469" dur="1" fill="hold">
                                          <p:stCondLst>
                                            <p:cond delay="0"/>
                                          </p:stCondLst>
                                        </p:cTn>
                                        <p:tgtEl>
                                          <p:spTgt spid="156"/>
                                        </p:tgtEl>
                                        <p:attrNameLst>
                                          <p:attrName>style.visibility</p:attrName>
                                        </p:attrNameLst>
                                      </p:cBhvr>
                                      <p:to>
                                        <p:strVal val="visible"/>
                                      </p:to>
                                    </p:set>
                                    <p:animEffect transition="in" filter="wipe(left)">
                                      <p:cBhvr>
                                        <p:cTn id="470" dur="500"/>
                                        <p:tgtEl>
                                          <p:spTgt spid="156"/>
                                        </p:tgtEl>
                                      </p:cBhvr>
                                    </p:animEffect>
                                  </p:childTnLst>
                                </p:cTn>
                              </p:par>
                              <p:par>
                                <p:cTn id="471" presetID="22" presetClass="entr" presetSubtype="8" fill="hold" nodeType="withEffect">
                                  <p:stCondLst>
                                    <p:cond delay="0"/>
                                  </p:stCondLst>
                                  <p:childTnLst>
                                    <p:set>
                                      <p:cBhvr>
                                        <p:cTn id="472" dur="1" fill="hold">
                                          <p:stCondLst>
                                            <p:cond delay="0"/>
                                          </p:stCondLst>
                                        </p:cTn>
                                        <p:tgtEl>
                                          <p:spTgt spid="155"/>
                                        </p:tgtEl>
                                        <p:attrNameLst>
                                          <p:attrName>style.visibility</p:attrName>
                                        </p:attrNameLst>
                                      </p:cBhvr>
                                      <p:to>
                                        <p:strVal val="visible"/>
                                      </p:to>
                                    </p:set>
                                    <p:animEffect transition="in" filter="wipe(left)">
                                      <p:cBhvr>
                                        <p:cTn id="473" dur="500"/>
                                        <p:tgtEl>
                                          <p:spTgt spid="155"/>
                                        </p:tgtEl>
                                      </p:cBhvr>
                                    </p:animEffect>
                                  </p:childTnLst>
                                </p:cTn>
                              </p:par>
                            </p:childTnLst>
                          </p:cTn>
                        </p:par>
                      </p:childTnLst>
                    </p:cTn>
                  </p:par>
                  <p:par>
                    <p:cTn id="474" fill="hold">
                      <p:stCondLst>
                        <p:cond delay="indefinite"/>
                      </p:stCondLst>
                      <p:childTnLst>
                        <p:par>
                          <p:cTn id="475" fill="hold">
                            <p:stCondLst>
                              <p:cond delay="0"/>
                            </p:stCondLst>
                            <p:childTnLst>
                              <p:par>
                                <p:cTn id="476" presetID="2" presetClass="entr" presetSubtype="4" fill="hold" grpId="0" nodeType="clickEffect">
                                  <p:stCondLst>
                                    <p:cond delay="0"/>
                                  </p:stCondLst>
                                  <p:childTnLst>
                                    <p:set>
                                      <p:cBhvr>
                                        <p:cTn id="477" dur="1" fill="hold">
                                          <p:stCondLst>
                                            <p:cond delay="0"/>
                                          </p:stCondLst>
                                        </p:cTn>
                                        <p:tgtEl>
                                          <p:spTgt spid="231"/>
                                        </p:tgtEl>
                                        <p:attrNameLst>
                                          <p:attrName>style.visibility</p:attrName>
                                        </p:attrNameLst>
                                      </p:cBhvr>
                                      <p:to>
                                        <p:strVal val="visible"/>
                                      </p:to>
                                    </p:set>
                                    <p:anim calcmode="lin" valueType="num">
                                      <p:cBhvr additive="base">
                                        <p:cTn id="478" dur="500" fill="hold"/>
                                        <p:tgtEl>
                                          <p:spTgt spid="231"/>
                                        </p:tgtEl>
                                        <p:attrNameLst>
                                          <p:attrName>ppt_x</p:attrName>
                                        </p:attrNameLst>
                                      </p:cBhvr>
                                      <p:tavLst>
                                        <p:tav tm="0">
                                          <p:val>
                                            <p:strVal val="#ppt_x"/>
                                          </p:val>
                                        </p:tav>
                                        <p:tav tm="100000">
                                          <p:val>
                                            <p:strVal val="#ppt_x"/>
                                          </p:val>
                                        </p:tav>
                                      </p:tavLst>
                                    </p:anim>
                                    <p:anim calcmode="lin" valueType="num">
                                      <p:cBhvr additive="base">
                                        <p:cTn id="479" dur="500" fill="hold"/>
                                        <p:tgtEl>
                                          <p:spTgt spid="231"/>
                                        </p:tgtEl>
                                        <p:attrNameLst>
                                          <p:attrName>ppt_y</p:attrName>
                                        </p:attrNameLst>
                                      </p:cBhvr>
                                      <p:tavLst>
                                        <p:tav tm="0">
                                          <p:val>
                                            <p:strVal val="1+#ppt_h/2"/>
                                          </p:val>
                                        </p:tav>
                                        <p:tav tm="100000">
                                          <p:val>
                                            <p:strVal val="#ppt_y"/>
                                          </p:val>
                                        </p:tav>
                                      </p:tavLst>
                                    </p:anim>
                                  </p:childTnLst>
                                </p:cTn>
                              </p:par>
                              <p:par>
                                <p:cTn id="480" presetID="2" presetClass="entr" presetSubtype="4" fill="hold" grpId="0" nodeType="withEffect">
                                  <p:stCondLst>
                                    <p:cond delay="0"/>
                                  </p:stCondLst>
                                  <p:childTnLst>
                                    <p:set>
                                      <p:cBhvr>
                                        <p:cTn id="481" dur="1" fill="hold">
                                          <p:stCondLst>
                                            <p:cond delay="0"/>
                                          </p:stCondLst>
                                        </p:cTn>
                                        <p:tgtEl>
                                          <p:spTgt spid="258"/>
                                        </p:tgtEl>
                                        <p:attrNameLst>
                                          <p:attrName>style.visibility</p:attrName>
                                        </p:attrNameLst>
                                      </p:cBhvr>
                                      <p:to>
                                        <p:strVal val="visible"/>
                                      </p:to>
                                    </p:set>
                                    <p:anim calcmode="lin" valueType="num">
                                      <p:cBhvr additive="base">
                                        <p:cTn id="482" dur="500" fill="hold"/>
                                        <p:tgtEl>
                                          <p:spTgt spid="258"/>
                                        </p:tgtEl>
                                        <p:attrNameLst>
                                          <p:attrName>ppt_x</p:attrName>
                                        </p:attrNameLst>
                                      </p:cBhvr>
                                      <p:tavLst>
                                        <p:tav tm="0">
                                          <p:val>
                                            <p:strVal val="#ppt_x"/>
                                          </p:val>
                                        </p:tav>
                                        <p:tav tm="100000">
                                          <p:val>
                                            <p:strVal val="#ppt_x"/>
                                          </p:val>
                                        </p:tav>
                                      </p:tavLst>
                                    </p:anim>
                                    <p:anim calcmode="lin" valueType="num">
                                      <p:cBhvr additive="base">
                                        <p:cTn id="483" dur="500" fill="hold"/>
                                        <p:tgtEl>
                                          <p:spTgt spid="258"/>
                                        </p:tgtEl>
                                        <p:attrNameLst>
                                          <p:attrName>ppt_y</p:attrName>
                                        </p:attrNameLst>
                                      </p:cBhvr>
                                      <p:tavLst>
                                        <p:tav tm="0">
                                          <p:val>
                                            <p:strVal val="1+#ppt_h/2"/>
                                          </p:val>
                                        </p:tav>
                                        <p:tav tm="100000">
                                          <p:val>
                                            <p:strVal val="#ppt_y"/>
                                          </p:val>
                                        </p:tav>
                                      </p:tavLst>
                                    </p:anim>
                                  </p:childTnLst>
                                </p:cTn>
                              </p:par>
                            </p:childTnLst>
                          </p:cTn>
                        </p:par>
                      </p:childTnLst>
                    </p:cTn>
                  </p:par>
                  <p:par>
                    <p:cTn id="484" fill="hold">
                      <p:stCondLst>
                        <p:cond delay="indefinite"/>
                      </p:stCondLst>
                      <p:childTnLst>
                        <p:par>
                          <p:cTn id="485" fill="hold">
                            <p:stCondLst>
                              <p:cond delay="0"/>
                            </p:stCondLst>
                            <p:childTnLst>
                              <p:par>
                                <p:cTn id="486" presetID="22" presetClass="entr" presetSubtype="4" fill="hold" nodeType="clickEffect">
                                  <p:stCondLst>
                                    <p:cond delay="0"/>
                                  </p:stCondLst>
                                  <p:childTnLst>
                                    <p:set>
                                      <p:cBhvr>
                                        <p:cTn id="487" dur="1" fill="hold">
                                          <p:stCondLst>
                                            <p:cond delay="0"/>
                                          </p:stCondLst>
                                        </p:cTn>
                                        <p:tgtEl>
                                          <p:spTgt spid="399"/>
                                        </p:tgtEl>
                                        <p:attrNameLst>
                                          <p:attrName>style.visibility</p:attrName>
                                        </p:attrNameLst>
                                      </p:cBhvr>
                                      <p:to>
                                        <p:strVal val="visible"/>
                                      </p:to>
                                    </p:set>
                                    <p:animEffect transition="in" filter="wipe(down)">
                                      <p:cBhvr>
                                        <p:cTn id="488" dur="500"/>
                                        <p:tgtEl>
                                          <p:spTgt spid="399"/>
                                        </p:tgtEl>
                                      </p:cBhvr>
                                    </p:animEffect>
                                  </p:childTnLst>
                                </p:cTn>
                              </p:par>
                            </p:childTnLst>
                          </p:cTn>
                        </p:par>
                      </p:childTnLst>
                    </p:cTn>
                  </p:par>
                  <p:par>
                    <p:cTn id="489" fill="hold">
                      <p:stCondLst>
                        <p:cond delay="indefinite"/>
                      </p:stCondLst>
                      <p:childTnLst>
                        <p:par>
                          <p:cTn id="490" fill="hold">
                            <p:stCondLst>
                              <p:cond delay="0"/>
                            </p:stCondLst>
                            <p:childTnLst>
                              <p:par>
                                <p:cTn id="491" presetID="2" presetClass="entr" presetSubtype="4" fill="hold" grpId="0" nodeType="clickEffect">
                                  <p:stCondLst>
                                    <p:cond delay="0"/>
                                  </p:stCondLst>
                                  <p:childTnLst>
                                    <p:set>
                                      <p:cBhvr>
                                        <p:cTn id="492" dur="1" fill="hold">
                                          <p:stCondLst>
                                            <p:cond delay="0"/>
                                          </p:stCondLst>
                                        </p:cTn>
                                        <p:tgtEl>
                                          <p:spTgt spid="240"/>
                                        </p:tgtEl>
                                        <p:attrNameLst>
                                          <p:attrName>style.visibility</p:attrName>
                                        </p:attrNameLst>
                                      </p:cBhvr>
                                      <p:to>
                                        <p:strVal val="visible"/>
                                      </p:to>
                                    </p:set>
                                    <p:anim calcmode="lin" valueType="num">
                                      <p:cBhvr additive="base">
                                        <p:cTn id="493" dur="500" fill="hold"/>
                                        <p:tgtEl>
                                          <p:spTgt spid="240"/>
                                        </p:tgtEl>
                                        <p:attrNameLst>
                                          <p:attrName>ppt_x</p:attrName>
                                        </p:attrNameLst>
                                      </p:cBhvr>
                                      <p:tavLst>
                                        <p:tav tm="0">
                                          <p:val>
                                            <p:strVal val="#ppt_x"/>
                                          </p:val>
                                        </p:tav>
                                        <p:tav tm="100000">
                                          <p:val>
                                            <p:strVal val="#ppt_x"/>
                                          </p:val>
                                        </p:tav>
                                      </p:tavLst>
                                    </p:anim>
                                    <p:anim calcmode="lin" valueType="num">
                                      <p:cBhvr additive="base">
                                        <p:cTn id="494" dur="500" fill="hold"/>
                                        <p:tgtEl>
                                          <p:spTgt spid="240"/>
                                        </p:tgtEl>
                                        <p:attrNameLst>
                                          <p:attrName>ppt_y</p:attrName>
                                        </p:attrNameLst>
                                      </p:cBhvr>
                                      <p:tavLst>
                                        <p:tav tm="0">
                                          <p:val>
                                            <p:strVal val="1+#ppt_h/2"/>
                                          </p:val>
                                        </p:tav>
                                        <p:tav tm="100000">
                                          <p:val>
                                            <p:strVal val="#ppt_y"/>
                                          </p:val>
                                        </p:tav>
                                      </p:tavLst>
                                    </p:anim>
                                  </p:childTnLst>
                                </p:cTn>
                              </p:par>
                              <p:par>
                                <p:cTn id="495" presetID="2" presetClass="entr" presetSubtype="4" fill="hold" grpId="0" nodeType="withEffect">
                                  <p:stCondLst>
                                    <p:cond delay="0"/>
                                  </p:stCondLst>
                                  <p:childTnLst>
                                    <p:set>
                                      <p:cBhvr>
                                        <p:cTn id="496" dur="1" fill="hold">
                                          <p:stCondLst>
                                            <p:cond delay="0"/>
                                          </p:stCondLst>
                                        </p:cTn>
                                        <p:tgtEl>
                                          <p:spTgt spid="415"/>
                                        </p:tgtEl>
                                        <p:attrNameLst>
                                          <p:attrName>style.visibility</p:attrName>
                                        </p:attrNameLst>
                                      </p:cBhvr>
                                      <p:to>
                                        <p:strVal val="visible"/>
                                      </p:to>
                                    </p:set>
                                    <p:anim calcmode="lin" valueType="num">
                                      <p:cBhvr additive="base">
                                        <p:cTn id="497" dur="500" fill="hold"/>
                                        <p:tgtEl>
                                          <p:spTgt spid="415"/>
                                        </p:tgtEl>
                                        <p:attrNameLst>
                                          <p:attrName>ppt_x</p:attrName>
                                        </p:attrNameLst>
                                      </p:cBhvr>
                                      <p:tavLst>
                                        <p:tav tm="0">
                                          <p:val>
                                            <p:strVal val="#ppt_x"/>
                                          </p:val>
                                        </p:tav>
                                        <p:tav tm="100000">
                                          <p:val>
                                            <p:strVal val="#ppt_x"/>
                                          </p:val>
                                        </p:tav>
                                      </p:tavLst>
                                    </p:anim>
                                    <p:anim calcmode="lin" valueType="num">
                                      <p:cBhvr additive="base">
                                        <p:cTn id="498" dur="500" fill="hold"/>
                                        <p:tgtEl>
                                          <p:spTgt spid="415"/>
                                        </p:tgtEl>
                                        <p:attrNameLst>
                                          <p:attrName>ppt_y</p:attrName>
                                        </p:attrNameLst>
                                      </p:cBhvr>
                                      <p:tavLst>
                                        <p:tav tm="0">
                                          <p:val>
                                            <p:strVal val="1+#ppt_h/2"/>
                                          </p:val>
                                        </p:tav>
                                        <p:tav tm="100000">
                                          <p:val>
                                            <p:strVal val="#ppt_y"/>
                                          </p:val>
                                        </p:tav>
                                      </p:tavLst>
                                    </p:anim>
                                  </p:childTnLst>
                                </p:cTn>
                              </p:par>
                              <p:par>
                                <p:cTn id="499" presetID="2" presetClass="entr" presetSubtype="4" fill="hold" grpId="0" nodeType="withEffect">
                                  <p:stCondLst>
                                    <p:cond delay="0"/>
                                  </p:stCondLst>
                                  <p:childTnLst>
                                    <p:set>
                                      <p:cBhvr>
                                        <p:cTn id="500" dur="1" fill="hold">
                                          <p:stCondLst>
                                            <p:cond delay="0"/>
                                          </p:stCondLst>
                                        </p:cTn>
                                        <p:tgtEl>
                                          <p:spTgt spid="236"/>
                                        </p:tgtEl>
                                        <p:attrNameLst>
                                          <p:attrName>style.visibility</p:attrName>
                                        </p:attrNameLst>
                                      </p:cBhvr>
                                      <p:to>
                                        <p:strVal val="visible"/>
                                      </p:to>
                                    </p:set>
                                    <p:anim calcmode="lin" valueType="num">
                                      <p:cBhvr additive="base">
                                        <p:cTn id="501" dur="500" fill="hold"/>
                                        <p:tgtEl>
                                          <p:spTgt spid="236"/>
                                        </p:tgtEl>
                                        <p:attrNameLst>
                                          <p:attrName>ppt_x</p:attrName>
                                        </p:attrNameLst>
                                      </p:cBhvr>
                                      <p:tavLst>
                                        <p:tav tm="0">
                                          <p:val>
                                            <p:strVal val="#ppt_x"/>
                                          </p:val>
                                        </p:tav>
                                        <p:tav tm="100000">
                                          <p:val>
                                            <p:strVal val="#ppt_x"/>
                                          </p:val>
                                        </p:tav>
                                      </p:tavLst>
                                    </p:anim>
                                    <p:anim calcmode="lin" valueType="num">
                                      <p:cBhvr additive="base">
                                        <p:cTn id="502" dur="500" fill="hold"/>
                                        <p:tgtEl>
                                          <p:spTgt spid="236"/>
                                        </p:tgtEl>
                                        <p:attrNameLst>
                                          <p:attrName>ppt_y</p:attrName>
                                        </p:attrNameLst>
                                      </p:cBhvr>
                                      <p:tavLst>
                                        <p:tav tm="0">
                                          <p:val>
                                            <p:strVal val="1+#ppt_h/2"/>
                                          </p:val>
                                        </p:tav>
                                        <p:tav tm="100000">
                                          <p:val>
                                            <p:strVal val="#ppt_y"/>
                                          </p:val>
                                        </p:tav>
                                      </p:tavLst>
                                    </p:anim>
                                  </p:childTnLst>
                                </p:cTn>
                              </p:par>
                              <p:par>
                                <p:cTn id="503" presetID="2" presetClass="entr" presetSubtype="4" fill="hold" grpId="0" nodeType="withEffect">
                                  <p:stCondLst>
                                    <p:cond delay="0"/>
                                  </p:stCondLst>
                                  <p:childTnLst>
                                    <p:set>
                                      <p:cBhvr>
                                        <p:cTn id="504" dur="1" fill="hold">
                                          <p:stCondLst>
                                            <p:cond delay="0"/>
                                          </p:stCondLst>
                                        </p:cTn>
                                        <p:tgtEl>
                                          <p:spTgt spid="414"/>
                                        </p:tgtEl>
                                        <p:attrNameLst>
                                          <p:attrName>style.visibility</p:attrName>
                                        </p:attrNameLst>
                                      </p:cBhvr>
                                      <p:to>
                                        <p:strVal val="visible"/>
                                      </p:to>
                                    </p:set>
                                    <p:anim calcmode="lin" valueType="num">
                                      <p:cBhvr additive="base">
                                        <p:cTn id="505" dur="500" fill="hold"/>
                                        <p:tgtEl>
                                          <p:spTgt spid="414"/>
                                        </p:tgtEl>
                                        <p:attrNameLst>
                                          <p:attrName>ppt_x</p:attrName>
                                        </p:attrNameLst>
                                      </p:cBhvr>
                                      <p:tavLst>
                                        <p:tav tm="0">
                                          <p:val>
                                            <p:strVal val="#ppt_x"/>
                                          </p:val>
                                        </p:tav>
                                        <p:tav tm="100000">
                                          <p:val>
                                            <p:strVal val="#ppt_x"/>
                                          </p:val>
                                        </p:tav>
                                      </p:tavLst>
                                    </p:anim>
                                    <p:anim calcmode="lin" valueType="num">
                                      <p:cBhvr additive="base">
                                        <p:cTn id="506" dur="500" fill="hold"/>
                                        <p:tgtEl>
                                          <p:spTgt spid="414"/>
                                        </p:tgtEl>
                                        <p:attrNameLst>
                                          <p:attrName>ppt_y</p:attrName>
                                        </p:attrNameLst>
                                      </p:cBhvr>
                                      <p:tavLst>
                                        <p:tav tm="0">
                                          <p:val>
                                            <p:strVal val="1+#ppt_h/2"/>
                                          </p:val>
                                        </p:tav>
                                        <p:tav tm="100000">
                                          <p:val>
                                            <p:strVal val="#ppt_y"/>
                                          </p:val>
                                        </p:tav>
                                      </p:tavLst>
                                    </p:anim>
                                  </p:childTnLst>
                                </p:cTn>
                              </p:par>
                            </p:childTnLst>
                          </p:cTn>
                        </p:par>
                      </p:childTnLst>
                    </p:cTn>
                  </p:par>
                  <p:par>
                    <p:cTn id="507" fill="hold">
                      <p:stCondLst>
                        <p:cond delay="indefinite"/>
                      </p:stCondLst>
                      <p:childTnLst>
                        <p:par>
                          <p:cTn id="508" fill="hold">
                            <p:stCondLst>
                              <p:cond delay="0"/>
                            </p:stCondLst>
                            <p:childTnLst>
                              <p:par>
                                <p:cTn id="509" presetID="2" presetClass="entr" presetSubtype="4" fill="hold" grpId="0" nodeType="clickEffect">
                                  <p:stCondLst>
                                    <p:cond delay="0"/>
                                  </p:stCondLst>
                                  <p:childTnLst>
                                    <p:set>
                                      <p:cBhvr>
                                        <p:cTn id="510" dur="1" fill="hold">
                                          <p:stCondLst>
                                            <p:cond delay="0"/>
                                          </p:stCondLst>
                                        </p:cTn>
                                        <p:tgtEl>
                                          <p:spTgt spid="254"/>
                                        </p:tgtEl>
                                        <p:attrNameLst>
                                          <p:attrName>style.visibility</p:attrName>
                                        </p:attrNameLst>
                                      </p:cBhvr>
                                      <p:to>
                                        <p:strVal val="visible"/>
                                      </p:to>
                                    </p:set>
                                    <p:anim calcmode="lin" valueType="num">
                                      <p:cBhvr additive="base">
                                        <p:cTn id="511" dur="500" fill="hold"/>
                                        <p:tgtEl>
                                          <p:spTgt spid="254"/>
                                        </p:tgtEl>
                                        <p:attrNameLst>
                                          <p:attrName>ppt_x</p:attrName>
                                        </p:attrNameLst>
                                      </p:cBhvr>
                                      <p:tavLst>
                                        <p:tav tm="0">
                                          <p:val>
                                            <p:strVal val="#ppt_x"/>
                                          </p:val>
                                        </p:tav>
                                        <p:tav tm="100000">
                                          <p:val>
                                            <p:strVal val="#ppt_x"/>
                                          </p:val>
                                        </p:tav>
                                      </p:tavLst>
                                    </p:anim>
                                    <p:anim calcmode="lin" valueType="num">
                                      <p:cBhvr additive="base">
                                        <p:cTn id="512" dur="500" fill="hold"/>
                                        <p:tgtEl>
                                          <p:spTgt spid="254"/>
                                        </p:tgtEl>
                                        <p:attrNameLst>
                                          <p:attrName>ppt_y</p:attrName>
                                        </p:attrNameLst>
                                      </p:cBhvr>
                                      <p:tavLst>
                                        <p:tav tm="0">
                                          <p:val>
                                            <p:strVal val="1+#ppt_h/2"/>
                                          </p:val>
                                        </p:tav>
                                        <p:tav tm="100000">
                                          <p:val>
                                            <p:strVal val="#ppt_y"/>
                                          </p:val>
                                        </p:tav>
                                      </p:tavLst>
                                    </p:anim>
                                  </p:childTnLst>
                                </p:cTn>
                              </p:par>
                            </p:childTnLst>
                          </p:cTn>
                        </p:par>
                      </p:childTnLst>
                    </p:cTn>
                  </p:par>
                  <p:par>
                    <p:cTn id="513" fill="hold">
                      <p:stCondLst>
                        <p:cond delay="indefinite"/>
                      </p:stCondLst>
                      <p:childTnLst>
                        <p:par>
                          <p:cTn id="514" fill="hold">
                            <p:stCondLst>
                              <p:cond delay="0"/>
                            </p:stCondLst>
                            <p:childTnLst>
                              <p:par>
                                <p:cTn id="515" presetID="53" presetClass="entr" presetSubtype="16" fill="hold" grpId="0" nodeType="clickEffect">
                                  <p:stCondLst>
                                    <p:cond delay="0"/>
                                  </p:stCondLst>
                                  <p:childTnLst>
                                    <p:set>
                                      <p:cBhvr>
                                        <p:cTn id="516" dur="1" fill="hold">
                                          <p:stCondLst>
                                            <p:cond delay="0"/>
                                          </p:stCondLst>
                                        </p:cTn>
                                        <p:tgtEl>
                                          <p:spTgt spid="11"/>
                                        </p:tgtEl>
                                        <p:attrNameLst>
                                          <p:attrName>style.visibility</p:attrName>
                                        </p:attrNameLst>
                                      </p:cBhvr>
                                      <p:to>
                                        <p:strVal val="visible"/>
                                      </p:to>
                                    </p:set>
                                    <p:anim calcmode="lin" valueType="num">
                                      <p:cBhvr>
                                        <p:cTn id="517" dur="500" fill="hold"/>
                                        <p:tgtEl>
                                          <p:spTgt spid="11"/>
                                        </p:tgtEl>
                                        <p:attrNameLst>
                                          <p:attrName>ppt_w</p:attrName>
                                        </p:attrNameLst>
                                      </p:cBhvr>
                                      <p:tavLst>
                                        <p:tav tm="0">
                                          <p:val>
                                            <p:fltVal val="0"/>
                                          </p:val>
                                        </p:tav>
                                        <p:tav tm="100000">
                                          <p:val>
                                            <p:strVal val="#ppt_w"/>
                                          </p:val>
                                        </p:tav>
                                      </p:tavLst>
                                    </p:anim>
                                    <p:anim calcmode="lin" valueType="num">
                                      <p:cBhvr>
                                        <p:cTn id="518" dur="500" fill="hold"/>
                                        <p:tgtEl>
                                          <p:spTgt spid="11"/>
                                        </p:tgtEl>
                                        <p:attrNameLst>
                                          <p:attrName>ppt_h</p:attrName>
                                        </p:attrNameLst>
                                      </p:cBhvr>
                                      <p:tavLst>
                                        <p:tav tm="0">
                                          <p:val>
                                            <p:fltVal val="0"/>
                                          </p:val>
                                        </p:tav>
                                        <p:tav tm="100000">
                                          <p:val>
                                            <p:strVal val="#ppt_h"/>
                                          </p:val>
                                        </p:tav>
                                      </p:tavLst>
                                    </p:anim>
                                    <p:animEffect transition="in" filter="fade">
                                      <p:cBhvr>
                                        <p:cTn id="51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 grpId="0" animBg="1"/>
      <p:bldP spid="127" grpId="0" animBg="1"/>
      <p:bldP spid="132" grpId="0" animBg="1"/>
      <p:bldP spid="175" grpId="0"/>
      <p:bldP spid="178" grpId="0"/>
      <p:bldP spid="182" grpId="0"/>
      <p:bldP spid="183" grpId="0"/>
      <p:bldP spid="184" grpId="0"/>
      <p:bldP spid="185" grpId="0"/>
      <p:bldP spid="193" grpId="0"/>
      <p:bldP spid="194" grpId="0"/>
      <p:bldP spid="195" grpId="0"/>
      <p:bldP spid="235" grpId="0" animBg="1"/>
      <p:bldP spid="236" grpId="0" animBg="1"/>
      <p:bldP spid="240" grpId="0" animBg="1"/>
      <p:bldP spid="241" grpId="0" animBg="1"/>
      <p:bldP spid="243" grpId="0" animBg="1"/>
      <p:bldP spid="248" grpId="0" animBg="1"/>
      <p:bldP spid="249" grpId="0" animBg="1"/>
      <p:bldP spid="252" grpId="0" animBg="1"/>
      <p:bldP spid="253" grpId="0" animBg="1"/>
      <p:bldP spid="256" grpId="0"/>
      <p:bldP spid="257" grpId="0"/>
      <p:bldP spid="260" grpId="0"/>
      <p:bldP spid="261" grpId="0"/>
      <p:bldP spid="264" grpId="0"/>
      <p:bldP spid="404" grpId="0"/>
      <p:bldP spid="405" grpId="0"/>
      <p:bldP spid="407" grpId="0"/>
      <p:bldP spid="408" grpId="0"/>
      <p:bldP spid="410" grpId="0"/>
      <p:bldP spid="414" grpId="0"/>
      <p:bldP spid="415" grpId="0"/>
      <p:bldP spid="416" grpId="0"/>
      <p:bldP spid="417" grpId="0"/>
      <p:bldP spid="418" grpId="0"/>
      <p:bldP spid="419" grpId="0"/>
      <p:bldP spid="11" grpId="0" animBg="1"/>
      <p:bldP spid="281" grpId="0"/>
      <p:bldP spid="282" grpId="0"/>
      <p:bldP spid="283" grpId="0"/>
      <p:bldP spid="284" grpId="0"/>
      <p:bldP spid="420" grpId="0"/>
      <p:bldP spid="421" grpId="0"/>
      <p:bldP spid="163" grpId="0"/>
      <p:bldP spid="164" grpId="0"/>
      <p:bldP spid="165" grpId="0"/>
      <p:bldP spid="166" grpId="0"/>
      <p:bldP spid="170" grpId="0" animBg="1"/>
      <p:bldP spid="171" grpId="0" animBg="1"/>
      <p:bldP spid="173" grpId="0" animBg="1"/>
      <p:bldP spid="179" grpId="0" animBg="1"/>
      <p:bldP spid="227" grpId="0" animBg="1"/>
      <p:bldP spid="229" grpId="0" animBg="1"/>
      <p:bldP spid="231" grpId="0" animBg="1"/>
      <p:bldP spid="233" grpId="0" animBg="1"/>
      <p:bldP spid="234" grpId="0" animBg="1"/>
      <p:bldP spid="238" grpId="0" animBg="1"/>
      <p:bldP spid="239" grpId="0" animBg="1"/>
      <p:bldP spid="196" grpId="0"/>
      <p:bldP spid="198" grpId="0"/>
      <p:bldP spid="203" grpId="0"/>
      <p:bldP spid="242" grpId="0"/>
      <p:bldP spid="246" grpId="0"/>
      <p:bldP spid="247" grpId="0"/>
      <p:bldP spid="250" grpId="0"/>
      <p:bldP spid="251" grpId="0"/>
      <p:bldP spid="254" grpId="0"/>
      <p:bldP spid="255" grpId="0"/>
      <p:bldP spid="258" grpId="0"/>
      <p:bldP spid="259" grpId="0"/>
      <p:bldP spid="263" grpId="0"/>
      <p:bldP spid="265" grpId="0"/>
      <p:bldP spid="267" grpId="0"/>
      <p:bldP spid="269" grpId="0"/>
      <p:bldP spid="270" grpId="0"/>
      <p:bldP spid="275" grpId="0"/>
      <p:bldP spid="27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nettore diritto 2">
            <a:extLst>
              <a:ext uri="{FF2B5EF4-FFF2-40B4-BE49-F238E27FC236}">
                <a16:creationId xmlns:a16="http://schemas.microsoft.com/office/drawing/2014/main" id="{D6F130E4-790C-4268-A1B7-F08CF68ACA44}"/>
              </a:ext>
            </a:extLst>
          </p:cNvPr>
          <p:cNvCxnSpPr>
            <a:cxnSpLocks/>
          </p:cNvCxnSpPr>
          <p:nvPr/>
        </p:nvCxnSpPr>
        <p:spPr>
          <a:xfrm>
            <a:off x="0" y="6873934"/>
            <a:ext cx="12192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5" name="Connettore diritto 4">
            <a:extLst>
              <a:ext uri="{FF2B5EF4-FFF2-40B4-BE49-F238E27FC236}">
                <a16:creationId xmlns:a16="http://schemas.microsoft.com/office/drawing/2014/main" id="{895DA4C7-78DD-4F9B-80E2-EC0E97B60C0B}"/>
              </a:ext>
            </a:extLst>
          </p:cNvPr>
          <p:cNvCxnSpPr>
            <a:cxnSpLocks/>
          </p:cNvCxnSpPr>
          <p:nvPr/>
        </p:nvCxnSpPr>
        <p:spPr>
          <a:xfrm>
            <a:off x="4907280" y="3284724"/>
            <a:ext cx="7059819"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6" name="Ovale 5">
            <a:extLst>
              <a:ext uri="{FF2B5EF4-FFF2-40B4-BE49-F238E27FC236}">
                <a16:creationId xmlns:a16="http://schemas.microsoft.com/office/drawing/2014/main" id="{6EA32605-BFB1-44B2-BA3A-18479BE9078F}"/>
              </a:ext>
            </a:extLst>
          </p:cNvPr>
          <p:cNvSpPr/>
          <p:nvPr/>
        </p:nvSpPr>
        <p:spPr>
          <a:xfrm>
            <a:off x="9023904" y="4553708"/>
            <a:ext cx="1800000" cy="1800000"/>
          </a:xfrm>
          <a:prstGeom prst="ellipse">
            <a:avLst/>
          </a:prstGeom>
          <a:noFill/>
          <a:ln w="31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8" name="Rettangolo 7">
            <a:extLst>
              <a:ext uri="{FF2B5EF4-FFF2-40B4-BE49-F238E27FC236}">
                <a16:creationId xmlns:a16="http://schemas.microsoft.com/office/drawing/2014/main" id="{609FDF47-3E10-4BB7-B177-FAF69EE18E5B}"/>
              </a:ext>
            </a:extLst>
          </p:cNvPr>
          <p:cNvSpPr/>
          <p:nvPr/>
        </p:nvSpPr>
        <p:spPr>
          <a:xfrm rot="1800000">
            <a:off x="8572341" y="4267141"/>
            <a:ext cx="2887200" cy="1440000"/>
          </a:xfrm>
          <a:prstGeom prst="rect">
            <a:avLst/>
          </a:pr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omic Sans MS"/>
              <a:ea typeface="+mn-ea"/>
              <a:cs typeface="+mn-cs"/>
            </a:endParaRPr>
          </a:p>
        </p:txBody>
      </p:sp>
      <p:cxnSp>
        <p:nvCxnSpPr>
          <p:cNvPr id="10" name="Connettore diritto 9">
            <a:extLst>
              <a:ext uri="{FF2B5EF4-FFF2-40B4-BE49-F238E27FC236}">
                <a16:creationId xmlns:a16="http://schemas.microsoft.com/office/drawing/2014/main" id="{B72EB73F-3501-4158-B09C-ACE703F8E15C}"/>
              </a:ext>
            </a:extLst>
          </p:cNvPr>
          <p:cNvCxnSpPr>
            <a:cxnSpLocks/>
            <a:stCxn id="6" idx="6"/>
          </p:cNvCxnSpPr>
          <p:nvPr/>
        </p:nvCxnSpPr>
        <p:spPr>
          <a:xfrm flipV="1">
            <a:off x="10823904" y="778434"/>
            <a:ext cx="0" cy="4675274"/>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 name="Connettore diritto 11">
            <a:extLst>
              <a:ext uri="{FF2B5EF4-FFF2-40B4-BE49-F238E27FC236}">
                <a16:creationId xmlns:a16="http://schemas.microsoft.com/office/drawing/2014/main" id="{4BC36E24-814D-4413-AF93-FE20BBCDCD69}"/>
              </a:ext>
            </a:extLst>
          </p:cNvPr>
          <p:cNvCxnSpPr>
            <a:cxnSpLocks/>
            <a:stCxn id="6" idx="2"/>
          </p:cNvCxnSpPr>
          <p:nvPr/>
        </p:nvCxnSpPr>
        <p:spPr>
          <a:xfrm flipV="1">
            <a:off x="9023904" y="778434"/>
            <a:ext cx="0" cy="4675274"/>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 name="Connettore diritto 13">
            <a:extLst>
              <a:ext uri="{FF2B5EF4-FFF2-40B4-BE49-F238E27FC236}">
                <a16:creationId xmlns:a16="http://schemas.microsoft.com/office/drawing/2014/main" id="{A0828B03-3249-45D1-978F-6211EC0E7F5E}"/>
              </a:ext>
            </a:extLst>
          </p:cNvPr>
          <p:cNvCxnSpPr/>
          <p:nvPr/>
        </p:nvCxnSpPr>
        <p:spPr>
          <a:xfrm>
            <a:off x="9023904" y="769068"/>
            <a:ext cx="1800000" cy="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7" name="Connettore diritto 16">
            <a:extLst>
              <a:ext uri="{FF2B5EF4-FFF2-40B4-BE49-F238E27FC236}">
                <a16:creationId xmlns:a16="http://schemas.microsoft.com/office/drawing/2014/main" id="{B9A0CD85-0B20-4EFF-8541-C1ABA3E62373}"/>
              </a:ext>
            </a:extLst>
          </p:cNvPr>
          <p:cNvCxnSpPr>
            <a:cxnSpLocks/>
            <a:endCxn id="133" idx="4"/>
          </p:cNvCxnSpPr>
          <p:nvPr/>
        </p:nvCxnSpPr>
        <p:spPr>
          <a:xfrm flipV="1">
            <a:off x="8763430" y="2746546"/>
            <a:ext cx="2502667" cy="1526"/>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7" name="Connettore diritto 26">
            <a:extLst>
              <a:ext uri="{FF2B5EF4-FFF2-40B4-BE49-F238E27FC236}">
                <a16:creationId xmlns:a16="http://schemas.microsoft.com/office/drawing/2014/main" id="{661F5286-8335-486A-9F77-608116BC371B}"/>
              </a:ext>
            </a:extLst>
          </p:cNvPr>
          <p:cNvCxnSpPr>
            <a:cxnSpLocks/>
            <a:stCxn id="133" idx="0"/>
          </p:cNvCxnSpPr>
          <p:nvPr/>
        </p:nvCxnSpPr>
        <p:spPr>
          <a:xfrm flipH="1">
            <a:off x="8763430" y="1306546"/>
            <a:ext cx="2502667" cy="281"/>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3" name="Connettore diritto 42">
            <a:extLst>
              <a:ext uri="{FF2B5EF4-FFF2-40B4-BE49-F238E27FC236}">
                <a16:creationId xmlns:a16="http://schemas.microsoft.com/office/drawing/2014/main" id="{355DE3E0-7087-4C63-8D2C-2DC4D331A47F}"/>
              </a:ext>
            </a:extLst>
          </p:cNvPr>
          <p:cNvCxnSpPr>
            <a:cxnSpLocks/>
          </p:cNvCxnSpPr>
          <p:nvPr/>
        </p:nvCxnSpPr>
        <p:spPr>
          <a:xfrm flipV="1">
            <a:off x="8405752" y="2025754"/>
            <a:ext cx="0" cy="2860553"/>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72" name="Connettore diritto 71">
            <a:extLst>
              <a:ext uri="{FF2B5EF4-FFF2-40B4-BE49-F238E27FC236}">
                <a16:creationId xmlns:a16="http://schemas.microsoft.com/office/drawing/2014/main" id="{2AD96835-71E6-470C-B397-74BC0DAF3EA4}"/>
              </a:ext>
            </a:extLst>
          </p:cNvPr>
          <p:cNvCxnSpPr>
            <a:cxnSpLocks/>
            <a:endCxn id="133" idx="6"/>
          </p:cNvCxnSpPr>
          <p:nvPr/>
        </p:nvCxnSpPr>
        <p:spPr>
          <a:xfrm flipH="1" flipV="1">
            <a:off x="11621395" y="2026546"/>
            <a:ext cx="3368" cy="306062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05" name="Connettore diritto 104">
            <a:extLst>
              <a:ext uri="{FF2B5EF4-FFF2-40B4-BE49-F238E27FC236}">
                <a16:creationId xmlns:a16="http://schemas.microsoft.com/office/drawing/2014/main" id="{70048E3A-5E18-49A2-9F60-572E09FD8E87}"/>
              </a:ext>
            </a:extLst>
          </p:cNvPr>
          <p:cNvCxnSpPr>
            <a:cxnSpLocks/>
          </p:cNvCxnSpPr>
          <p:nvPr/>
        </p:nvCxnSpPr>
        <p:spPr>
          <a:xfrm flipV="1">
            <a:off x="9125417" y="2025754"/>
            <a:ext cx="0" cy="161605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06" name="Connettore diritto 105">
            <a:extLst>
              <a:ext uri="{FF2B5EF4-FFF2-40B4-BE49-F238E27FC236}">
                <a16:creationId xmlns:a16="http://schemas.microsoft.com/office/drawing/2014/main" id="{34A3F6B3-79C6-40FE-9AC7-2D4810016015}"/>
              </a:ext>
            </a:extLst>
          </p:cNvPr>
          <p:cNvCxnSpPr>
            <a:cxnSpLocks/>
            <a:endCxn id="133" idx="2"/>
          </p:cNvCxnSpPr>
          <p:nvPr/>
        </p:nvCxnSpPr>
        <p:spPr>
          <a:xfrm flipV="1">
            <a:off x="10908121" y="2026546"/>
            <a:ext cx="2678" cy="4302334"/>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sp>
        <p:nvSpPr>
          <p:cNvPr id="133" name="Ovale 132">
            <a:extLst>
              <a:ext uri="{FF2B5EF4-FFF2-40B4-BE49-F238E27FC236}">
                <a16:creationId xmlns:a16="http://schemas.microsoft.com/office/drawing/2014/main" id="{386ABB6C-9F21-4C91-9C38-0D4A8261254B}"/>
              </a:ext>
            </a:extLst>
          </p:cNvPr>
          <p:cNvSpPr/>
          <p:nvPr/>
        </p:nvSpPr>
        <p:spPr>
          <a:xfrm>
            <a:off x="10910799" y="1306546"/>
            <a:ext cx="710596" cy="1440000"/>
          </a:xfrm>
          <a:prstGeom prst="ellipse">
            <a:avLst/>
          </a:pr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omic Sans MS"/>
              <a:ea typeface="+mn-ea"/>
              <a:cs typeface="+mn-cs"/>
            </a:endParaRPr>
          </a:p>
        </p:txBody>
      </p:sp>
      <p:grpSp>
        <p:nvGrpSpPr>
          <p:cNvPr id="54" name="Gruppo 53">
            <a:extLst>
              <a:ext uri="{FF2B5EF4-FFF2-40B4-BE49-F238E27FC236}">
                <a16:creationId xmlns:a16="http://schemas.microsoft.com/office/drawing/2014/main" id="{A57809FB-C177-49A9-99A0-77BAC01DE521}"/>
              </a:ext>
            </a:extLst>
          </p:cNvPr>
          <p:cNvGrpSpPr/>
          <p:nvPr/>
        </p:nvGrpSpPr>
        <p:grpSpPr>
          <a:xfrm>
            <a:off x="8406765" y="1306682"/>
            <a:ext cx="720446" cy="1440000"/>
            <a:chOff x="3952448" y="1439212"/>
            <a:chExt cx="720446" cy="1454337"/>
          </a:xfrm>
        </p:grpSpPr>
        <p:sp>
          <p:nvSpPr>
            <p:cNvPr id="52" name="Arco 51">
              <a:extLst>
                <a:ext uri="{FF2B5EF4-FFF2-40B4-BE49-F238E27FC236}">
                  <a16:creationId xmlns:a16="http://schemas.microsoft.com/office/drawing/2014/main" id="{26665A8D-7601-493E-BFFD-A2DF153C54EE}"/>
                </a:ext>
              </a:extLst>
            </p:cNvPr>
            <p:cNvSpPr/>
            <p:nvPr/>
          </p:nvSpPr>
          <p:spPr>
            <a:xfrm>
              <a:off x="3952448" y="1439212"/>
              <a:ext cx="720000" cy="1451507"/>
            </a:xfrm>
            <a:prstGeom prst="arc">
              <a:avLst>
                <a:gd name="adj1" fmla="val 16200000"/>
                <a:gd name="adj2" fmla="val 5398461"/>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omic Sans MS"/>
                <a:ea typeface="+mn-ea"/>
                <a:cs typeface="+mn-cs"/>
              </a:endParaRPr>
            </a:p>
          </p:txBody>
        </p:sp>
        <p:sp>
          <p:nvSpPr>
            <p:cNvPr id="128" name="Arco 127">
              <a:extLst>
                <a:ext uri="{FF2B5EF4-FFF2-40B4-BE49-F238E27FC236}">
                  <a16:creationId xmlns:a16="http://schemas.microsoft.com/office/drawing/2014/main" id="{C15B09B7-3A47-4BAC-A4E1-FE749D5F4F31}"/>
                </a:ext>
              </a:extLst>
            </p:cNvPr>
            <p:cNvSpPr/>
            <p:nvPr/>
          </p:nvSpPr>
          <p:spPr>
            <a:xfrm flipH="1">
              <a:off x="3952894" y="1442042"/>
              <a:ext cx="720000" cy="1451507"/>
            </a:xfrm>
            <a:prstGeom prst="arc">
              <a:avLst>
                <a:gd name="adj1" fmla="val 16200000"/>
                <a:gd name="adj2" fmla="val 5398461"/>
              </a:avLst>
            </a:prstGeom>
            <a:ln w="3175">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omic Sans MS"/>
                <a:ea typeface="+mn-ea"/>
                <a:cs typeface="+mn-cs"/>
              </a:endParaRPr>
            </a:p>
          </p:txBody>
        </p:sp>
      </p:grpSp>
      <p:sp>
        <p:nvSpPr>
          <p:cNvPr id="4" name="Titolo 3">
            <a:extLst>
              <a:ext uri="{FF2B5EF4-FFF2-40B4-BE49-F238E27FC236}">
                <a16:creationId xmlns:a16="http://schemas.microsoft.com/office/drawing/2014/main" id="{539EACE9-AB97-491D-B38A-D03501B8D20D}"/>
              </a:ext>
            </a:extLst>
          </p:cNvPr>
          <p:cNvSpPr>
            <a:spLocks noGrp="1"/>
          </p:cNvSpPr>
          <p:nvPr>
            <p:ph type="title"/>
          </p:nvPr>
        </p:nvSpPr>
        <p:spPr>
          <a:xfrm>
            <a:off x="12000" y="12439"/>
            <a:ext cx="12168000" cy="360000"/>
          </a:xfrm>
          <a:ln>
            <a:solidFill>
              <a:schemeClr val="accent1"/>
            </a:solidFill>
          </a:ln>
        </p:spPr>
        <p:txBody>
          <a:bodyPr anchor="ctr">
            <a:normAutofit/>
          </a:bodyPr>
          <a:lstStyle/>
          <a:p>
            <a:r>
              <a:rPr lang="it-IT" sz="1700" dirty="0">
                <a:solidFill>
                  <a:srgbClr val="0066FF"/>
                </a:solidFill>
                <a:latin typeface="Comic Sans MS" panose="030F0702030302020204" pitchFamily="66" charset="0"/>
              </a:rPr>
              <a:t>GEOMETRIA DESCRITTIVA DINAMICA–COMPENETRAZIONE DI SOLIDI DI ROTAZIONE (7)</a:t>
            </a:r>
            <a:endParaRPr lang="it-IT" sz="1700" dirty="0"/>
          </a:p>
        </p:txBody>
      </p:sp>
      <p:cxnSp>
        <p:nvCxnSpPr>
          <p:cNvPr id="29" name="Connettore diritto 28">
            <a:extLst>
              <a:ext uri="{FF2B5EF4-FFF2-40B4-BE49-F238E27FC236}">
                <a16:creationId xmlns:a16="http://schemas.microsoft.com/office/drawing/2014/main" id="{CF39933B-3B55-474D-9919-14C6E94D3E71}"/>
              </a:ext>
            </a:extLst>
          </p:cNvPr>
          <p:cNvCxnSpPr>
            <a:cxnSpLocks/>
          </p:cNvCxnSpPr>
          <p:nvPr/>
        </p:nvCxnSpPr>
        <p:spPr>
          <a:xfrm flipV="1">
            <a:off x="9929156" y="781228"/>
            <a:ext cx="0" cy="465017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grpSp>
        <p:nvGrpSpPr>
          <p:cNvPr id="44" name="Gruppo 43">
            <a:extLst>
              <a:ext uri="{FF2B5EF4-FFF2-40B4-BE49-F238E27FC236}">
                <a16:creationId xmlns:a16="http://schemas.microsoft.com/office/drawing/2014/main" id="{FBEC73D1-CF13-4530-9609-D5364B02C374}"/>
              </a:ext>
            </a:extLst>
          </p:cNvPr>
          <p:cNvGrpSpPr/>
          <p:nvPr/>
        </p:nvGrpSpPr>
        <p:grpSpPr>
          <a:xfrm>
            <a:off x="9888591" y="5423385"/>
            <a:ext cx="70338" cy="72000"/>
            <a:chOff x="6682154" y="4566140"/>
            <a:chExt cx="70338" cy="72000"/>
          </a:xfrm>
        </p:grpSpPr>
        <p:cxnSp>
          <p:nvCxnSpPr>
            <p:cNvPr id="26" name="Connettore diritto 25">
              <a:extLst>
                <a:ext uri="{FF2B5EF4-FFF2-40B4-BE49-F238E27FC236}">
                  <a16:creationId xmlns:a16="http://schemas.microsoft.com/office/drawing/2014/main" id="{55744110-EF3C-4266-A17C-1D6FB08AE0F1}"/>
                </a:ext>
              </a:extLst>
            </p:cNvPr>
            <p:cNvCxnSpPr>
              <a:cxnSpLocks/>
            </p:cNvCxnSpPr>
            <p:nvPr/>
          </p:nvCxnSpPr>
          <p:spPr>
            <a:xfrm>
              <a:off x="6682154" y="4596167"/>
              <a:ext cx="70338" cy="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2" name="Connettore diritto 41">
              <a:extLst>
                <a:ext uri="{FF2B5EF4-FFF2-40B4-BE49-F238E27FC236}">
                  <a16:creationId xmlns:a16="http://schemas.microsoft.com/office/drawing/2014/main" id="{DA9C4032-F96C-4AB1-87AF-FC0FABB405B5}"/>
                </a:ext>
              </a:extLst>
            </p:cNvPr>
            <p:cNvCxnSpPr/>
            <p:nvPr/>
          </p:nvCxnSpPr>
          <p:spPr>
            <a:xfrm>
              <a:off x="6721001" y="4566140"/>
              <a:ext cx="0" cy="720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grpSp>
      <p:cxnSp>
        <p:nvCxnSpPr>
          <p:cNvPr id="93" name="Connettore diritto 92">
            <a:extLst>
              <a:ext uri="{FF2B5EF4-FFF2-40B4-BE49-F238E27FC236}">
                <a16:creationId xmlns:a16="http://schemas.microsoft.com/office/drawing/2014/main" id="{32B33B56-D8F4-4D05-A7F1-8562974191A6}"/>
              </a:ext>
            </a:extLst>
          </p:cNvPr>
          <p:cNvCxnSpPr>
            <a:cxnSpLocks/>
          </p:cNvCxnSpPr>
          <p:nvPr/>
        </p:nvCxnSpPr>
        <p:spPr>
          <a:xfrm>
            <a:off x="0" y="6852598"/>
            <a:ext cx="12192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95" name="Ovale 94">
            <a:extLst>
              <a:ext uri="{FF2B5EF4-FFF2-40B4-BE49-F238E27FC236}">
                <a16:creationId xmlns:a16="http://schemas.microsoft.com/office/drawing/2014/main" id="{8DEBDB02-BD1E-41CE-9511-B553507E90C0}"/>
              </a:ext>
            </a:extLst>
          </p:cNvPr>
          <p:cNvSpPr/>
          <p:nvPr/>
        </p:nvSpPr>
        <p:spPr>
          <a:xfrm>
            <a:off x="9299704" y="4824538"/>
            <a:ext cx="1260000" cy="1260000"/>
          </a:xfrm>
          <a:prstGeom prst="ellipse">
            <a:avLst/>
          </a:prstGeom>
          <a:noFill/>
          <a:ln w="31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omic Sans MS"/>
              <a:ea typeface="+mn-ea"/>
              <a:cs typeface="+mn-cs"/>
            </a:endParaRPr>
          </a:p>
        </p:txBody>
      </p:sp>
      <p:grpSp>
        <p:nvGrpSpPr>
          <p:cNvPr id="2" name="Gruppo 1">
            <a:extLst>
              <a:ext uri="{FF2B5EF4-FFF2-40B4-BE49-F238E27FC236}">
                <a16:creationId xmlns:a16="http://schemas.microsoft.com/office/drawing/2014/main" id="{76775363-B2F1-4DC8-968C-25F37D4CF7F7}"/>
              </a:ext>
            </a:extLst>
          </p:cNvPr>
          <p:cNvGrpSpPr/>
          <p:nvPr/>
        </p:nvGrpSpPr>
        <p:grpSpPr>
          <a:xfrm>
            <a:off x="5922076" y="2315454"/>
            <a:ext cx="1440000" cy="1440000"/>
            <a:chOff x="4837165" y="3544313"/>
            <a:chExt cx="1440000" cy="1440000"/>
          </a:xfrm>
        </p:grpSpPr>
        <p:sp>
          <p:nvSpPr>
            <p:cNvPr id="30" name="Ovale 29">
              <a:extLst>
                <a:ext uri="{FF2B5EF4-FFF2-40B4-BE49-F238E27FC236}">
                  <a16:creationId xmlns:a16="http://schemas.microsoft.com/office/drawing/2014/main" id="{07A0BC03-1102-4413-83D2-01D801B7BF8D}"/>
                </a:ext>
              </a:extLst>
            </p:cNvPr>
            <p:cNvSpPr/>
            <p:nvPr/>
          </p:nvSpPr>
          <p:spPr>
            <a:xfrm rot="1800000">
              <a:off x="4837165" y="3544313"/>
              <a:ext cx="1440000" cy="1440000"/>
            </a:xfrm>
            <a:prstGeom prst="ellipse">
              <a:avLst/>
            </a:pr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0" name="Ovale 99">
              <a:extLst>
                <a:ext uri="{FF2B5EF4-FFF2-40B4-BE49-F238E27FC236}">
                  <a16:creationId xmlns:a16="http://schemas.microsoft.com/office/drawing/2014/main" id="{566E48CB-36D2-452F-81C2-F02267750373}"/>
                </a:ext>
              </a:extLst>
            </p:cNvPr>
            <p:cNvSpPr/>
            <p:nvPr/>
          </p:nvSpPr>
          <p:spPr>
            <a:xfrm rot="1800000">
              <a:off x="5104395" y="3815416"/>
              <a:ext cx="900000" cy="900000"/>
            </a:xfrm>
            <a:prstGeom prst="ellipse">
              <a:avLst/>
            </a:pr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cxnSp>
        <p:nvCxnSpPr>
          <p:cNvPr id="46" name="Connettore diritto 45">
            <a:extLst>
              <a:ext uri="{FF2B5EF4-FFF2-40B4-BE49-F238E27FC236}">
                <a16:creationId xmlns:a16="http://schemas.microsoft.com/office/drawing/2014/main" id="{4773FE91-7847-4401-A437-EE3FCEF22331}"/>
              </a:ext>
            </a:extLst>
          </p:cNvPr>
          <p:cNvCxnSpPr>
            <a:cxnSpLocks/>
          </p:cNvCxnSpPr>
          <p:nvPr/>
        </p:nvCxnSpPr>
        <p:spPr>
          <a:xfrm>
            <a:off x="8989683" y="3873833"/>
            <a:ext cx="2504981" cy="1446989"/>
          </a:xfrm>
          <a:prstGeom prst="line">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cxnSp>
      <p:cxnSp>
        <p:nvCxnSpPr>
          <p:cNvPr id="109" name="Connettore diritto 108">
            <a:extLst>
              <a:ext uri="{FF2B5EF4-FFF2-40B4-BE49-F238E27FC236}">
                <a16:creationId xmlns:a16="http://schemas.microsoft.com/office/drawing/2014/main" id="{5A08C83B-2464-431F-9F6B-D28810034BA7}"/>
              </a:ext>
            </a:extLst>
          </p:cNvPr>
          <p:cNvCxnSpPr>
            <a:cxnSpLocks/>
          </p:cNvCxnSpPr>
          <p:nvPr/>
        </p:nvCxnSpPr>
        <p:spPr>
          <a:xfrm>
            <a:off x="8536641" y="4649590"/>
            <a:ext cx="2504336" cy="1446617"/>
          </a:xfrm>
          <a:prstGeom prst="line">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cxnSp>
      <p:cxnSp>
        <p:nvCxnSpPr>
          <p:cNvPr id="110" name="Connettore diritto 109">
            <a:extLst>
              <a:ext uri="{FF2B5EF4-FFF2-40B4-BE49-F238E27FC236}">
                <a16:creationId xmlns:a16="http://schemas.microsoft.com/office/drawing/2014/main" id="{E638854F-42DA-4826-909B-C771999A6253}"/>
              </a:ext>
            </a:extLst>
          </p:cNvPr>
          <p:cNvCxnSpPr>
            <a:cxnSpLocks/>
            <a:endCxn id="60" idx="2"/>
          </p:cNvCxnSpPr>
          <p:nvPr/>
        </p:nvCxnSpPr>
        <p:spPr>
          <a:xfrm flipV="1">
            <a:off x="11041025" y="2030909"/>
            <a:ext cx="3202" cy="4071604"/>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11" name="Connettore diritto 110">
            <a:extLst>
              <a:ext uri="{FF2B5EF4-FFF2-40B4-BE49-F238E27FC236}">
                <a16:creationId xmlns:a16="http://schemas.microsoft.com/office/drawing/2014/main" id="{779ECB8D-D323-44D5-A23C-98E23A98C0E3}"/>
              </a:ext>
            </a:extLst>
          </p:cNvPr>
          <p:cNvCxnSpPr>
            <a:cxnSpLocks/>
            <a:endCxn id="60" idx="6"/>
          </p:cNvCxnSpPr>
          <p:nvPr/>
        </p:nvCxnSpPr>
        <p:spPr>
          <a:xfrm flipH="1" flipV="1">
            <a:off x="11488376" y="2030909"/>
            <a:ext cx="1470" cy="3287672"/>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1" name="Connettore diritto 50">
            <a:extLst>
              <a:ext uri="{FF2B5EF4-FFF2-40B4-BE49-F238E27FC236}">
                <a16:creationId xmlns:a16="http://schemas.microsoft.com/office/drawing/2014/main" id="{AAFCE72F-B4F3-4A7D-99E0-241FED456FF4}"/>
              </a:ext>
            </a:extLst>
          </p:cNvPr>
          <p:cNvCxnSpPr>
            <a:cxnSpLocks/>
          </p:cNvCxnSpPr>
          <p:nvPr/>
        </p:nvCxnSpPr>
        <p:spPr>
          <a:xfrm>
            <a:off x="8763430" y="2479246"/>
            <a:ext cx="2502705" cy="0"/>
          </a:xfrm>
          <a:prstGeom prst="line">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cxnSp>
      <p:cxnSp>
        <p:nvCxnSpPr>
          <p:cNvPr id="118" name="Connettore diritto 117">
            <a:extLst>
              <a:ext uri="{FF2B5EF4-FFF2-40B4-BE49-F238E27FC236}">
                <a16:creationId xmlns:a16="http://schemas.microsoft.com/office/drawing/2014/main" id="{6B4F95DA-5638-4708-8D34-70C1BAE53932}"/>
              </a:ext>
            </a:extLst>
          </p:cNvPr>
          <p:cNvCxnSpPr>
            <a:cxnSpLocks/>
          </p:cNvCxnSpPr>
          <p:nvPr/>
        </p:nvCxnSpPr>
        <p:spPr>
          <a:xfrm>
            <a:off x="8763430" y="1584510"/>
            <a:ext cx="2502705" cy="0"/>
          </a:xfrm>
          <a:prstGeom prst="line">
            <a:avLst/>
          </a:prstGeom>
          <a:ln w="3175">
            <a:solidFill>
              <a:srgbClr val="00B0F0"/>
            </a:solidFill>
            <a:prstDash val="lgDash"/>
          </a:ln>
        </p:spPr>
        <p:style>
          <a:lnRef idx="1">
            <a:schemeClr val="accent1"/>
          </a:lnRef>
          <a:fillRef idx="0">
            <a:schemeClr val="accent1"/>
          </a:fillRef>
          <a:effectRef idx="0">
            <a:schemeClr val="accent1"/>
          </a:effectRef>
          <a:fontRef idx="minor">
            <a:schemeClr val="tx1"/>
          </a:fontRef>
        </p:style>
      </p:cxnSp>
      <p:sp>
        <p:nvSpPr>
          <p:cNvPr id="60" name="Ovale 59">
            <a:extLst>
              <a:ext uri="{FF2B5EF4-FFF2-40B4-BE49-F238E27FC236}">
                <a16:creationId xmlns:a16="http://schemas.microsoft.com/office/drawing/2014/main" id="{F7FFE740-E747-4991-ABA1-4D6BD36273DD}"/>
              </a:ext>
            </a:extLst>
          </p:cNvPr>
          <p:cNvSpPr/>
          <p:nvPr/>
        </p:nvSpPr>
        <p:spPr>
          <a:xfrm>
            <a:off x="11044227" y="1584509"/>
            <a:ext cx="444149" cy="892800"/>
          </a:xfrm>
          <a:prstGeom prst="ellipse">
            <a:avLst/>
          </a:prstGeom>
          <a:no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0" name="Ovale 129">
            <a:extLst>
              <a:ext uri="{FF2B5EF4-FFF2-40B4-BE49-F238E27FC236}">
                <a16:creationId xmlns:a16="http://schemas.microsoft.com/office/drawing/2014/main" id="{368C4E07-BCBE-4319-BD01-86D937AF4DFC}"/>
              </a:ext>
            </a:extLst>
          </p:cNvPr>
          <p:cNvSpPr/>
          <p:nvPr/>
        </p:nvSpPr>
        <p:spPr>
          <a:xfrm>
            <a:off x="8543928" y="1585170"/>
            <a:ext cx="444149" cy="892800"/>
          </a:xfrm>
          <a:prstGeom prst="ellipse">
            <a:avLst/>
          </a:prstGeom>
          <a:noFill/>
          <a:ln w="3175">
            <a:solidFill>
              <a:srgbClr val="00B0F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56" name="Connettore diritto 55">
            <a:extLst>
              <a:ext uri="{FF2B5EF4-FFF2-40B4-BE49-F238E27FC236}">
                <a16:creationId xmlns:a16="http://schemas.microsoft.com/office/drawing/2014/main" id="{9336BB06-F549-4C67-8322-50FDEE8C168E}"/>
              </a:ext>
            </a:extLst>
          </p:cNvPr>
          <p:cNvCxnSpPr>
            <a:cxnSpLocks/>
          </p:cNvCxnSpPr>
          <p:nvPr/>
        </p:nvCxnSpPr>
        <p:spPr>
          <a:xfrm flipV="1">
            <a:off x="6698374" y="2687945"/>
            <a:ext cx="1607752" cy="2784705"/>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63" name="Connettore diritto 362">
            <a:extLst>
              <a:ext uri="{FF2B5EF4-FFF2-40B4-BE49-F238E27FC236}">
                <a16:creationId xmlns:a16="http://schemas.microsoft.com/office/drawing/2014/main" id="{CE3644FE-17E2-4CDB-B940-9FACCEACD97B}"/>
              </a:ext>
            </a:extLst>
          </p:cNvPr>
          <p:cNvCxnSpPr>
            <a:cxnSpLocks/>
          </p:cNvCxnSpPr>
          <p:nvPr/>
        </p:nvCxnSpPr>
        <p:spPr>
          <a:xfrm>
            <a:off x="4884319" y="3584414"/>
            <a:ext cx="4582584" cy="2647106"/>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64" name="Connettore diritto 363">
            <a:extLst>
              <a:ext uri="{FF2B5EF4-FFF2-40B4-BE49-F238E27FC236}">
                <a16:creationId xmlns:a16="http://schemas.microsoft.com/office/drawing/2014/main" id="{31FB25F7-C44F-43AF-AD97-0708665A4DF5}"/>
              </a:ext>
            </a:extLst>
          </p:cNvPr>
          <p:cNvCxnSpPr>
            <a:cxnSpLocks/>
          </p:cNvCxnSpPr>
          <p:nvPr/>
        </p:nvCxnSpPr>
        <p:spPr>
          <a:xfrm>
            <a:off x="5791280" y="2025754"/>
            <a:ext cx="4586859" cy="2649576"/>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3" name="Connettore diritto 82">
            <a:extLst>
              <a:ext uri="{FF2B5EF4-FFF2-40B4-BE49-F238E27FC236}">
                <a16:creationId xmlns:a16="http://schemas.microsoft.com/office/drawing/2014/main" id="{632BB749-234E-408C-BE39-0B70FD5F057A}"/>
              </a:ext>
            </a:extLst>
          </p:cNvPr>
          <p:cNvCxnSpPr>
            <a:cxnSpLocks/>
            <a:endCxn id="30" idx="4"/>
          </p:cNvCxnSpPr>
          <p:nvPr/>
        </p:nvCxnSpPr>
        <p:spPr>
          <a:xfrm flipH="1" flipV="1">
            <a:off x="6282076" y="3658992"/>
            <a:ext cx="2123387" cy="1228888"/>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80" name="Connettore diritto 379">
            <a:extLst>
              <a:ext uri="{FF2B5EF4-FFF2-40B4-BE49-F238E27FC236}">
                <a16:creationId xmlns:a16="http://schemas.microsoft.com/office/drawing/2014/main" id="{7A7D57AA-6FF8-49B5-9745-60C20FC8F184}"/>
              </a:ext>
            </a:extLst>
          </p:cNvPr>
          <p:cNvCxnSpPr>
            <a:cxnSpLocks/>
          </p:cNvCxnSpPr>
          <p:nvPr/>
        </p:nvCxnSpPr>
        <p:spPr>
          <a:xfrm flipV="1">
            <a:off x="4884319" y="2025754"/>
            <a:ext cx="897021" cy="155368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81" name="Connettore diritto 380">
            <a:extLst>
              <a:ext uri="{FF2B5EF4-FFF2-40B4-BE49-F238E27FC236}">
                <a16:creationId xmlns:a16="http://schemas.microsoft.com/office/drawing/2014/main" id="{46F8CFC7-083F-4667-B095-4D5894DA221D}"/>
              </a:ext>
            </a:extLst>
          </p:cNvPr>
          <p:cNvCxnSpPr>
            <a:cxnSpLocks/>
            <a:endCxn id="30" idx="0"/>
          </p:cNvCxnSpPr>
          <p:nvPr/>
        </p:nvCxnSpPr>
        <p:spPr>
          <a:xfrm flipH="1" flipV="1">
            <a:off x="7002076" y="2411916"/>
            <a:ext cx="2295517" cy="132940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93" name="Connettore diritto 392">
            <a:extLst>
              <a:ext uri="{FF2B5EF4-FFF2-40B4-BE49-F238E27FC236}">
                <a16:creationId xmlns:a16="http://schemas.microsoft.com/office/drawing/2014/main" id="{7D2A3C81-F817-4513-A5E8-45D862634043}"/>
              </a:ext>
            </a:extLst>
          </p:cNvPr>
          <p:cNvCxnSpPr>
            <a:cxnSpLocks/>
          </p:cNvCxnSpPr>
          <p:nvPr/>
        </p:nvCxnSpPr>
        <p:spPr>
          <a:xfrm>
            <a:off x="7189563" y="4598239"/>
            <a:ext cx="2430514" cy="1403974"/>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94" name="Connettore diritto 393">
            <a:extLst>
              <a:ext uri="{FF2B5EF4-FFF2-40B4-BE49-F238E27FC236}">
                <a16:creationId xmlns:a16="http://schemas.microsoft.com/office/drawing/2014/main" id="{E00491DA-4E70-4DF0-A373-504D24BEF8D9}"/>
              </a:ext>
            </a:extLst>
          </p:cNvPr>
          <p:cNvCxnSpPr>
            <a:cxnSpLocks/>
          </p:cNvCxnSpPr>
          <p:nvPr/>
        </p:nvCxnSpPr>
        <p:spPr>
          <a:xfrm>
            <a:off x="7819275" y="3508545"/>
            <a:ext cx="2412181" cy="1393384"/>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sp>
        <p:nvSpPr>
          <p:cNvPr id="11" name="Figura a mano libera: forma 10">
            <a:extLst>
              <a:ext uri="{FF2B5EF4-FFF2-40B4-BE49-F238E27FC236}">
                <a16:creationId xmlns:a16="http://schemas.microsoft.com/office/drawing/2014/main" id="{731B03CE-0E68-43A8-8B0E-E96B0570E3B9}"/>
              </a:ext>
            </a:extLst>
          </p:cNvPr>
          <p:cNvSpPr/>
          <p:nvPr/>
        </p:nvSpPr>
        <p:spPr>
          <a:xfrm>
            <a:off x="9381936" y="1582378"/>
            <a:ext cx="1161496" cy="899959"/>
          </a:xfrm>
          <a:custGeom>
            <a:avLst/>
            <a:gdLst>
              <a:gd name="connsiteX0" fmla="*/ 1 w 1197025"/>
              <a:gd name="connsiteY0" fmla="*/ 443122 h 896545"/>
              <a:gd name="connsiteX1" fmla="*/ 116115 w 1197025"/>
              <a:gd name="connsiteY1" fmla="*/ 86485 h 896545"/>
              <a:gd name="connsiteX2" fmla="*/ 393960 w 1197025"/>
              <a:gd name="connsiteY2" fmla="*/ 1473 h 896545"/>
              <a:gd name="connsiteX3" fmla="*/ 870858 w 1197025"/>
              <a:gd name="connsiteY3" fmla="*/ 30502 h 896545"/>
              <a:gd name="connsiteX4" fmla="*/ 1175658 w 1197025"/>
              <a:gd name="connsiteY4" fmla="*/ 3547 h 896545"/>
              <a:gd name="connsiteX5" fmla="*/ 1163217 w 1197025"/>
              <a:gd name="connsiteY5" fmla="*/ 86485 h 896545"/>
              <a:gd name="connsiteX6" fmla="*/ 1096866 w 1197025"/>
              <a:gd name="connsiteY6" fmla="*/ 443122 h 896545"/>
              <a:gd name="connsiteX7" fmla="*/ 1156996 w 1197025"/>
              <a:gd name="connsiteY7" fmla="*/ 808053 h 896545"/>
              <a:gd name="connsiteX8" fmla="*/ 1161143 w 1197025"/>
              <a:gd name="connsiteY8" fmla="*/ 893065 h 896545"/>
              <a:gd name="connsiteX9" fmla="*/ 872931 w 1197025"/>
              <a:gd name="connsiteY9" fmla="*/ 864036 h 896545"/>
              <a:gd name="connsiteX10" fmla="*/ 393960 w 1197025"/>
              <a:gd name="connsiteY10" fmla="*/ 895138 h 896545"/>
              <a:gd name="connsiteX11" fmla="*/ 114041 w 1197025"/>
              <a:gd name="connsiteY11" fmla="*/ 808053 h 896545"/>
              <a:gd name="connsiteX12" fmla="*/ 1 w 1197025"/>
              <a:gd name="connsiteY12" fmla="*/ 443122 h 896545"/>
              <a:gd name="connsiteX0" fmla="*/ 3 w 1191312"/>
              <a:gd name="connsiteY0" fmla="*/ 439312 h 896545"/>
              <a:gd name="connsiteX1" fmla="*/ 110402 w 1191312"/>
              <a:gd name="connsiteY1" fmla="*/ 86485 h 896545"/>
              <a:gd name="connsiteX2" fmla="*/ 388247 w 1191312"/>
              <a:gd name="connsiteY2" fmla="*/ 1473 h 896545"/>
              <a:gd name="connsiteX3" fmla="*/ 865145 w 1191312"/>
              <a:gd name="connsiteY3" fmla="*/ 30502 h 896545"/>
              <a:gd name="connsiteX4" fmla="*/ 1169945 w 1191312"/>
              <a:gd name="connsiteY4" fmla="*/ 3547 h 896545"/>
              <a:gd name="connsiteX5" fmla="*/ 1157504 w 1191312"/>
              <a:gd name="connsiteY5" fmla="*/ 86485 h 896545"/>
              <a:gd name="connsiteX6" fmla="*/ 1091153 w 1191312"/>
              <a:gd name="connsiteY6" fmla="*/ 443122 h 896545"/>
              <a:gd name="connsiteX7" fmla="*/ 1151283 w 1191312"/>
              <a:gd name="connsiteY7" fmla="*/ 808053 h 896545"/>
              <a:gd name="connsiteX8" fmla="*/ 1155430 w 1191312"/>
              <a:gd name="connsiteY8" fmla="*/ 893065 h 896545"/>
              <a:gd name="connsiteX9" fmla="*/ 867218 w 1191312"/>
              <a:gd name="connsiteY9" fmla="*/ 864036 h 896545"/>
              <a:gd name="connsiteX10" fmla="*/ 388247 w 1191312"/>
              <a:gd name="connsiteY10" fmla="*/ 895138 h 896545"/>
              <a:gd name="connsiteX11" fmla="*/ 108328 w 1191312"/>
              <a:gd name="connsiteY11" fmla="*/ 808053 h 896545"/>
              <a:gd name="connsiteX12" fmla="*/ 3 w 1191312"/>
              <a:gd name="connsiteY12" fmla="*/ 439312 h 896545"/>
              <a:gd name="connsiteX0" fmla="*/ 3 w 1177823"/>
              <a:gd name="connsiteY0" fmla="*/ 441665 h 898898"/>
              <a:gd name="connsiteX1" fmla="*/ 110402 w 1177823"/>
              <a:gd name="connsiteY1" fmla="*/ 88838 h 898898"/>
              <a:gd name="connsiteX2" fmla="*/ 388247 w 1177823"/>
              <a:gd name="connsiteY2" fmla="*/ 3826 h 898898"/>
              <a:gd name="connsiteX3" fmla="*/ 865145 w 1177823"/>
              <a:gd name="connsiteY3" fmla="*/ 32855 h 898898"/>
              <a:gd name="connsiteX4" fmla="*/ 1169945 w 1177823"/>
              <a:gd name="connsiteY4" fmla="*/ 5900 h 898898"/>
              <a:gd name="connsiteX5" fmla="*/ 1157504 w 1177823"/>
              <a:gd name="connsiteY5" fmla="*/ 88838 h 898898"/>
              <a:gd name="connsiteX6" fmla="*/ 1091153 w 1177823"/>
              <a:gd name="connsiteY6" fmla="*/ 445475 h 898898"/>
              <a:gd name="connsiteX7" fmla="*/ 1151283 w 1177823"/>
              <a:gd name="connsiteY7" fmla="*/ 810406 h 898898"/>
              <a:gd name="connsiteX8" fmla="*/ 1155430 w 1177823"/>
              <a:gd name="connsiteY8" fmla="*/ 895418 h 898898"/>
              <a:gd name="connsiteX9" fmla="*/ 867218 w 1177823"/>
              <a:gd name="connsiteY9" fmla="*/ 866389 h 898898"/>
              <a:gd name="connsiteX10" fmla="*/ 388247 w 1177823"/>
              <a:gd name="connsiteY10" fmla="*/ 897491 h 898898"/>
              <a:gd name="connsiteX11" fmla="*/ 108328 w 1177823"/>
              <a:gd name="connsiteY11" fmla="*/ 810406 h 898898"/>
              <a:gd name="connsiteX12" fmla="*/ 3 w 1177823"/>
              <a:gd name="connsiteY12" fmla="*/ 441665 h 898898"/>
              <a:gd name="connsiteX0" fmla="*/ 3 w 1179273"/>
              <a:gd name="connsiteY0" fmla="*/ 441665 h 898898"/>
              <a:gd name="connsiteX1" fmla="*/ 110402 w 1179273"/>
              <a:gd name="connsiteY1" fmla="*/ 88838 h 898898"/>
              <a:gd name="connsiteX2" fmla="*/ 388247 w 1179273"/>
              <a:gd name="connsiteY2" fmla="*/ 3826 h 898898"/>
              <a:gd name="connsiteX3" fmla="*/ 865145 w 1179273"/>
              <a:gd name="connsiteY3" fmla="*/ 32855 h 898898"/>
              <a:gd name="connsiteX4" fmla="*/ 1169945 w 1179273"/>
              <a:gd name="connsiteY4" fmla="*/ 5900 h 898898"/>
              <a:gd name="connsiteX5" fmla="*/ 1157504 w 1179273"/>
              <a:gd name="connsiteY5" fmla="*/ 88838 h 898898"/>
              <a:gd name="connsiteX6" fmla="*/ 1091153 w 1179273"/>
              <a:gd name="connsiteY6" fmla="*/ 445475 h 898898"/>
              <a:gd name="connsiteX7" fmla="*/ 1151283 w 1179273"/>
              <a:gd name="connsiteY7" fmla="*/ 810406 h 898898"/>
              <a:gd name="connsiteX8" fmla="*/ 1157335 w 1179273"/>
              <a:gd name="connsiteY8" fmla="*/ 895418 h 898898"/>
              <a:gd name="connsiteX9" fmla="*/ 867218 w 1179273"/>
              <a:gd name="connsiteY9" fmla="*/ 866389 h 898898"/>
              <a:gd name="connsiteX10" fmla="*/ 388247 w 1179273"/>
              <a:gd name="connsiteY10" fmla="*/ 897491 h 898898"/>
              <a:gd name="connsiteX11" fmla="*/ 108328 w 1179273"/>
              <a:gd name="connsiteY11" fmla="*/ 810406 h 898898"/>
              <a:gd name="connsiteX12" fmla="*/ 3 w 1179273"/>
              <a:gd name="connsiteY12" fmla="*/ 441665 h 898898"/>
              <a:gd name="connsiteX0" fmla="*/ 3 w 1170116"/>
              <a:gd name="connsiteY0" fmla="*/ 441665 h 907002"/>
              <a:gd name="connsiteX1" fmla="*/ 110402 w 1170116"/>
              <a:gd name="connsiteY1" fmla="*/ 88838 h 907002"/>
              <a:gd name="connsiteX2" fmla="*/ 388247 w 1170116"/>
              <a:gd name="connsiteY2" fmla="*/ 3826 h 907002"/>
              <a:gd name="connsiteX3" fmla="*/ 865145 w 1170116"/>
              <a:gd name="connsiteY3" fmla="*/ 32855 h 907002"/>
              <a:gd name="connsiteX4" fmla="*/ 1169945 w 1170116"/>
              <a:gd name="connsiteY4" fmla="*/ 5900 h 907002"/>
              <a:gd name="connsiteX5" fmla="*/ 1157504 w 1170116"/>
              <a:gd name="connsiteY5" fmla="*/ 88838 h 907002"/>
              <a:gd name="connsiteX6" fmla="*/ 1091153 w 1170116"/>
              <a:gd name="connsiteY6" fmla="*/ 445475 h 907002"/>
              <a:gd name="connsiteX7" fmla="*/ 1151283 w 1170116"/>
              <a:gd name="connsiteY7" fmla="*/ 810406 h 907002"/>
              <a:gd name="connsiteX8" fmla="*/ 1157335 w 1170116"/>
              <a:gd name="connsiteY8" fmla="*/ 895418 h 907002"/>
              <a:gd name="connsiteX9" fmla="*/ 867218 w 1170116"/>
              <a:gd name="connsiteY9" fmla="*/ 866389 h 907002"/>
              <a:gd name="connsiteX10" fmla="*/ 388247 w 1170116"/>
              <a:gd name="connsiteY10" fmla="*/ 897491 h 907002"/>
              <a:gd name="connsiteX11" fmla="*/ 108328 w 1170116"/>
              <a:gd name="connsiteY11" fmla="*/ 810406 h 907002"/>
              <a:gd name="connsiteX12" fmla="*/ 3 w 1170116"/>
              <a:gd name="connsiteY12" fmla="*/ 441665 h 907002"/>
              <a:gd name="connsiteX0" fmla="*/ 3 w 1170116"/>
              <a:gd name="connsiteY0" fmla="*/ 441665 h 898898"/>
              <a:gd name="connsiteX1" fmla="*/ 110402 w 1170116"/>
              <a:gd name="connsiteY1" fmla="*/ 88838 h 898898"/>
              <a:gd name="connsiteX2" fmla="*/ 388247 w 1170116"/>
              <a:gd name="connsiteY2" fmla="*/ 3826 h 898898"/>
              <a:gd name="connsiteX3" fmla="*/ 865145 w 1170116"/>
              <a:gd name="connsiteY3" fmla="*/ 32855 h 898898"/>
              <a:gd name="connsiteX4" fmla="*/ 1169945 w 1170116"/>
              <a:gd name="connsiteY4" fmla="*/ 5900 h 898898"/>
              <a:gd name="connsiteX5" fmla="*/ 1157504 w 1170116"/>
              <a:gd name="connsiteY5" fmla="*/ 88838 h 898898"/>
              <a:gd name="connsiteX6" fmla="*/ 1091153 w 1170116"/>
              <a:gd name="connsiteY6" fmla="*/ 445475 h 898898"/>
              <a:gd name="connsiteX7" fmla="*/ 1151283 w 1170116"/>
              <a:gd name="connsiteY7" fmla="*/ 810406 h 898898"/>
              <a:gd name="connsiteX8" fmla="*/ 1157335 w 1170116"/>
              <a:gd name="connsiteY8" fmla="*/ 895418 h 898898"/>
              <a:gd name="connsiteX9" fmla="*/ 867218 w 1170116"/>
              <a:gd name="connsiteY9" fmla="*/ 866389 h 898898"/>
              <a:gd name="connsiteX10" fmla="*/ 388247 w 1170116"/>
              <a:gd name="connsiteY10" fmla="*/ 897491 h 898898"/>
              <a:gd name="connsiteX11" fmla="*/ 108328 w 1170116"/>
              <a:gd name="connsiteY11" fmla="*/ 810406 h 898898"/>
              <a:gd name="connsiteX12" fmla="*/ 3 w 1170116"/>
              <a:gd name="connsiteY12" fmla="*/ 441665 h 898898"/>
              <a:gd name="connsiteX0" fmla="*/ 3 w 1161491"/>
              <a:gd name="connsiteY0" fmla="*/ 441665 h 898898"/>
              <a:gd name="connsiteX1" fmla="*/ 110402 w 1161491"/>
              <a:gd name="connsiteY1" fmla="*/ 88838 h 898898"/>
              <a:gd name="connsiteX2" fmla="*/ 388247 w 1161491"/>
              <a:gd name="connsiteY2" fmla="*/ 3826 h 898898"/>
              <a:gd name="connsiteX3" fmla="*/ 865145 w 1161491"/>
              <a:gd name="connsiteY3" fmla="*/ 32855 h 898898"/>
              <a:gd name="connsiteX4" fmla="*/ 1158515 w 1161491"/>
              <a:gd name="connsiteY4" fmla="*/ 5900 h 898898"/>
              <a:gd name="connsiteX5" fmla="*/ 1157504 w 1161491"/>
              <a:gd name="connsiteY5" fmla="*/ 88838 h 898898"/>
              <a:gd name="connsiteX6" fmla="*/ 1091153 w 1161491"/>
              <a:gd name="connsiteY6" fmla="*/ 445475 h 898898"/>
              <a:gd name="connsiteX7" fmla="*/ 1151283 w 1161491"/>
              <a:gd name="connsiteY7" fmla="*/ 810406 h 898898"/>
              <a:gd name="connsiteX8" fmla="*/ 1157335 w 1161491"/>
              <a:gd name="connsiteY8" fmla="*/ 895418 h 898898"/>
              <a:gd name="connsiteX9" fmla="*/ 867218 w 1161491"/>
              <a:gd name="connsiteY9" fmla="*/ 866389 h 898898"/>
              <a:gd name="connsiteX10" fmla="*/ 388247 w 1161491"/>
              <a:gd name="connsiteY10" fmla="*/ 897491 h 898898"/>
              <a:gd name="connsiteX11" fmla="*/ 108328 w 1161491"/>
              <a:gd name="connsiteY11" fmla="*/ 810406 h 898898"/>
              <a:gd name="connsiteX12" fmla="*/ 3 w 1161491"/>
              <a:gd name="connsiteY12" fmla="*/ 441665 h 898898"/>
              <a:gd name="connsiteX0" fmla="*/ 27 w 1161515"/>
              <a:gd name="connsiteY0" fmla="*/ 441665 h 898898"/>
              <a:gd name="connsiteX1" fmla="*/ 116141 w 1161515"/>
              <a:gd name="connsiteY1" fmla="*/ 85028 h 898898"/>
              <a:gd name="connsiteX2" fmla="*/ 388271 w 1161515"/>
              <a:gd name="connsiteY2" fmla="*/ 3826 h 898898"/>
              <a:gd name="connsiteX3" fmla="*/ 865169 w 1161515"/>
              <a:gd name="connsiteY3" fmla="*/ 32855 h 898898"/>
              <a:gd name="connsiteX4" fmla="*/ 1158539 w 1161515"/>
              <a:gd name="connsiteY4" fmla="*/ 5900 h 898898"/>
              <a:gd name="connsiteX5" fmla="*/ 1157528 w 1161515"/>
              <a:gd name="connsiteY5" fmla="*/ 88838 h 898898"/>
              <a:gd name="connsiteX6" fmla="*/ 1091177 w 1161515"/>
              <a:gd name="connsiteY6" fmla="*/ 445475 h 898898"/>
              <a:gd name="connsiteX7" fmla="*/ 1151307 w 1161515"/>
              <a:gd name="connsiteY7" fmla="*/ 810406 h 898898"/>
              <a:gd name="connsiteX8" fmla="*/ 1157359 w 1161515"/>
              <a:gd name="connsiteY8" fmla="*/ 895418 h 898898"/>
              <a:gd name="connsiteX9" fmla="*/ 867242 w 1161515"/>
              <a:gd name="connsiteY9" fmla="*/ 866389 h 898898"/>
              <a:gd name="connsiteX10" fmla="*/ 388271 w 1161515"/>
              <a:gd name="connsiteY10" fmla="*/ 897491 h 898898"/>
              <a:gd name="connsiteX11" fmla="*/ 108352 w 1161515"/>
              <a:gd name="connsiteY11" fmla="*/ 810406 h 898898"/>
              <a:gd name="connsiteX12" fmla="*/ 27 w 1161515"/>
              <a:gd name="connsiteY12" fmla="*/ 441665 h 898898"/>
              <a:gd name="connsiteX0" fmla="*/ 27 w 1179156"/>
              <a:gd name="connsiteY0" fmla="*/ 441665 h 898792"/>
              <a:gd name="connsiteX1" fmla="*/ 116141 w 1179156"/>
              <a:gd name="connsiteY1" fmla="*/ 85028 h 898792"/>
              <a:gd name="connsiteX2" fmla="*/ 388271 w 1179156"/>
              <a:gd name="connsiteY2" fmla="*/ 3826 h 898792"/>
              <a:gd name="connsiteX3" fmla="*/ 865169 w 1179156"/>
              <a:gd name="connsiteY3" fmla="*/ 32855 h 898792"/>
              <a:gd name="connsiteX4" fmla="*/ 1158539 w 1179156"/>
              <a:gd name="connsiteY4" fmla="*/ 5900 h 898792"/>
              <a:gd name="connsiteX5" fmla="*/ 1157528 w 1179156"/>
              <a:gd name="connsiteY5" fmla="*/ 88838 h 898792"/>
              <a:gd name="connsiteX6" fmla="*/ 1091177 w 1179156"/>
              <a:gd name="connsiteY6" fmla="*/ 445475 h 898792"/>
              <a:gd name="connsiteX7" fmla="*/ 1151307 w 1179156"/>
              <a:gd name="connsiteY7" fmla="*/ 810406 h 898792"/>
              <a:gd name="connsiteX8" fmla="*/ 1157359 w 1179156"/>
              <a:gd name="connsiteY8" fmla="*/ 895418 h 898792"/>
              <a:gd name="connsiteX9" fmla="*/ 869147 w 1179156"/>
              <a:gd name="connsiteY9" fmla="*/ 862579 h 898792"/>
              <a:gd name="connsiteX10" fmla="*/ 388271 w 1179156"/>
              <a:gd name="connsiteY10" fmla="*/ 897491 h 898792"/>
              <a:gd name="connsiteX11" fmla="*/ 108352 w 1179156"/>
              <a:gd name="connsiteY11" fmla="*/ 810406 h 898792"/>
              <a:gd name="connsiteX12" fmla="*/ 27 w 1179156"/>
              <a:gd name="connsiteY12" fmla="*/ 441665 h 898792"/>
              <a:gd name="connsiteX0" fmla="*/ 27 w 1161515"/>
              <a:gd name="connsiteY0" fmla="*/ 441665 h 899959"/>
              <a:gd name="connsiteX1" fmla="*/ 116141 w 1161515"/>
              <a:gd name="connsiteY1" fmla="*/ 85028 h 899959"/>
              <a:gd name="connsiteX2" fmla="*/ 388271 w 1161515"/>
              <a:gd name="connsiteY2" fmla="*/ 3826 h 899959"/>
              <a:gd name="connsiteX3" fmla="*/ 865169 w 1161515"/>
              <a:gd name="connsiteY3" fmla="*/ 32855 h 899959"/>
              <a:gd name="connsiteX4" fmla="*/ 1158539 w 1161515"/>
              <a:gd name="connsiteY4" fmla="*/ 5900 h 899959"/>
              <a:gd name="connsiteX5" fmla="*/ 1157528 w 1161515"/>
              <a:gd name="connsiteY5" fmla="*/ 88838 h 899959"/>
              <a:gd name="connsiteX6" fmla="*/ 1091177 w 1161515"/>
              <a:gd name="connsiteY6" fmla="*/ 445475 h 899959"/>
              <a:gd name="connsiteX7" fmla="*/ 1151307 w 1161515"/>
              <a:gd name="connsiteY7" fmla="*/ 810406 h 899959"/>
              <a:gd name="connsiteX8" fmla="*/ 1157359 w 1161515"/>
              <a:gd name="connsiteY8" fmla="*/ 895418 h 899959"/>
              <a:gd name="connsiteX9" fmla="*/ 869147 w 1161515"/>
              <a:gd name="connsiteY9" fmla="*/ 862579 h 899959"/>
              <a:gd name="connsiteX10" fmla="*/ 388271 w 1161515"/>
              <a:gd name="connsiteY10" fmla="*/ 897491 h 899959"/>
              <a:gd name="connsiteX11" fmla="*/ 108352 w 1161515"/>
              <a:gd name="connsiteY11" fmla="*/ 810406 h 899959"/>
              <a:gd name="connsiteX12" fmla="*/ 27 w 1161515"/>
              <a:gd name="connsiteY12" fmla="*/ 441665 h 899959"/>
              <a:gd name="connsiteX0" fmla="*/ 8 w 1161496"/>
              <a:gd name="connsiteY0" fmla="*/ 441665 h 899959"/>
              <a:gd name="connsiteX1" fmla="*/ 112312 w 1161496"/>
              <a:gd name="connsiteY1" fmla="*/ 90743 h 899959"/>
              <a:gd name="connsiteX2" fmla="*/ 388252 w 1161496"/>
              <a:gd name="connsiteY2" fmla="*/ 3826 h 899959"/>
              <a:gd name="connsiteX3" fmla="*/ 865150 w 1161496"/>
              <a:gd name="connsiteY3" fmla="*/ 32855 h 899959"/>
              <a:gd name="connsiteX4" fmla="*/ 1158520 w 1161496"/>
              <a:gd name="connsiteY4" fmla="*/ 5900 h 899959"/>
              <a:gd name="connsiteX5" fmla="*/ 1157509 w 1161496"/>
              <a:gd name="connsiteY5" fmla="*/ 88838 h 899959"/>
              <a:gd name="connsiteX6" fmla="*/ 1091158 w 1161496"/>
              <a:gd name="connsiteY6" fmla="*/ 445475 h 899959"/>
              <a:gd name="connsiteX7" fmla="*/ 1151288 w 1161496"/>
              <a:gd name="connsiteY7" fmla="*/ 810406 h 899959"/>
              <a:gd name="connsiteX8" fmla="*/ 1157340 w 1161496"/>
              <a:gd name="connsiteY8" fmla="*/ 895418 h 899959"/>
              <a:gd name="connsiteX9" fmla="*/ 869128 w 1161496"/>
              <a:gd name="connsiteY9" fmla="*/ 862579 h 899959"/>
              <a:gd name="connsiteX10" fmla="*/ 388252 w 1161496"/>
              <a:gd name="connsiteY10" fmla="*/ 897491 h 899959"/>
              <a:gd name="connsiteX11" fmla="*/ 108333 w 1161496"/>
              <a:gd name="connsiteY11" fmla="*/ 810406 h 899959"/>
              <a:gd name="connsiteX12" fmla="*/ 8 w 1161496"/>
              <a:gd name="connsiteY12" fmla="*/ 441665 h 899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61496" h="899959">
                <a:moveTo>
                  <a:pt x="8" y="441665"/>
                </a:moveTo>
                <a:cubicBezTo>
                  <a:pt x="671" y="321721"/>
                  <a:pt x="47605" y="163716"/>
                  <a:pt x="112312" y="90743"/>
                </a:cubicBezTo>
                <a:cubicBezTo>
                  <a:pt x="177019" y="17770"/>
                  <a:pt x="262779" y="13474"/>
                  <a:pt x="388252" y="3826"/>
                </a:cubicBezTo>
                <a:cubicBezTo>
                  <a:pt x="513725" y="-5822"/>
                  <a:pt x="736772" y="32509"/>
                  <a:pt x="865150" y="32855"/>
                </a:cubicBezTo>
                <a:cubicBezTo>
                  <a:pt x="993528" y="33201"/>
                  <a:pt x="1165039" y="-16765"/>
                  <a:pt x="1158520" y="5900"/>
                </a:cubicBezTo>
                <a:cubicBezTo>
                  <a:pt x="1152001" y="28565"/>
                  <a:pt x="1168736" y="15576"/>
                  <a:pt x="1157509" y="88838"/>
                </a:cubicBezTo>
                <a:cubicBezTo>
                  <a:pt x="1146282" y="162100"/>
                  <a:pt x="1092195" y="325214"/>
                  <a:pt x="1091158" y="445475"/>
                </a:cubicBezTo>
                <a:cubicBezTo>
                  <a:pt x="1090121" y="565736"/>
                  <a:pt x="1140258" y="735416"/>
                  <a:pt x="1151288" y="810406"/>
                </a:cubicBezTo>
                <a:cubicBezTo>
                  <a:pt x="1162318" y="885396"/>
                  <a:pt x="1160552" y="875293"/>
                  <a:pt x="1157340" y="895418"/>
                </a:cubicBezTo>
                <a:cubicBezTo>
                  <a:pt x="1154128" y="915543"/>
                  <a:pt x="997309" y="862234"/>
                  <a:pt x="869128" y="862579"/>
                </a:cubicBezTo>
                <a:cubicBezTo>
                  <a:pt x="740947" y="862925"/>
                  <a:pt x="514734" y="906821"/>
                  <a:pt x="388252" y="897491"/>
                </a:cubicBezTo>
                <a:cubicBezTo>
                  <a:pt x="261770" y="888161"/>
                  <a:pt x="173040" y="886377"/>
                  <a:pt x="108333" y="810406"/>
                </a:cubicBezTo>
                <a:cubicBezTo>
                  <a:pt x="43626" y="734435"/>
                  <a:pt x="-655" y="561609"/>
                  <a:pt x="8" y="441665"/>
                </a:cubicBezTo>
                <a:close/>
              </a:path>
            </a:pathLst>
          </a:custGeom>
          <a:noFill/>
          <a:ln w="95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258" name="Figura a mano libera: forma 257">
            <a:extLst>
              <a:ext uri="{FF2B5EF4-FFF2-40B4-BE49-F238E27FC236}">
                <a16:creationId xmlns:a16="http://schemas.microsoft.com/office/drawing/2014/main" id="{8E45B859-19A3-4549-8396-60E55C97A1E3}"/>
              </a:ext>
            </a:extLst>
          </p:cNvPr>
          <p:cNvSpPr/>
          <p:nvPr/>
        </p:nvSpPr>
        <p:spPr>
          <a:xfrm>
            <a:off x="9299056" y="1309526"/>
            <a:ext cx="1269159" cy="1436997"/>
          </a:xfrm>
          <a:custGeom>
            <a:avLst/>
            <a:gdLst>
              <a:gd name="connsiteX0" fmla="*/ 9 w 1268557"/>
              <a:gd name="connsiteY0" fmla="*/ 722410 h 1436933"/>
              <a:gd name="connsiteX1" fmla="*/ 29419 w 1268557"/>
              <a:gd name="connsiteY1" fmla="*/ 310663 h 1436933"/>
              <a:gd name="connsiteX2" fmla="*/ 82893 w 1268557"/>
              <a:gd name="connsiteY2" fmla="*/ 166284 h 1436933"/>
              <a:gd name="connsiteX3" fmla="*/ 195188 w 1268557"/>
              <a:gd name="connsiteY3" fmla="*/ 56663 h 1436933"/>
              <a:gd name="connsiteX4" fmla="*/ 473251 w 1268557"/>
              <a:gd name="connsiteY4" fmla="*/ 515 h 1436933"/>
              <a:gd name="connsiteX5" fmla="*/ 951840 w 1268557"/>
              <a:gd name="connsiteY5" fmla="*/ 27252 h 1436933"/>
              <a:gd name="connsiteX6" fmla="*/ 1245946 w 1268557"/>
              <a:gd name="connsiteY6" fmla="*/ 515 h 1436933"/>
              <a:gd name="connsiteX7" fmla="*/ 1240598 w 1268557"/>
              <a:gd name="connsiteY7" fmla="*/ 51315 h 1436933"/>
              <a:gd name="connsiteX8" fmla="*/ 1176430 w 1268557"/>
              <a:gd name="connsiteY8" fmla="*/ 163610 h 1436933"/>
              <a:gd name="connsiteX9" fmla="*/ 1093546 w 1268557"/>
              <a:gd name="connsiteY9" fmla="*/ 310663 h 1436933"/>
              <a:gd name="connsiteX10" fmla="*/ 989272 w 1268557"/>
              <a:gd name="connsiteY10" fmla="*/ 717063 h 1436933"/>
              <a:gd name="connsiteX11" fmla="*/ 1093546 w 1268557"/>
              <a:gd name="connsiteY11" fmla="*/ 1134157 h 1436933"/>
              <a:gd name="connsiteX12" fmla="*/ 1173756 w 1268557"/>
              <a:gd name="connsiteY12" fmla="*/ 1275863 h 1436933"/>
              <a:gd name="connsiteX13" fmla="*/ 1245946 w 1268557"/>
              <a:gd name="connsiteY13" fmla="*/ 1380136 h 1436933"/>
              <a:gd name="connsiteX14" fmla="*/ 1240598 w 1268557"/>
              <a:gd name="connsiteY14" fmla="*/ 1436284 h 1436933"/>
              <a:gd name="connsiteX15" fmla="*/ 949167 w 1268557"/>
              <a:gd name="connsiteY15" fmla="*/ 1412221 h 1436933"/>
              <a:gd name="connsiteX16" fmla="*/ 473251 w 1268557"/>
              <a:gd name="connsiteY16" fmla="*/ 1436284 h 1436933"/>
              <a:gd name="connsiteX17" fmla="*/ 192514 w 1268557"/>
              <a:gd name="connsiteY17" fmla="*/ 1382810 h 1436933"/>
              <a:gd name="connsiteX18" fmla="*/ 82893 w 1268557"/>
              <a:gd name="connsiteY18" fmla="*/ 1278536 h 1436933"/>
              <a:gd name="connsiteX19" fmla="*/ 32093 w 1268557"/>
              <a:gd name="connsiteY19" fmla="*/ 1131484 h 1436933"/>
              <a:gd name="connsiteX20" fmla="*/ 9 w 1268557"/>
              <a:gd name="connsiteY20" fmla="*/ 722410 h 1436933"/>
              <a:gd name="connsiteX0" fmla="*/ 9 w 1268557"/>
              <a:gd name="connsiteY0" fmla="*/ 722299 h 1436822"/>
              <a:gd name="connsiteX1" fmla="*/ 29419 w 1268557"/>
              <a:gd name="connsiteY1" fmla="*/ 310552 h 1436822"/>
              <a:gd name="connsiteX2" fmla="*/ 82893 w 1268557"/>
              <a:gd name="connsiteY2" fmla="*/ 166173 h 1436822"/>
              <a:gd name="connsiteX3" fmla="*/ 193283 w 1268557"/>
              <a:gd name="connsiteY3" fmla="*/ 52742 h 1436822"/>
              <a:gd name="connsiteX4" fmla="*/ 473251 w 1268557"/>
              <a:gd name="connsiteY4" fmla="*/ 404 h 1436822"/>
              <a:gd name="connsiteX5" fmla="*/ 951840 w 1268557"/>
              <a:gd name="connsiteY5" fmla="*/ 27141 h 1436822"/>
              <a:gd name="connsiteX6" fmla="*/ 1245946 w 1268557"/>
              <a:gd name="connsiteY6" fmla="*/ 404 h 1436822"/>
              <a:gd name="connsiteX7" fmla="*/ 1240598 w 1268557"/>
              <a:gd name="connsiteY7" fmla="*/ 51204 h 1436822"/>
              <a:gd name="connsiteX8" fmla="*/ 1176430 w 1268557"/>
              <a:gd name="connsiteY8" fmla="*/ 163499 h 1436822"/>
              <a:gd name="connsiteX9" fmla="*/ 1093546 w 1268557"/>
              <a:gd name="connsiteY9" fmla="*/ 310552 h 1436822"/>
              <a:gd name="connsiteX10" fmla="*/ 989272 w 1268557"/>
              <a:gd name="connsiteY10" fmla="*/ 716952 h 1436822"/>
              <a:gd name="connsiteX11" fmla="*/ 1093546 w 1268557"/>
              <a:gd name="connsiteY11" fmla="*/ 1134046 h 1436822"/>
              <a:gd name="connsiteX12" fmla="*/ 1173756 w 1268557"/>
              <a:gd name="connsiteY12" fmla="*/ 1275752 h 1436822"/>
              <a:gd name="connsiteX13" fmla="*/ 1245946 w 1268557"/>
              <a:gd name="connsiteY13" fmla="*/ 1380025 h 1436822"/>
              <a:gd name="connsiteX14" fmla="*/ 1240598 w 1268557"/>
              <a:gd name="connsiteY14" fmla="*/ 1436173 h 1436822"/>
              <a:gd name="connsiteX15" fmla="*/ 949167 w 1268557"/>
              <a:gd name="connsiteY15" fmla="*/ 1412110 h 1436822"/>
              <a:gd name="connsiteX16" fmla="*/ 473251 w 1268557"/>
              <a:gd name="connsiteY16" fmla="*/ 1436173 h 1436822"/>
              <a:gd name="connsiteX17" fmla="*/ 192514 w 1268557"/>
              <a:gd name="connsiteY17" fmla="*/ 1382699 h 1436822"/>
              <a:gd name="connsiteX18" fmla="*/ 82893 w 1268557"/>
              <a:gd name="connsiteY18" fmla="*/ 1278425 h 1436822"/>
              <a:gd name="connsiteX19" fmla="*/ 32093 w 1268557"/>
              <a:gd name="connsiteY19" fmla="*/ 1131373 h 1436822"/>
              <a:gd name="connsiteX20" fmla="*/ 9 w 1268557"/>
              <a:gd name="connsiteY20" fmla="*/ 722299 h 1436822"/>
              <a:gd name="connsiteX0" fmla="*/ 9 w 1268557"/>
              <a:gd name="connsiteY0" fmla="*/ 722299 h 1436822"/>
              <a:gd name="connsiteX1" fmla="*/ 29419 w 1268557"/>
              <a:gd name="connsiteY1" fmla="*/ 310552 h 1436822"/>
              <a:gd name="connsiteX2" fmla="*/ 75273 w 1268557"/>
              <a:gd name="connsiteY2" fmla="*/ 166173 h 1436822"/>
              <a:gd name="connsiteX3" fmla="*/ 193283 w 1268557"/>
              <a:gd name="connsiteY3" fmla="*/ 52742 h 1436822"/>
              <a:gd name="connsiteX4" fmla="*/ 473251 w 1268557"/>
              <a:gd name="connsiteY4" fmla="*/ 404 h 1436822"/>
              <a:gd name="connsiteX5" fmla="*/ 951840 w 1268557"/>
              <a:gd name="connsiteY5" fmla="*/ 27141 h 1436822"/>
              <a:gd name="connsiteX6" fmla="*/ 1245946 w 1268557"/>
              <a:gd name="connsiteY6" fmla="*/ 404 h 1436822"/>
              <a:gd name="connsiteX7" fmla="*/ 1240598 w 1268557"/>
              <a:gd name="connsiteY7" fmla="*/ 51204 h 1436822"/>
              <a:gd name="connsiteX8" fmla="*/ 1176430 w 1268557"/>
              <a:gd name="connsiteY8" fmla="*/ 163499 h 1436822"/>
              <a:gd name="connsiteX9" fmla="*/ 1093546 w 1268557"/>
              <a:gd name="connsiteY9" fmla="*/ 310552 h 1436822"/>
              <a:gd name="connsiteX10" fmla="*/ 989272 w 1268557"/>
              <a:gd name="connsiteY10" fmla="*/ 716952 h 1436822"/>
              <a:gd name="connsiteX11" fmla="*/ 1093546 w 1268557"/>
              <a:gd name="connsiteY11" fmla="*/ 1134046 h 1436822"/>
              <a:gd name="connsiteX12" fmla="*/ 1173756 w 1268557"/>
              <a:gd name="connsiteY12" fmla="*/ 1275752 h 1436822"/>
              <a:gd name="connsiteX13" fmla="*/ 1245946 w 1268557"/>
              <a:gd name="connsiteY13" fmla="*/ 1380025 h 1436822"/>
              <a:gd name="connsiteX14" fmla="*/ 1240598 w 1268557"/>
              <a:gd name="connsiteY14" fmla="*/ 1436173 h 1436822"/>
              <a:gd name="connsiteX15" fmla="*/ 949167 w 1268557"/>
              <a:gd name="connsiteY15" fmla="*/ 1412110 h 1436822"/>
              <a:gd name="connsiteX16" fmla="*/ 473251 w 1268557"/>
              <a:gd name="connsiteY16" fmla="*/ 1436173 h 1436822"/>
              <a:gd name="connsiteX17" fmla="*/ 192514 w 1268557"/>
              <a:gd name="connsiteY17" fmla="*/ 1382699 h 1436822"/>
              <a:gd name="connsiteX18" fmla="*/ 82893 w 1268557"/>
              <a:gd name="connsiteY18" fmla="*/ 1278425 h 1436822"/>
              <a:gd name="connsiteX19" fmla="*/ 32093 w 1268557"/>
              <a:gd name="connsiteY19" fmla="*/ 1131373 h 1436822"/>
              <a:gd name="connsiteX20" fmla="*/ 9 w 1268557"/>
              <a:gd name="connsiteY20" fmla="*/ 722299 h 1436822"/>
              <a:gd name="connsiteX0" fmla="*/ 9 w 1268838"/>
              <a:gd name="connsiteY0" fmla="*/ 722474 h 1436997"/>
              <a:gd name="connsiteX1" fmla="*/ 29419 w 1268838"/>
              <a:gd name="connsiteY1" fmla="*/ 310727 h 1436997"/>
              <a:gd name="connsiteX2" fmla="*/ 75273 w 1268838"/>
              <a:gd name="connsiteY2" fmla="*/ 166348 h 1436997"/>
              <a:gd name="connsiteX3" fmla="*/ 193283 w 1268838"/>
              <a:gd name="connsiteY3" fmla="*/ 52917 h 1436997"/>
              <a:gd name="connsiteX4" fmla="*/ 473251 w 1268838"/>
              <a:gd name="connsiteY4" fmla="*/ 579 h 1436997"/>
              <a:gd name="connsiteX5" fmla="*/ 948030 w 1268838"/>
              <a:gd name="connsiteY5" fmla="*/ 23506 h 1436997"/>
              <a:gd name="connsiteX6" fmla="*/ 1245946 w 1268838"/>
              <a:gd name="connsiteY6" fmla="*/ 579 h 1436997"/>
              <a:gd name="connsiteX7" fmla="*/ 1240598 w 1268838"/>
              <a:gd name="connsiteY7" fmla="*/ 51379 h 1436997"/>
              <a:gd name="connsiteX8" fmla="*/ 1176430 w 1268838"/>
              <a:gd name="connsiteY8" fmla="*/ 163674 h 1436997"/>
              <a:gd name="connsiteX9" fmla="*/ 1093546 w 1268838"/>
              <a:gd name="connsiteY9" fmla="*/ 310727 h 1436997"/>
              <a:gd name="connsiteX10" fmla="*/ 989272 w 1268838"/>
              <a:gd name="connsiteY10" fmla="*/ 717127 h 1436997"/>
              <a:gd name="connsiteX11" fmla="*/ 1093546 w 1268838"/>
              <a:gd name="connsiteY11" fmla="*/ 1134221 h 1436997"/>
              <a:gd name="connsiteX12" fmla="*/ 1173756 w 1268838"/>
              <a:gd name="connsiteY12" fmla="*/ 1275927 h 1436997"/>
              <a:gd name="connsiteX13" fmla="*/ 1245946 w 1268838"/>
              <a:gd name="connsiteY13" fmla="*/ 1380200 h 1436997"/>
              <a:gd name="connsiteX14" fmla="*/ 1240598 w 1268838"/>
              <a:gd name="connsiteY14" fmla="*/ 1436348 h 1436997"/>
              <a:gd name="connsiteX15" fmla="*/ 949167 w 1268838"/>
              <a:gd name="connsiteY15" fmla="*/ 1412285 h 1436997"/>
              <a:gd name="connsiteX16" fmla="*/ 473251 w 1268838"/>
              <a:gd name="connsiteY16" fmla="*/ 1436348 h 1436997"/>
              <a:gd name="connsiteX17" fmla="*/ 192514 w 1268838"/>
              <a:gd name="connsiteY17" fmla="*/ 1382874 h 1436997"/>
              <a:gd name="connsiteX18" fmla="*/ 82893 w 1268838"/>
              <a:gd name="connsiteY18" fmla="*/ 1278600 h 1436997"/>
              <a:gd name="connsiteX19" fmla="*/ 32093 w 1268838"/>
              <a:gd name="connsiteY19" fmla="*/ 1131548 h 1436997"/>
              <a:gd name="connsiteX20" fmla="*/ 9 w 1268838"/>
              <a:gd name="connsiteY20" fmla="*/ 722474 h 1436997"/>
              <a:gd name="connsiteX0" fmla="*/ 9 w 1268838"/>
              <a:gd name="connsiteY0" fmla="*/ 722474 h 1436997"/>
              <a:gd name="connsiteX1" fmla="*/ 29419 w 1268838"/>
              <a:gd name="connsiteY1" fmla="*/ 310727 h 1436997"/>
              <a:gd name="connsiteX2" fmla="*/ 75273 w 1268838"/>
              <a:gd name="connsiteY2" fmla="*/ 166348 h 1436997"/>
              <a:gd name="connsiteX3" fmla="*/ 193283 w 1268838"/>
              <a:gd name="connsiteY3" fmla="*/ 52917 h 1436997"/>
              <a:gd name="connsiteX4" fmla="*/ 473251 w 1268838"/>
              <a:gd name="connsiteY4" fmla="*/ 579 h 1436997"/>
              <a:gd name="connsiteX5" fmla="*/ 948030 w 1268838"/>
              <a:gd name="connsiteY5" fmla="*/ 23506 h 1436997"/>
              <a:gd name="connsiteX6" fmla="*/ 1245946 w 1268838"/>
              <a:gd name="connsiteY6" fmla="*/ 579 h 1436997"/>
              <a:gd name="connsiteX7" fmla="*/ 1240598 w 1268838"/>
              <a:gd name="connsiteY7" fmla="*/ 51379 h 1436997"/>
              <a:gd name="connsiteX8" fmla="*/ 1176430 w 1268838"/>
              <a:gd name="connsiteY8" fmla="*/ 163674 h 1436997"/>
              <a:gd name="connsiteX9" fmla="*/ 1093546 w 1268838"/>
              <a:gd name="connsiteY9" fmla="*/ 310727 h 1436997"/>
              <a:gd name="connsiteX10" fmla="*/ 985364 w 1268838"/>
              <a:gd name="connsiteY10" fmla="*/ 717127 h 1436997"/>
              <a:gd name="connsiteX11" fmla="*/ 1093546 w 1268838"/>
              <a:gd name="connsiteY11" fmla="*/ 1134221 h 1436997"/>
              <a:gd name="connsiteX12" fmla="*/ 1173756 w 1268838"/>
              <a:gd name="connsiteY12" fmla="*/ 1275927 h 1436997"/>
              <a:gd name="connsiteX13" fmla="*/ 1245946 w 1268838"/>
              <a:gd name="connsiteY13" fmla="*/ 1380200 h 1436997"/>
              <a:gd name="connsiteX14" fmla="*/ 1240598 w 1268838"/>
              <a:gd name="connsiteY14" fmla="*/ 1436348 h 1436997"/>
              <a:gd name="connsiteX15" fmla="*/ 949167 w 1268838"/>
              <a:gd name="connsiteY15" fmla="*/ 1412285 h 1436997"/>
              <a:gd name="connsiteX16" fmla="*/ 473251 w 1268838"/>
              <a:gd name="connsiteY16" fmla="*/ 1436348 h 1436997"/>
              <a:gd name="connsiteX17" fmla="*/ 192514 w 1268838"/>
              <a:gd name="connsiteY17" fmla="*/ 1382874 h 1436997"/>
              <a:gd name="connsiteX18" fmla="*/ 82893 w 1268838"/>
              <a:gd name="connsiteY18" fmla="*/ 1278600 h 1436997"/>
              <a:gd name="connsiteX19" fmla="*/ 32093 w 1268838"/>
              <a:gd name="connsiteY19" fmla="*/ 1131548 h 1436997"/>
              <a:gd name="connsiteX20" fmla="*/ 9 w 1268838"/>
              <a:gd name="connsiteY20" fmla="*/ 722474 h 1436997"/>
              <a:gd name="connsiteX0" fmla="*/ 9 w 1268838"/>
              <a:gd name="connsiteY0" fmla="*/ 722474 h 1436997"/>
              <a:gd name="connsiteX1" fmla="*/ 29419 w 1268838"/>
              <a:gd name="connsiteY1" fmla="*/ 310727 h 1436997"/>
              <a:gd name="connsiteX2" fmla="*/ 75273 w 1268838"/>
              <a:gd name="connsiteY2" fmla="*/ 166348 h 1436997"/>
              <a:gd name="connsiteX3" fmla="*/ 193283 w 1268838"/>
              <a:gd name="connsiteY3" fmla="*/ 52917 h 1436997"/>
              <a:gd name="connsiteX4" fmla="*/ 473251 w 1268838"/>
              <a:gd name="connsiteY4" fmla="*/ 579 h 1436997"/>
              <a:gd name="connsiteX5" fmla="*/ 948030 w 1268838"/>
              <a:gd name="connsiteY5" fmla="*/ 23506 h 1436997"/>
              <a:gd name="connsiteX6" fmla="*/ 1245946 w 1268838"/>
              <a:gd name="connsiteY6" fmla="*/ 579 h 1436997"/>
              <a:gd name="connsiteX7" fmla="*/ 1240598 w 1268838"/>
              <a:gd name="connsiteY7" fmla="*/ 51379 h 1436997"/>
              <a:gd name="connsiteX8" fmla="*/ 1176430 w 1268838"/>
              <a:gd name="connsiteY8" fmla="*/ 163674 h 1436997"/>
              <a:gd name="connsiteX9" fmla="*/ 1093546 w 1268838"/>
              <a:gd name="connsiteY9" fmla="*/ 310727 h 1436997"/>
              <a:gd name="connsiteX10" fmla="*/ 985364 w 1268838"/>
              <a:gd name="connsiteY10" fmla="*/ 717127 h 1436997"/>
              <a:gd name="connsiteX11" fmla="*/ 1093546 w 1268838"/>
              <a:gd name="connsiteY11" fmla="*/ 1134221 h 1436997"/>
              <a:gd name="connsiteX12" fmla="*/ 1173756 w 1268838"/>
              <a:gd name="connsiteY12" fmla="*/ 1275927 h 1436997"/>
              <a:gd name="connsiteX13" fmla="*/ 1245946 w 1268838"/>
              <a:gd name="connsiteY13" fmla="*/ 1380200 h 1436997"/>
              <a:gd name="connsiteX14" fmla="*/ 1240598 w 1268838"/>
              <a:gd name="connsiteY14" fmla="*/ 1436348 h 1436997"/>
              <a:gd name="connsiteX15" fmla="*/ 949167 w 1268838"/>
              <a:gd name="connsiteY15" fmla="*/ 1412285 h 1436997"/>
              <a:gd name="connsiteX16" fmla="*/ 473251 w 1268838"/>
              <a:gd name="connsiteY16" fmla="*/ 1436348 h 1436997"/>
              <a:gd name="connsiteX17" fmla="*/ 192514 w 1268838"/>
              <a:gd name="connsiteY17" fmla="*/ 1382874 h 1436997"/>
              <a:gd name="connsiteX18" fmla="*/ 82893 w 1268838"/>
              <a:gd name="connsiteY18" fmla="*/ 1278600 h 1436997"/>
              <a:gd name="connsiteX19" fmla="*/ 32093 w 1268838"/>
              <a:gd name="connsiteY19" fmla="*/ 1131548 h 1436997"/>
              <a:gd name="connsiteX20" fmla="*/ 9 w 1268838"/>
              <a:gd name="connsiteY20" fmla="*/ 722474 h 1436997"/>
              <a:gd name="connsiteX0" fmla="*/ 9 w 1269150"/>
              <a:gd name="connsiteY0" fmla="*/ 722474 h 1436997"/>
              <a:gd name="connsiteX1" fmla="*/ 29419 w 1269150"/>
              <a:gd name="connsiteY1" fmla="*/ 310727 h 1436997"/>
              <a:gd name="connsiteX2" fmla="*/ 75273 w 1269150"/>
              <a:gd name="connsiteY2" fmla="*/ 166348 h 1436997"/>
              <a:gd name="connsiteX3" fmla="*/ 193283 w 1269150"/>
              <a:gd name="connsiteY3" fmla="*/ 52917 h 1436997"/>
              <a:gd name="connsiteX4" fmla="*/ 473251 w 1269150"/>
              <a:gd name="connsiteY4" fmla="*/ 579 h 1436997"/>
              <a:gd name="connsiteX5" fmla="*/ 948030 w 1269150"/>
              <a:gd name="connsiteY5" fmla="*/ 23506 h 1436997"/>
              <a:gd name="connsiteX6" fmla="*/ 1245946 w 1269150"/>
              <a:gd name="connsiteY6" fmla="*/ 579 h 1436997"/>
              <a:gd name="connsiteX7" fmla="*/ 1240598 w 1269150"/>
              <a:gd name="connsiteY7" fmla="*/ 51379 h 1436997"/>
              <a:gd name="connsiteX8" fmla="*/ 1168615 w 1269150"/>
              <a:gd name="connsiteY8" fmla="*/ 163674 h 1436997"/>
              <a:gd name="connsiteX9" fmla="*/ 1093546 w 1269150"/>
              <a:gd name="connsiteY9" fmla="*/ 310727 h 1436997"/>
              <a:gd name="connsiteX10" fmla="*/ 985364 w 1269150"/>
              <a:gd name="connsiteY10" fmla="*/ 717127 h 1436997"/>
              <a:gd name="connsiteX11" fmla="*/ 1093546 w 1269150"/>
              <a:gd name="connsiteY11" fmla="*/ 1134221 h 1436997"/>
              <a:gd name="connsiteX12" fmla="*/ 1173756 w 1269150"/>
              <a:gd name="connsiteY12" fmla="*/ 1275927 h 1436997"/>
              <a:gd name="connsiteX13" fmla="*/ 1245946 w 1269150"/>
              <a:gd name="connsiteY13" fmla="*/ 1380200 h 1436997"/>
              <a:gd name="connsiteX14" fmla="*/ 1240598 w 1269150"/>
              <a:gd name="connsiteY14" fmla="*/ 1436348 h 1436997"/>
              <a:gd name="connsiteX15" fmla="*/ 949167 w 1269150"/>
              <a:gd name="connsiteY15" fmla="*/ 1412285 h 1436997"/>
              <a:gd name="connsiteX16" fmla="*/ 473251 w 1269150"/>
              <a:gd name="connsiteY16" fmla="*/ 1436348 h 1436997"/>
              <a:gd name="connsiteX17" fmla="*/ 192514 w 1269150"/>
              <a:gd name="connsiteY17" fmla="*/ 1382874 h 1436997"/>
              <a:gd name="connsiteX18" fmla="*/ 82893 w 1269150"/>
              <a:gd name="connsiteY18" fmla="*/ 1278600 h 1436997"/>
              <a:gd name="connsiteX19" fmla="*/ 32093 w 1269150"/>
              <a:gd name="connsiteY19" fmla="*/ 1131548 h 1436997"/>
              <a:gd name="connsiteX20" fmla="*/ 9 w 1269150"/>
              <a:gd name="connsiteY20" fmla="*/ 722474 h 1436997"/>
              <a:gd name="connsiteX0" fmla="*/ 9 w 1269150"/>
              <a:gd name="connsiteY0" fmla="*/ 722474 h 1436997"/>
              <a:gd name="connsiteX1" fmla="*/ 29419 w 1269150"/>
              <a:gd name="connsiteY1" fmla="*/ 310727 h 1436997"/>
              <a:gd name="connsiteX2" fmla="*/ 75273 w 1269150"/>
              <a:gd name="connsiteY2" fmla="*/ 166348 h 1436997"/>
              <a:gd name="connsiteX3" fmla="*/ 193283 w 1269150"/>
              <a:gd name="connsiteY3" fmla="*/ 52917 h 1436997"/>
              <a:gd name="connsiteX4" fmla="*/ 473251 w 1269150"/>
              <a:gd name="connsiteY4" fmla="*/ 579 h 1436997"/>
              <a:gd name="connsiteX5" fmla="*/ 948030 w 1269150"/>
              <a:gd name="connsiteY5" fmla="*/ 23506 h 1436997"/>
              <a:gd name="connsiteX6" fmla="*/ 1245946 w 1269150"/>
              <a:gd name="connsiteY6" fmla="*/ 579 h 1436997"/>
              <a:gd name="connsiteX7" fmla="*/ 1240598 w 1269150"/>
              <a:gd name="connsiteY7" fmla="*/ 51379 h 1436997"/>
              <a:gd name="connsiteX8" fmla="*/ 1168615 w 1269150"/>
              <a:gd name="connsiteY8" fmla="*/ 163674 h 1436997"/>
              <a:gd name="connsiteX9" fmla="*/ 1093546 w 1269150"/>
              <a:gd name="connsiteY9" fmla="*/ 310727 h 1436997"/>
              <a:gd name="connsiteX10" fmla="*/ 985364 w 1269150"/>
              <a:gd name="connsiteY10" fmla="*/ 717127 h 1436997"/>
              <a:gd name="connsiteX11" fmla="*/ 1093546 w 1269150"/>
              <a:gd name="connsiteY11" fmla="*/ 1134221 h 1436997"/>
              <a:gd name="connsiteX12" fmla="*/ 1173756 w 1269150"/>
              <a:gd name="connsiteY12" fmla="*/ 1275927 h 1436997"/>
              <a:gd name="connsiteX13" fmla="*/ 1245946 w 1269150"/>
              <a:gd name="connsiteY13" fmla="*/ 1380200 h 1436997"/>
              <a:gd name="connsiteX14" fmla="*/ 1240598 w 1269150"/>
              <a:gd name="connsiteY14" fmla="*/ 1436348 h 1436997"/>
              <a:gd name="connsiteX15" fmla="*/ 949167 w 1269150"/>
              <a:gd name="connsiteY15" fmla="*/ 1412285 h 1436997"/>
              <a:gd name="connsiteX16" fmla="*/ 473251 w 1269150"/>
              <a:gd name="connsiteY16" fmla="*/ 1436348 h 1436997"/>
              <a:gd name="connsiteX17" fmla="*/ 192514 w 1269150"/>
              <a:gd name="connsiteY17" fmla="*/ 1382874 h 1436997"/>
              <a:gd name="connsiteX18" fmla="*/ 82893 w 1269150"/>
              <a:gd name="connsiteY18" fmla="*/ 1278600 h 1436997"/>
              <a:gd name="connsiteX19" fmla="*/ 32093 w 1269150"/>
              <a:gd name="connsiteY19" fmla="*/ 1131548 h 1436997"/>
              <a:gd name="connsiteX20" fmla="*/ 9 w 1269150"/>
              <a:gd name="connsiteY20" fmla="*/ 722474 h 1436997"/>
              <a:gd name="connsiteX0" fmla="*/ 9 w 1269150"/>
              <a:gd name="connsiteY0" fmla="*/ 722474 h 1436997"/>
              <a:gd name="connsiteX1" fmla="*/ 29419 w 1269150"/>
              <a:gd name="connsiteY1" fmla="*/ 310727 h 1436997"/>
              <a:gd name="connsiteX2" fmla="*/ 75273 w 1269150"/>
              <a:gd name="connsiteY2" fmla="*/ 166348 h 1436997"/>
              <a:gd name="connsiteX3" fmla="*/ 193283 w 1269150"/>
              <a:gd name="connsiteY3" fmla="*/ 52917 h 1436997"/>
              <a:gd name="connsiteX4" fmla="*/ 473251 w 1269150"/>
              <a:gd name="connsiteY4" fmla="*/ 579 h 1436997"/>
              <a:gd name="connsiteX5" fmla="*/ 948030 w 1269150"/>
              <a:gd name="connsiteY5" fmla="*/ 23506 h 1436997"/>
              <a:gd name="connsiteX6" fmla="*/ 1245946 w 1269150"/>
              <a:gd name="connsiteY6" fmla="*/ 579 h 1436997"/>
              <a:gd name="connsiteX7" fmla="*/ 1240598 w 1269150"/>
              <a:gd name="connsiteY7" fmla="*/ 51379 h 1436997"/>
              <a:gd name="connsiteX8" fmla="*/ 1168615 w 1269150"/>
              <a:gd name="connsiteY8" fmla="*/ 163674 h 1436997"/>
              <a:gd name="connsiteX9" fmla="*/ 1093546 w 1269150"/>
              <a:gd name="connsiteY9" fmla="*/ 310727 h 1436997"/>
              <a:gd name="connsiteX10" fmla="*/ 985364 w 1269150"/>
              <a:gd name="connsiteY10" fmla="*/ 717127 h 1436997"/>
              <a:gd name="connsiteX11" fmla="*/ 1093546 w 1269150"/>
              <a:gd name="connsiteY11" fmla="*/ 1134221 h 1436997"/>
              <a:gd name="connsiteX12" fmla="*/ 1173756 w 1269150"/>
              <a:gd name="connsiteY12" fmla="*/ 1275927 h 1436997"/>
              <a:gd name="connsiteX13" fmla="*/ 1245946 w 1269150"/>
              <a:gd name="connsiteY13" fmla="*/ 1380200 h 1436997"/>
              <a:gd name="connsiteX14" fmla="*/ 1240598 w 1269150"/>
              <a:gd name="connsiteY14" fmla="*/ 1436348 h 1436997"/>
              <a:gd name="connsiteX15" fmla="*/ 949167 w 1269150"/>
              <a:gd name="connsiteY15" fmla="*/ 1412285 h 1436997"/>
              <a:gd name="connsiteX16" fmla="*/ 473251 w 1269150"/>
              <a:gd name="connsiteY16" fmla="*/ 1436348 h 1436997"/>
              <a:gd name="connsiteX17" fmla="*/ 192514 w 1269150"/>
              <a:gd name="connsiteY17" fmla="*/ 1382874 h 1436997"/>
              <a:gd name="connsiteX18" fmla="*/ 82893 w 1269150"/>
              <a:gd name="connsiteY18" fmla="*/ 1278600 h 1436997"/>
              <a:gd name="connsiteX19" fmla="*/ 32093 w 1269150"/>
              <a:gd name="connsiteY19" fmla="*/ 1131548 h 1436997"/>
              <a:gd name="connsiteX20" fmla="*/ 9 w 1269150"/>
              <a:gd name="connsiteY20" fmla="*/ 722474 h 1436997"/>
              <a:gd name="connsiteX0" fmla="*/ 18 w 1269159"/>
              <a:gd name="connsiteY0" fmla="*/ 722474 h 1436997"/>
              <a:gd name="connsiteX1" fmla="*/ 29428 w 1269159"/>
              <a:gd name="connsiteY1" fmla="*/ 310727 h 1436997"/>
              <a:gd name="connsiteX2" fmla="*/ 75282 w 1269159"/>
              <a:gd name="connsiteY2" fmla="*/ 166348 h 1436997"/>
              <a:gd name="connsiteX3" fmla="*/ 193292 w 1269159"/>
              <a:gd name="connsiteY3" fmla="*/ 52917 h 1436997"/>
              <a:gd name="connsiteX4" fmla="*/ 473260 w 1269159"/>
              <a:gd name="connsiteY4" fmla="*/ 579 h 1436997"/>
              <a:gd name="connsiteX5" fmla="*/ 948039 w 1269159"/>
              <a:gd name="connsiteY5" fmla="*/ 23506 h 1436997"/>
              <a:gd name="connsiteX6" fmla="*/ 1245955 w 1269159"/>
              <a:gd name="connsiteY6" fmla="*/ 579 h 1436997"/>
              <a:gd name="connsiteX7" fmla="*/ 1240607 w 1269159"/>
              <a:gd name="connsiteY7" fmla="*/ 51379 h 1436997"/>
              <a:gd name="connsiteX8" fmla="*/ 1168624 w 1269159"/>
              <a:gd name="connsiteY8" fmla="*/ 163674 h 1436997"/>
              <a:gd name="connsiteX9" fmla="*/ 1093555 w 1269159"/>
              <a:gd name="connsiteY9" fmla="*/ 310727 h 1436997"/>
              <a:gd name="connsiteX10" fmla="*/ 985373 w 1269159"/>
              <a:gd name="connsiteY10" fmla="*/ 717127 h 1436997"/>
              <a:gd name="connsiteX11" fmla="*/ 1093555 w 1269159"/>
              <a:gd name="connsiteY11" fmla="*/ 1134221 h 1436997"/>
              <a:gd name="connsiteX12" fmla="*/ 1173765 w 1269159"/>
              <a:gd name="connsiteY12" fmla="*/ 1275927 h 1436997"/>
              <a:gd name="connsiteX13" fmla="*/ 1245955 w 1269159"/>
              <a:gd name="connsiteY13" fmla="*/ 1380200 h 1436997"/>
              <a:gd name="connsiteX14" fmla="*/ 1240607 w 1269159"/>
              <a:gd name="connsiteY14" fmla="*/ 1436348 h 1436997"/>
              <a:gd name="connsiteX15" fmla="*/ 949176 w 1269159"/>
              <a:gd name="connsiteY15" fmla="*/ 1412285 h 1436997"/>
              <a:gd name="connsiteX16" fmla="*/ 473260 w 1269159"/>
              <a:gd name="connsiteY16" fmla="*/ 1436348 h 1436997"/>
              <a:gd name="connsiteX17" fmla="*/ 192523 w 1269159"/>
              <a:gd name="connsiteY17" fmla="*/ 1382874 h 1436997"/>
              <a:gd name="connsiteX18" fmla="*/ 82902 w 1269159"/>
              <a:gd name="connsiteY18" fmla="*/ 1278600 h 1436997"/>
              <a:gd name="connsiteX19" fmla="*/ 32102 w 1269159"/>
              <a:gd name="connsiteY19" fmla="*/ 1131548 h 1436997"/>
              <a:gd name="connsiteX20" fmla="*/ 18 w 1269159"/>
              <a:gd name="connsiteY20" fmla="*/ 722474 h 1436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269159" h="1436997">
                <a:moveTo>
                  <a:pt x="18" y="722474"/>
                </a:moveTo>
                <a:cubicBezTo>
                  <a:pt x="-428" y="585671"/>
                  <a:pt x="7114" y="407323"/>
                  <a:pt x="29428" y="310727"/>
                </a:cubicBezTo>
                <a:cubicBezTo>
                  <a:pt x="51742" y="214131"/>
                  <a:pt x="47971" y="209316"/>
                  <a:pt x="75282" y="166348"/>
                </a:cubicBezTo>
                <a:cubicBezTo>
                  <a:pt x="102593" y="123380"/>
                  <a:pt x="136731" y="82499"/>
                  <a:pt x="193292" y="52917"/>
                </a:cubicBezTo>
                <a:cubicBezTo>
                  <a:pt x="249853" y="23335"/>
                  <a:pt x="347469" y="5481"/>
                  <a:pt x="473260" y="579"/>
                </a:cubicBezTo>
                <a:cubicBezTo>
                  <a:pt x="599051" y="-4323"/>
                  <a:pt x="819257" y="23506"/>
                  <a:pt x="948039" y="23506"/>
                </a:cubicBezTo>
                <a:cubicBezTo>
                  <a:pt x="1076821" y="23506"/>
                  <a:pt x="1197194" y="-4066"/>
                  <a:pt x="1245955" y="579"/>
                </a:cubicBezTo>
                <a:cubicBezTo>
                  <a:pt x="1294716" y="5224"/>
                  <a:pt x="1253495" y="24197"/>
                  <a:pt x="1240607" y="51379"/>
                </a:cubicBezTo>
                <a:cubicBezTo>
                  <a:pt x="1227719" y="78561"/>
                  <a:pt x="1193133" y="120449"/>
                  <a:pt x="1168624" y="163674"/>
                </a:cubicBezTo>
                <a:cubicBezTo>
                  <a:pt x="1144115" y="206899"/>
                  <a:pt x="1133866" y="216531"/>
                  <a:pt x="1093555" y="310727"/>
                </a:cubicBezTo>
                <a:cubicBezTo>
                  <a:pt x="1053244" y="404923"/>
                  <a:pt x="985373" y="579878"/>
                  <a:pt x="985373" y="717127"/>
                </a:cubicBezTo>
                <a:cubicBezTo>
                  <a:pt x="985373" y="854376"/>
                  <a:pt x="1062156" y="1041088"/>
                  <a:pt x="1093555" y="1134221"/>
                </a:cubicBezTo>
                <a:cubicBezTo>
                  <a:pt x="1124954" y="1227354"/>
                  <a:pt x="1148365" y="1234931"/>
                  <a:pt x="1173765" y="1275927"/>
                </a:cubicBezTo>
                <a:cubicBezTo>
                  <a:pt x="1199165" y="1316924"/>
                  <a:pt x="1234815" y="1353463"/>
                  <a:pt x="1245955" y="1380200"/>
                </a:cubicBezTo>
                <a:cubicBezTo>
                  <a:pt x="1257095" y="1406937"/>
                  <a:pt x="1290070" y="1431001"/>
                  <a:pt x="1240607" y="1436348"/>
                </a:cubicBezTo>
                <a:cubicBezTo>
                  <a:pt x="1191144" y="1441696"/>
                  <a:pt x="1077067" y="1412285"/>
                  <a:pt x="949176" y="1412285"/>
                </a:cubicBezTo>
                <a:cubicBezTo>
                  <a:pt x="821285" y="1412285"/>
                  <a:pt x="599369" y="1441250"/>
                  <a:pt x="473260" y="1436348"/>
                </a:cubicBezTo>
                <a:cubicBezTo>
                  <a:pt x="347151" y="1431446"/>
                  <a:pt x="257583" y="1409165"/>
                  <a:pt x="192523" y="1382874"/>
                </a:cubicBezTo>
                <a:cubicBezTo>
                  <a:pt x="127463" y="1356583"/>
                  <a:pt x="109639" y="1320488"/>
                  <a:pt x="82902" y="1278600"/>
                </a:cubicBezTo>
                <a:cubicBezTo>
                  <a:pt x="56165" y="1236712"/>
                  <a:pt x="45471" y="1224681"/>
                  <a:pt x="32102" y="1131548"/>
                </a:cubicBezTo>
                <a:cubicBezTo>
                  <a:pt x="18734" y="1038415"/>
                  <a:pt x="464" y="859277"/>
                  <a:pt x="18" y="722474"/>
                </a:cubicBezTo>
                <a:close/>
              </a:path>
            </a:pathLst>
          </a:custGeom>
          <a:noFill/>
          <a:ln w="952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259" name="CasellaDiTesto 258">
            <a:extLst>
              <a:ext uri="{FF2B5EF4-FFF2-40B4-BE49-F238E27FC236}">
                <a16:creationId xmlns:a16="http://schemas.microsoft.com/office/drawing/2014/main" id="{C4792EEF-63F1-4BC9-A411-3ED9003FE7AD}"/>
              </a:ext>
            </a:extLst>
          </p:cNvPr>
          <p:cNvSpPr txBox="1"/>
          <p:nvPr/>
        </p:nvSpPr>
        <p:spPr>
          <a:xfrm>
            <a:off x="5730723" y="750560"/>
            <a:ext cx="360000" cy="360000"/>
          </a:xfrm>
          <a:prstGeom prst="rect">
            <a:avLst/>
          </a:prstGeom>
          <a:noFill/>
          <a:ln w="3175">
            <a:solidFill>
              <a:srgbClr val="00B050"/>
            </a:solidFill>
          </a:ln>
        </p:spPr>
        <p:txBody>
          <a:bodyPr wrap="square" rtlCol="0">
            <a:spAutoFit/>
          </a:bodyPr>
          <a:lstStyle/>
          <a:p>
            <a:r>
              <a:rPr lang="it-IT" dirty="0">
                <a:solidFill>
                  <a:srgbClr val="00B050"/>
                </a:solidFill>
              </a:rPr>
              <a:t>3</a:t>
            </a:r>
          </a:p>
        </p:txBody>
      </p:sp>
      <p:sp>
        <p:nvSpPr>
          <p:cNvPr id="262" name="CasellaDiTesto 261">
            <a:extLst>
              <a:ext uri="{FF2B5EF4-FFF2-40B4-BE49-F238E27FC236}">
                <a16:creationId xmlns:a16="http://schemas.microsoft.com/office/drawing/2014/main" id="{01295259-0230-499A-96BF-9860BA5A8A8F}"/>
              </a:ext>
            </a:extLst>
          </p:cNvPr>
          <p:cNvSpPr txBox="1"/>
          <p:nvPr/>
        </p:nvSpPr>
        <p:spPr>
          <a:xfrm>
            <a:off x="7330435" y="1554858"/>
            <a:ext cx="360000" cy="360000"/>
          </a:xfrm>
          <a:prstGeom prst="rect">
            <a:avLst/>
          </a:prstGeom>
          <a:noFill/>
          <a:ln w="3175">
            <a:solidFill>
              <a:srgbClr val="00B0F0"/>
            </a:solidFill>
          </a:ln>
        </p:spPr>
        <p:txBody>
          <a:bodyPr wrap="square" rtlCol="0">
            <a:spAutoFit/>
          </a:bodyPr>
          <a:lstStyle/>
          <a:p>
            <a:r>
              <a:rPr lang="it-IT" dirty="0">
                <a:solidFill>
                  <a:srgbClr val="00B0F0"/>
                </a:solidFill>
              </a:rPr>
              <a:t>4</a:t>
            </a:r>
          </a:p>
        </p:txBody>
      </p:sp>
      <p:cxnSp>
        <p:nvCxnSpPr>
          <p:cNvPr id="266" name="Connettore diritto 265">
            <a:extLst>
              <a:ext uri="{FF2B5EF4-FFF2-40B4-BE49-F238E27FC236}">
                <a16:creationId xmlns:a16="http://schemas.microsoft.com/office/drawing/2014/main" id="{567D2ED3-5022-432F-B6FE-C00EB1494317}"/>
              </a:ext>
            </a:extLst>
          </p:cNvPr>
          <p:cNvCxnSpPr>
            <a:cxnSpLocks/>
          </p:cNvCxnSpPr>
          <p:nvPr/>
        </p:nvCxnSpPr>
        <p:spPr>
          <a:xfrm flipH="1" flipV="1">
            <a:off x="6410496" y="3424953"/>
            <a:ext cx="2124059" cy="1226326"/>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70" name="Connettore diritto 269">
            <a:extLst>
              <a:ext uri="{FF2B5EF4-FFF2-40B4-BE49-F238E27FC236}">
                <a16:creationId xmlns:a16="http://schemas.microsoft.com/office/drawing/2014/main" id="{94EA38E9-15F9-4A95-91D6-84B20E0BD90E}"/>
              </a:ext>
            </a:extLst>
          </p:cNvPr>
          <p:cNvCxnSpPr>
            <a:cxnSpLocks/>
          </p:cNvCxnSpPr>
          <p:nvPr/>
        </p:nvCxnSpPr>
        <p:spPr>
          <a:xfrm>
            <a:off x="5025987" y="3348303"/>
            <a:ext cx="2178704" cy="1258517"/>
          </a:xfrm>
          <a:prstGeom prst="line">
            <a:avLst/>
          </a:prstGeom>
          <a:ln w="3175">
            <a:solidFill>
              <a:srgbClr val="00B050"/>
            </a:solidFill>
            <a:prstDash val="lgDash"/>
          </a:ln>
        </p:spPr>
        <p:style>
          <a:lnRef idx="1">
            <a:schemeClr val="accent1"/>
          </a:lnRef>
          <a:fillRef idx="0">
            <a:schemeClr val="accent1"/>
          </a:fillRef>
          <a:effectRef idx="0">
            <a:schemeClr val="accent1"/>
          </a:effectRef>
          <a:fontRef idx="minor">
            <a:schemeClr val="tx1"/>
          </a:fontRef>
        </p:style>
      </p:cxnSp>
      <p:cxnSp>
        <p:nvCxnSpPr>
          <p:cNvPr id="271" name="Connettore diritto 270">
            <a:extLst>
              <a:ext uri="{FF2B5EF4-FFF2-40B4-BE49-F238E27FC236}">
                <a16:creationId xmlns:a16="http://schemas.microsoft.com/office/drawing/2014/main" id="{23E07D74-1A3F-4FC5-BE4A-A29551D9B9D2}"/>
              </a:ext>
            </a:extLst>
          </p:cNvPr>
          <p:cNvCxnSpPr>
            <a:cxnSpLocks/>
          </p:cNvCxnSpPr>
          <p:nvPr/>
        </p:nvCxnSpPr>
        <p:spPr>
          <a:xfrm>
            <a:off x="5649376" y="2254581"/>
            <a:ext cx="2178704" cy="1258517"/>
          </a:xfrm>
          <a:prstGeom prst="line">
            <a:avLst/>
          </a:prstGeom>
          <a:ln w="3175">
            <a:solidFill>
              <a:srgbClr val="00B050"/>
            </a:solidFill>
            <a:prstDash val="lgDash"/>
          </a:ln>
        </p:spPr>
        <p:style>
          <a:lnRef idx="1">
            <a:schemeClr val="accent1"/>
          </a:lnRef>
          <a:fillRef idx="0">
            <a:schemeClr val="accent1"/>
          </a:fillRef>
          <a:effectRef idx="0">
            <a:schemeClr val="accent1"/>
          </a:effectRef>
          <a:fontRef idx="minor">
            <a:schemeClr val="tx1"/>
          </a:fontRef>
        </p:style>
      </p:cxnSp>
      <p:grpSp>
        <p:nvGrpSpPr>
          <p:cNvPr id="438" name="Gruppo 437">
            <a:extLst>
              <a:ext uri="{FF2B5EF4-FFF2-40B4-BE49-F238E27FC236}">
                <a16:creationId xmlns:a16="http://schemas.microsoft.com/office/drawing/2014/main" id="{6344501C-9A81-499F-A98A-ECCD6DD92214}"/>
              </a:ext>
            </a:extLst>
          </p:cNvPr>
          <p:cNvGrpSpPr/>
          <p:nvPr/>
        </p:nvGrpSpPr>
        <p:grpSpPr>
          <a:xfrm>
            <a:off x="9335694" y="1305642"/>
            <a:ext cx="1488132" cy="1449432"/>
            <a:chOff x="9335694" y="1305642"/>
            <a:chExt cx="1488132" cy="1449432"/>
          </a:xfrm>
        </p:grpSpPr>
        <p:grpSp>
          <p:nvGrpSpPr>
            <p:cNvPr id="439" name="Gruppo 438">
              <a:extLst>
                <a:ext uri="{FF2B5EF4-FFF2-40B4-BE49-F238E27FC236}">
                  <a16:creationId xmlns:a16="http://schemas.microsoft.com/office/drawing/2014/main" id="{B22ECA3B-F5A6-49D2-B43A-EEB7D4624452}"/>
                </a:ext>
              </a:extLst>
            </p:cNvPr>
            <p:cNvGrpSpPr/>
            <p:nvPr/>
          </p:nvGrpSpPr>
          <p:grpSpPr>
            <a:xfrm flipV="1">
              <a:off x="9397255" y="2133167"/>
              <a:ext cx="1426571" cy="621907"/>
              <a:chOff x="6172955" y="783329"/>
              <a:chExt cx="1426571" cy="540000"/>
            </a:xfrm>
          </p:grpSpPr>
          <p:grpSp>
            <p:nvGrpSpPr>
              <p:cNvPr id="466" name="Gruppo 465">
                <a:extLst>
                  <a:ext uri="{FF2B5EF4-FFF2-40B4-BE49-F238E27FC236}">
                    <a16:creationId xmlns:a16="http://schemas.microsoft.com/office/drawing/2014/main" id="{1222113D-0211-4E02-AE4B-1CB961DA37FF}"/>
                  </a:ext>
                </a:extLst>
              </p:cNvPr>
              <p:cNvGrpSpPr/>
              <p:nvPr/>
            </p:nvGrpSpPr>
            <p:grpSpPr>
              <a:xfrm>
                <a:off x="6172955" y="789265"/>
                <a:ext cx="541914" cy="513693"/>
                <a:chOff x="6172955" y="789265"/>
                <a:chExt cx="541914" cy="513693"/>
              </a:xfrm>
            </p:grpSpPr>
            <p:cxnSp>
              <p:nvCxnSpPr>
                <p:cNvPr id="480" name="Connettore diritto 479">
                  <a:extLst>
                    <a:ext uri="{FF2B5EF4-FFF2-40B4-BE49-F238E27FC236}">
                      <a16:creationId xmlns:a16="http://schemas.microsoft.com/office/drawing/2014/main" id="{5F24640D-307D-4DE5-8D18-EF5997EC6AFF}"/>
                    </a:ext>
                  </a:extLst>
                </p:cNvPr>
                <p:cNvCxnSpPr>
                  <a:cxnSpLocks/>
                </p:cNvCxnSpPr>
                <p:nvPr/>
              </p:nvCxnSpPr>
              <p:spPr>
                <a:xfrm>
                  <a:off x="6172955" y="902339"/>
                  <a:ext cx="0" cy="400619"/>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81" name="Connettore diritto 480">
                  <a:extLst>
                    <a:ext uri="{FF2B5EF4-FFF2-40B4-BE49-F238E27FC236}">
                      <a16:creationId xmlns:a16="http://schemas.microsoft.com/office/drawing/2014/main" id="{AFCE33DB-2A67-4E8C-A135-E74A0DB35EC6}"/>
                    </a:ext>
                  </a:extLst>
                </p:cNvPr>
                <p:cNvCxnSpPr>
                  <a:cxnSpLocks/>
                </p:cNvCxnSpPr>
                <p:nvPr/>
              </p:nvCxnSpPr>
              <p:spPr>
                <a:xfrm>
                  <a:off x="6244731" y="844604"/>
                  <a:ext cx="0" cy="278341"/>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85" name="Connettore diritto 484">
                  <a:extLst>
                    <a:ext uri="{FF2B5EF4-FFF2-40B4-BE49-F238E27FC236}">
                      <a16:creationId xmlns:a16="http://schemas.microsoft.com/office/drawing/2014/main" id="{E52857EF-D2C3-4706-9EE8-3A551917AF8E}"/>
                    </a:ext>
                  </a:extLst>
                </p:cNvPr>
                <p:cNvCxnSpPr>
                  <a:cxnSpLocks/>
                </p:cNvCxnSpPr>
                <p:nvPr/>
              </p:nvCxnSpPr>
              <p:spPr>
                <a:xfrm>
                  <a:off x="6714869" y="795452"/>
                  <a:ext cx="0" cy="234436"/>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86" name="Connettore diritto 485">
                  <a:extLst>
                    <a:ext uri="{FF2B5EF4-FFF2-40B4-BE49-F238E27FC236}">
                      <a16:creationId xmlns:a16="http://schemas.microsoft.com/office/drawing/2014/main" id="{9E11F15F-FE2F-4C3B-A039-1EB1E37F7DED}"/>
                    </a:ext>
                  </a:extLst>
                </p:cNvPr>
                <p:cNvCxnSpPr>
                  <a:cxnSpLocks/>
                </p:cNvCxnSpPr>
                <p:nvPr/>
              </p:nvCxnSpPr>
              <p:spPr>
                <a:xfrm>
                  <a:off x="6560937" y="789265"/>
                  <a:ext cx="0" cy="234435"/>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87" name="Connettore diritto 486">
                  <a:extLst>
                    <a:ext uri="{FF2B5EF4-FFF2-40B4-BE49-F238E27FC236}">
                      <a16:creationId xmlns:a16="http://schemas.microsoft.com/office/drawing/2014/main" id="{0767DBDE-DE8D-4608-9380-8E6EF72F93E3}"/>
                    </a:ext>
                  </a:extLst>
                </p:cNvPr>
                <p:cNvCxnSpPr>
                  <a:cxnSpLocks/>
                </p:cNvCxnSpPr>
                <p:nvPr/>
              </p:nvCxnSpPr>
              <p:spPr>
                <a:xfrm>
                  <a:off x="6332738" y="821649"/>
                  <a:ext cx="0" cy="234435"/>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88" name="Connettore diritto 487">
                  <a:extLst>
                    <a:ext uri="{FF2B5EF4-FFF2-40B4-BE49-F238E27FC236}">
                      <a16:creationId xmlns:a16="http://schemas.microsoft.com/office/drawing/2014/main" id="{FDC17C21-B23D-4664-9769-AD9BD4C71E59}"/>
                    </a:ext>
                  </a:extLst>
                </p:cNvPr>
                <p:cNvCxnSpPr>
                  <a:cxnSpLocks/>
                </p:cNvCxnSpPr>
                <p:nvPr/>
              </p:nvCxnSpPr>
              <p:spPr>
                <a:xfrm>
                  <a:off x="6434458" y="801638"/>
                  <a:ext cx="0" cy="231309"/>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467" name="Gruppo 466">
                <a:extLst>
                  <a:ext uri="{FF2B5EF4-FFF2-40B4-BE49-F238E27FC236}">
                    <a16:creationId xmlns:a16="http://schemas.microsoft.com/office/drawing/2014/main" id="{5BF173BD-AA4F-4E47-8050-F8A3026A7F8B}"/>
                  </a:ext>
                </a:extLst>
              </p:cNvPr>
              <p:cNvGrpSpPr/>
              <p:nvPr/>
            </p:nvGrpSpPr>
            <p:grpSpPr>
              <a:xfrm flipH="1">
                <a:off x="6868681" y="783329"/>
                <a:ext cx="730845" cy="540000"/>
                <a:chOff x="5830092" y="782350"/>
                <a:chExt cx="730845" cy="540000"/>
              </a:xfrm>
            </p:grpSpPr>
            <p:cxnSp>
              <p:nvCxnSpPr>
                <p:cNvPr id="469" name="Connettore diritto 468">
                  <a:extLst>
                    <a:ext uri="{FF2B5EF4-FFF2-40B4-BE49-F238E27FC236}">
                      <a16:creationId xmlns:a16="http://schemas.microsoft.com/office/drawing/2014/main" id="{2088BD30-242B-4627-8497-69CAF537C8D4}"/>
                    </a:ext>
                  </a:extLst>
                </p:cNvPr>
                <p:cNvCxnSpPr>
                  <a:cxnSpLocks/>
                </p:cNvCxnSpPr>
                <p:nvPr/>
              </p:nvCxnSpPr>
              <p:spPr>
                <a:xfrm flipH="1">
                  <a:off x="6111394" y="789453"/>
                  <a:ext cx="0" cy="54348"/>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70" name="Connettore diritto 469">
                  <a:extLst>
                    <a:ext uri="{FF2B5EF4-FFF2-40B4-BE49-F238E27FC236}">
                      <a16:creationId xmlns:a16="http://schemas.microsoft.com/office/drawing/2014/main" id="{5BF72693-6BDE-45D8-88F2-7F0ADB02B883}"/>
                    </a:ext>
                  </a:extLst>
                </p:cNvPr>
                <p:cNvCxnSpPr>
                  <a:cxnSpLocks/>
                </p:cNvCxnSpPr>
                <p:nvPr/>
              </p:nvCxnSpPr>
              <p:spPr>
                <a:xfrm flipH="1">
                  <a:off x="6172955" y="794552"/>
                  <a:ext cx="0" cy="125035"/>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71" name="Connettore diritto 470">
                  <a:extLst>
                    <a:ext uri="{FF2B5EF4-FFF2-40B4-BE49-F238E27FC236}">
                      <a16:creationId xmlns:a16="http://schemas.microsoft.com/office/drawing/2014/main" id="{7CEA38A9-173A-4C6B-BE81-D0EED4A57354}"/>
                    </a:ext>
                  </a:extLst>
                </p:cNvPr>
                <p:cNvCxnSpPr>
                  <a:cxnSpLocks/>
                </p:cNvCxnSpPr>
                <p:nvPr/>
              </p:nvCxnSpPr>
              <p:spPr>
                <a:xfrm flipH="1">
                  <a:off x="6244731" y="805934"/>
                  <a:ext cx="0" cy="21881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75" name="Connettore diritto 474">
                  <a:extLst>
                    <a:ext uri="{FF2B5EF4-FFF2-40B4-BE49-F238E27FC236}">
                      <a16:creationId xmlns:a16="http://schemas.microsoft.com/office/drawing/2014/main" id="{D0E4A2EF-D548-427E-93B2-9D842C01CB37}"/>
                    </a:ext>
                  </a:extLst>
                </p:cNvPr>
                <p:cNvCxnSpPr>
                  <a:cxnSpLocks/>
                </p:cNvCxnSpPr>
                <p:nvPr/>
              </p:nvCxnSpPr>
              <p:spPr>
                <a:xfrm flipH="1">
                  <a:off x="6560937" y="804835"/>
                  <a:ext cx="0" cy="240689"/>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76" name="Connettore diritto 475">
                  <a:extLst>
                    <a:ext uri="{FF2B5EF4-FFF2-40B4-BE49-F238E27FC236}">
                      <a16:creationId xmlns:a16="http://schemas.microsoft.com/office/drawing/2014/main" id="{58A38599-35C4-4A31-8CE9-8D25AD4CDF9B}"/>
                    </a:ext>
                  </a:extLst>
                </p:cNvPr>
                <p:cNvCxnSpPr>
                  <a:cxnSpLocks/>
                </p:cNvCxnSpPr>
                <p:nvPr/>
              </p:nvCxnSpPr>
              <p:spPr>
                <a:xfrm flipH="1">
                  <a:off x="6332738" y="807409"/>
                  <a:ext cx="0" cy="243817"/>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77" name="Connettore diritto 476">
                  <a:extLst>
                    <a:ext uri="{FF2B5EF4-FFF2-40B4-BE49-F238E27FC236}">
                      <a16:creationId xmlns:a16="http://schemas.microsoft.com/office/drawing/2014/main" id="{1B72AA21-FD71-4F4F-B3E3-C038F604FA78}"/>
                    </a:ext>
                  </a:extLst>
                </p:cNvPr>
                <p:cNvCxnSpPr>
                  <a:cxnSpLocks/>
                </p:cNvCxnSpPr>
                <p:nvPr/>
              </p:nvCxnSpPr>
              <p:spPr>
                <a:xfrm flipH="1">
                  <a:off x="6434458" y="809613"/>
                  <a:ext cx="0" cy="243816"/>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78" name="Connettore diritto 477">
                  <a:extLst>
                    <a:ext uri="{FF2B5EF4-FFF2-40B4-BE49-F238E27FC236}">
                      <a16:creationId xmlns:a16="http://schemas.microsoft.com/office/drawing/2014/main" id="{1BDD3D6C-0022-4B41-88FC-44D92E6C154A}"/>
                    </a:ext>
                  </a:extLst>
                </p:cNvPr>
                <p:cNvCxnSpPr/>
                <p:nvPr/>
              </p:nvCxnSpPr>
              <p:spPr>
                <a:xfrm>
                  <a:off x="5830092" y="782350"/>
                  <a:ext cx="0" cy="540000"/>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grpSp>
        </p:grpSp>
        <p:grpSp>
          <p:nvGrpSpPr>
            <p:cNvPr id="440" name="Gruppo 439">
              <a:extLst>
                <a:ext uri="{FF2B5EF4-FFF2-40B4-BE49-F238E27FC236}">
                  <a16:creationId xmlns:a16="http://schemas.microsoft.com/office/drawing/2014/main" id="{0F406DE9-F68A-4102-935F-59B5AA938531}"/>
                </a:ext>
              </a:extLst>
            </p:cNvPr>
            <p:cNvGrpSpPr/>
            <p:nvPr/>
          </p:nvGrpSpPr>
          <p:grpSpPr>
            <a:xfrm>
              <a:off x="9335694" y="1305642"/>
              <a:ext cx="1206830" cy="1165395"/>
              <a:chOff x="6111394" y="777737"/>
              <a:chExt cx="1206830" cy="1048748"/>
            </a:xfrm>
          </p:grpSpPr>
          <p:grpSp>
            <p:nvGrpSpPr>
              <p:cNvPr id="441" name="Gruppo 440">
                <a:extLst>
                  <a:ext uri="{FF2B5EF4-FFF2-40B4-BE49-F238E27FC236}">
                    <a16:creationId xmlns:a16="http://schemas.microsoft.com/office/drawing/2014/main" id="{0FCC95E7-7AFF-468B-9773-FBD591821E28}"/>
                  </a:ext>
                </a:extLst>
              </p:cNvPr>
              <p:cNvGrpSpPr/>
              <p:nvPr/>
            </p:nvGrpSpPr>
            <p:grpSpPr>
              <a:xfrm>
                <a:off x="6111394" y="779850"/>
                <a:ext cx="603475" cy="1046635"/>
                <a:chOff x="6111394" y="779850"/>
                <a:chExt cx="603475" cy="1046635"/>
              </a:xfrm>
            </p:grpSpPr>
            <p:cxnSp>
              <p:nvCxnSpPr>
                <p:cNvPr id="455" name="Connettore diritto 454">
                  <a:extLst>
                    <a:ext uri="{FF2B5EF4-FFF2-40B4-BE49-F238E27FC236}">
                      <a16:creationId xmlns:a16="http://schemas.microsoft.com/office/drawing/2014/main" id="{488F08C0-E88D-4C6F-B953-02DC37A636CF}"/>
                    </a:ext>
                  </a:extLst>
                </p:cNvPr>
                <p:cNvCxnSpPr>
                  <a:cxnSpLocks/>
                </p:cNvCxnSpPr>
                <p:nvPr/>
              </p:nvCxnSpPr>
              <p:spPr>
                <a:xfrm>
                  <a:off x="6111394" y="1016568"/>
                  <a:ext cx="0" cy="809917"/>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56" name="Connettore diritto 455">
                  <a:extLst>
                    <a:ext uri="{FF2B5EF4-FFF2-40B4-BE49-F238E27FC236}">
                      <a16:creationId xmlns:a16="http://schemas.microsoft.com/office/drawing/2014/main" id="{9AC3D2E6-3C04-42A1-AF6E-0DF4B4EF7BBA}"/>
                    </a:ext>
                  </a:extLst>
                </p:cNvPr>
                <p:cNvCxnSpPr>
                  <a:cxnSpLocks/>
                </p:cNvCxnSpPr>
                <p:nvPr/>
              </p:nvCxnSpPr>
              <p:spPr>
                <a:xfrm>
                  <a:off x="6172955" y="896771"/>
                  <a:ext cx="0" cy="404958"/>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57" name="Connettore diritto 456">
                  <a:extLst>
                    <a:ext uri="{FF2B5EF4-FFF2-40B4-BE49-F238E27FC236}">
                      <a16:creationId xmlns:a16="http://schemas.microsoft.com/office/drawing/2014/main" id="{5FADC68C-C3C9-4848-B36E-C62EF615EBD2}"/>
                    </a:ext>
                  </a:extLst>
                </p:cNvPr>
                <p:cNvCxnSpPr>
                  <a:cxnSpLocks/>
                </p:cNvCxnSpPr>
                <p:nvPr/>
              </p:nvCxnSpPr>
              <p:spPr>
                <a:xfrm>
                  <a:off x="6244731" y="842154"/>
                  <a:ext cx="0" cy="307768"/>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61" name="Connettore diritto 460">
                  <a:extLst>
                    <a:ext uri="{FF2B5EF4-FFF2-40B4-BE49-F238E27FC236}">
                      <a16:creationId xmlns:a16="http://schemas.microsoft.com/office/drawing/2014/main" id="{2604C440-AD03-4AAC-BCCF-8E49830E1C84}"/>
                    </a:ext>
                  </a:extLst>
                </p:cNvPr>
                <p:cNvCxnSpPr>
                  <a:cxnSpLocks/>
                </p:cNvCxnSpPr>
                <p:nvPr/>
              </p:nvCxnSpPr>
              <p:spPr>
                <a:xfrm>
                  <a:off x="6714869" y="779850"/>
                  <a:ext cx="0" cy="259173"/>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62" name="Connettore diritto 461">
                  <a:extLst>
                    <a:ext uri="{FF2B5EF4-FFF2-40B4-BE49-F238E27FC236}">
                      <a16:creationId xmlns:a16="http://schemas.microsoft.com/office/drawing/2014/main" id="{E5513238-C4B0-4BA7-8995-67735DB7B09F}"/>
                    </a:ext>
                  </a:extLst>
                </p:cNvPr>
                <p:cNvCxnSpPr>
                  <a:cxnSpLocks/>
                </p:cNvCxnSpPr>
                <p:nvPr/>
              </p:nvCxnSpPr>
              <p:spPr>
                <a:xfrm>
                  <a:off x="6560937" y="781102"/>
                  <a:ext cx="0" cy="252694"/>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63" name="Connettore diritto 462">
                  <a:extLst>
                    <a:ext uri="{FF2B5EF4-FFF2-40B4-BE49-F238E27FC236}">
                      <a16:creationId xmlns:a16="http://schemas.microsoft.com/office/drawing/2014/main" id="{35B4F26B-7C56-48DF-B618-E8659D2CF665}"/>
                    </a:ext>
                  </a:extLst>
                </p:cNvPr>
                <p:cNvCxnSpPr>
                  <a:cxnSpLocks/>
                </p:cNvCxnSpPr>
                <p:nvPr/>
              </p:nvCxnSpPr>
              <p:spPr>
                <a:xfrm>
                  <a:off x="6332738" y="806242"/>
                  <a:ext cx="0" cy="259173"/>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64" name="Connettore diritto 463">
                  <a:extLst>
                    <a:ext uri="{FF2B5EF4-FFF2-40B4-BE49-F238E27FC236}">
                      <a16:creationId xmlns:a16="http://schemas.microsoft.com/office/drawing/2014/main" id="{ED7B2912-A906-4021-AB5D-CA4CD88AE659}"/>
                    </a:ext>
                  </a:extLst>
                </p:cNvPr>
                <p:cNvCxnSpPr>
                  <a:cxnSpLocks/>
                </p:cNvCxnSpPr>
                <p:nvPr/>
              </p:nvCxnSpPr>
              <p:spPr>
                <a:xfrm>
                  <a:off x="6434458" y="789810"/>
                  <a:ext cx="0" cy="252694"/>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442" name="Gruppo 441">
                <a:extLst>
                  <a:ext uri="{FF2B5EF4-FFF2-40B4-BE49-F238E27FC236}">
                    <a16:creationId xmlns:a16="http://schemas.microsoft.com/office/drawing/2014/main" id="{123EB578-96FD-413F-8239-06CC0621C4BB}"/>
                  </a:ext>
                </a:extLst>
              </p:cNvPr>
              <p:cNvGrpSpPr/>
              <p:nvPr/>
            </p:nvGrpSpPr>
            <p:grpSpPr>
              <a:xfrm flipH="1">
                <a:off x="6868681" y="777737"/>
                <a:ext cx="449543" cy="277116"/>
                <a:chOff x="6111394" y="776758"/>
                <a:chExt cx="449543" cy="277116"/>
              </a:xfrm>
            </p:grpSpPr>
            <p:cxnSp>
              <p:nvCxnSpPr>
                <p:cNvPr id="444" name="Connettore diritto 443">
                  <a:extLst>
                    <a:ext uri="{FF2B5EF4-FFF2-40B4-BE49-F238E27FC236}">
                      <a16:creationId xmlns:a16="http://schemas.microsoft.com/office/drawing/2014/main" id="{A56C0DDE-FE1F-4B89-842A-F1AE145204AD}"/>
                    </a:ext>
                  </a:extLst>
                </p:cNvPr>
                <p:cNvCxnSpPr>
                  <a:cxnSpLocks/>
                </p:cNvCxnSpPr>
                <p:nvPr/>
              </p:nvCxnSpPr>
              <p:spPr>
                <a:xfrm flipH="1">
                  <a:off x="6111394" y="776758"/>
                  <a:ext cx="0" cy="48595"/>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45" name="Connettore diritto 444">
                  <a:extLst>
                    <a:ext uri="{FF2B5EF4-FFF2-40B4-BE49-F238E27FC236}">
                      <a16:creationId xmlns:a16="http://schemas.microsoft.com/office/drawing/2014/main" id="{25835021-BDD2-468B-82A0-F8DCF208E551}"/>
                    </a:ext>
                  </a:extLst>
                </p:cNvPr>
                <p:cNvCxnSpPr>
                  <a:cxnSpLocks/>
                </p:cNvCxnSpPr>
                <p:nvPr/>
              </p:nvCxnSpPr>
              <p:spPr>
                <a:xfrm flipH="1">
                  <a:off x="6172955" y="782133"/>
                  <a:ext cx="0" cy="129587"/>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46" name="Connettore diritto 445">
                  <a:extLst>
                    <a:ext uri="{FF2B5EF4-FFF2-40B4-BE49-F238E27FC236}">
                      <a16:creationId xmlns:a16="http://schemas.microsoft.com/office/drawing/2014/main" id="{88A530A8-9D33-4B38-AB07-8193D5C3EF43}"/>
                    </a:ext>
                  </a:extLst>
                </p:cNvPr>
                <p:cNvCxnSpPr>
                  <a:cxnSpLocks/>
                </p:cNvCxnSpPr>
                <p:nvPr/>
              </p:nvCxnSpPr>
              <p:spPr>
                <a:xfrm flipH="1">
                  <a:off x="6244731" y="790596"/>
                  <a:ext cx="0" cy="235199"/>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50" name="Connettore diritto 449">
                  <a:extLst>
                    <a:ext uri="{FF2B5EF4-FFF2-40B4-BE49-F238E27FC236}">
                      <a16:creationId xmlns:a16="http://schemas.microsoft.com/office/drawing/2014/main" id="{63FE5899-F39B-4A35-9D57-315B52C82D0A}"/>
                    </a:ext>
                  </a:extLst>
                </p:cNvPr>
                <p:cNvCxnSpPr>
                  <a:cxnSpLocks/>
                </p:cNvCxnSpPr>
                <p:nvPr/>
              </p:nvCxnSpPr>
              <p:spPr>
                <a:xfrm flipH="1">
                  <a:off x="6560937" y="795868"/>
                  <a:ext cx="0" cy="252694"/>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51" name="Connettore diritto 450">
                  <a:extLst>
                    <a:ext uri="{FF2B5EF4-FFF2-40B4-BE49-F238E27FC236}">
                      <a16:creationId xmlns:a16="http://schemas.microsoft.com/office/drawing/2014/main" id="{383AF017-D354-4ED8-B037-3FF7E23C04DE}"/>
                    </a:ext>
                  </a:extLst>
                </p:cNvPr>
                <p:cNvCxnSpPr>
                  <a:cxnSpLocks/>
                </p:cNvCxnSpPr>
                <p:nvPr/>
              </p:nvCxnSpPr>
              <p:spPr>
                <a:xfrm flipH="1">
                  <a:off x="6332738" y="798497"/>
                  <a:ext cx="0" cy="249454"/>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52" name="Connettore diritto 451">
                  <a:extLst>
                    <a:ext uri="{FF2B5EF4-FFF2-40B4-BE49-F238E27FC236}">
                      <a16:creationId xmlns:a16="http://schemas.microsoft.com/office/drawing/2014/main" id="{954DA30E-579E-4CA1-A851-66A1FCA4E653}"/>
                    </a:ext>
                  </a:extLst>
                </p:cNvPr>
                <p:cNvCxnSpPr>
                  <a:cxnSpLocks/>
                </p:cNvCxnSpPr>
                <p:nvPr/>
              </p:nvCxnSpPr>
              <p:spPr>
                <a:xfrm flipH="1">
                  <a:off x="6434458" y="804420"/>
                  <a:ext cx="0" cy="249454"/>
                </a:xfrm>
                <a:prstGeom prst="line">
                  <a:avLst/>
                </a:prstGeom>
                <a:ln w="3175">
                  <a:solidFill>
                    <a:srgbClr val="FF0000"/>
                  </a:solidFill>
                </a:ln>
              </p:spPr>
              <p:style>
                <a:lnRef idx="1">
                  <a:schemeClr val="accent1"/>
                </a:lnRef>
                <a:fillRef idx="0">
                  <a:schemeClr val="accent1"/>
                </a:fillRef>
                <a:effectRef idx="0">
                  <a:schemeClr val="accent1"/>
                </a:effectRef>
                <a:fontRef idx="minor">
                  <a:schemeClr val="tx1"/>
                </a:fontRef>
              </p:style>
            </p:cxnSp>
          </p:grpSp>
        </p:grpSp>
      </p:grpSp>
      <p:grpSp>
        <p:nvGrpSpPr>
          <p:cNvPr id="474" name="Gruppo 473">
            <a:extLst>
              <a:ext uri="{FF2B5EF4-FFF2-40B4-BE49-F238E27FC236}">
                <a16:creationId xmlns:a16="http://schemas.microsoft.com/office/drawing/2014/main" id="{2378C8FE-4B7F-4BED-B3EA-FF4E834CA245}"/>
              </a:ext>
            </a:extLst>
          </p:cNvPr>
          <p:cNvGrpSpPr/>
          <p:nvPr/>
        </p:nvGrpSpPr>
        <p:grpSpPr>
          <a:xfrm>
            <a:off x="9381944" y="1601302"/>
            <a:ext cx="1009837" cy="860605"/>
            <a:chOff x="9381944" y="1601302"/>
            <a:chExt cx="1009837" cy="860605"/>
          </a:xfrm>
        </p:grpSpPr>
        <p:cxnSp>
          <p:nvCxnSpPr>
            <p:cNvPr id="37" name="Connettore diritto 36">
              <a:extLst>
                <a:ext uri="{FF2B5EF4-FFF2-40B4-BE49-F238E27FC236}">
                  <a16:creationId xmlns:a16="http://schemas.microsoft.com/office/drawing/2014/main" id="{E725874E-CF08-4E40-A356-042C6B394602}"/>
                </a:ext>
              </a:extLst>
            </p:cNvPr>
            <p:cNvCxnSpPr>
              <a:cxnSpLocks/>
            </p:cNvCxnSpPr>
            <p:nvPr/>
          </p:nvCxnSpPr>
          <p:spPr>
            <a:xfrm>
              <a:off x="9381944" y="2028153"/>
              <a:ext cx="902485" cy="261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nvGrpSpPr>
            <p:cNvPr id="491" name="Gruppo 490">
              <a:extLst>
                <a:ext uri="{FF2B5EF4-FFF2-40B4-BE49-F238E27FC236}">
                  <a16:creationId xmlns:a16="http://schemas.microsoft.com/office/drawing/2014/main" id="{76D18D58-29CB-434B-A888-EA26977EAFBF}"/>
                </a:ext>
              </a:extLst>
            </p:cNvPr>
            <p:cNvGrpSpPr/>
            <p:nvPr/>
          </p:nvGrpSpPr>
          <p:grpSpPr>
            <a:xfrm>
              <a:off x="9387784" y="1601302"/>
              <a:ext cx="1003997" cy="860605"/>
              <a:chOff x="6074822" y="1601302"/>
              <a:chExt cx="837878" cy="860605"/>
            </a:xfrm>
          </p:grpSpPr>
          <p:grpSp>
            <p:nvGrpSpPr>
              <p:cNvPr id="493" name="Gruppo 492">
                <a:extLst>
                  <a:ext uri="{FF2B5EF4-FFF2-40B4-BE49-F238E27FC236}">
                    <a16:creationId xmlns:a16="http://schemas.microsoft.com/office/drawing/2014/main" id="{AB937A97-8F1C-412C-9B22-9174851A790D}"/>
                  </a:ext>
                </a:extLst>
              </p:cNvPr>
              <p:cNvGrpSpPr/>
              <p:nvPr/>
            </p:nvGrpSpPr>
            <p:grpSpPr>
              <a:xfrm>
                <a:off x="6075022" y="1601302"/>
                <a:ext cx="837678" cy="356524"/>
                <a:chOff x="6075022" y="1601302"/>
                <a:chExt cx="837678" cy="356524"/>
              </a:xfrm>
            </p:grpSpPr>
            <p:cxnSp>
              <p:nvCxnSpPr>
                <p:cNvPr id="505" name="Connettore diritto 504">
                  <a:extLst>
                    <a:ext uri="{FF2B5EF4-FFF2-40B4-BE49-F238E27FC236}">
                      <a16:creationId xmlns:a16="http://schemas.microsoft.com/office/drawing/2014/main" id="{C25673BB-B54A-4DCB-9B88-2E5527111536}"/>
                    </a:ext>
                  </a:extLst>
                </p:cNvPr>
                <p:cNvCxnSpPr>
                  <a:cxnSpLocks/>
                </p:cNvCxnSpPr>
                <p:nvPr/>
              </p:nvCxnSpPr>
              <p:spPr>
                <a:xfrm>
                  <a:off x="6134988" y="1716957"/>
                  <a:ext cx="751089"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06" name="Connettore diritto 505">
                  <a:extLst>
                    <a:ext uri="{FF2B5EF4-FFF2-40B4-BE49-F238E27FC236}">
                      <a16:creationId xmlns:a16="http://schemas.microsoft.com/office/drawing/2014/main" id="{3500C7A9-5A31-46FA-91DA-DD2B4399286E}"/>
                    </a:ext>
                  </a:extLst>
                </p:cNvPr>
                <p:cNvCxnSpPr/>
                <p:nvPr/>
              </p:nvCxnSpPr>
              <p:spPr>
                <a:xfrm>
                  <a:off x="6106350" y="1800298"/>
                  <a:ext cx="751088"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07" name="Connettore diritto 506">
                  <a:extLst>
                    <a:ext uri="{FF2B5EF4-FFF2-40B4-BE49-F238E27FC236}">
                      <a16:creationId xmlns:a16="http://schemas.microsoft.com/office/drawing/2014/main" id="{9772D324-2A99-4DB2-B1A1-A9F3ABB5C8D0}"/>
                    </a:ext>
                  </a:extLst>
                </p:cNvPr>
                <p:cNvCxnSpPr>
                  <a:cxnSpLocks/>
                </p:cNvCxnSpPr>
                <p:nvPr/>
              </p:nvCxnSpPr>
              <p:spPr>
                <a:xfrm>
                  <a:off x="6085392" y="1897178"/>
                  <a:ext cx="751089"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08" name="Connettore diritto 507">
                  <a:extLst>
                    <a:ext uri="{FF2B5EF4-FFF2-40B4-BE49-F238E27FC236}">
                      <a16:creationId xmlns:a16="http://schemas.microsoft.com/office/drawing/2014/main" id="{120AF37D-66DC-4C66-9D35-E4019F32CC47}"/>
                    </a:ext>
                  </a:extLst>
                </p:cNvPr>
                <p:cNvCxnSpPr>
                  <a:cxnSpLocks/>
                </p:cNvCxnSpPr>
                <p:nvPr/>
              </p:nvCxnSpPr>
              <p:spPr>
                <a:xfrm>
                  <a:off x="6158029" y="1679948"/>
                  <a:ext cx="736067"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09" name="Connettore diritto 508">
                  <a:extLst>
                    <a:ext uri="{FF2B5EF4-FFF2-40B4-BE49-F238E27FC236}">
                      <a16:creationId xmlns:a16="http://schemas.microsoft.com/office/drawing/2014/main" id="{5B0E91AE-42B9-44F0-B37A-B5D2B3327DB1}"/>
                    </a:ext>
                  </a:extLst>
                </p:cNvPr>
                <p:cNvCxnSpPr>
                  <a:cxnSpLocks/>
                </p:cNvCxnSpPr>
                <p:nvPr/>
              </p:nvCxnSpPr>
              <p:spPr>
                <a:xfrm>
                  <a:off x="6215689" y="1623822"/>
                  <a:ext cx="697011"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10" name="Connettore diritto 509">
                  <a:extLst>
                    <a:ext uri="{FF2B5EF4-FFF2-40B4-BE49-F238E27FC236}">
                      <a16:creationId xmlns:a16="http://schemas.microsoft.com/office/drawing/2014/main" id="{6B123DCC-D8AF-475A-BA72-15CC5EB7C605}"/>
                    </a:ext>
                  </a:extLst>
                </p:cNvPr>
                <p:cNvCxnSpPr>
                  <a:cxnSpLocks/>
                </p:cNvCxnSpPr>
                <p:nvPr/>
              </p:nvCxnSpPr>
              <p:spPr>
                <a:xfrm>
                  <a:off x="6268218" y="1601302"/>
                  <a:ext cx="360522"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11" name="Connettore diritto 510">
                  <a:extLst>
                    <a:ext uri="{FF2B5EF4-FFF2-40B4-BE49-F238E27FC236}">
                      <a16:creationId xmlns:a16="http://schemas.microsoft.com/office/drawing/2014/main" id="{99E32B97-C7DD-446A-9F11-47898B854C65}"/>
                    </a:ext>
                  </a:extLst>
                </p:cNvPr>
                <p:cNvCxnSpPr>
                  <a:cxnSpLocks/>
                </p:cNvCxnSpPr>
                <p:nvPr/>
              </p:nvCxnSpPr>
              <p:spPr>
                <a:xfrm>
                  <a:off x="6184416" y="1647632"/>
                  <a:ext cx="721045"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12" name="Connettore diritto 511">
                  <a:extLst>
                    <a:ext uri="{FF2B5EF4-FFF2-40B4-BE49-F238E27FC236}">
                      <a16:creationId xmlns:a16="http://schemas.microsoft.com/office/drawing/2014/main" id="{339B07B8-B267-41BD-AEAC-B9E2FC3027C6}"/>
                    </a:ext>
                  </a:extLst>
                </p:cNvPr>
                <p:cNvCxnSpPr>
                  <a:cxnSpLocks/>
                </p:cNvCxnSpPr>
                <p:nvPr/>
              </p:nvCxnSpPr>
              <p:spPr>
                <a:xfrm>
                  <a:off x="6075022" y="1957826"/>
                  <a:ext cx="751089"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13" name="Connettore diritto 512">
                  <a:extLst>
                    <a:ext uri="{FF2B5EF4-FFF2-40B4-BE49-F238E27FC236}">
                      <a16:creationId xmlns:a16="http://schemas.microsoft.com/office/drawing/2014/main" id="{AAB37648-2328-43C4-8C67-9121258A4A36}"/>
                    </a:ext>
                  </a:extLst>
                </p:cNvPr>
                <p:cNvCxnSpPr>
                  <a:cxnSpLocks/>
                </p:cNvCxnSpPr>
                <p:nvPr/>
              </p:nvCxnSpPr>
              <p:spPr>
                <a:xfrm>
                  <a:off x="6100782" y="1846524"/>
                  <a:ext cx="751089"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14" name="Connettore diritto 513">
                  <a:extLst>
                    <a:ext uri="{FF2B5EF4-FFF2-40B4-BE49-F238E27FC236}">
                      <a16:creationId xmlns:a16="http://schemas.microsoft.com/office/drawing/2014/main" id="{1BE90BD5-FEED-4071-BDD7-A1D5B018B534}"/>
                    </a:ext>
                  </a:extLst>
                </p:cNvPr>
                <p:cNvCxnSpPr>
                  <a:cxnSpLocks/>
                </p:cNvCxnSpPr>
                <p:nvPr/>
              </p:nvCxnSpPr>
              <p:spPr>
                <a:xfrm>
                  <a:off x="6118399" y="1758546"/>
                  <a:ext cx="751089"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grpSp>
            <p:nvGrpSpPr>
              <p:cNvPr id="494" name="Gruppo 493">
                <a:extLst>
                  <a:ext uri="{FF2B5EF4-FFF2-40B4-BE49-F238E27FC236}">
                    <a16:creationId xmlns:a16="http://schemas.microsoft.com/office/drawing/2014/main" id="{4B15A554-AD8E-4648-957A-6530753F8E80}"/>
                  </a:ext>
                </a:extLst>
              </p:cNvPr>
              <p:cNvGrpSpPr/>
              <p:nvPr/>
            </p:nvGrpSpPr>
            <p:grpSpPr>
              <a:xfrm flipV="1">
                <a:off x="6074822" y="2105383"/>
                <a:ext cx="837368" cy="356524"/>
                <a:chOff x="6059773" y="1601302"/>
                <a:chExt cx="837368" cy="356524"/>
              </a:xfrm>
            </p:grpSpPr>
            <p:cxnSp>
              <p:nvCxnSpPr>
                <p:cNvPr id="495" name="Connettore diritto 494">
                  <a:extLst>
                    <a:ext uri="{FF2B5EF4-FFF2-40B4-BE49-F238E27FC236}">
                      <a16:creationId xmlns:a16="http://schemas.microsoft.com/office/drawing/2014/main" id="{6B417D9D-95CB-4B09-8674-AF0CA4E879B8}"/>
                    </a:ext>
                  </a:extLst>
                </p:cNvPr>
                <p:cNvCxnSpPr>
                  <a:cxnSpLocks/>
                </p:cNvCxnSpPr>
                <p:nvPr/>
              </p:nvCxnSpPr>
              <p:spPr>
                <a:xfrm>
                  <a:off x="6122284" y="1716957"/>
                  <a:ext cx="748084"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96" name="Connettore diritto 495">
                  <a:extLst>
                    <a:ext uri="{FF2B5EF4-FFF2-40B4-BE49-F238E27FC236}">
                      <a16:creationId xmlns:a16="http://schemas.microsoft.com/office/drawing/2014/main" id="{B2CAEFE7-4966-4A1C-8388-88FF8F9FED11}"/>
                    </a:ext>
                  </a:extLst>
                </p:cNvPr>
                <p:cNvCxnSpPr/>
                <p:nvPr/>
              </p:nvCxnSpPr>
              <p:spPr>
                <a:xfrm>
                  <a:off x="6090083" y="1800298"/>
                  <a:ext cx="757097"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97" name="Connettore diritto 496">
                  <a:extLst>
                    <a:ext uri="{FF2B5EF4-FFF2-40B4-BE49-F238E27FC236}">
                      <a16:creationId xmlns:a16="http://schemas.microsoft.com/office/drawing/2014/main" id="{BA16DC1C-6076-43E5-A5AE-9B046C0703D5}"/>
                    </a:ext>
                  </a:extLst>
                </p:cNvPr>
                <p:cNvCxnSpPr>
                  <a:cxnSpLocks/>
                </p:cNvCxnSpPr>
                <p:nvPr/>
              </p:nvCxnSpPr>
              <p:spPr>
                <a:xfrm>
                  <a:off x="6071803" y="1897178"/>
                  <a:ext cx="751089"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98" name="Connettore diritto 497">
                  <a:extLst>
                    <a:ext uri="{FF2B5EF4-FFF2-40B4-BE49-F238E27FC236}">
                      <a16:creationId xmlns:a16="http://schemas.microsoft.com/office/drawing/2014/main" id="{DB093497-93B8-44E7-B6B0-273D15B7839C}"/>
                    </a:ext>
                  </a:extLst>
                </p:cNvPr>
                <p:cNvCxnSpPr>
                  <a:cxnSpLocks/>
                </p:cNvCxnSpPr>
                <p:nvPr/>
              </p:nvCxnSpPr>
              <p:spPr>
                <a:xfrm>
                  <a:off x="6138177" y="1679948"/>
                  <a:ext cx="742076"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99" name="Connettore diritto 498">
                  <a:extLst>
                    <a:ext uri="{FF2B5EF4-FFF2-40B4-BE49-F238E27FC236}">
                      <a16:creationId xmlns:a16="http://schemas.microsoft.com/office/drawing/2014/main" id="{93E476CD-B719-4DDA-9460-2F604A3CB635}"/>
                    </a:ext>
                  </a:extLst>
                </p:cNvPr>
                <p:cNvCxnSpPr>
                  <a:cxnSpLocks/>
                </p:cNvCxnSpPr>
                <p:nvPr/>
              </p:nvCxnSpPr>
              <p:spPr>
                <a:xfrm>
                  <a:off x="6191118" y="1623822"/>
                  <a:ext cx="706023"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00" name="Connettore diritto 499">
                  <a:extLst>
                    <a:ext uri="{FF2B5EF4-FFF2-40B4-BE49-F238E27FC236}">
                      <a16:creationId xmlns:a16="http://schemas.microsoft.com/office/drawing/2014/main" id="{721EE30E-CFA8-447C-8CEC-5C06A16A5BD2}"/>
                    </a:ext>
                  </a:extLst>
                </p:cNvPr>
                <p:cNvCxnSpPr>
                  <a:cxnSpLocks/>
                </p:cNvCxnSpPr>
                <p:nvPr/>
              </p:nvCxnSpPr>
              <p:spPr>
                <a:xfrm>
                  <a:off x="6238330" y="1601302"/>
                  <a:ext cx="360523"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01" name="Connettore diritto 500">
                  <a:extLst>
                    <a:ext uri="{FF2B5EF4-FFF2-40B4-BE49-F238E27FC236}">
                      <a16:creationId xmlns:a16="http://schemas.microsoft.com/office/drawing/2014/main" id="{97D92FCC-70E0-4B61-A80F-5C445530F37E}"/>
                    </a:ext>
                  </a:extLst>
                </p:cNvPr>
                <p:cNvCxnSpPr>
                  <a:cxnSpLocks/>
                </p:cNvCxnSpPr>
                <p:nvPr/>
              </p:nvCxnSpPr>
              <p:spPr>
                <a:xfrm>
                  <a:off x="6164350" y="1647632"/>
                  <a:ext cx="724049"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02" name="Connettore diritto 501">
                  <a:extLst>
                    <a:ext uri="{FF2B5EF4-FFF2-40B4-BE49-F238E27FC236}">
                      <a16:creationId xmlns:a16="http://schemas.microsoft.com/office/drawing/2014/main" id="{40A3FF9A-FE59-422D-ACAC-3DCC79DF0CE4}"/>
                    </a:ext>
                  </a:extLst>
                </p:cNvPr>
                <p:cNvCxnSpPr>
                  <a:cxnSpLocks/>
                </p:cNvCxnSpPr>
                <p:nvPr/>
              </p:nvCxnSpPr>
              <p:spPr>
                <a:xfrm>
                  <a:off x="6059773" y="1957826"/>
                  <a:ext cx="751089"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03" name="Connettore diritto 502">
                  <a:extLst>
                    <a:ext uri="{FF2B5EF4-FFF2-40B4-BE49-F238E27FC236}">
                      <a16:creationId xmlns:a16="http://schemas.microsoft.com/office/drawing/2014/main" id="{CD933971-964F-43AE-A128-40DC330A123B}"/>
                    </a:ext>
                  </a:extLst>
                </p:cNvPr>
                <p:cNvCxnSpPr>
                  <a:cxnSpLocks/>
                </p:cNvCxnSpPr>
                <p:nvPr/>
              </p:nvCxnSpPr>
              <p:spPr>
                <a:xfrm>
                  <a:off x="6080324" y="1846524"/>
                  <a:ext cx="757097"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04" name="Connettore diritto 503">
                  <a:extLst>
                    <a:ext uri="{FF2B5EF4-FFF2-40B4-BE49-F238E27FC236}">
                      <a16:creationId xmlns:a16="http://schemas.microsoft.com/office/drawing/2014/main" id="{A1EC3169-4DF9-4515-B129-6D771A473F3A}"/>
                    </a:ext>
                  </a:extLst>
                </p:cNvPr>
                <p:cNvCxnSpPr>
                  <a:cxnSpLocks/>
                </p:cNvCxnSpPr>
                <p:nvPr/>
              </p:nvCxnSpPr>
              <p:spPr>
                <a:xfrm>
                  <a:off x="6105620" y="1758546"/>
                  <a:ext cx="754093"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grpSp>
      </p:grpSp>
      <p:grpSp>
        <p:nvGrpSpPr>
          <p:cNvPr id="515" name="Gruppo 514">
            <a:extLst>
              <a:ext uri="{FF2B5EF4-FFF2-40B4-BE49-F238E27FC236}">
                <a16:creationId xmlns:a16="http://schemas.microsoft.com/office/drawing/2014/main" id="{608BB529-3F66-4DF1-94E0-385CF16C9061}"/>
              </a:ext>
            </a:extLst>
          </p:cNvPr>
          <p:cNvGrpSpPr/>
          <p:nvPr/>
        </p:nvGrpSpPr>
        <p:grpSpPr>
          <a:xfrm>
            <a:off x="11038716" y="1599628"/>
            <a:ext cx="449001" cy="860605"/>
            <a:chOff x="6079592" y="1601302"/>
            <a:chExt cx="583916" cy="860605"/>
          </a:xfrm>
        </p:grpSpPr>
        <p:cxnSp>
          <p:nvCxnSpPr>
            <p:cNvPr id="516" name="Connettore diritto 515">
              <a:extLst>
                <a:ext uri="{FF2B5EF4-FFF2-40B4-BE49-F238E27FC236}">
                  <a16:creationId xmlns:a16="http://schemas.microsoft.com/office/drawing/2014/main" id="{EEE323F3-1067-4B3E-A6EE-CF4A74802CD5}"/>
                </a:ext>
              </a:extLst>
            </p:cNvPr>
            <p:cNvCxnSpPr>
              <a:cxnSpLocks/>
            </p:cNvCxnSpPr>
            <p:nvPr/>
          </p:nvCxnSpPr>
          <p:spPr>
            <a:xfrm>
              <a:off x="6091874" y="2029254"/>
              <a:ext cx="57117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nvGrpSpPr>
            <p:cNvPr id="517" name="Gruppo 516">
              <a:extLst>
                <a:ext uri="{FF2B5EF4-FFF2-40B4-BE49-F238E27FC236}">
                  <a16:creationId xmlns:a16="http://schemas.microsoft.com/office/drawing/2014/main" id="{A51FCB64-0E17-4D6C-B711-97F330D16D48}"/>
                </a:ext>
              </a:extLst>
            </p:cNvPr>
            <p:cNvGrpSpPr/>
            <p:nvPr/>
          </p:nvGrpSpPr>
          <p:grpSpPr>
            <a:xfrm>
              <a:off x="6092339" y="1601302"/>
              <a:ext cx="571169" cy="356524"/>
              <a:chOff x="6092339" y="1601302"/>
              <a:chExt cx="571169" cy="356524"/>
            </a:xfrm>
          </p:grpSpPr>
          <p:cxnSp>
            <p:nvCxnSpPr>
              <p:cNvPr id="529" name="Connettore diritto 528">
                <a:extLst>
                  <a:ext uri="{FF2B5EF4-FFF2-40B4-BE49-F238E27FC236}">
                    <a16:creationId xmlns:a16="http://schemas.microsoft.com/office/drawing/2014/main" id="{98B662AF-5E38-453D-9BAC-C3869E28CBC5}"/>
                  </a:ext>
                </a:extLst>
              </p:cNvPr>
              <p:cNvCxnSpPr>
                <a:cxnSpLocks/>
              </p:cNvCxnSpPr>
              <p:nvPr/>
            </p:nvCxnSpPr>
            <p:spPr>
              <a:xfrm>
                <a:off x="6172503" y="1716957"/>
                <a:ext cx="411991"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30" name="Connettore diritto 529">
                <a:extLst>
                  <a:ext uri="{FF2B5EF4-FFF2-40B4-BE49-F238E27FC236}">
                    <a16:creationId xmlns:a16="http://schemas.microsoft.com/office/drawing/2014/main" id="{347327CB-558D-4662-A5A2-5AEBC6615C56}"/>
                  </a:ext>
                </a:extLst>
              </p:cNvPr>
              <p:cNvCxnSpPr/>
              <p:nvPr/>
            </p:nvCxnSpPr>
            <p:spPr>
              <a:xfrm>
                <a:off x="6129438" y="1800298"/>
                <a:ext cx="496261"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31" name="Connettore diritto 530">
                <a:extLst>
                  <a:ext uri="{FF2B5EF4-FFF2-40B4-BE49-F238E27FC236}">
                    <a16:creationId xmlns:a16="http://schemas.microsoft.com/office/drawing/2014/main" id="{218D95E2-4CE6-461C-9E88-91D378F00F99}"/>
                  </a:ext>
                </a:extLst>
              </p:cNvPr>
              <p:cNvCxnSpPr>
                <a:cxnSpLocks/>
              </p:cNvCxnSpPr>
              <p:nvPr/>
            </p:nvCxnSpPr>
            <p:spPr>
              <a:xfrm>
                <a:off x="6100115" y="1897178"/>
                <a:ext cx="552442"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32" name="Connettore diritto 531">
                <a:extLst>
                  <a:ext uri="{FF2B5EF4-FFF2-40B4-BE49-F238E27FC236}">
                    <a16:creationId xmlns:a16="http://schemas.microsoft.com/office/drawing/2014/main" id="{CA31702F-2C60-4B2E-B1EA-671310D2E54A}"/>
                  </a:ext>
                </a:extLst>
              </p:cNvPr>
              <p:cNvCxnSpPr>
                <a:cxnSpLocks/>
              </p:cNvCxnSpPr>
              <p:nvPr/>
            </p:nvCxnSpPr>
            <p:spPr>
              <a:xfrm>
                <a:off x="6192369" y="1679948"/>
                <a:ext cx="365174"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33" name="Connettore diritto 532">
                <a:extLst>
                  <a:ext uri="{FF2B5EF4-FFF2-40B4-BE49-F238E27FC236}">
                    <a16:creationId xmlns:a16="http://schemas.microsoft.com/office/drawing/2014/main" id="{FF0E2CDB-6456-4F49-901F-37E7F71E23CD}"/>
                  </a:ext>
                </a:extLst>
              </p:cNvPr>
              <p:cNvCxnSpPr>
                <a:cxnSpLocks/>
              </p:cNvCxnSpPr>
              <p:nvPr/>
            </p:nvCxnSpPr>
            <p:spPr>
              <a:xfrm>
                <a:off x="6257476" y="1623822"/>
                <a:ext cx="234086"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34" name="Connettore diritto 533">
                <a:extLst>
                  <a:ext uri="{FF2B5EF4-FFF2-40B4-BE49-F238E27FC236}">
                    <a16:creationId xmlns:a16="http://schemas.microsoft.com/office/drawing/2014/main" id="{63321106-0491-4EE6-B0FB-9C01C5944D9F}"/>
                  </a:ext>
                </a:extLst>
              </p:cNvPr>
              <p:cNvCxnSpPr>
                <a:cxnSpLocks/>
              </p:cNvCxnSpPr>
              <p:nvPr/>
            </p:nvCxnSpPr>
            <p:spPr>
              <a:xfrm>
                <a:off x="6294913" y="1601302"/>
                <a:ext cx="154497"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35" name="Connettore diritto 534">
                <a:extLst>
                  <a:ext uri="{FF2B5EF4-FFF2-40B4-BE49-F238E27FC236}">
                    <a16:creationId xmlns:a16="http://schemas.microsoft.com/office/drawing/2014/main" id="{2F415BC7-F721-443E-BC98-7E449E0E02CA}"/>
                  </a:ext>
                </a:extLst>
              </p:cNvPr>
              <p:cNvCxnSpPr>
                <a:cxnSpLocks/>
              </p:cNvCxnSpPr>
              <p:nvPr/>
            </p:nvCxnSpPr>
            <p:spPr>
              <a:xfrm>
                <a:off x="6225821" y="1647632"/>
                <a:ext cx="29963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36" name="Connettore diritto 535">
                <a:extLst>
                  <a:ext uri="{FF2B5EF4-FFF2-40B4-BE49-F238E27FC236}">
                    <a16:creationId xmlns:a16="http://schemas.microsoft.com/office/drawing/2014/main" id="{480159DD-FC73-4D7F-8AF2-99EF87FE9BD1}"/>
                  </a:ext>
                </a:extLst>
              </p:cNvPr>
              <p:cNvCxnSpPr>
                <a:cxnSpLocks/>
              </p:cNvCxnSpPr>
              <p:nvPr/>
            </p:nvCxnSpPr>
            <p:spPr>
              <a:xfrm>
                <a:off x="6092339" y="1957826"/>
                <a:ext cx="571169"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37" name="Connettore diritto 536">
                <a:extLst>
                  <a:ext uri="{FF2B5EF4-FFF2-40B4-BE49-F238E27FC236}">
                    <a16:creationId xmlns:a16="http://schemas.microsoft.com/office/drawing/2014/main" id="{7BF29644-4C64-466C-BD09-C31DF7AC9157}"/>
                  </a:ext>
                </a:extLst>
              </p:cNvPr>
              <p:cNvCxnSpPr>
                <a:cxnSpLocks/>
              </p:cNvCxnSpPr>
              <p:nvPr/>
            </p:nvCxnSpPr>
            <p:spPr>
              <a:xfrm>
                <a:off x="6115210" y="1846524"/>
                <a:ext cx="524352"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38" name="Connettore diritto 537">
                <a:extLst>
                  <a:ext uri="{FF2B5EF4-FFF2-40B4-BE49-F238E27FC236}">
                    <a16:creationId xmlns:a16="http://schemas.microsoft.com/office/drawing/2014/main" id="{E561D2CF-A592-45E4-BCAA-2AC9FC54578B}"/>
                  </a:ext>
                </a:extLst>
              </p:cNvPr>
              <p:cNvCxnSpPr>
                <a:cxnSpLocks/>
              </p:cNvCxnSpPr>
              <p:nvPr/>
            </p:nvCxnSpPr>
            <p:spPr>
              <a:xfrm>
                <a:off x="6144372" y="1758546"/>
                <a:ext cx="458808"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grpSp>
          <p:nvGrpSpPr>
            <p:cNvPr id="518" name="Gruppo 517">
              <a:extLst>
                <a:ext uri="{FF2B5EF4-FFF2-40B4-BE49-F238E27FC236}">
                  <a16:creationId xmlns:a16="http://schemas.microsoft.com/office/drawing/2014/main" id="{1735DCD5-2AEC-4266-9673-EA244BEB2246}"/>
                </a:ext>
              </a:extLst>
            </p:cNvPr>
            <p:cNvGrpSpPr/>
            <p:nvPr/>
          </p:nvGrpSpPr>
          <p:grpSpPr>
            <a:xfrm flipV="1">
              <a:off x="6079592" y="2105383"/>
              <a:ext cx="580533" cy="356524"/>
              <a:chOff x="6064543" y="1601302"/>
              <a:chExt cx="580533" cy="356524"/>
            </a:xfrm>
          </p:grpSpPr>
          <p:cxnSp>
            <p:nvCxnSpPr>
              <p:cNvPr id="519" name="Connettore diritto 518">
                <a:extLst>
                  <a:ext uri="{FF2B5EF4-FFF2-40B4-BE49-F238E27FC236}">
                    <a16:creationId xmlns:a16="http://schemas.microsoft.com/office/drawing/2014/main" id="{F664CFDD-2283-4959-A706-CFAA2C9B2813}"/>
                  </a:ext>
                </a:extLst>
              </p:cNvPr>
              <p:cNvCxnSpPr>
                <a:cxnSpLocks/>
              </p:cNvCxnSpPr>
              <p:nvPr/>
            </p:nvCxnSpPr>
            <p:spPr>
              <a:xfrm>
                <a:off x="6152013" y="1716957"/>
                <a:ext cx="411991"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20" name="Connettore diritto 519">
                <a:extLst>
                  <a:ext uri="{FF2B5EF4-FFF2-40B4-BE49-F238E27FC236}">
                    <a16:creationId xmlns:a16="http://schemas.microsoft.com/office/drawing/2014/main" id="{F00CCAC3-AB1C-4607-B14B-E1CE2615F7C1}"/>
                  </a:ext>
                </a:extLst>
              </p:cNvPr>
              <p:cNvCxnSpPr/>
              <p:nvPr/>
            </p:nvCxnSpPr>
            <p:spPr>
              <a:xfrm>
                <a:off x="6111495" y="1800298"/>
                <a:ext cx="496262"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21" name="Connettore diritto 520">
                <a:extLst>
                  <a:ext uri="{FF2B5EF4-FFF2-40B4-BE49-F238E27FC236}">
                    <a16:creationId xmlns:a16="http://schemas.microsoft.com/office/drawing/2014/main" id="{2C6AE270-F868-4ADE-98A2-7830916F0786}"/>
                  </a:ext>
                </a:extLst>
              </p:cNvPr>
              <p:cNvCxnSpPr>
                <a:cxnSpLocks/>
              </p:cNvCxnSpPr>
              <p:nvPr/>
            </p:nvCxnSpPr>
            <p:spPr>
              <a:xfrm>
                <a:off x="6084191" y="1897178"/>
                <a:ext cx="552443"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22" name="Connettore diritto 521">
                <a:extLst>
                  <a:ext uri="{FF2B5EF4-FFF2-40B4-BE49-F238E27FC236}">
                    <a16:creationId xmlns:a16="http://schemas.microsoft.com/office/drawing/2014/main" id="{06562376-23C5-48CF-A097-697913328A8A}"/>
                  </a:ext>
                </a:extLst>
              </p:cNvPr>
              <p:cNvCxnSpPr>
                <a:cxnSpLocks/>
              </p:cNvCxnSpPr>
              <p:nvPr/>
            </p:nvCxnSpPr>
            <p:spPr>
              <a:xfrm>
                <a:off x="6180296" y="1679948"/>
                <a:ext cx="360492"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23" name="Connettore diritto 522">
                <a:extLst>
                  <a:ext uri="{FF2B5EF4-FFF2-40B4-BE49-F238E27FC236}">
                    <a16:creationId xmlns:a16="http://schemas.microsoft.com/office/drawing/2014/main" id="{81BA01ED-8634-48CB-AFA9-5E5B35839870}"/>
                  </a:ext>
                </a:extLst>
              </p:cNvPr>
              <p:cNvCxnSpPr>
                <a:cxnSpLocks/>
              </p:cNvCxnSpPr>
              <p:nvPr/>
            </p:nvCxnSpPr>
            <p:spPr>
              <a:xfrm>
                <a:off x="6238561" y="1623822"/>
                <a:ext cx="243449"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24" name="Connettore diritto 523">
                <a:extLst>
                  <a:ext uri="{FF2B5EF4-FFF2-40B4-BE49-F238E27FC236}">
                    <a16:creationId xmlns:a16="http://schemas.microsoft.com/office/drawing/2014/main" id="{BA221F6B-8698-4896-8724-F522A2C6C5B9}"/>
                  </a:ext>
                </a:extLst>
              </p:cNvPr>
              <p:cNvCxnSpPr>
                <a:cxnSpLocks/>
              </p:cNvCxnSpPr>
              <p:nvPr/>
            </p:nvCxnSpPr>
            <p:spPr>
              <a:xfrm>
                <a:off x="6275718" y="1601302"/>
                <a:ext cx="163860"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25" name="Connettore diritto 524">
                <a:extLst>
                  <a:ext uri="{FF2B5EF4-FFF2-40B4-BE49-F238E27FC236}">
                    <a16:creationId xmlns:a16="http://schemas.microsoft.com/office/drawing/2014/main" id="{FB83FFBE-A294-44B6-AF2E-1961B59338B2}"/>
                  </a:ext>
                </a:extLst>
              </p:cNvPr>
              <p:cNvCxnSpPr>
                <a:cxnSpLocks/>
              </p:cNvCxnSpPr>
              <p:nvPr/>
            </p:nvCxnSpPr>
            <p:spPr>
              <a:xfrm>
                <a:off x="6205948" y="1647632"/>
                <a:ext cx="304312"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26" name="Connettore diritto 525">
                <a:extLst>
                  <a:ext uri="{FF2B5EF4-FFF2-40B4-BE49-F238E27FC236}">
                    <a16:creationId xmlns:a16="http://schemas.microsoft.com/office/drawing/2014/main" id="{3BAAD62B-7930-4D4E-A630-8D71BFB5E4F8}"/>
                  </a:ext>
                </a:extLst>
              </p:cNvPr>
              <p:cNvCxnSpPr>
                <a:cxnSpLocks/>
              </p:cNvCxnSpPr>
              <p:nvPr/>
            </p:nvCxnSpPr>
            <p:spPr>
              <a:xfrm>
                <a:off x="6064543" y="1957826"/>
                <a:ext cx="580533"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27" name="Connettore diritto 526">
                <a:extLst>
                  <a:ext uri="{FF2B5EF4-FFF2-40B4-BE49-F238E27FC236}">
                    <a16:creationId xmlns:a16="http://schemas.microsoft.com/office/drawing/2014/main" id="{69A38DFA-554E-4BDC-9D8D-4BA5BAC76EAE}"/>
                  </a:ext>
                </a:extLst>
              </p:cNvPr>
              <p:cNvCxnSpPr>
                <a:cxnSpLocks/>
              </p:cNvCxnSpPr>
              <p:nvPr/>
            </p:nvCxnSpPr>
            <p:spPr>
              <a:xfrm>
                <a:off x="6096779" y="1846524"/>
                <a:ext cx="524353"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28" name="Connettore diritto 527">
                <a:extLst>
                  <a:ext uri="{FF2B5EF4-FFF2-40B4-BE49-F238E27FC236}">
                    <a16:creationId xmlns:a16="http://schemas.microsoft.com/office/drawing/2014/main" id="{74E911FF-0D01-414B-BC57-7F3CA00F508B}"/>
                  </a:ext>
                </a:extLst>
              </p:cNvPr>
              <p:cNvCxnSpPr>
                <a:cxnSpLocks/>
              </p:cNvCxnSpPr>
              <p:nvPr/>
            </p:nvCxnSpPr>
            <p:spPr>
              <a:xfrm>
                <a:off x="6130397" y="1758546"/>
                <a:ext cx="458808"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grpSp>
      <p:sp>
        <p:nvSpPr>
          <p:cNvPr id="153" name="CasellaDiTesto 152">
            <a:extLst>
              <a:ext uri="{FF2B5EF4-FFF2-40B4-BE49-F238E27FC236}">
                <a16:creationId xmlns:a16="http://schemas.microsoft.com/office/drawing/2014/main" id="{67253731-FB10-4DBF-9878-5437E8C63088}"/>
              </a:ext>
            </a:extLst>
          </p:cNvPr>
          <p:cNvSpPr txBox="1"/>
          <p:nvPr/>
        </p:nvSpPr>
        <p:spPr>
          <a:xfrm>
            <a:off x="11735471" y="2931255"/>
            <a:ext cx="398533" cy="369332"/>
          </a:xfrm>
          <a:prstGeom prst="rect">
            <a:avLst/>
          </a:prstGeom>
          <a:noFill/>
        </p:spPr>
        <p:txBody>
          <a:bodyPr wrap="square" rtlCol="0">
            <a:spAutoFit/>
          </a:bodyPr>
          <a:lstStyle/>
          <a:p>
            <a:r>
              <a:rPr lang="it-IT" dirty="0"/>
              <a:t>lt</a:t>
            </a:r>
          </a:p>
        </p:txBody>
      </p:sp>
      <p:sp>
        <p:nvSpPr>
          <p:cNvPr id="154" name="CasellaDiTesto 153">
            <a:extLst>
              <a:ext uri="{FF2B5EF4-FFF2-40B4-BE49-F238E27FC236}">
                <a16:creationId xmlns:a16="http://schemas.microsoft.com/office/drawing/2014/main" id="{D9934549-350E-4383-A638-89BAB38FDB52}"/>
              </a:ext>
            </a:extLst>
          </p:cNvPr>
          <p:cNvSpPr txBox="1"/>
          <p:nvPr/>
        </p:nvSpPr>
        <p:spPr>
          <a:xfrm rot="-3540000">
            <a:off x="6455856" y="4983177"/>
            <a:ext cx="398533" cy="369332"/>
          </a:xfrm>
          <a:prstGeom prst="rect">
            <a:avLst/>
          </a:prstGeom>
          <a:noFill/>
        </p:spPr>
        <p:txBody>
          <a:bodyPr wrap="square" rtlCol="0">
            <a:spAutoFit/>
          </a:bodyPr>
          <a:lstStyle/>
          <a:p>
            <a:r>
              <a:rPr lang="it-IT" dirty="0"/>
              <a:t>lt</a:t>
            </a:r>
          </a:p>
        </p:txBody>
      </p:sp>
      <p:sp>
        <p:nvSpPr>
          <p:cNvPr id="155" name="CasellaDiTesto 154">
            <a:extLst>
              <a:ext uri="{FF2B5EF4-FFF2-40B4-BE49-F238E27FC236}">
                <a16:creationId xmlns:a16="http://schemas.microsoft.com/office/drawing/2014/main" id="{AD92E546-82BE-4D85-B4C7-BA9C58385CD9}"/>
              </a:ext>
            </a:extLst>
          </p:cNvPr>
          <p:cNvSpPr txBox="1"/>
          <p:nvPr/>
        </p:nvSpPr>
        <p:spPr>
          <a:xfrm>
            <a:off x="0" y="413788"/>
            <a:ext cx="5508000" cy="1200329"/>
          </a:xfrm>
          <a:prstGeom prst="rect">
            <a:avLst/>
          </a:prstGeom>
          <a:noFill/>
        </p:spPr>
        <p:txBody>
          <a:bodyPr wrap="square" rtlCol="0">
            <a:spAutoFit/>
          </a:bodyPr>
          <a:lstStyle/>
          <a:p>
            <a:r>
              <a:rPr lang="it-IT" dirty="0"/>
              <a:t>Nella presente diapositiva si è voluto sommare in una unica immagine le due sezioni precedenti individuando, così, la forma  del perimetro interno della compenetrazione tra i due cilindri cavi </a:t>
            </a:r>
          </a:p>
        </p:txBody>
      </p:sp>
      <p:sp>
        <p:nvSpPr>
          <p:cNvPr id="156" name="CasellaDiTesto 155">
            <a:extLst>
              <a:ext uri="{FF2B5EF4-FFF2-40B4-BE49-F238E27FC236}">
                <a16:creationId xmlns:a16="http://schemas.microsoft.com/office/drawing/2014/main" id="{B28CA783-0846-49D5-A304-69BB111E7852}"/>
              </a:ext>
            </a:extLst>
          </p:cNvPr>
          <p:cNvSpPr txBox="1"/>
          <p:nvPr/>
        </p:nvSpPr>
        <p:spPr>
          <a:xfrm>
            <a:off x="0" y="1661862"/>
            <a:ext cx="4608520" cy="923330"/>
          </a:xfrm>
          <a:prstGeom prst="rect">
            <a:avLst/>
          </a:prstGeom>
          <a:noFill/>
        </p:spPr>
        <p:txBody>
          <a:bodyPr wrap="square" rtlCol="0">
            <a:spAutoFit/>
          </a:bodyPr>
          <a:lstStyle/>
          <a:p>
            <a:r>
              <a:rPr lang="it-IT" dirty="0"/>
              <a:t>Eliminate tutte le linee di proiezione e di costruzione dell’immagine si individuano le seguenti curve</a:t>
            </a:r>
          </a:p>
        </p:txBody>
      </p:sp>
      <p:sp>
        <p:nvSpPr>
          <p:cNvPr id="157" name="CasellaDiTesto 156">
            <a:extLst>
              <a:ext uri="{FF2B5EF4-FFF2-40B4-BE49-F238E27FC236}">
                <a16:creationId xmlns:a16="http://schemas.microsoft.com/office/drawing/2014/main" id="{96ACF096-6C9E-4B09-8B15-08EF344EE05E}"/>
              </a:ext>
            </a:extLst>
          </p:cNvPr>
          <p:cNvSpPr txBox="1"/>
          <p:nvPr/>
        </p:nvSpPr>
        <p:spPr>
          <a:xfrm>
            <a:off x="0" y="3725938"/>
            <a:ext cx="5544000" cy="923330"/>
          </a:xfrm>
          <a:prstGeom prst="rect">
            <a:avLst/>
          </a:prstGeom>
          <a:noFill/>
        </p:spPr>
        <p:txBody>
          <a:bodyPr wrap="square" rtlCol="0">
            <a:spAutoFit/>
          </a:bodyPr>
          <a:lstStyle/>
          <a:p>
            <a:r>
              <a:rPr lang="it-IT" dirty="0">
                <a:solidFill>
                  <a:srgbClr val="00B0F0"/>
                </a:solidFill>
              </a:rPr>
              <a:t>Con il n° 4 è stata individuata la curva d’intersezione tra la superficie interna del cilindro verde e la superficie interna del cilindro blu</a:t>
            </a:r>
          </a:p>
        </p:txBody>
      </p:sp>
      <p:sp>
        <p:nvSpPr>
          <p:cNvPr id="158" name="CasellaDiTesto 157">
            <a:extLst>
              <a:ext uri="{FF2B5EF4-FFF2-40B4-BE49-F238E27FC236}">
                <a16:creationId xmlns:a16="http://schemas.microsoft.com/office/drawing/2014/main" id="{3FE0ACD7-63E7-4D29-A5D9-7A02B25BA120}"/>
              </a:ext>
            </a:extLst>
          </p:cNvPr>
          <p:cNvSpPr txBox="1"/>
          <p:nvPr/>
        </p:nvSpPr>
        <p:spPr>
          <a:xfrm>
            <a:off x="8787" y="2746014"/>
            <a:ext cx="4525455" cy="923330"/>
          </a:xfrm>
          <a:prstGeom prst="rect">
            <a:avLst/>
          </a:prstGeom>
          <a:noFill/>
        </p:spPr>
        <p:txBody>
          <a:bodyPr wrap="square" rtlCol="0">
            <a:spAutoFit/>
          </a:bodyPr>
          <a:lstStyle/>
          <a:p>
            <a:r>
              <a:rPr lang="it-IT" dirty="0">
                <a:solidFill>
                  <a:srgbClr val="00B050"/>
                </a:solidFill>
              </a:rPr>
              <a:t>Con il n° 3 la curva di intersezione tra la superficie interna del cilindro verde e la superficie esterna di quello blu</a:t>
            </a:r>
          </a:p>
        </p:txBody>
      </p:sp>
      <p:sp>
        <p:nvSpPr>
          <p:cNvPr id="159" name="CasellaDiTesto 158">
            <a:extLst>
              <a:ext uri="{FF2B5EF4-FFF2-40B4-BE49-F238E27FC236}">
                <a16:creationId xmlns:a16="http://schemas.microsoft.com/office/drawing/2014/main" id="{C1830D29-AEAB-4080-B2A0-9A61FCAD4297}"/>
              </a:ext>
            </a:extLst>
          </p:cNvPr>
          <p:cNvSpPr txBox="1"/>
          <p:nvPr/>
        </p:nvSpPr>
        <p:spPr>
          <a:xfrm>
            <a:off x="0" y="4799158"/>
            <a:ext cx="6301733" cy="1200329"/>
          </a:xfrm>
          <a:prstGeom prst="rect">
            <a:avLst/>
          </a:prstGeom>
          <a:noFill/>
        </p:spPr>
        <p:txBody>
          <a:bodyPr wrap="square" rtlCol="0">
            <a:spAutoFit/>
          </a:bodyPr>
          <a:lstStyle/>
          <a:p>
            <a:r>
              <a:rPr lang="it-IT" dirty="0">
                <a:solidFill>
                  <a:srgbClr val="FF0000"/>
                </a:solidFill>
              </a:rPr>
              <a:t>L’area con tratteggio rosso verticale, racchiusa tra le due curve, indica la superficie di compenetrazione tra le due corone circolari dei solidi con riferimento alla superficie laterale interna del cilindro di colore verde</a:t>
            </a:r>
          </a:p>
        </p:txBody>
      </p:sp>
      <p:sp>
        <p:nvSpPr>
          <p:cNvPr id="160" name="CasellaDiTesto 159">
            <a:extLst>
              <a:ext uri="{FF2B5EF4-FFF2-40B4-BE49-F238E27FC236}">
                <a16:creationId xmlns:a16="http://schemas.microsoft.com/office/drawing/2014/main" id="{155A2F54-F756-451A-955E-E345F4846AD1}"/>
              </a:ext>
            </a:extLst>
          </p:cNvPr>
          <p:cNvSpPr txBox="1"/>
          <p:nvPr/>
        </p:nvSpPr>
        <p:spPr>
          <a:xfrm>
            <a:off x="8056" y="6100646"/>
            <a:ext cx="7111835" cy="646331"/>
          </a:xfrm>
          <a:prstGeom prst="rect">
            <a:avLst/>
          </a:prstGeom>
          <a:noFill/>
        </p:spPr>
        <p:txBody>
          <a:bodyPr wrap="square" rtlCol="0">
            <a:spAutoFit/>
          </a:bodyPr>
          <a:lstStyle/>
          <a:p>
            <a:r>
              <a:rPr lang="it-IT" dirty="0">
                <a:solidFill>
                  <a:srgbClr val="00B0F0"/>
                </a:solidFill>
              </a:rPr>
              <a:t>Il tratteggio blu orizzontale evidenzia la superficie interna vuota del cilindro orizzontale di colore blu</a:t>
            </a:r>
          </a:p>
        </p:txBody>
      </p:sp>
      <p:grpSp>
        <p:nvGrpSpPr>
          <p:cNvPr id="149" name="Gruppo 148">
            <a:extLst>
              <a:ext uri="{FF2B5EF4-FFF2-40B4-BE49-F238E27FC236}">
                <a16:creationId xmlns:a16="http://schemas.microsoft.com/office/drawing/2014/main" id="{FDFF4F25-9670-416C-9C5E-1D5C1188AF25}"/>
              </a:ext>
            </a:extLst>
          </p:cNvPr>
          <p:cNvGrpSpPr/>
          <p:nvPr/>
        </p:nvGrpSpPr>
        <p:grpSpPr>
          <a:xfrm>
            <a:off x="6607183" y="3013719"/>
            <a:ext cx="59417" cy="53169"/>
            <a:chOff x="6603373" y="3006099"/>
            <a:chExt cx="59417" cy="53169"/>
          </a:xfrm>
        </p:grpSpPr>
        <p:cxnSp>
          <p:nvCxnSpPr>
            <p:cNvPr id="150" name="Connettore diritto 149">
              <a:extLst>
                <a:ext uri="{FF2B5EF4-FFF2-40B4-BE49-F238E27FC236}">
                  <a16:creationId xmlns:a16="http://schemas.microsoft.com/office/drawing/2014/main" id="{30F0F332-6670-4997-AA1A-46DB2B2B61D4}"/>
                </a:ext>
              </a:extLst>
            </p:cNvPr>
            <p:cNvCxnSpPr>
              <a:cxnSpLocks/>
            </p:cNvCxnSpPr>
            <p:nvPr/>
          </p:nvCxnSpPr>
          <p:spPr>
            <a:xfrm>
              <a:off x="6603373" y="3014467"/>
              <a:ext cx="59417" cy="34305"/>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51" name="Connettore diritto 150">
              <a:extLst>
                <a:ext uri="{FF2B5EF4-FFF2-40B4-BE49-F238E27FC236}">
                  <a16:creationId xmlns:a16="http://schemas.microsoft.com/office/drawing/2014/main" id="{7542C064-0A0A-4051-B02E-449FC20214A5}"/>
                </a:ext>
              </a:extLst>
            </p:cNvPr>
            <p:cNvCxnSpPr>
              <a:cxnSpLocks/>
            </p:cNvCxnSpPr>
            <p:nvPr/>
          </p:nvCxnSpPr>
          <p:spPr>
            <a:xfrm flipH="1">
              <a:off x="6612204" y="3006099"/>
              <a:ext cx="30697" cy="53169"/>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grpSp>
      <p:cxnSp>
        <p:nvCxnSpPr>
          <p:cNvPr id="9" name="Connettore 2 8">
            <a:extLst>
              <a:ext uri="{FF2B5EF4-FFF2-40B4-BE49-F238E27FC236}">
                <a16:creationId xmlns:a16="http://schemas.microsoft.com/office/drawing/2014/main" id="{23A466C1-EEF2-4FB0-A516-5431377D02EB}"/>
              </a:ext>
            </a:extLst>
          </p:cNvPr>
          <p:cNvCxnSpPr>
            <a:stCxn id="259" idx="2"/>
            <a:endCxn id="95" idx="1"/>
          </p:cNvCxnSpPr>
          <p:nvPr/>
        </p:nvCxnSpPr>
        <p:spPr>
          <a:xfrm>
            <a:off x="5910723" y="1110560"/>
            <a:ext cx="3573504" cy="3898501"/>
          </a:xfrm>
          <a:prstGeom prst="straightConnector1">
            <a:avLst/>
          </a:prstGeom>
          <a:ln w="3175">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5" name="Connettore 2 14">
            <a:extLst>
              <a:ext uri="{FF2B5EF4-FFF2-40B4-BE49-F238E27FC236}">
                <a16:creationId xmlns:a16="http://schemas.microsoft.com/office/drawing/2014/main" id="{9EEF1884-4F9F-4154-B48B-0FE160261B58}"/>
              </a:ext>
            </a:extLst>
          </p:cNvPr>
          <p:cNvCxnSpPr>
            <a:cxnSpLocks/>
            <a:stCxn id="259" idx="2"/>
          </p:cNvCxnSpPr>
          <p:nvPr/>
        </p:nvCxnSpPr>
        <p:spPr>
          <a:xfrm>
            <a:off x="5910723" y="1110560"/>
            <a:ext cx="243385" cy="2452519"/>
          </a:xfrm>
          <a:prstGeom prst="straightConnector1">
            <a:avLst/>
          </a:prstGeom>
          <a:ln w="31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1" name="Connettore a gomito 20">
            <a:extLst>
              <a:ext uri="{FF2B5EF4-FFF2-40B4-BE49-F238E27FC236}">
                <a16:creationId xmlns:a16="http://schemas.microsoft.com/office/drawing/2014/main" id="{F3C2946A-A752-49E3-A08C-A01D706B9AE5}"/>
              </a:ext>
            </a:extLst>
          </p:cNvPr>
          <p:cNvCxnSpPr>
            <a:cxnSpLocks/>
            <a:stCxn id="259" idx="3"/>
          </p:cNvCxnSpPr>
          <p:nvPr/>
        </p:nvCxnSpPr>
        <p:spPr>
          <a:xfrm>
            <a:off x="6090723" y="930560"/>
            <a:ext cx="3943015" cy="375331"/>
          </a:xfrm>
          <a:prstGeom prst="bentConnector3">
            <a:avLst>
              <a:gd name="adj1" fmla="val 100012"/>
            </a:avLst>
          </a:prstGeom>
          <a:ln w="3175">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8" name="Connettore 2 27">
            <a:extLst>
              <a:ext uri="{FF2B5EF4-FFF2-40B4-BE49-F238E27FC236}">
                <a16:creationId xmlns:a16="http://schemas.microsoft.com/office/drawing/2014/main" id="{02192267-FC5E-48D1-84EF-2435AC5D05D5}"/>
              </a:ext>
            </a:extLst>
          </p:cNvPr>
          <p:cNvCxnSpPr>
            <a:cxnSpLocks/>
            <a:stCxn id="262" idx="2"/>
          </p:cNvCxnSpPr>
          <p:nvPr/>
        </p:nvCxnSpPr>
        <p:spPr>
          <a:xfrm>
            <a:off x="7510435" y="1914858"/>
            <a:ext cx="2196033" cy="2958575"/>
          </a:xfrm>
          <a:prstGeom prst="straightConnector1">
            <a:avLst/>
          </a:prstGeom>
          <a:ln w="3175">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3" name="Connettore 2 32">
            <a:extLst>
              <a:ext uri="{FF2B5EF4-FFF2-40B4-BE49-F238E27FC236}">
                <a16:creationId xmlns:a16="http://schemas.microsoft.com/office/drawing/2014/main" id="{1BEEDAB5-CB38-4C43-BC85-992CEA7C7A27}"/>
              </a:ext>
            </a:extLst>
          </p:cNvPr>
          <p:cNvCxnSpPr>
            <a:cxnSpLocks/>
            <a:stCxn id="262" idx="2"/>
          </p:cNvCxnSpPr>
          <p:nvPr/>
        </p:nvCxnSpPr>
        <p:spPr>
          <a:xfrm flipH="1">
            <a:off x="6282076" y="1914858"/>
            <a:ext cx="1228359" cy="1433445"/>
          </a:xfrm>
          <a:prstGeom prst="straightConnector1">
            <a:avLst/>
          </a:prstGeom>
          <a:ln w="31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6" name="Connettore 2 35">
            <a:extLst>
              <a:ext uri="{FF2B5EF4-FFF2-40B4-BE49-F238E27FC236}">
                <a16:creationId xmlns:a16="http://schemas.microsoft.com/office/drawing/2014/main" id="{1A025D46-3332-45E1-B06D-C2FA7D31A70A}"/>
              </a:ext>
            </a:extLst>
          </p:cNvPr>
          <p:cNvCxnSpPr>
            <a:cxnSpLocks/>
            <a:stCxn id="262" idx="3"/>
          </p:cNvCxnSpPr>
          <p:nvPr/>
        </p:nvCxnSpPr>
        <p:spPr>
          <a:xfrm>
            <a:off x="7690435" y="1734858"/>
            <a:ext cx="1756937" cy="53486"/>
          </a:xfrm>
          <a:prstGeom prst="straightConnector1">
            <a:avLst/>
          </a:prstGeom>
          <a:ln w="31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sp>
        <p:nvSpPr>
          <p:cNvPr id="40" name="Arco 39">
            <a:extLst>
              <a:ext uri="{FF2B5EF4-FFF2-40B4-BE49-F238E27FC236}">
                <a16:creationId xmlns:a16="http://schemas.microsoft.com/office/drawing/2014/main" id="{1A1D3DAC-53D2-4758-9A08-8AE89036097C}"/>
              </a:ext>
            </a:extLst>
          </p:cNvPr>
          <p:cNvSpPr/>
          <p:nvPr/>
        </p:nvSpPr>
        <p:spPr>
          <a:xfrm>
            <a:off x="9299656" y="4831916"/>
            <a:ext cx="1260000" cy="1260000"/>
          </a:xfrm>
          <a:prstGeom prst="arc">
            <a:avLst>
              <a:gd name="adj1" fmla="val 11113111"/>
              <a:gd name="adj2" fmla="val 3319331"/>
            </a:avLst>
          </a:prstGeom>
          <a:ln w="127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41" name="Arco 40">
            <a:extLst>
              <a:ext uri="{FF2B5EF4-FFF2-40B4-BE49-F238E27FC236}">
                <a16:creationId xmlns:a16="http://schemas.microsoft.com/office/drawing/2014/main" id="{9A0A4061-4C9A-4F7E-80D8-D510443DB8C4}"/>
              </a:ext>
            </a:extLst>
          </p:cNvPr>
          <p:cNvSpPr/>
          <p:nvPr/>
        </p:nvSpPr>
        <p:spPr>
          <a:xfrm>
            <a:off x="5919873" y="2315074"/>
            <a:ext cx="1440000" cy="1440000"/>
          </a:xfrm>
          <a:prstGeom prst="arc">
            <a:avLst>
              <a:gd name="adj1" fmla="val 953350"/>
              <a:gd name="adj2" fmla="val 13473476"/>
            </a:avLst>
          </a:prstGeom>
          <a:ln w="1270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45" name="Arco 44">
            <a:extLst>
              <a:ext uri="{FF2B5EF4-FFF2-40B4-BE49-F238E27FC236}">
                <a16:creationId xmlns:a16="http://schemas.microsoft.com/office/drawing/2014/main" id="{291F7888-7245-4F82-9D05-7E2866C5A76D}"/>
              </a:ext>
            </a:extLst>
          </p:cNvPr>
          <p:cNvSpPr/>
          <p:nvPr/>
        </p:nvSpPr>
        <p:spPr>
          <a:xfrm>
            <a:off x="6188984" y="2583777"/>
            <a:ext cx="900000" cy="900000"/>
          </a:xfrm>
          <a:prstGeom prst="arc">
            <a:avLst>
              <a:gd name="adj1" fmla="val 365069"/>
              <a:gd name="adj2" fmla="val 14031163"/>
            </a:avLst>
          </a:prstGeom>
          <a:ln w="1270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175" name="Arco 174">
            <a:extLst>
              <a:ext uri="{FF2B5EF4-FFF2-40B4-BE49-F238E27FC236}">
                <a16:creationId xmlns:a16="http://schemas.microsoft.com/office/drawing/2014/main" id="{29F64B64-3832-4248-9E08-D136508C99E6}"/>
              </a:ext>
            </a:extLst>
          </p:cNvPr>
          <p:cNvSpPr/>
          <p:nvPr/>
        </p:nvSpPr>
        <p:spPr>
          <a:xfrm>
            <a:off x="9301325" y="4831068"/>
            <a:ext cx="1260000" cy="1260000"/>
          </a:xfrm>
          <a:prstGeom prst="arc">
            <a:avLst>
              <a:gd name="adj1" fmla="val 12704637"/>
              <a:gd name="adj2" fmla="val 1713756"/>
            </a:avLst>
          </a:prstGeom>
          <a:ln w="127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161" name="Pulsante di azione: vuoto 160">
            <a:hlinkClick r:id="rId3" action="ppaction://hlinksldjump" highlightClick="1"/>
            <a:extLst>
              <a:ext uri="{FF2B5EF4-FFF2-40B4-BE49-F238E27FC236}">
                <a16:creationId xmlns:a16="http://schemas.microsoft.com/office/drawing/2014/main" id="{319A5400-5B96-4C61-868A-4719A1DD99B2}"/>
              </a:ext>
            </a:extLst>
          </p:cNvPr>
          <p:cNvSpPr/>
          <p:nvPr/>
        </p:nvSpPr>
        <p:spPr>
          <a:xfrm>
            <a:off x="10812000" y="20667"/>
            <a:ext cx="1368000" cy="360000"/>
          </a:xfrm>
          <a:prstGeom prst="actionButtonBlank">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white"/>
                </a:solidFill>
                <a:effectLst/>
                <a:uLnTx/>
                <a:uFillTx/>
                <a:latin typeface="Comic Sans MS"/>
                <a:ea typeface="+mn-ea"/>
                <a:cs typeface="+mn-cs"/>
              </a:rPr>
              <a:t>Torna a indice</a:t>
            </a:r>
          </a:p>
        </p:txBody>
      </p:sp>
    </p:spTree>
    <p:extLst>
      <p:ext uri="{BB962C8B-B14F-4D97-AF65-F5344CB8AC3E}">
        <p14:creationId xmlns:p14="http://schemas.microsoft.com/office/powerpoint/2010/main" val="3532321530"/>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5"/>
                                        </p:tgtEl>
                                        <p:attrNameLst>
                                          <p:attrName>style.visibility</p:attrName>
                                        </p:attrNameLst>
                                      </p:cBhvr>
                                      <p:to>
                                        <p:strVal val="visible"/>
                                      </p:to>
                                    </p:set>
                                    <p:anim calcmode="lin" valueType="num">
                                      <p:cBhvr additive="base">
                                        <p:cTn id="7" dur="500" fill="hold"/>
                                        <p:tgtEl>
                                          <p:spTgt spid="155"/>
                                        </p:tgtEl>
                                        <p:attrNameLst>
                                          <p:attrName>ppt_x</p:attrName>
                                        </p:attrNameLst>
                                      </p:cBhvr>
                                      <p:tavLst>
                                        <p:tav tm="0">
                                          <p:val>
                                            <p:strVal val="#ppt_x"/>
                                          </p:val>
                                        </p:tav>
                                        <p:tav tm="100000">
                                          <p:val>
                                            <p:strVal val="#ppt_x"/>
                                          </p:val>
                                        </p:tav>
                                      </p:tavLst>
                                    </p:anim>
                                    <p:anim calcmode="lin" valueType="num">
                                      <p:cBhvr additive="base">
                                        <p:cTn id="8" dur="500" fill="hold"/>
                                        <p:tgtEl>
                                          <p:spTgt spid="15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6"/>
                                        </p:tgtEl>
                                        <p:attrNameLst>
                                          <p:attrName>style.visibility</p:attrName>
                                        </p:attrNameLst>
                                      </p:cBhvr>
                                      <p:to>
                                        <p:strVal val="visible"/>
                                      </p:to>
                                    </p:set>
                                    <p:anim calcmode="lin" valueType="num">
                                      <p:cBhvr additive="base">
                                        <p:cTn id="13" dur="500" fill="hold"/>
                                        <p:tgtEl>
                                          <p:spTgt spid="156"/>
                                        </p:tgtEl>
                                        <p:attrNameLst>
                                          <p:attrName>ppt_x</p:attrName>
                                        </p:attrNameLst>
                                      </p:cBhvr>
                                      <p:tavLst>
                                        <p:tav tm="0">
                                          <p:val>
                                            <p:strVal val="#ppt_x"/>
                                          </p:val>
                                        </p:tav>
                                        <p:tav tm="100000">
                                          <p:val>
                                            <p:strVal val="#ppt_x"/>
                                          </p:val>
                                        </p:tav>
                                      </p:tavLst>
                                    </p:anim>
                                    <p:anim calcmode="lin" valueType="num">
                                      <p:cBhvr additive="base">
                                        <p:cTn id="14" dur="500" fill="hold"/>
                                        <p:tgtEl>
                                          <p:spTgt spid="15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8"/>
                                        </p:tgtEl>
                                        <p:attrNameLst>
                                          <p:attrName>style.visibility</p:attrName>
                                        </p:attrNameLst>
                                      </p:cBhvr>
                                      <p:to>
                                        <p:strVal val="visible"/>
                                      </p:to>
                                    </p:set>
                                    <p:anim calcmode="lin" valueType="num">
                                      <p:cBhvr additive="base">
                                        <p:cTn id="19" dur="500" fill="hold"/>
                                        <p:tgtEl>
                                          <p:spTgt spid="158"/>
                                        </p:tgtEl>
                                        <p:attrNameLst>
                                          <p:attrName>ppt_x</p:attrName>
                                        </p:attrNameLst>
                                      </p:cBhvr>
                                      <p:tavLst>
                                        <p:tav tm="0">
                                          <p:val>
                                            <p:strVal val="#ppt_x"/>
                                          </p:val>
                                        </p:tav>
                                        <p:tav tm="100000">
                                          <p:val>
                                            <p:strVal val="#ppt_x"/>
                                          </p:val>
                                        </p:tav>
                                      </p:tavLst>
                                    </p:anim>
                                    <p:anim calcmode="lin" valueType="num">
                                      <p:cBhvr additive="base">
                                        <p:cTn id="20" dur="500" fill="hold"/>
                                        <p:tgtEl>
                                          <p:spTgt spid="15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259"/>
                                        </p:tgtEl>
                                        <p:attrNameLst>
                                          <p:attrName>style.visibility</p:attrName>
                                        </p:attrNameLst>
                                      </p:cBhvr>
                                      <p:to>
                                        <p:strVal val="visible"/>
                                      </p:to>
                                    </p:set>
                                    <p:animEffect transition="in" filter="fade">
                                      <p:cBhvr>
                                        <p:cTn id="25" dur="500"/>
                                        <p:tgtEl>
                                          <p:spTgt spid="259"/>
                                        </p:tgtEl>
                                      </p:cBhvr>
                                    </p:animEffect>
                                  </p:childTnLst>
                                </p:cTn>
                              </p:par>
                              <p:par>
                                <p:cTn id="26" presetID="22" presetClass="entr" presetSubtype="1" fill="hold" nodeType="with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wipe(up)">
                                      <p:cBhvr>
                                        <p:cTn id="28" dur="500"/>
                                        <p:tgtEl>
                                          <p:spTgt spid="9"/>
                                        </p:tgtEl>
                                      </p:cBhvr>
                                    </p:animEffect>
                                  </p:childTnLst>
                                </p:cTn>
                              </p:par>
                              <p:par>
                                <p:cTn id="29" presetID="22" presetClass="entr" presetSubtype="1" fill="hold" nodeType="with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wipe(up)">
                                      <p:cBhvr>
                                        <p:cTn id="31" dur="500"/>
                                        <p:tgtEl>
                                          <p:spTgt spid="15"/>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grpId="0" nodeType="clickEffect">
                                  <p:stCondLst>
                                    <p:cond delay="0"/>
                                  </p:stCondLst>
                                  <p:childTnLst>
                                    <p:set>
                                      <p:cBhvr>
                                        <p:cTn id="35" dur="1" fill="hold">
                                          <p:stCondLst>
                                            <p:cond delay="0"/>
                                          </p:stCondLst>
                                        </p:cTn>
                                        <p:tgtEl>
                                          <p:spTgt spid="40"/>
                                        </p:tgtEl>
                                        <p:attrNameLst>
                                          <p:attrName>style.visibility</p:attrName>
                                        </p:attrNameLst>
                                      </p:cBhvr>
                                      <p:to>
                                        <p:strVal val="visible"/>
                                      </p:to>
                                    </p:set>
                                    <p:anim calcmode="lin" valueType="num">
                                      <p:cBhvr>
                                        <p:cTn id="36" dur="500" fill="hold"/>
                                        <p:tgtEl>
                                          <p:spTgt spid="40"/>
                                        </p:tgtEl>
                                        <p:attrNameLst>
                                          <p:attrName>ppt_w</p:attrName>
                                        </p:attrNameLst>
                                      </p:cBhvr>
                                      <p:tavLst>
                                        <p:tav tm="0">
                                          <p:val>
                                            <p:fltVal val="0"/>
                                          </p:val>
                                        </p:tav>
                                        <p:tav tm="100000">
                                          <p:val>
                                            <p:strVal val="#ppt_w"/>
                                          </p:val>
                                        </p:tav>
                                      </p:tavLst>
                                    </p:anim>
                                    <p:anim calcmode="lin" valueType="num">
                                      <p:cBhvr>
                                        <p:cTn id="37" dur="500" fill="hold"/>
                                        <p:tgtEl>
                                          <p:spTgt spid="40"/>
                                        </p:tgtEl>
                                        <p:attrNameLst>
                                          <p:attrName>ppt_h</p:attrName>
                                        </p:attrNameLst>
                                      </p:cBhvr>
                                      <p:tavLst>
                                        <p:tav tm="0">
                                          <p:val>
                                            <p:fltVal val="0"/>
                                          </p:val>
                                        </p:tav>
                                        <p:tav tm="100000">
                                          <p:val>
                                            <p:strVal val="#ppt_h"/>
                                          </p:val>
                                        </p:tav>
                                      </p:tavLst>
                                    </p:anim>
                                    <p:animEffect transition="in" filter="fade">
                                      <p:cBhvr>
                                        <p:cTn id="38" dur="500"/>
                                        <p:tgtEl>
                                          <p:spTgt spid="40"/>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41"/>
                                        </p:tgtEl>
                                        <p:attrNameLst>
                                          <p:attrName>style.visibility</p:attrName>
                                        </p:attrNameLst>
                                      </p:cBhvr>
                                      <p:to>
                                        <p:strVal val="visible"/>
                                      </p:to>
                                    </p:set>
                                    <p:anim calcmode="lin" valueType="num">
                                      <p:cBhvr>
                                        <p:cTn id="43" dur="500" fill="hold"/>
                                        <p:tgtEl>
                                          <p:spTgt spid="41"/>
                                        </p:tgtEl>
                                        <p:attrNameLst>
                                          <p:attrName>ppt_w</p:attrName>
                                        </p:attrNameLst>
                                      </p:cBhvr>
                                      <p:tavLst>
                                        <p:tav tm="0">
                                          <p:val>
                                            <p:fltVal val="0"/>
                                          </p:val>
                                        </p:tav>
                                        <p:tav tm="100000">
                                          <p:val>
                                            <p:strVal val="#ppt_w"/>
                                          </p:val>
                                        </p:tav>
                                      </p:tavLst>
                                    </p:anim>
                                    <p:anim calcmode="lin" valueType="num">
                                      <p:cBhvr>
                                        <p:cTn id="44" dur="500" fill="hold"/>
                                        <p:tgtEl>
                                          <p:spTgt spid="41"/>
                                        </p:tgtEl>
                                        <p:attrNameLst>
                                          <p:attrName>ppt_h</p:attrName>
                                        </p:attrNameLst>
                                      </p:cBhvr>
                                      <p:tavLst>
                                        <p:tav tm="0">
                                          <p:val>
                                            <p:fltVal val="0"/>
                                          </p:val>
                                        </p:tav>
                                        <p:tav tm="100000">
                                          <p:val>
                                            <p:strVal val="#ppt_h"/>
                                          </p:val>
                                        </p:tav>
                                      </p:tavLst>
                                    </p:anim>
                                    <p:animEffect transition="in" filter="fade">
                                      <p:cBhvr>
                                        <p:cTn id="45" dur="500"/>
                                        <p:tgtEl>
                                          <p:spTgt spid="41"/>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1" fill="hold" nodeType="clickEffect">
                                  <p:stCondLst>
                                    <p:cond delay="0"/>
                                  </p:stCondLst>
                                  <p:childTnLst>
                                    <p:set>
                                      <p:cBhvr>
                                        <p:cTn id="49" dur="1" fill="hold">
                                          <p:stCondLst>
                                            <p:cond delay="0"/>
                                          </p:stCondLst>
                                        </p:cTn>
                                        <p:tgtEl>
                                          <p:spTgt spid="21"/>
                                        </p:tgtEl>
                                        <p:attrNameLst>
                                          <p:attrName>style.visibility</p:attrName>
                                        </p:attrNameLst>
                                      </p:cBhvr>
                                      <p:to>
                                        <p:strVal val="visible"/>
                                      </p:to>
                                    </p:set>
                                    <p:animEffect transition="in" filter="wipe(up)">
                                      <p:cBhvr>
                                        <p:cTn id="50" dur="500"/>
                                        <p:tgtEl>
                                          <p:spTgt spid="21"/>
                                        </p:tgtEl>
                                      </p:cBhvr>
                                    </p:animEffect>
                                  </p:childTnLst>
                                </p:cTn>
                              </p:par>
                              <p:par>
                                <p:cTn id="51" presetID="53" presetClass="entr" presetSubtype="16" fill="hold" grpId="0" nodeType="withEffect">
                                  <p:stCondLst>
                                    <p:cond delay="0"/>
                                  </p:stCondLst>
                                  <p:childTnLst>
                                    <p:set>
                                      <p:cBhvr>
                                        <p:cTn id="52" dur="1" fill="hold">
                                          <p:stCondLst>
                                            <p:cond delay="0"/>
                                          </p:stCondLst>
                                        </p:cTn>
                                        <p:tgtEl>
                                          <p:spTgt spid="258"/>
                                        </p:tgtEl>
                                        <p:attrNameLst>
                                          <p:attrName>style.visibility</p:attrName>
                                        </p:attrNameLst>
                                      </p:cBhvr>
                                      <p:to>
                                        <p:strVal val="visible"/>
                                      </p:to>
                                    </p:set>
                                    <p:anim calcmode="lin" valueType="num">
                                      <p:cBhvr>
                                        <p:cTn id="53" dur="500" fill="hold"/>
                                        <p:tgtEl>
                                          <p:spTgt spid="258"/>
                                        </p:tgtEl>
                                        <p:attrNameLst>
                                          <p:attrName>ppt_w</p:attrName>
                                        </p:attrNameLst>
                                      </p:cBhvr>
                                      <p:tavLst>
                                        <p:tav tm="0">
                                          <p:val>
                                            <p:fltVal val="0"/>
                                          </p:val>
                                        </p:tav>
                                        <p:tav tm="100000">
                                          <p:val>
                                            <p:strVal val="#ppt_w"/>
                                          </p:val>
                                        </p:tav>
                                      </p:tavLst>
                                    </p:anim>
                                    <p:anim calcmode="lin" valueType="num">
                                      <p:cBhvr>
                                        <p:cTn id="54" dur="500" fill="hold"/>
                                        <p:tgtEl>
                                          <p:spTgt spid="258"/>
                                        </p:tgtEl>
                                        <p:attrNameLst>
                                          <p:attrName>ppt_h</p:attrName>
                                        </p:attrNameLst>
                                      </p:cBhvr>
                                      <p:tavLst>
                                        <p:tav tm="0">
                                          <p:val>
                                            <p:fltVal val="0"/>
                                          </p:val>
                                        </p:tav>
                                        <p:tav tm="100000">
                                          <p:val>
                                            <p:strVal val="#ppt_h"/>
                                          </p:val>
                                        </p:tav>
                                      </p:tavLst>
                                    </p:anim>
                                    <p:animEffect transition="in" filter="fade">
                                      <p:cBhvr>
                                        <p:cTn id="55" dur="500"/>
                                        <p:tgtEl>
                                          <p:spTgt spid="258"/>
                                        </p:tgtEl>
                                      </p:cBhvr>
                                    </p:animEffect>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157"/>
                                        </p:tgtEl>
                                        <p:attrNameLst>
                                          <p:attrName>style.visibility</p:attrName>
                                        </p:attrNameLst>
                                      </p:cBhvr>
                                      <p:to>
                                        <p:strVal val="visible"/>
                                      </p:to>
                                    </p:set>
                                    <p:anim calcmode="lin" valueType="num">
                                      <p:cBhvr additive="base">
                                        <p:cTn id="60" dur="500" fill="hold"/>
                                        <p:tgtEl>
                                          <p:spTgt spid="157"/>
                                        </p:tgtEl>
                                        <p:attrNameLst>
                                          <p:attrName>ppt_x</p:attrName>
                                        </p:attrNameLst>
                                      </p:cBhvr>
                                      <p:tavLst>
                                        <p:tav tm="0">
                                          <p:val>
                                            <p:strVal val="#ppt_x"/>
                                          </p:val>
                                        </p:tav>
                                        <p:tav tm="100000">
                                          <p:val>
                                            <p:strVal val="#ppt_x"/>
                                          </p:val>
                                        </p:tav>
                                      </p:tavLst>
                                    </p:anim>
                                    <p:anim calcmode="lin" valueType="num">
                                      <p:cBhvr additive="base">
                                        <p:cTn id="61" dur="500" fill="hold"/>
                                        <p:tgtEl>
                                          <p:spTgt spid="157"/>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262"/>
                                        </p:tgtEl>
                                        <p:attrNameLst>
                                          <p:attrName>style.visibility</p:attrName>
                                        </p:attrNameLst>
                                      </p:cBhvr>
                                      <p:to>
                                        <p:strVal val="visible"/>
                                      </p:to>
                                    </p:set>
                                    <p:animEffect transition="in" filter="fade">
                                      <p:cBhvr>
                                        <p:cTn id="66" dur="500"/>
                                        <p:tgtEl>
                                          <p:spTgt spid="262"/>
                                        </p:tgtEl>
                                      </p:cBhvr>
                                    </p:animEffect>
                                  </p:childTnLst>
                                </p:cTn>
                              </p:par>
                              <p:par>
                                <p:cTn id="67" presetID="22" presetClass="entr" presetSubtype="1" fill="hold" nodeType="withEffect">
                                  <p:stCondLst>
                                    <p:cond delay="0"/>
                                  </p:stCondLst>
                                  <p:childTnLst>
                                    <p:set>
                                      <p:cBhvr>
                                        <p:cTn id="68" dur="1" fill="hold">
                                          <p:stCondLst>
                                            <p:cond delay="0"/>
                                          </p:stCondLst>
                                        </p:cTn>
                                        <p:tgtEl>
                                          <p:spTgt spid="28"/>
                                        </p:tgtEl>
                                        <p:attrNameLst>
                                          <p:attrName>style.visibility</p:attrName>
                                        </p:attrNameLst>
                                      </p:cBhvr>
                                      <p:to>
                                        <p:strVal val="visible"/>
                                      </p:to>
                                    </p:set>
                                    <p:animEffect transition="in" filter="wipe(up)">
                                      <p:cBhvr>
                                        <p:cTn id="69" dur="500"/>
                                        <p:tgtEl>
                                          <p:spTgt spid="28"/>
                                        </p:tgtEl>
                                      </p:cBhvr>
                                    </p:animEffect>
                                  </p:childTnLst>
                                </p:cTn>
                              </p:par>
                              <p:par>
                                <p:cTn id="70" presetID="22" presetClass="entr" presetSubtype="1" fill="hold" nodeType="withEffect">
                                  <p:stCondLst>
                                    <p:cond delay="0"/>
                                  </p:stCondLst>
                                  <p:childTnLst>
                                    <p:set>
                                      <p:cBhvr>
                                        <p:cTn id="71" dur="1" fill="hold">
                                          <p:stCondLst>
                                            <p:cond delay="0"/>
                                          </p:stCondLst>
                                        </p:cTn>
                                        <p:tgtEl>
                                          <p:spTgt spid="33"/>
                                        </p:tgtEl>
                                        <p:attrNameLst>
                                          <p:attrName>style.visibility</p:attrName>
                                        </p:attrNameLst>
                                      </p:cBhvr>
                                      <p:to>
                                        <p:strVal val="visible"/>
                                      </p:to>
                                    </p:set>
                                    <p:animEffect transition="in" filter="wipe(up)">
                                      <p:cBhvr>
                                        <p:cTn id="72" dur="500"/>
                                        <p:tgtEl>
                                          <p:spTgt spid="33"/>
                                        </p:tgtEl>
                                      </p:cBhvr>
                                    </p:animEffect>
                                  </p:childTnLst>
                                </p:cTn>
                              </p:par>
                              <p:par>
                                <p:cTn id="73" presetID="10" presetClass="exit" presetSubtype="0" fill="hold" grpId="1" nodeType="withEffect">
                                  <p:stCondLst>
                                    <p:cond delay="0"/>
                                  </p:stCondLst>
                                  <p:childTnLst>
                                    <p:animEffect transition="out" filter="fade">
                                      <p:cBhvr>
                                        <p:cTn id="74" dur="500"/>
                                        <p:tgtEl>
                                          <p:spTgt spid="40"/>
                                        </p:tgtEl>
                                      </p:cBhvr>
                                    </p:animEffect>
                                    <p:set>
                                      <p:cBhvr>
                                        <p:cTn id="75" dur="1" fill="hold">
                                          <p:stCondLst>
                                            <p:cond delay="499"/>
                                          </p:stCondLst>
                                        </p:cTn>
                                        <p:tgtEl>
                                          <p:spTgt spid="40"/>
                                        </p:tgtEl>
                                        <p:attrNameLst>
                                          <p:attrName>style.visibility</p:attrName>
                                        </p:attrNameLst>
                                      </p:cBhvr>
                                      <p:to>
                                        <p:strVal val="hidden"/>
                                      </p:to>
                                    </p:set>
                                  </p:childTnLst>
                                </p:cTn>
                              </p:par>
                            </p:childTnLst>
                          </p:cTn>
                        </p:par>
                      </p:childTnLst>
                    </p:cTn>
                  </p:par>
                  <p:par>
                    <p:cTn id="76" fill="hold">
                      <p:stCondLst>
                        <p:cond delay="indefinite"/>
                      </p:stCondLst>
                      <p:childTnLst>
                        <p:par>
                          <p:cTn id="77" fill="hold">
                            <p:stCondLst>
                              <p:cond delay="0"/>
                            </p:stCondLst>
                            <p:childTnLst>
                              <p:par>
                                <p:cTn id="78" presetID="53" presetClass="entr" presetSubtype="16" fill="hold" grpId="0" nodeType="clickEffect">
                                  <p:stCondLst>
                                    <p:cond delay="0"/>
                                  </p:stCondLst>
                                  <p:childTnLst>
                                    <p:set>
                                      <p:cBhvr>
                                        <p:cTn id="79" dur="1" fill="hold">
                                          <p:stCondLst>
                                            <p:cond delay="0"/>
                                          </p:stCondLst>
                                        </p:cTn>
                                        <p:tgtEl>
                                          <p:spTgt spid="175"/>
                                        </p:tgtEl>
                                        <p:attrNameLst>
                                          <p:attrName>style.visibility</p:attrName>
                                        </p:attrNameLst>
                                      </p:cBhvr>
                                      <p:to>
                                        <p:strVal val="visible"/>
                                      </p:to>
                                    </p:set>
                                    <p:anim calcmode="lin" valueType="num">
                                      <p:cBhvr>
                                        <p:cTn id="80" dur="500" fill="hold"/>
                                        <p:tgtEl>
                                          <p:spTgt spid="175"/>
                                        </p:tgtEl>
                                        <p:attrNameLst>
                                          <p:attrName>ppt_w</p:attrName>
                                        </p:attrNameLst>
                                      </p:cBhvr>
                                      <p:tavLst>
                                        <p:tav tm="0">
                                          <p:val>
                                            <p:fltVal val="0"/>
                                          </p:val>
                                        </p:tav>
                                        <p:tav tm="100000">
                                          <p:val>
                                            <p:strVal val="#ppt_w"/>
                                          </p:val>
                                        </p:tav>
                                      </p:tavLst>
                                    </p:anim>
                                    <p:anim calcmode="lin" valueType="num">
                                      <p:cBhvr>
                                        <p:cTn id="81" dur="500" fill="hold"/>
                                        <p:tgtEl>
                                          <p:spTgt spid="175"/>
                                        </p:tgtEl>
                                        <p:attrNameLst>
                                          <p:attrName>ppt_h</p:attrName>
                                        </p:attrNameLst>
                                      </p:cBhvr>
                                      <p:tavLst>
                                        <p:tav tm="0">
                                          <p:val>
                                            <p:fltVal val="0"/>
                                          </p:val>
                                        </p:tav>
                                        <p:tav tm="100000">
                                          <p:val>
                                            <p:strVal val="#ppt_h"/>
                                          </p:val>
                                        </p:tav>
                                      </p:tavLst>
                                    </p:anim>
                                    <p:animEffect transition="in" filter="fade">
                                      <p:cBhvr>
                                        <p:cTn id="82" dur="500"/>
                                        <p:tgtEl>
                                          <p:spTgt spid="175"/>
                                        </p:tgtEl>
                                      </p:cBhvr>
                                    </p:animEffect>
                                  </p:childTnLst>
                                </p:cTn>
                              </p:par>
                            </p:childTnLst>
                          </p:cTn>
                        </p:par>
                      </p:childTnLst>
                    </p:cTn>
                  </p:par>
                  <p:par>
                    <p:cTn id="83" fill="hold">
                      <p:stCondLst>
                        <p:cond delay="indefinite"/>
                      </p:stCondLst>
                      <p:childTnLst>
                        <p:par>
                          <p:cTn id="84" fill="hold">
                            <p:stCondLst>
                              <p:cond delay="0"/>
                            </p:stCondLst>
                            <p:childTnLst>
                              <p:par>
                                <p:cTn id="85" presetID="53" presetClass="entr" presetSubtype="16" fill="hold" grpId="0" nodeType="clickEffect">
                                  <p:stCondLst>
                                    <p:cond delay="0"/>
                                  </p:stCondLst>
                                  <p:childTnLst>
                                    <p:set>
                                      <p:cBhvr>
                                        <p:cTn id="86" dur="1" fill="hold">
                                          <p:stCondLst>
                                            <p:cond delay="0"/>
                                          </p:stCondLst>
                                        </p:cTn>
                                        <p:tgtEl>
                                          <p:spTgt spid="45"/>
                                        </p:tgtEl>
                                        <p:attrNameLst>
                                          <p:attrName>style.visibility</p:attrName>
                                        </p:attrNameLst>
                                      </p:cBhvr>
                                      <p:to>
                                        <p:strVal val="visible"/>
                                      </p:to>
                                    </p:set>
                                    <p:anim calcmode="lin" valueType="num">
                                      <p:cBhvr>
                                        <p:cTn id="87" dur="500" fill="hold"/>
                                        <p:tgtEl>
                                          <p:spTgt spid="45"/>
                                        </p:tgtEl>
                                        <p:attrNameLst>
                                          <p:attrName>ppt_w</p:attrName>
                                        </p:attrNameLst>
                                      </p:cBhvr>
                                      <p:tavLst>
                                        <p:tav tm="0">
                                          <p:val>
                                            <p:fltVal val="0"/>
                                          </p:val>
                                        </p:tav>
                                        <p:tav tm="100000">
                                          <p:val>
                                            <p:strVal val="#ppt_w"/>
                                          </p:val>
                                        </p:tav>
                                      </p:tavLst>
                                    </p:anim>
                                    <p:anim calcmode="lin" valueType="num">
                                      <p:cBhvr>
                                        <p:cTn id="88" dur="500" fill="hold"/>
                                        <p:tgtEl>
                                          <p:spTgt spid="45"/>
                                        </p:tgtEl>
                                        <p:attrNameLst>
                                          <p:attrName>ppt_h</p:attrName>
                                        </p:attrNameLst>
                                      </p:cBhvr>
                                      <p:tavLst>
                                        <p:tav tm="0">
                                          <p:val>
                                            <p:fltVal val="0"/>
                                          </p:val>
                                        </p:tav>
                                        <p:tav tm="100000">
                                          <p:val>
                                            <p:strVal val="#ppt_h"/>
                                          </p:val>
                                        </p:tav>
                                      </p:tavLst>
                                    </p:anim>
                                    <p:animEffect transition="in" filter="fade">
                                      <p:cBhvr>
                                        <p:cTn id="89" dur="500"/>
                                        <p:tgtEl>
                                          <p:spTgt spid="45"/>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8" fill="hold" nodeType="clickEffect">
                                  <p:stCondLst>
                                    <p:cond delay="0"/>
                                  </p:stCondLst>
                                  <p:childTnLst>
                                    <p:set>
                                      <p:cBhvr>
                                        <p:cTn id="93" dur="1" fill="hold">
                                          <p:stCondLst>
                                            <p:cond delay="0"/>
                                          </p:stCondLst>
                                        </p:cTn>
                                        <p:tgtEl>
                                          <p:spTgt spid="36"/>
                                        </p:tgtEl>
                                        <p:attrNameLst>
                                          <p:attrName>style.visibility</p:attrName>
                                        </p:attrNameLst>
                                      </p:cBhvr>
                                      <p:to>
                                        <p:strVal val="visible"/>
                                      </p:to>
                                    </p:set>
                                    <p:animEffect transition="in" filter="wipe(left)">
                                      <p:cBhvr>
                                        <p:cTn id="94" dur="500"/>
                                        <p:tgtEl>
                                          <p:spTgt spid="36"/>
                                        </p:tgtEl>
                                      </p:cBhvr>
                                    </p:animEffect>
                                  </p:childTnLst>
                                </p:cTn>
                              </p:par>
                              <p:par>
                                <p:cTn id="95" presetID="53" presetClass="entr" presetSubtype="16" fill="hold" grpId="0" nodeType="withEffect">
                                  <p:stCondLst>
                                    <p:cond delay="0"/>
                                  </p:stCondLst>
                                  <p:childTnLst>
                                    <p:set>
                                      <p:cBhvr>
                                        <p:cTn id="96" dur="1" fill="hold">
                                          <p:stCondLst>
                                            <p:cond delay="0"/>
                                          </p:stCondLst>
                                        </p:cTn>
                                        <p:tgtEl>
                                          <p:spTgt spid="11"/>
                                        </p:tgtEl>
                                        <p:attrNameLst>
                                          <p:attrName>style.visibility</p:attrName>
                                        </p:attrNameLst>
                                      </p:cBhvr>
                                      <p:to>
                                        <p:strVal val="visible"/>
                                      </p:to>
                                    </p:set>
                                    <p:anim calcmode="lin" valueType="num">
                                      <p:cBhvr>
                                        <p:cTn id="97" dur="500" fill="hold"/>
                                        <p:tgtEl>
                                          <p:spTgt spid="11"/>
                                        </p:tgtEl>
                                        <p:attrNameLst>
                                          <p:attrName>ppt_w</p:attrName>
                                        </p:attrNameLst>
                                      </p:cBhvr>
                                      <p:tavLst>
                                        <p:tav tm="0">
                                          <p:val>
                                            <p:fltVal val="0"/>
                                          </p:val>
                                        </p:tav>
                                        <p:tav tm="100000">
                                          <p:val>
                                            <p:strVal val="#ppt_w"/>
                                          </p:val>
                                        </p:tav>
                                      </p:tavLst>
                                    </p:anim>
                                    <p:anim calcmode="lin" valueType="num">
                                      <p:cBhvr>
                                        <p:cTn id="98" dur="500" fill="hold"/>
                                        <p:tgtEl>
                                          <p:spTgt spid="11"/>
                                        </p:tgtEl>
                                        <p:attrNameLst>
                                          <p:attrName>ppt_h</p:attrName>
                                        </p:attrNameLst>
                                      </p:cBhvr>
                                      <p:tavLst>
                                        <p:tav tm="0">
                                          <p:val>
                                            <p:fltVal val="0"/>
                                          </p:val>
                                        </p:tav>
                                        <p:tav tm="100000">
                                          <p:val>
                                            <p:strVal val="#ppt_h"/>
                                          </p:val>
                                        </p:tav>
                                      </p:tavLst>
                                    </p:anim>
                                    <p:animEffect transition="in" filter="fade">
                                      <p:cBhvr>
                                        <p:cTn id="99" dur="500"/>
                                        <p:tgtEl>
                                          <p:spTgt spid="11"/>
                                        </p:tgtEl>
                                      </p:cBhvr>
                                    </p:animEffect>
                                  </p:childTnLst>
                                </p:cTn>
                              </p:par>
                            </p:childTnLst>
                          </p:cTn>
                        </p:par>
                      </p:childTnLst>
                    </p:cTn>
                  </p:par>
                  <p:par>
                    <p:cTn id="100" fill="hold">
                      <p:stCondLst>
                        <p:cond delay="indefinite"/>
                      </p:stCondLst>
                      <p:childTnLst>
                        <p:par>
                          <p:cTn id="101" fill="hold">
                            <p:stCondLst>
                              <p:cond delay="0"/>
                            </p:stCondLst>
                            <p:childTnLst>
                              <p:par>
                                <p:cTn id="102" presetID="2" presetClass="entr" presetSubtype="4" fill="hold" grpId="0" nodeType="clickEffect">
                                  <p:stCondLst>
                                    <p:cond delay="0"/>
                                  </p:stCondLst>
                                  <p:childTnLst>
                                    <p:set>
                                      <p:cBhvr>
                                        <p:cTn id="103" dur="1" fill="hold">
                                          <p:stCondLst>
                                            <p:cond delay="0"/>
                                          </p:stCondLst>
                                        </p:cTn>
                                        <p:tgtEl>
                                          <p:spTgt spid="159"/>
                                        </p:tgtEl>
                                        <p:attrNameLst>
                                          <p:attrName>style.visibility</p:attrName>
                                        </p:attrNameLst>
                                      </p:cBhvr>
                                      <p:to>
                                        <p:strVal val="visible"/>
                                      </p:to>
                                    </p:set>
                                    <p:anim calcmode="lin" valueType="num">
                                      <p:cBhvr additive="base">
                                        <p:cTn id="104" dur="500" fill="hold"/>
                                        <p:tgtEl>
                                          <p:spTgt spid="159"/>
                                        </p:tgtEl>
                                        <p:attrNameLst>
                                          <p:attrName>ppt_x</p:attrName>
                                        </p:attrNameLst>
                                      </p:cBhvr>
                                      <p:tavLst>
                                        <p:tav tm="0">
                                          <p:val>
                                            <p:strVal val="#ppt_x"/>
                                          </p:val>
                                        </p:tav>
                                        <p:tav tm="100000">
                                          <p:val>
                                            <p:strVal val="#ppt_x"/>
                                          </p:val>
                                        </p:tav>
                                      </p:tavLst>
                                    </p:anim>
                                    <p:anim calcmode="lin" valueType="num">
                                      <p:cBhvr additive="base">
                                        <p:cTn id="105" dur="500" fill="hold"/>
                                        <p:tgtEl>
                                          <p:spTgt spid="159"/>
                                        </p:tgtEl>
                                        <p:attrNameLst>
                                          <p:attrName>ppt_y</p:attrName>
                                        </p:attrNameLst>
                                      </p:cBhvr>
                                      <p:tavLst>
                                        <p:tav tm="0">
                                          <p:val>
                                            <p:strVal val="1+#ppt_h/2"/>
                                          </p:val>
                                        </p:tav>
                                        <p:tav tm="100000">
                                          <p:val>
                                            <p:strVal val="#ppt_y"/>
                                          </p:val>
                                        </p:tav>
                                      </p:tavLst>
                                    </p:anim>
                                  </p:childTnLst>
                                </p:cTn>
                              </p:par>
                            </p:childTnLst>
                          </p:cTn>
                        </p:par>
                      </p:childTnLst>
                    </p:cTn>
                  </p:par>
                  <p:par>
                    <p:cTn id="106" fill="hold">
                      <p:stCondLst>
                        <p:cond delay="indefinite"/>
                      </p:stCondLst>
                      <p:childTnLst>
                        <p:par>
                          <p:cTn id="107" fill="hold">
                            <p:stCondLst>
                              <p:cond delay="0"/>
                            </p:stCondLst>
                            <p:childTnLst>
                              <p:par>
                                <p:cTn id="108" presetID="10" presetClass="entr" presetSubtype="0" fill="hold" nodeType="clickEffect">
                                  <p:stCondLst>
                                    <p:cond delay="0"/>
                                  </p:stCondLst>
                                  <p:childTnLst>
                                    <p:set>
                                      <p:cBhvr>
                                        <p:cTn id="109" dur="1" fill="hold">
                                          <p:stCondLst>
                                            <p:cond delay="0"/>
                                          </p:stCondLst>
                                        </p:cTn>
                                        <p:tgtEl>
                                          <p:spTgt spid="438"/>
                                        </p:tgtEl>
                                        <p:attrNameLst>
                                          <p:attrName>style.visibility</p:attrName>
                                        </p:attrNameLst>
                                      </p:cBhvr>
                                      <p:to>
                                        <p:strVal val="visible"/>
                                      </p:to>
                                    </p:set>
                                    <p:animEffect transition="in" filter="fade">
                                      <p:cBhvr>
                                        <p:cTn id="110" dur="500"/>
                                        <p:tgtEl>
                                          <p:spTgt spid="438"/>
                                        </p:tgtEl>
                                      </p:cBhvr>
                                    </p:animEffect>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grpId="0" nodeType="clickEffect">
                                  <p:stCondLst>
                                    <p:cond delay="0"/>
                                  </p:stCondLst>
                                  <p:childTnLst>
                                    <p:set>
                                      <p:cBhvr>
                                        <p:cTn id="114" dur="1" fill="hold">
                                          <p:stCondLst>
                                            <p:cond delay="0"/>
                                          </p:stCondLst>
                                        </p:cTn>
                                        <p:tgtEl>
                                          <p:spTgt spid="160"/>
                                        </p:tgtEl>
                                        <p:attrNameLst>
                                          <p:attrName>style.visibility</p:attrName>
                                        </p:attrNameLst>
                                      </p:cBhvr>
                                      <p:to>
                                        <p:strVal val="visible"/>
                                      </p:to>
                                    </p:set>
                                    <p:anim calcmode="lin" valueType="num">
                                      <p:cBhvr additive="base">
                                        <p:cTn id="115" dur="500" fill="hold"/>
                                        <p:tgtEl>
                                          <p:spTgt spid="160"/>
                                        </p:tgtEl>
                                        <p:attrNameLst>
                                          <p:attrName>ppt_x</p:attrName>
                                        </p:attrNameLst>
                                      </p:cBhvr>
                                      <p:tavLst>
                                        <p:tav tm="0">
                                          <p:val>
                                            <p:strVal val="#ppt_x"/>
                                          </p:val>
                                        </p:tav>
                                        <p:tav tm="100000">
                                          <p:val>
                                            <p:strVal val="#ppt_x"/>
                                          </p:val>
                                        </p:tav>
                                      </p:tavLst>
                                    </p:anim>
                                    <p:anim calcmode="lin" valueType="num">
                                      <p:cBhvr additive="base">
                                        <p:cTn id="116" dur="500" fill="hold"/>
                                        <p:tgtEl>
                                          <p:spTgt spid="160"/>
                                        </p:tgtEl>
                                        <p:attrNameLst>
                                          <p:attrName>ppt_y</p:attrName>
                                        </p:attrNameLst>
                                      </p:cBhvr>
                                      <p:tavLst>
                                        <p:tav tm="0">
                                          <p:val>
                                            <p:strVal val="1+#ppt_h/2"/>
                                          </p:val>
                                        </p:tav>
                                        <p:tav tm="100000">
                                          <p:val>
                                            <p:strVal val="#ppt_y"/>
                                          </p:val>
                                        </p:tav>
                                      </p:tavLst>
                                    </p:anim>
                                  </p:childTnLst>
                                </p:cTn>
                              </p:par>
                              <p:par>
                                <p:cTn id="117" presetID="10" presetClass="entr" presetSubtype="0" fill="hold" nodeType="withEffect">
                                  <p:stCondLst>
                                    <p:cond delay="0"/>
                                  </p:stCondLst>
                                  <p:childTnLst>
                                    <p:set>
                                      <p:cBhvr>
                                        <p:cTn id="118" dur="1" fill="hold">
                                          <p:stCondLst>
                                            <p:cond delay="0"/>
                                          </p:stCondLst>
                                        </p:cTn>
                                        <p:tgtEl>
                                          <p:spTgt spid="515"/>
                                        </p:tgtEl>
                                        <p:attrNameLst>
                                          <p:attrName>style.visibility</p:attrName>
                                        </p:attrNameLst>
                                      </p:cBhvr>
                                      <p:to>
                                        <p:strVal val="visible"/>
                                      </p:to>
                                    </p:set>
                                    <p:animEffect transition="in" filter="fade">
                                      <p:cBhvr>
                                        <p:cTn id="119" dur="500"/>
                                        <p:tgtEl>
                                          <p:spTgt spid="515"/>
                                        </p:tgtEl>
                                      </p:cBhvr>
                                    </p:animEffect>
                                  </p:childTnLst>
                                </p:cTn>
                              </p:par>
                              <p:par>
                                <p:cTn id="120" presetID="10" presetClass="entr" presetSubtype="0" fill="hold" nodeType="withEffect">
                                  <p:stCondLst>
                                    <p:cond delay="0"/>
                                  </p:stCondLst>
                                  <p:childTnLst>
                                    <p:set>
                                      <p:cBhvr>
                                        <p:cTn id="121" dur="1" fill="hold">
                                          <p:stCondLst>
                                            <p:cond delay="0"/>
                                          </p:stCondLst>
                                        </p:cTn>
                                        <p:tgtEl>
                                          <p:spTgt spid="474"/>
                                        </p:tgtEl>
                                        <p:attrNameLst>
                                          <p:attrName>style.visibility</p:attrName>
                                        </p:attrNameLst>
                                      </p:cBhvr>
                                      <p:to>
                                        <p:strVal val="visible"/>
                                      </p:to>
                                    </p:set>
                                    <p:animEffect transition="in" filter="fade">
                                      <p:cBhvr>
                                        <p:cTn id="122" dur="500"/>
                                        <p:tgtEl>
                                          <p:spTgt spid="4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58" grpId="0" animBg="1"/>
      <p:bldP spid="259" grpId="0" animBg="1"/>
      <p:bldP spid="262" grpId="0" animBg="1"/>
      <p:bldP spid="155" grpId="0"/>
      <p:bldP spid="156" grpId="0"/>
      <p:bldP spid="157" grpId="0"/>
      <p:bldP spid="158" grpId="0"/>
      <p:bldP spid="159" grpId="0"/>
      <p:bldP spid="160" grpId="0"/>
      <p:bldP spid="40" grpId="0" animBg="1"/>
      <p:bldP spid="40" grpId="1" animBg="1"/>
      <p:bldP spid="41" grpId="0" animBg="1"/>
      <p:bldP spid="45" grpId="0" animBg="1"/>
      <p:bldP spid="175" grpId="0" animBg="1"/>
    </p:bldLst>
  </p:timing>
</p:sld>
</file>

<file path=ppt/theme/theme1.xml><?xml version="1.0" encoding="utf-8"?>
<a:theme xmlns:a="http://schemas.openxmlformats.org/drawingml/2006/main" name="1_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ersonalizzato 3">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2125</Words>
  <Application>Microsoft Office PowerPoint</Application>
  <PresentationFormat>Widescreen</PresentationFormat>
  <Paragraphs>511</Paragraphs>
  <Slides>12</Slides>
  <Notes>11</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12</vt:i4>
      </vt:variant>
    </vt:vector>
  </HeadingPairs>
  <TitlesOfParts>
    <vt:vector size="18" baseType="lpstr">
      <vt:lpstr>Arial</vt:lpstr>
      <vt:lpstr>Calibri</vt:lpstr>
      <vt:lpstr>Comic Sans MS</vt:lpstr>
      <vt:lpstr>MS Shell Dlg 2</vt:lpstr>
      <vt:lpstr>Symbol</vt:lpstr>
      <vt:lpstr>1_Tema di Office</vt:lpstr>
      <vt:lpstr>Geometria descrittiva dinamica</vt:lpstr>
      <vt:lpstr>GEOMETRIA DESCRITTIVA DINAMICA–COMPENETRAZIONE DI SOLIDI DI ROTAZIONE (Dati)</vt:lpstr>
      <vt:lpstr>GEOMETRIA DESCRITTIVA DINAMICA–COMPENETRAZIONE DI SOLIDI DI ROTAZIONE (1)</vt:lpstr>
      <vt:lpstr>GEOMETRIA DESCRITTIVA DINAMICA–COMPENETRAZIONE DI SOLIDI DI ROTAZIONE (2)</vt:lpstr>
      <vt:lpstr>GEOMETRIA DESCRITTIVA DINAMICA–COMPENETRAZIONE DI SOLIDI DI ROTAZIONE (3)</vt:lpstr>
      <vt:lpstr>GEOMETRIA DESCRITTIVA DINAMICA–COMPENETRAZIONE DI SOLIDI DI ROTAZIONE (4)</vt:lpstr>
      <vt:lpstr>GEOMETRIA DESCRITTIVA DINAMICA–COMPENETRAZIONE DI SOLIDI DI ROTAZIONE (5)</vt:lpstr>
      <vt:lpstr>GEOMETRIA DESCRITTIVA DINAMICA–COMPENETRAZIONE DI SOLIDI DI ROTAZIONE (6)</vt:lpstr>
      <vt:lpstr>GEOMETRIA DESCRITTIVA DINAMICA–COMPENETRAZIONE DI SOLIDI DI ROTAZIONE (7)</vt:lpstr>
      <vt:lpstr>GEOMETRIA DESCRITTIVA DINAMICA–COMPENETRAZIONE DI SOLIDI DI ROTAZIONE (8)</vt:lpstr>
      <vt:lpstr>GEOMETRIA DESCRITTIVA DINAMICA–COMPENETRAZIONE DI SOLIDI DI ROTAZIONE (9)</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Elio Fragassi</dc:creator>
  <cp:lastModifiedBy>Elio Fragassi</cp:lastModifiedBy>
  <cp:revision>253</cp:revision>
  <dcterms:created xsi:type="dcterms:W3CDTF">2022-02-23T14:54:26Z</dcterms:created>
  <dcterms:modified xsi:type="dcterms:W3CDTF">2022-04-24T13:43:05Z</dcterms:modified>
</cp:coreProperties>
</file>