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8" r:id="rId2"/>
    <p:sldId id="291" r:id="rId3"/>
    <p:sldId id="296" r:id="rId4"/>
    <p:sldId id="298" r:id="rId5"/>
    <p:sldId id="299" r:id="rId6"/>
    <p:sldId id="294" r:id="rId7"/>
    <p:sldId id="295" r:id="rId8"/>
    <p:sldId id="301" r:id="rId9"/>
    <p:sldId id="303" r:id="rId10"/>
    <p:sldId id="304" r:id="rId11"/>
    <p:sldId id="305" r:id="rId12"/>
    <p:sldId id="27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BC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29" autoAdjust="0"/>
    <p:restoredTop sz="95256" autoAdjust="0"/>
  </p:normalViewPr>
  <p:slideViewPr>
    <p:cSldViewPr snapToGrid="0">
      <p:cViewPr varScale="1">
        <p:scale>
          <a:sx n="86" d="100"/>
          <a:sy n="86" d="100"/>
        </p:scale>
        <p:origin x="2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AB69C-5E08-40C0-93AB-51605E843511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ED7B9-3ABA-4BA1-99B1-2A4A621918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414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23556B-68B1-418B-B910-F4778F577D0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1664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23556B-68B1-418B-B910-F4778F577D0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452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23556B-68B1-418B-B910-F4778F577D0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6349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23556B-68B1-418B-B910-F4778F577D0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7125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23556B-68B1-418B-B910-F4778F577D0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441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23556B-68B1-418B-B910-F4778F577D0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3542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23556B-68B1-418B-B910-F4778F577D0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9113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23556B-68B1-418B-B910-F4778F577D0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902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23556B-68B1-418B-B910-F4778F577D0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3133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23556B-68B1-418B-B910-F4778F577D0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748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7277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349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729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5009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625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3369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825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13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751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04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147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236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11" Type="http://schemas.openxmlformats.org/officeDocument/2006/relationships/slide" Target="slide8.xml"/><Relationship Id="rId5" Type="http://schemas.openxmlformats.org/officeDocument/2006/relationships/slide" Target="slide4.xml"/><Relationship Id="rId10" Type="http://schemas.microsoft.com/office/2007/relationships/hdphoto" Target="../media/hdphoto1.wdp"/><Relationship Id="rId4" Type="http://schemas.openxmlformats.org/officeDocument/2006/relationships/slide" Target="slide3.xml"/><Relationship Id="rId9" Type="http://schemas.openxmlformats.org/officeDocument/2006/relationships/image" Target="../media/image1.png"/><Relationship Id="rId14" Type="http://schemas.openxmlformats.org/officeDocument/2006/relationships/slide" Target="slide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C4048632-15D8-464D-A89D-67D2AB034CFD}"/>
              </a:ext>
            </a:extLst>
          </p:cNvPr>
          <p:cNvSpPr txBox="1"/>
          <p:nvPr/>
        </p:nvSpPr>
        <p:spPr>
          <a:xfrm>
            <a:off x="5755295" y="4239429"/>
            <a:ext cx="3633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00FF"/>
                </a:solidFill>
              </a:rPr>
              <a:t>Esame delle sezioni delle superfici laterali curve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AE9E865-50E9-4CAE-B169-650AC4EEEEE8}"/>
              </a:ext>
            </a:extLst>
          </p:cNvPr>
          <p:cNvSpPr txBox="1"/>
          <p:nvPr/>
        </p:nvSpPr>
        <p:spPr>
          <a:xfrm>
            <a:off x="5743845" y="4749469"/>
            <a:ext cx="29879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00FF"/>
                </a:solidFill>
              </a:rPr>
              <a:t>Sintesi delle operazioni eseguite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06CEDF6-2B0F-4B99-B97F-98731051E6E0}"/>
              </a:ext>
            </a:extLst>
          </p:cNvPr>
          <p:cNvSpPr txBox="1"/>
          <p:nvPr/>
        </p:nvSpPr>
        <p:spPr>
          <a:xfrm>
            <a:off x="5742099" y="5041780"/>
            <a:ext cx="2884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00FF"/>
                </a:solidFill>
              </a:rPr>
              <a:t>Scomposizione dei risultati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CEB30DA-58C5-4CA6-B1D0-84A2750452FF}"/>
              </a:ext>
            </a:extLst>
          </p:cNvPr>
          <p:cNvSpPr txBox="1"/>
          <p:nvPr/>
        </p:nvSpPr>
        <p:spPr>
          <a:xfrm>
            <a:off x="5749066" y="5356091"/>
            <a:ext cx="3721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00FF"/>
                </a:solidFill>
              </a:rPr>
              <a:t>Immagine di sintesi della composizione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9207" y="1684049"/>
            <a:ext cx="2745025" cy="4860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Il disegno di copertina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nell’a. s. 1992/93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16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 Santis Alessandra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della classe 3°B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dell’Istituto Statale d’Arte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«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G. Mazara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» di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«Disegno geometrico e architettonico»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del vecchio ordinamento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5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5122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5279226" y="1686646"/>
            <a:ext cx="4129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12000" y="1320452"/>
            <a:ext cx="12168000" cy="3385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DUE  CILINDRI </a:t>
            </a:r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CON  GLI  ASSI  SGHEMBI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5342859" y="2091157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5343487" y="2398857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5341820" y="2711532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25" name="Pulsante di azione: vuoto 24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9B0F6EDE-4505-49FD-A28C-001E61C0FA2E}"/>
              </a:ext>
            </a:extLst>
          </p:cNvPr>
          <p:cNvSpPr/>
          <p:nvPr/>
        </p:nvSpPr>
        <p:spPr>
          <a:xfrm>
            <a:off x="5344055" y="3848950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26" name="Pulsante di azione: vuoto 25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5345321" y="3410937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8" name="Pulsante di azione: vuoto 2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5341820" y="3022499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5736012" y="2054957"/>
            <a:ext cx="2972064" cy="309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5751920" y="2696629"/>
            <a:ext cx="306757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Piano orizzontale base superiore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5746457" y="3260442"/>
            <a:ext cx="36197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superfici laterali curve - Presentazione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5751192" y="3003271"/>
            <a:ext cx="306971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Esame delle sezioni delle basi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5736012" y="3755545"/>
            <a:ext cx="3653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delle compenetrazione tra le superfici laterali curve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5343830" y="5835803"/>
            <a:ext cx="406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BCDF7B3-C93B-42CD-B132-42933F1F73CA}"/>
              </a:ext>
            </a:extLst>
          </p:cNvPr>
          <p:cNvSpPr txBox="1"/>
          <p:nvPr/>
        </p:nvSpPr>
        <p:spPr>
          <a:xfrm>
            <a:off x="5754891" y="2379691"/>
            <a:ext cx="2884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00FF"/>
                </a:solidFill>
              </a:rPr>
              <a:t>Piano orizzontale base inferiore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ECF4D17-745F-451C-9FFA-A7581D594355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31"/>
          <a:stretch/>
        </p:blipFill>
        <p:spPr>
          <a:xfrm>
            <a:off x="37126" y="1697945"/>
            <a:ext cx="5242100" cy="4842000"/>
          </a:xfrm>
          <a:prstGeom prst="rect">
            <a:avLst/>
          </a:prstGeom>
          <a:ln w="12700">
            <a:solidFill>
              <a:srgbClr val="00B0F0"/>
            </a:solidFill>
          </a:ln>
        </p:spPr>
      </p:pic>
      <p:sp>
        <p:nvSpPr>
          <p:cNvPr id="27" name="Pulsante di azione: vuoto 26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3F57F95D-ABB8-4ACA-9B2A-9ADDE14791E9}"/>
              </a:ext>
            </a:extLst>
          </p:cNvPr>
          <p:cNvSpPr/>
          <p:nvPr/>
        </p:nvSpPr>
        <p:spPr>
          <a:xfrm>
            <a:off x="5344882" y="4371361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0" name="Pulsante di azione: vuoto 29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F07C91EE-115A-4D19-9781-940F61F04E59}"/>
              </a:ext>
            </a:extLst>
          </p:cNvPr>
          <p:cNvSpPr/>
          <p:nvPr/>
        </p:nvSpPr>
        <p:spPr>
          <a:xfrm>
            <a:off x="5345321" y="5394371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10</a:t>
            </a:r>
          </a:p>
        </p:txBody>
      </p:sp>
      <p:sp>
        <p:nvSpPr>
          <p:cNvPr id="31" name="Pulsante di azione: vuoto 30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8D4F7673-178B-497D-9642-8A2F40208DDA}"/>
              </a:ext>
            </a:extLst>
          </p:cNvPr>
          <p:cNvSpPr/>
          <p:nvPr/>
        </p:nvSpPr>
        <p:spPr>
          <a:xfrm>
            <a:off x="5343651" y="5065298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1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2" name="Pulsante di azione: vuoto 31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80A6F65B-85C2-4E9F-AC28-0CBCFFA43515}"/>
              </a:ext>
            </a:extLst>
          </p:cNvPr>
          <p:cNvSpPr/>
          <p:nvPr/>
        </p:nvSpPr>
        <p:spPr>
          <a:xfrm>
            <a:off x="5340012" y="4773361"/>
            <a:ext cx="396000" cy="252000"/>
          </a:xfrm>
          <a:prstGeom prst="actionButtonBlank">
            <a:avLst/>
          </a:prstGeom>
          <a:solidFill>
            <a:srgbClr val="0000FF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C31A7C7-2A04-440E-AC12-2B08FD5C058A}"/>
              </a:ext>
            </a:extLst>
          </p:cNvPr>
          <p:cNvCxnSpPr>
            <a:cxnSpLocks/>
          </p:cNvCxnSpPr>
          <p:nvPr/>
        </p:nvCxnSpPr>
        <p:spPr>
          <a:xfrm>
            <a:off x="0" y="686653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50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50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500"/>
                            </p:stCondLst>
                            <p:childTnLst>
                              <p:par>
                                <p:cTn id="9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500"/>
                            </p:stCondLst>
                            <p:childTnLst>
                              <p:par>
                                <p:cTn id="10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8500"/>
                            </p:stCondLst>
                            <p:childTnLst>
                              <p:par>
                                <p:cTn id="1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9000"/>
                            </p:stCondLst>
                            <p:childTnLst>
                              <p:par>
                                <p:cTn id="1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9500"/>
                            </p:stCondLst>
                            <p:childTnLst>
                              <p:par>
                                <p:cTn id="1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5" grpId="0"/>
      <p:bldP spid="16" grpId="0"/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14" grpId="0"/>
      <p:bldP spid="36" grpId="0"/>
      <p:bldP spid="37" grpId="0"/>
      <p:bldP spid="38" grpId="0"/>
      <p:bldP spid="39" grpId="0"/>
      <p:bldP spid="29" grpId="0"/>
      <p:bldP spid="2" grpId="0"/>
      <p:bldP spid="27" grpId="0" animBg="1"/>
      <p:bldP spid="30" grpId="0" animBg="1"/>
      <p:bldP spid="31" grpId="0" animBg="1"/>
      <p:bldP spid="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4377433" y="3531684"/>
            <a:ext cx="765414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539EACE9-AB97-491D-B38A-D03501B8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0"/>
            <a:ext cx="12168000" cy="36000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(8)</a:t>
            </a:r>
            <a:endParaRPr lang="it-IT" sz="1700" dirty="0"/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0C34009E-7C62-4EAA-9DA0-095CE16B4ADE}"/>
              </a:ext>
            </a:extLst>
          </p:cNvPr>
          <p:cNvCxnSpPr>
            <a:cxnSpLocks/>
          </p:cNvCxnSpPr>
          <p:nvPr/>
        </p:nvCxnSpPr>
        <p:spPr>
          <a:xfrm flipV="1">
            <a:off x="5505262" y="4359312"/>
            <a:ext cx="974464" cy="6823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3ED6C0C6-B5B6-41E7-ADB0-1043F5483EDE}"/>
              </a:ext>
            </a:extLst>
          </p:cNvPr>
          <p:cNvCxnSpPr>
            <a:cxnSpLocks/>
          </p:cNvCxnSpPr>
          <p:nvPr/>
        </p:nvCxnSpPr>
        <p:spPr>
          <a:xfrm flipV="1">
            <a:off x="6231620" y="5415948"/>
            <a:ext cx="937460" cy="6564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AC6499DC-1868-431E-BC84-7C0A54215D6C}"/>
              </a:ext>
            </a:extLst>
          </p:cNvPr>
          <p:cNvSpPr/>
          <p:nvPr/>
        </p:nvSpPr>
        <p:spPr>
          <a:xfrm>
            <a:off x="5400862" y="2501259"/>
            <a:ext cx="928800" cy="1030612"/>
          </a:xfrm>
          <a:custGeom>
            <a:avLst/>
            <a:gdLst>
              <a:gd name="connsiteX0" fmla="*/ 818912 w 925017"/>
              <a:gd name="connsiteY0" fmla="*/ 512445 h 1030606"/>
              <a:gd name="connsiteX1" fmla="*/ 510302 w 925017"/>
              <a:gd name="connsiteY1" fmla="*/ 146685 h 1030606"/>
              <a:gd name="connsiteX2" fmla="*/ 167402 w 925017"/>
              <a:gd name="connsiteY2" fmla="*/ 0 h 1030606"/>
              <a:gd name="connsiteX3" fmla="*/ 1667 w 925017"/>
              <a:gd name="connsiteY3" fmla="*/ 146685 h 1030606"/>
              <a:gd name="connsiteX4" fmla="*/ 102632 w 925017"/>
              <a:gd name="connsiteY4" fmla="*/ 514350 h 1030606"/>
              <a:gd name="connsiteX5" fmla="*/ 416957 w 925017"/>
              <a:gd name="connsiteY5" fmla="*/ 878205 h 1030606"/>
              <a:gd name="connsiteX6" fmla="*/ 761762 w 925017"/>
              <a:gd name="connsiteY6" fmla="*/ 1030605 h 1030606"/>
              <a:gd name="connsiteX7" fmla="*/ 923687 w 925017"/>
              <a:gd name="connsiteY7" fmla="*/ 876300 h 1030606"/>
              <a:gd name="connsiteX8" fmla="*/ 818912 w 925017"/>
              <a:gd name="connsiteY8" fmla="*/ 512445 h 1030606"/>
              <a:gd name="connsiteX0" fmla="*/ 818912 w 925017"/>
              <a:gd name="connsiteY0" fmla="*/ 512451 h 1030612"/>
              <a:gd name="connsiteX1" fmla="*/ 510302 w 925017"/>
              <a:gd name="connsiteY1" fmla="*/ 151087 h 1030612"/>
              <a:gd name="connsiteX2" fmla="*/ 167402 w 925017"/>
              <a:gd name="connsiteY2" fmla="*/ 6 h 1030612"/>
              <a:gd name="connsiteX3" fmla="*/ 1667 w 925017"/>
              <a:gd name="connsiteY3" fmla="*/ 146691 h 1030612"/>
              <a:gd name="connsiteX4" fmla="*/ 102632 w 925017"/>
              <a:gd name="connsiteY4" fmla="*/ 514356 h 1030612"/>
              <a:gd name="connsiteX5" fmla="*/ 416957 w 925017"/>
              <a:gd name="connsiteY5" fmla="*/ 878211 h 1030612"/>
              <a:gd name="connsiteX6" fmla="*/ 761762 w 925017"/>
              <a:gd name="connsiteY6" fmla="*/ 1030611 h 1030612"/>
              <a:gd name="connsiteX7" fmla="*/ 923687 w 925017"/>
              <a:gd name="connsiteY7" fmla="*/ 876306 h 1030612"/>
              <a:gd name="connsiteX8" fmla="*/ 818912 w 925017"/>
              <a:gd name="connsiteY8" fmla="*/ 512451 h 1030612"/>
              <a:gd name="connsiteX0" fmla="*/ 818940 w 925045"/>
              <a:gd name="connsiteY0" fmla="*/ 512451 h 1030612"/>
              <a:gd name="connsiteX1" fmla="*/ 510330 w 925045"/>
              <a:gd name="connsiteY1" fmla="*/ 151087 h 1030612"/>
              <a:gd name="connsiteX2" fmla="*/ 167430 w 925045"/>
              <a:gd name="connsiteY2" fmla="*/ 6 h 1030612"/>
              <a:gd name="connsiteX3" fmla="*/ 1695 w 925045"/>
              <a:gd name="connsiteY3" fmla="*/ 146691 h 1030612"/>
              <a:gd name="connsiteX4" fmla="*/ 102660 w 925045"/>
              <a:gd name="connsiteY4" fmla="*/ 514356 h 1030612"/>
              <a:gd name="connsiteX5" fmla="*/ 422700 w 925045"/>
              <a:gd name="connsiteY5" fmla="*/ 874401 h 1030612"/>
              <a:gd name="connsiteX6" fmla="*/ 761790 w 925045"/>
              <a:gd name="connsiteY6" fmla="*/ 1030611 h 1030612"/>
              <a:gd name="connsiteX7" fmla="*/ 923715 w 925045"/>
              <a:gd name="connsiteY7" fmla="*/ 876306 h 1030612"/>
              <a:gd name="connsiteX8" fmla="*/ 818940 w 925045"/>
              <a:gd name="connsiteY8" fmla="*/ 512451 h 1030612"/>
              <a:gd name="connsiteX0" fmla="*/ 818931 w 925036"/>
              <a:gd name="connsiteY0" fmla="*/ 512451 h 1030612"/>
              <a:gd name="connsiteX1" fmla="*/ 510321 w 925036"/>
              <a:gd name="connsiteY1" fmla="*/ 151087 h 1030612"/>
              <a:gd name="connsiteX2" fmla="*/ 167421 w 925036"/>
              <a:gd name="connsiteY2" fmla="*/ 6 h 1030612"/>
              <a:gd name="connsiteX3" fmla="*/ 1686 w 925036"/>
              <a:gd name="connsiteY3" fmla="*/ 146691 h 1030612"/>
              <a:gd name="connsiteX4" fmla="*/ 102651 w 925036"/>
              <a:gd name="connsiteY4" fmla="*/ 514356 h 1030612"/>
              <a:gd name="connsiteX5" fmla="*/ 420786 w 925036"/>
              <a:gd name="connsiteY5" fmla="*/ 876306 h 1030612"/>
              <a:gd name="connsiteX6" fmla="*/ 761781 w 925036"/>
              <a:gd name="connsiteY6" fmla="*/ 1030611 h 1030612"/>
              <a:gd name="connsiteX7" fmla="*/ 923706 w 925036"/>
              <a:gd name="connsiteY7" fmla="*/ 876306 h 1030612"/>
              <a:gd name="connsiteX8" fmla="*/ 818931 w 925036"/>
              <a:gd name="connsiteY8" fmla="*/ 512451 h 1030612"/>
              <a:gd name="connsiteX0" fmla="*/ 818922 w 925027"/>
              <a:gd name="connsiteY0" fmla="*/ 512451 h 1030612"/>
              <a:gd name="connsiteX1" fmla="*/ 510312 w 925027"/>
              <a:gd name="connsiteY1" fmla="*/ 151087 h 1030612"/>
              <a:gd name="connsiteX2" fmla="*/ 167412 w 925027"/>
              <a:gd name="connsiteY2" fmla="*/ 6 h 1030612"/>
              <a:gd name="connsiteX3" fmla="*/ 1677 w 925027"/>
              <a:gd name="connsiteY3" fmla="*/ 146691 h 1030612"/>
              <a:gd name="connsiteX4" fmla="*/ 102642 w 925027"/>
              <a:gd name="connsiteY4" fmla="*/ 514356 h 1030612"/>
              <a:gd name="connsiteX5" fmla="*/ 418872 w 925027"/>
              <a:gd name="connsiteY5" fmla="*/ 880116 h 1030612"/>
              <a:gd name="connsiteX6" fmla="*/ 761772 w 925027"/>
              <a:gd name="connsiteY6" fmla="*/ 1030611 h 1030612"/>
              <a:gd name="connsiteX7" fmla="*/ 923697 w 925027"/>
              <a:gd name="connsiteY7" fmla="*/ 876306 h 1030612"/>
              <a:gd name="connsiteX8" fmla="*/ 818922 w 925027"/>
              <a:gd name="connsiteY8" fmla="*/ 512451 h 103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5027" h="1030612">
                <a:moveTo>
                  <a:pt x="818922" y="512451"/>
                </a:moveTo>
                <a:cubicBezTo>
                  <a:pt x="750025" y="391581"/>
                  <a:pt x="618897" y="236494"/>
                  <a:pt x="510312" y="151087"/>
                </a:cubicBezTo>
                <a:cubicBezTo>
                  <a:pt x="401727" y="65679"/>
                  <a:pt x="252184" y="739"/>
                  <a:pt x="167412" y="6"/>
                </a:cubicBezTo>
                <a:cubicBezTo>
                  <a:pt x="82640" y="-727"/>
                  <a:pt x="12472" y="60966"/>
                  <a:pt x="1677" y="146691"/>
                </a:cubicBezTo>
                <a:cubicBezTo>
                  <a:pt x="-9118" y="232416"/>
                  <a:pt x="33110" y="392119"/>
                  <a:pt x="102642" y="514356"/>
                </a:cubicBezTo>
                <a:cubicBezTo>
                  <a:pt x="172174" y="636593"/>
                  <a:pt x="309017" y="794074"/>
                  <a:pt x="418872" y="880116"/>
                </a:cubicBezTo>
                <a:cubicBezTo>
                  <a:pt x="528727" y="966159"/>
                  <a:pt x="677317" y="1030928"/>
                  <a:pt x="761772" y="1030611"/>
                </a:cubicBezTo>
                <a:cubicBezTo>
                  <a:pt x="846227" y="1030294"/>
                  <a:pt x="913855" y="961713"/>
                  <a:pt x="923697" y="876306"/>
                </a:cubicBezTo>
                <a:cubicBezTo>
                  <a:pt x="933539" y="790899"/>
                  <a:pt x="887819" y="633321"/>
                  <a:pt x="818922" y="512451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grpSp>
        <p:nvGrpSpPr>
          <p:cNvPr id="158" name="Gruppo 157">
            <a:extLst>
              <a:ext uri="{FF2B5EF4-FFF2-40B4-BE49-F238E27FC236}">
                <a16:creationId xmlns:a16="http://schemas.microsoft.com/office/drawing/2014/main" id="{398C994A-9B51-4FB2-9045-28145AD8E689}"/>
              </a:ext>
            </a:extLst>
          </p:cNvPr>
          <p:cNvGrpSpPr/>
          <p:nvPr/>
        </p:nvGrpSpPr>
        <p:grpSpPr>
          <a:xfrm>
            <a:off x="8032108" y="240655"/>
            <a:ext cx="525424" cy="1425600"/>
            <a:chOff x="10113506" y="363103"/>
            <a:chExt cx="525424" cy="1433214"/>
          </a:xfrm>
        </p:grpSpPr>
        <p:sp>
          <p:nvSpPr>
            <p:cNvPr id="159" name="Arco 5">
              <a:extLst>
                <a:ext uri="{FF2B5EF4-FFF2-40B4-BE49-F238E27FC236}">
                  <a16:creationId xmlns:a16="http://schemas.microsoft.com/office/drawing/2014/main" id="{0DAAECB6-8F2E-4BAB-8D8B-0B7784389273}"/>
                </a:ext>
              </a:extLst>
            </p:cNvPr>
            <p:cNvSpPr/>
            <p:nvPr/>
          </p:nvSpPr>
          <p:spPr>
            <a:xfrm rot="19168009">
              <a:off x="10328543" y="363103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0" name="Arco 5">
              <a:extLst>
                <a:ext uri="{FF2B5EF4-FFF2-40B4-BE49-F238E27FC236}">
                  <a16:creationId xmlns:a16="http://schemas.microsoft.com/office/drawing/2014/main" id="{D02F97C0-A375-487B-B288-8E0158546659}"/>
                </a:ext>
              </a:extLst>
            </p:cNvPr>
            <p:cNvSpPr/>
            <p:nvPr/>
          </p:nvSpPr>
          <p:spPr>
            <a:xfrm rot="8374981">
              <a:off x="10113506" y="547047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328" name="Ovale 327">
            <a:extLst>
              <a:ext uri="{FF2B5EF4-FFF2-40B4-BE49-F238E27FC236}">
                <a16:creationId xmlns:a16="http://schemas.microsoft.com/office/drawing/2014/main" id="{01408125-5CDB-47E9-BC18-56C3E5EDE5EF}"/>
              </a:ext>
            </a:extLst>
          </p:cNvPr>
          <p:cNvSpPr/>
          <p:nvPr/>
        </p:nvSpPr>
        <p:spPr>
          <a:xfrm rot="19495581">
            <a:off x="7931720" y="3230812"/>
            <a:ext cx="719312" cy="125875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B7CD0642-1FD1-4CFC-9A26-D7FBA591C19B}"/>
              </a:ext>
            </a:extLst>
          </p:cNvPr>
          <p:cNvCxnSpPr>
            <a:cxnSpLocks/>
          </p:cNvCxnSpPr>
          <p:nvPr/>
        </p:nvCxnSpPr>
        <p:spPr>
          <a:xfrm flipV="1">
            <a:off x="5447842" y="1945350"/>
            <a:ext cx="717412" cy="6083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FDCE8E8E-9E7D-497E-A18E-9C528520EC00}"/>
              </a:ext>
            </a:extLst>
          </p:cNvPr>
          <p:cNvCxnSpPr>
            <a:cxnSpLocks/>
          </p:cNvCxnSpPr>
          <p:nvPr/>
        </p:nvCxnSpPr>
        <p:spPr>
          <a:xfrm flipV="1">
            <a:off x="6253709" y="2230927"/>
            <a:ext cx="1499459" cy="127145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2774481-AA74-4F28-9D79-D7DDFF751B54}"/>
              </a:ext>
            </a:extLst>
          </p:cNvPr>
          <p:cNvCxnSpPr>
            <a:cxnSpLocks/>
          </p:cNvCxnSpPr>
          <p:nvPr/>
        </p:nvCxnSpPr>
        <p:spPr>
          <a:xfrm flipH="1">
            <a:off x="7185957" y="4886717"/>
            <a:ext cx="36000" cy="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8CC5F21-FE31-497D-9031-BFFD9A01AD7B}"/>
              </a:ext>
            </a:extLst>
          </p:cNvPr>
          <p:cNvCxnSpPr>
            <a:cxnSpLocks/>
          </p:cNvCxnSpPr>
          <p:nvPr/>
        </p:nvCxnSpPr>
        <p:spPr>
          <a:xfrm>
            <a:off x="7204137" y="4864821"/>
            <a:ext cx="0" cy="36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9691181A-6D36-45C0-90A4-B2758E69B92E}"/>
              </a:ext>
            </a:extLst>
          </p:cNvPr>
          <p:cNvGrpSpPr/>
          <p:nvPr/>
        </p:nvGrpSpPr>
        <p:grpSpPr>
          <a:xfrm>
            <a:off x="5539871" y="4829325"/>
            <a:ext cx="651096" cy="1462883"/>
            <a:chOff x="4688252" y="5037176"/>
            <a:chExt cx="651096" cy="1453751"/>
          </a:xfrm>
        </p:grpSpPr>
        <p:sp>
          <p:nvSpPr>
            <p:cNvPr id="212" name="Arco 211">
              <a:extLst>
                <a:ext uri="{FF2B5EF4-FFF2-40B4-BE49-F238E27FC236}">
                  <a16:creationId xmlns:a16="http://schemas.microsoft.com/office/drawing/2014/main" id="{B96957CE-A3D4-4D7F-B4D6-BFCE9CEA5F61}"/>
                </a:ext>
              </a:extLst>
            </p:cNvPr>
            <p:cNvSpPr/>
            <p:nvPr/>
          </p:nvSpPr>
          <p:spPr>
            <a:xfrm rot="8695062">
              <a:off x="4975699" y="5037176"/>
              <a:ext cx="363649" cy="1250755"/>
            </a:xfrm>
            <a:custGeom>
              <a:avLst/>
              <a:gdLst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4" fmla="*/ 346653 w 693305"/>
                <a:gd name="connsiteY4" fmla="*/ 628523 h 1257046"/>
                <a:gd name="connsiteX5" fmla="*/ 363217 w 693305"/>
                <a:gd name="connsiteY5" fmla="*/ 1256328 h 1257046"/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649" h="1258612" stroke="0" extrusionOk="0">
                  <a:moveTo>
                    <a:pt x="363217" y="1257888"/>
                  </a:moveTo>
                  <a:cubicBezTo>
                    <a:pt x="190621" y="1255169"/>
                    <a:pt x="45685" y="1098769"/>
                    <a:pt x="17009" y="824549"/>
                  </a:cubicBezTo>
                  <a:cubicBezTo>
                    <a:pt x="3680" y="697088"/>
                    <a:pt x="-5672" y="562517"/>
                    <a:pt x="16882" y="436327"/>
                  </a:cubicBezTo>
                  <a:cubicBezTo>
                    <a:pt x="64972" y="167258"/>
                    <a:pt x="206264" y="-10426"/>
                    <a:pt x="362108" y="2184"/>
                  </a:cubicBezTo>
                  <a:lnTo>
                    <a:pt x="346653" y="630083"/>
                  </a:lnTo>
                  <a:cubicBezTo>
                    <a:pt x="352174" y="839351"/>
                    <a:pt x="366288" y="1043015"/>
                    <a:pt x="363217" y="1257888"/>
                  </a:cubicBezTo>
                  <a:close/>
                </a:path>
                <a:path w="363649" h="1258612" fill="none">
                  <a:moveTo>
                    <a:pt x="363217" y="1257888"/>
                  </a:moveTo>
                  <a:cubicBezTo>
                    <a:pt x="207138" y="1271426"/>
                    <a:pt x="65356" y="1093961"/>
                    <a:pt x="17009" y="824549"/>
                  </a:cubicBezTo>
                  <a:cubicBezTo>
                    <a:pt x="-5627" y="698408"/>
                    <a:pt x="-5672" y="562517"/>
                    <a:pt x="16882" y="436327"/>
                  </a:cubicBezTo>
                  <a:cubicBezTo>
                    <a:pt x="64972" y="167258"/>
                    <a:pt x="207359" y="-11985"/>
                    <a:pt x="363203" y="625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3" name="Arco 212">
              <a:extLst>
                <a:ext uri="{FF2B5EF4-FFF2-40B4-BE49-F238E27FC236}">
                  <a16:creationId xmlns:a16="http://schemas.microsoft.com/office/drawing/2014/main" id="{26C10C7B-A3F3-427F-AAED-473CF9D8F767}"/>
                </a:ext>
              </a:extLst>
            </p:cNvPr>
            <p:cNvSpPr/>
            <p:nvPr/>
          </p:nvSpPr>
          <p:spPr>
            <a:xfrm rot="19500000">
              <a:off x="4688252" y="5238393"/>
              <a:ext cx="363114" cy="1252534"/>
            </a:xfrm>
            <a:custGeom>
              <a:avLst/>
              <a:gdLst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4" fmla="*/ 346653 w 693305"/>
                <a:gd name="connsiteY4" fmla="*/ 624600 h 1249200"/>
                <a:gd name="connsiteX5" fmla="*/ 363114 w 693305"/>
                <a:gd name="connsiteY5" fmla="*/ 1248495 h 1249200"/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0 w 363114"/>
                <a:gd name="connsiteY3" fmla="*/ 618 h 1249209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1 w 363114"/>
                <a:gd name="connsiteY3" fmla="*/ 0 h 1248591"/>
                <a:gd name="connsiteX4" fmla="*/ 346653 w 363114"/>
                <a:gd name="connsiteY4" fmla="*/ 623986 h 1248591"/>
                <a:gd name="connsiteX5" fmla="*/ 363114 w 363114"/>
                <a:gd name="connsiteY5" fmla="*/ 1247881 h 1248591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0 w 363114"/>
                <a:gd name="connsiteY3" fmla="*/ 0 h 1248591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46653 w 363114"/>
                <a:gd name="connsiteY4" fmla="*/ 627929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52848 w 363114"/>
                <a:gd name="connsiteY4" fmla="*/ 635065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252534" stroke="0" extrusionOk="0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200992" y="7281"/>
                    <a:pt x="362011" y="3943"/>
                  </a:cubicBezTo>
                  <a:lnTo>
                    <a:pt x="352848" y="635065"/>
                  </a:lnTo>
                  <a:lnTo>
                    <a:pt x="363114" y="1251824"/>
                  </a:lnTo>
                  <a:close/>
                </a:path>
                <a:path w="363114" h="1252534" fill="none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198551" y="2775"/>
                    <a:pt x="356379" y="0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53" name="Figura a mano libera: forma 52">
            <a:extLst>
              <a:ext uri="{FF2B5EF4-FFF2-40B4-BE49-F238E27FC236}">
                <a16:creationId xmlns:a16="http://schemas.microsoft.com/office/drawing/2014/main" id="{BD19918E-0D1D-48CD-A3AF-014D242BE2E9}"/>
              </a:ext>
            </a:extLst>
          </p:cNvPr>
          <p:cNvSpPr/>
          <p:nvPr/>
        </p:nvSpPr>
        <p:spPr>
          <a:xfrm>
            <a:off x="7270419" y="485908"/>
            <a:ext cx="995019" cy="1546275"/>
          </a:xfrm>
          <a:custGeom>
            <a:avLst/>
            <a:gdLst>
              <a:gd name="connsiteX0" fmla="*/ 994956 w 995019"/>
              <a:gd name="connsiteY0" fmla="*/ 811574 h 1546275"/>
              <a:gd name="connsiteX1" fmla="*/ 938350 w 995019"/>
              <a:gd name="connsiteY1" fmla="*/ 225922 h 1546275"/>
              <a:gd name="connsiteX2" fmla="*/ 679270 w 995019"/>
              <a:gd name="connsiteY2" fmla="*/ 3854 h 1546275"/>
              <a:gd name="connsiteX3" fmla="*/ 246019 w 995019"/>
              <a:gd name="connsiteY3" fmla="*/ 384854 h 1546275"/>
              <a:gd name="connsiteX4" fmla="*/ 2 w 995019"/>
              <a:gd name="connsiteY4" fmla="*/ 1042351 h 1546275"/>
              <a:gd name="connsiteX5" fmla="*/ 250373 w 995019"/>
              <a:gd name="connsiteY5" fmla="*/ 1456008 h 1546275"/>
              <a:gd name="connsiteX6" fmla="*/ 679270 w 995019"/>
              <a:gd name="connsiteY6" fmla="*/ 1536562 h 1546275"/>
              <a:gd name="connsiteX7" fmla="*/ 933996 w 995019"/>
              <a:gd name="connsiteY7" fmla="*/ 1303608 h 1546275"/>
              <a:gd name="connsiteX8" fmla="*/ 994956 w 995019"/>
              <a:gd name="connsiteY8" fmla="*/ 811574 h 154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5019" h="1546275">
                <a:moveTo>
                  <a:pt x="994956" y="811574"/>
                </a:moveTo>
                <a:cubicBezTo>
                  <a:pt x="995682" y="631960"/>
                  <a:pt x="990964" y="360542"/>
                  <a:pt x="938350" y="225922"/>
                </a:cubicBezTo>
                <a:cubicBezTo>
                  <a:pt x="885736" y="91302"/>
                  <a:pt x="794658" y="-22635"/>
                  <a:pt x="679270" y="3854"/>
                </a:cubicBezTo>
                <a:cubicBezTo>
                  <a:pt x="563881" y="30343"/>
                  <a:pt x="359230" y="211771"/>
                  <a:pt x="246019" y="384854"/>
                </a:cubicBezTo>
                <a:cubicBezTo>
                  <a:pt x="132808" y="557937"/>
                  <a:pt x="-724" y="863825"/>
                  <a:pt x="2" y="1042351"/>
                </a:cubicBezTo>
                <a:cubicBezTo>
                  <a:pt x="728" y="1220877"/>
                  <a:pt x="137162" y="1373640"/>
                  <a:pt x="250373" y="1456008"/>
                </a:cubicBezTo>
                <a:cubicBezTo>
                  <a:pt x="363584" y="1538376"/>
                  <a:pt x="565333" y="1561962"/>
                  <a:pt x="679270" y="1536562"/>
                </a:cubicBezTo>
                <a:cubicBezTo>
                  <a:pt x="793207" y="1511162"/>
                  <a:pt x="882470" y="1424802"/>
                  <a:pt x="933996" y="1303608"/>
                </a:cubicBezTo>
                <a:cubicBezTo>
                  <a:pt x="985522" y="1182414"/>
                  <a:pt x="994230" y="991188"/>
                  <a:pt x="994956" y="811574"/>
                </a:cubicBezTo>
                <a:close/>
              </a:path>
            </a:pathLst>
          </a:custGeom>
          <a:noFill/>
          <a:ln w="3175">
            <a:solidFill>
              <a:srgbClr val="FF3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6A1A5473-1410-4E61-91D6-DD3DB0979C69}"/>
              </a:ext>
            </a:extLst>
          </p:cNvPr>
          <p:cNvGrpSpPr/>
          <p:nvPr/>
        </p:nvGrpSpPr>
        <p:grpSpPr>
          <a:xfrm>
            <a:off x="6123503" y="3802510"/>
            <a:ext cx="2164935" cy="2163319"/>
            <a:chOff x="6123503" y="3802510"/>
            <a:chExt cx="2164935" cy="2163319"/>
          </a:xfrm>
        </p:grpSpPr>
        <p:sp>
          <p:nvSpPr>
            <p:cNvPr id="317" name="Arco 316">
              <a:extLst>
                <a:ext uri="{FF2B5EF4-FFF2-40B4-BE49-F238E27FC236}">
                  <a16:creationId xmlns:a16="http://schemas.microsoft.com/office/drawing/2014/main" id="{063E127A-F86D-482C-8A28-0CDF821564BF}"/>
                </a:ext>
              </a:extLst>
            </p:cNvPr>
            <p:cNvSpPr/>
            <p:nvPr/>
          </p:nvSpPr>
          <p:spPr>
            <a:xfrm>
              <a:off x="6123503" y="3802510"/>
              <a:ext cx="2160000" cy="2160000"/>
            </a:xfrm>
            <a:prstGeom prst="arc">
              <a:avLst>
                <a:gd name="adj1" fmla="val 7841231"/>
                <a:gd name="adj2" fmla="val 11593271"/>
              </a:avLst>
            </a:prstGeom>
            <a:ln w="63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8" name="Arco 317">
              <a:extLst>
                <a:ext uri="{FF2B5EF4-FFF2-40B4-BE49-F238E27FC236}">
                  <a16:creationId xmlns:a16="http://schemas.microsoft.com/office/drawing/2014/main" id="{E5F01E39-2364-421B-8033-6235296B589C}"/>
                </a:ext>
              </a:extLst>
            </p:cNvPr>
            <p:cNvSpPr/>
            <p:nvPr/>
          </p:nvSpPr>
          <p:spPr>
            <a:xfrm>
              <a:off x="6128438" y="3805829"/>
              <a:ext cx="2160000" cy="2160000"/>
            </a:xfrm>
            <a:prstGeom prst="arc">
              <a:avLst>
                <a:gd name="adj1" fmla="val 16489904"/>
                <a:gd name="adj2" fmla="val 20869747"/>
              </a:avLst>
            </a:prstGeom>
            <a:ln w="63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E6E4DD62-CCEC-421C-80B1-D3C344BEA827}"/>
              </a:ext>
            </a:extLst>
          </p:cNvPr>
          <p:cNvCxnSpPr>
            <a:cxnSpLocks/>
          </p:cNvCxnSpPr>
          <p:nvPr/>
        </p:nvCxnSpPr>
        <p:spPr>
          <a:xfrm>
            <a:off x="6498387" y="2225067"/>
            <a:ext cx="1263145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3A212F6-AE39-4F97-A155-C01E15DD1EE7}"/>
              </a:ext>
            </a:extLst>
          </p:cNvPr>
          <p:cNvCxnSpPr>
            <a:cxnSpLocks/>
            <a:endCxn id="61" idx="5"/>
          </p:cNvCxnSpPr>
          <p:nvPr/>
        </p:nvCxnSpPr>
        <p:spPr>
          <a:xfrm>
            <a:off x="6900298" y="1319147"/>
            <a:ext cx="1366002" cy="4015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2BD6589B-B134-44FE-9D93-3A268076F178}"/>
              </a:ext>
            </a:extLst>
          </p:cNvPr>
          <p:cNvCxnSpPr>
            <a:cxnSpLocks/>
          </p:cNvCxnSpPr>
          <p:nvPr/>
        </p:nvCxnSpPr>
        <p:spPr>
          <a:xfrm>
            <a:off x="6145711" y="2225011"/>
            <a:ext cx="359613" cy="0"/>
          </a:xfrm>
          <a:prstGeom prst="line">
            <a:avLst/>
          </a:prstGeom>
          <a:ln w="63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Gruppo 152">
            <a:extLst>
              <a:ext uri="{FF2B5EF4-FFF2-40B4-BE49-F238E27FC236}">
                <a16:creationId xmlns:a16="http://schemas.microsoft.com/office/drawing/2014/main" id="{54B1C13B-E309-4F77-96D1-26975B33E8F9}"/>
              </a:ext>
            </a:extLst>
          </p:cNvPr>
          <p:cNvGrpSpPr/>
          <p:nvPr/>
        </p:nvGrpSpPr>
        <p:grpSpPr>
          <a:xfrm>
            <a:off x="6127404" y="1944742"/>
            <a:ext cx="375738" cy="278894"/>
            <a:chOff x="6126474" y="1944742"/>
            <a:chExt cx="375738" cy="278894"/>
          </a:xfrm>
        </p:grpSpPr>
        <p:sp>
          <p:nvSpPr>
            <p:cNvPr id="154" name="Figura a mano libera: forma 153">
              <a:extLst>
                <a:ext uri="{FF2B5EF4-FFF2-40B4-BE49-F238E27FC236}">
                  <a16:creationId xmlns:a16="http://schemas.microsoft.com/office/drawing/2014/main" id="{802E2631-1913-4ADB-8E8B-97FA4897AA2E}"/>
                </a:ext>
              </a:extLst>
            </p:cNvPr>
            <p:cNvSpPr/>
            <p:nvPr/>
          </p:nvSpPr>
          <p:spPr>
            <a:xfrm>
              <a:off x="6145529" y="1944742"/>
              <a:ext cx="356683" cy="278894"/>
            </a:xfrm>
            <a:custGeom>
              <a:avLst/>
              <a:gdLst>
                <a:gd name="connsiteX0" fmla="*/ 373380 w 381157"/>
                <a:gd name="connsiteY0" fmla="*/ 273200 h 273200"/>
                <a:gd name="connsiteX1" fmla="*/ 344805 w 381157"/>
                <a:gd name="connsiteY1" fmla="*/ 223670 h 273200"/>
                <a:gd name="connsiteX2" fmla="*/ 87630 w 381157"/>
                <a:gd name="connsiteY2" fmla="*/ 4595 h 273200"/>
                <a:gd name="connsiteX3" fmla="*/ 0 w 381157"/>
                <a:gd name="connsiteY3" fmla="*/ 96035 h 273200"/>
                <a:gd name="connsiteX0" fmla="*/ 373380 w 379110"/>
                <a:gd name="connsiteY0" fmla="*/ 273200 h 276418"/>
                <a:gd name="connsiteX1" fmla="*/ 344805 w 379110"/>
                <a:gd name="connsiteY1" fmla="*/ 223670 h 276418"/>
                <a:gd name="connsiteX2" fmla="*/ 87630 w 379110"/>
                <a:gd name="connsiteY2" fmla="*/ 4595 h 276418"/>
                <a:gd name="connsiteX3" fmla="*/ 0 w 379110"/>
                <a:gd name="connsiteY3" fmla="*/ 96035 h 276418"/>
                <a:gd name="connsiteX0" fmla="*/ 373380 w 389847"/>
                <a:gd name="connsiteY0" fmla="*/ 273200 h 301998"/>
                <a:gd name="connsiteX1" fmla="*/ 344805 w 389847"/>
                <a:gd name="connsiteY1" fmla="*/ 223670 h 301998"/>
                <a:gd name="connsiteX2" fmla="*/ 87630 w 389847"/>
                <a:gd name="connsiteY2" fmla="*/ 4595 h 301998"/>
                <a:gd name="connsiteX3" fmla="*/ 0 w 389847"/>
                <a:gd name="connsiteY3" fmla="*/ 96035 h 301998"/>
                <a:gd name="connsiteX0" fmla="*/ 373380 w 392847"/>
                <a:gd name="connsiteY0" fmla="*/ 273200 h 301201"/>
                <a:gd name="connsiteX1" fmla="*/ 344805 w 392847"/>
                <a:gd name="connsiteY1" fmla="*/ 223670 h 301201"/>
                <a:gd name="connsiteX2" fmla="*/ 87630 w 392847"/>
                <a:gd name="connsiteY2" fmla="*/ 4595 h 301201"/>
                <a:gd name="connsiteX3" fmla="*/ 0 w 392847"/>
                <a:gd name="connsiteY3" fmla="*/ 96035 h 301201"/>
                <a:gd name="connsiteX0" fmla="*/ 374004 w 393471"/>
                <a:gd name="connsiteY0" fmla="*/ 274214 h 302215"/>
                <a:gd name="connsiteX1" fmla="*/ 345429 w 393471"/>
                <a:gd name="connsiteY1" fmla="*/ 224684 h 302215"/>
                <a:gd name="connsiteX2" fmla="*/ 88254 w 393471"/>
                <a:gd name="connsiteY2" fmla="*/ 5609 h 302215"/>
                <a:gd name="connsiteX3" fmla="*/ 624 w 393471"/>
                <a:gd name="connsiteY3" fmla="*/ 97049 h 302215"/>
                <a:gd name="connsiteX0" fmla="*/ 355428 w 374895"/>
                <a:gd name="connsiteY0" fmla="*/ 299588 h 327589"/>
                <a:gd name="connsiteX1" fmla="*/ 326853 w 374895"/>
                <a:gd name="connsiteY1" fmla="*/ 250058 h 327589"/>
                <a:gd name="connsiteX2" fmla="*/ 69678 w 374895"/>
                <a:gd name="connsiteY2" fmla="*/ 30983 h 327589"/>
                <a:gd name="connsiteX3" fmla="*/ 1098 w 374895"/>
                <a:gd name="connsiteY3" fmla="*/ 40508 h 327589"/>
                <a:gd name="connsiteX0" fmla="*/ 354330 w 373797"/>
                <a:gd name="connsiteY0" fmla="*/ 277968 h 305969"/>
                <a:gd name="connsiteX1" fmla="*/ 325755 w 373797"/>
                <a:gd name="connsiteY1" fmla="*/ 228438 h 305969"/>
                <a:gd name="connsiteX2" fmla="*/ 68580 w 373797"/>
                <a:gd name="connsiteY2" fmla="*/ 9363 h 305969"/>
                <a:gd name="connsiteX3" fmla="*/ 0 w 373797"/>
                <a:gd name="connsiteY3" fmla="*/ 18888 h 305969"/>
                <a:gd name="connsiteX0" fmla="*/ 354330 w 373797"/>
                <a:gd name="connsiteY0" fmla="*/ 278810 h 306811"/>
                <a:gd name="connsiteX1" fmla="*/ 325755 w 373797"/>
                <a:gd name="connsiteY1" fmla="*/ 229280 h 306811"/>
                <a:gd name="connsiteX2" fmla="*/ 68580 w 373797"/>
                <a:gd name="connsiteY2" fmla="*/ 10205 h 306811"/>
                <a:gd name="connsiteX3" fmla="*/ 0 w 373797"/>
                <a:gd name="connsiteY3" fmla="*/ 19730 h 306811"/>
                <a:gd name="connsiteX0" fmla="*/ 354330 w 373797"/>
                <a:gd name="connsiteY0" fmla="*/ 272897 h 300898"/>
                <a:gd name="connsiteX1" fmla="*/ 325755 w 373797"/>
                <a:gd name="connsiteY1" fmla="*/ 223367 h 300898"/>
                <a:gd name="connsiteX2" fmla="*/ 68580 w 373797"/>
                <a:gd name="connsiteY2" fmla="*/ 4292 h 300898"/>
                <a:gd name="connsiteX3" fmla="*/ 0 w 373797"/>
                <a:gd name="connsiteY3" fmla="*/ 13817 h 300898"/>
                <a:gd name="connsiteX0" fmla="*/ 354330 w 375327"/>
                <a:gd name="connsiteY0" fmla="*/ 272897 h 299308"/>
                <a:gd name="connsiteX1" fmla="*/ 325755 w 375327"/>
                <a:gd name="connsiteY1" fmla="*/ 223367 h 299308"/>
                <a:gd name="connsiteX2" fmla="*/ 68580 w 375327"/>
                <a:gd name="connsiteY2" fmla="*/ 4292 h 299308"/>
                <a:gd name="connsiteX3" fmla="*/ 0 w 375327"/>
                <a:gd name="connsiteY3" fmla="*/ 13817 h 299308"/>
                <a:gd name="connsiteX0" fmla="*/ 354330 w 360060"/>
                <a:gd name="connsiteY0" fmla="*/ 272897 h 275556"/>
                <a:gd name="connsiteX1" fmla="*/ 325755 w 360060"/>
                <a:gd name="connsiteY1" fmla="*/ 223367 h 275556"/>
                <a:gd name="connsiteX2" fmla="*/ 68580 w 360060"/>
                <a:gd name="connsiteY2" fmla="*/ 4292 h 275556"/>
                <a:gd name="connsiteX3" fmla="*/ 0 w 360060"/>
                <a:gd name="connsiteY3" fmla="*/ 13817 h 275556"/>
                <a:gd name="connsiteX0" fmla="*/ 354330 w 360060"/>
                <a:gd name="connsiteY0" fmla="*/ 270378 h 273037"/>
                <a:gd name="connsiteX1" fmla="*/ 325755 w 360060"/>
                <a:gd name="connsiteY1" fmla="*/ 220848 h 273037"/>
                <a:gd name="connsiteX2" fmla="*/ 68580 w 360060"/>
                <a:gd name="connsiteY2" fmla="*/ 1773 h 273037"/>
                <a:gd name="connsiteX3" fmla="*/ 0 w 360060"/>
                <a:gd name="connsiteY3" fmla="*/ 11298 h 273037"/>
                <a:gd name="connsiteX0" fmla="*/ 354330 w 360060"/>
                <a:gd name="connsiteY0" fmla="*/ 274583 h 277242"/>
                <a:gd name="connsiteX1" fmla="*/ 325755 w 360060"/>
                <a:gd name="connsiteY1" fmla="*/ 225053 h 277242"/>
                <a:gd name="connsiteX2" fmla="*/ 68580 w 360060"/>
                <a:gd name="connsiteY2" fmla="*/ 5978 h 277242"/>
                <a:gd name="connsiteX3" fmla="*/ 0 w 360060"/>
                <a:gd name="connsiteY3" fmla="*/ 15503 h 277242"/>
                <a:gd name="connsiteX0" fmla="*/ 354330 w 356683"/>
                <a:gd name="connsiteY0" fmla="*/ 274583 h 278894"/>
                <a:gd name="connsiteX1" fmla="*/ 325755 w 356683"/>
                <a:gd name="connsiteY1" fmla="*/ 225053 h 278894"/>
                <a:gd name="connsiteX2" fmla="*/ 68580 w 356683"/>
                <a:gd name="connsiteY2" fmla="*/ 5978 h 278894"/>
                <a:gd name="connsiteX3" fmla="*/ 0 w 356683"/>
                <a:gd name="connsiteY3" fmla="*/ 15503 h 278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683" h="278894">
                  <a:moveTo>
                    <a:pt x="354330" y="274583"/>
                  </a:moveTo>
                  <a:cubicBezTo>
                    <a:pt x="356235" y="276011"/>
                    <a:pt x="365760" y="298396"/>
                    <a:pt x="325755" y="225053"/>
                  </a:cubicBezTo>
                  <a:cubicBezTo>
                    <a:pt x="285750" y="151710"/>
                    <a:pt x="131762" y="17725"/>
                    <a:pt x="68580" y="5978"/>
                  </a:cubicBezTo>
                  <a:cubicBezTo>
                    <a:pt x="5398" y="-5769"/>
                    <a:pt x="20796" y="1057"/>
                    <a:pt x="0" y="1550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5" name="Figura a mano libera: forma 154">
              <a:extLst>
                <a:ext uri="{FF2B5EF4-FFF2-40B4-BE49-F238E27FC236}">
                  <a16:creationId xmlns:a16="http://schemas.microsoft.com/office/drawing/2014/main" id="{E272D464-0D5E-4629-998F-A8569E4A61A3}"/>
                </a:ext>
              </a:extLst>
            </p:cNvPr>
            <p:cNvSpPr/>
            <p:nvPr/>
          </p:nvSpPr>
          <p:spPr>
            <a:xfrm>
              <a:off x="6126474" y="1954530"/>
              <a:ext cx="22866" cy="268605"/>
            </a:xfrm>
            <a:custGeom>
              <a:avLst/>
              <a:gdLst>
                <a:gd name="connsiteX0" fmla="*/ 20961 w 22866"/>
                <a:gd name="connsiteY0" fmla="*/ 0 h 268605"/>
                <a:gd name="connsiteX1" fmla="*/ 6 w 22866"/>
                <a:gd name="connsiteY1" fmla="*/ 89535 h 268605"/>
                <a:gd name="connsiteX2" fmla="*/ 22866 w 22866"/>
                <a:gd name="connsiteY2" fmla="*/ 268605 h 268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6" h="268605">
                  <a:moveTo>
                    <a:pt x="20961" y="0"/>
                  </a:moveTo>
                  <a:cubicBezTo>
                    <a:pt x="10324" y="22384"/>
                    <a:pt x="-312" y="44768"/>
                    <a:pt x="6" y="89535"/>
                  </a:cubicBezTo>
                  <a:cubicBezTo>
                    <a:pt x="323" y="134303"/>
                    <a:pt x="11594" y="201454"/>
                    <a:pt x="22866" y="26860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5" name="Arco 104">
            <a:extLst>
              <a:ext uri="{FF2B5EF4-FFF2-40B4-BE49-F238E27FC236}">
                <a16:creationId xmlns:a16="http://schemas.microsoft.com/office/drawing/2014/main" id="{E2495DE3-6C9B-4D91-B8F4-EFFFB74345A5}"/>
              </a:ext>
            </a:extLst>
          </p:cNvPr>
          <p:cNvSpPr/>
          <p:nvPr/>
        </p:nvSpPr>
        <p:spPr>
          <a:xfrm rot="19500000">
            <a:off x="6760806" y="3524659"/>
            <a:ext cx="2212072" cy="1263649"/>
          </a:xfrm>
          <a:prstGeom prst="arc">
            <a:avLst>
              <a:gd name="adj1" fmla="val 5180687"/>
              <a:gd name="adj2" fmla="val 1528236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9" name="Arco 108">
            <a:extLst>
              <a:ext uri="{FF2B5EF4-FFF2-40B4-BE49-F238E27FC236}">
                <a16:creationId xmlns:a16="http://schemas.microsoft.com/office/drawing/2014/main" id="{3BDA0B69-F5FA-4A02-BAA9-0867BF2140C3}"/>
              </a:ext>
            </a:extLst>
          </p:cNvPr>
          <p:cNvSpPr/>
          <p:nvPr/>
        </p:nvSpPr>
        <p:spPr>
          <a:xfrm rot="19500000">
            <a:off x="7445217" y="3412493"/>
            <a:ext cx="965380" cy="632447"/>
          </a:xfrm>
          <a:custGeom>
            <a:avLst/>
            <a:gdLst>
              <a:gd name="connsiteX0" fmla="*/ 909804 w 2212072"/>
              <a:gd name="connsiteY0" fmla="*/ 10024 h 1263649"/>
              <a:gd name="connsiteX1" fmla="*/ 1875184 w 2212072"/>
              <a:gd name="connsiteY1" fmla="*/ 177787 h 1263649"/>
              <a:gd name="connsiteX2" fmla="*/ 1106036 w 2212072"/>
              <a:gd name="connsiteY2" fmla="*/ 631825 h 1263649"/>
              <a:gd name="connsiteX3" fmla="*/ 909804 w 2212072"/>
              <a:gd name="connsiteY3" fmla="*/ 10024 h 1263649"/>
              <a:gd name="connsiteX0" fmla="*/ 909804 w 2212072"/>
              <a:gd name="connsiteY0" fmla="*/ 10024 h 1263649"/>
              <a:gd name="connsiteX1" fmla="*/ 1875184 w 2212072"/>
              <a:gd name="connsiteY1" fmla="*/ 177787 h 1263649"/>
              <a:gd name="connsiteX0" fmla="*/ 0 w 965380"/>
              <a:gd name="connsiteY0" fmla="*/ 10031 h 631832"/>
              <a:gd name="connsiteX1" fmla="*/ 965380 w 965380"/>
              <a:gd name="connsiteY1" fmla="*/ 177794 h 631832"/>
              <a:gd name="connsiteX2" fmla="*/ 196232 w 965380"/>
              <a:gd name="connsiteY2" fmla="*/ 631832 h 631832"/>
              <a:gd name="connsiteX3" fmla="*/ 0 w 965380"/>
              <a:gd name="connsiteY3" fmla="*/ 10031 h 631832"/>
              <a:gd name="connsiteX0" fmla="*/ 0 w 965380"/>
              <a:gd name="connsiteY0" fmla="*/ 10031 h 631832"/>
              <a:gd name="connsiteX1" fmla="*/ 965166 w 965380"/>
              <a:gd name="connsiteY1" fmla="*/ 187158 h 631832"/>
              <a:gd name="connsiteX0" fmla="*/ 0 w 965380"/>
              <a:gd name="connsiteY0" fmla="*/ 10645 h 632446"/>
              <a:gd name="connsiteX1" fmla="*/ 965380 w 965380"/>
              <a:gd name="connsiteY1" fmla="*/ 178408 h 632446"/>
              <a:gd name="connsiteX2" fmla="*/ 196232 w 965380"/>
              <a:gd name="connsiteY2" fmla="*/ 632446 h 632446"/>
              <a:gd name="connsiteX3" fmla="*/ 0 w 965380"/>
              <a:gd name="connsiteY3" fmla="*/ 10645 h 632446"/>
              <a:gd name="connsiteX0" fmla="*/ 0 w 965380"/>
              <a:gd name="connsiteY0" fmla="*/ 10645 h 632446"/>
              <a:gd name="connsiteX1" fmla="*/ 965166 w 965380"/>
              <a:gd name="connsiteY1" fmla="*/ 187772 h 632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65380" h="632446" stroke="0" extrusionOk="0">
                <a:moveTo>
                  <a:pt x="0" y="10645"/>
                </a:moveTo>
                <a:cubicBezTo>
                  <a:pt x="350302" y="-25431"/>
                  <a:pt x="709590" y="37006"/>
                  <a:pt x="965380" y="178408"/>
                </a:cubicBezTo>
                <a:lnTo>
                  <a:pt x="196232" y="632446"/>
                </a:lnTo>
                <a:lnTo>
                  <a:pt x="0" y="10645"/>
                </a:lnTo>
                <a:close/>
              </a:path>
              <a:path w="965380" h="632446" fill="none">
                <a:moveTo>
                  <a:pt x="0" y="10645"/>
                </a:moveTo>
                <a:cubicBezTo>
                  <a:pt x="350302" y="-25431"/>
                  <a:pt x="721296" y="29346"/>
                  <a:pt x="965166" y="187772"/>
                </a:cubicBezTo>
              </a:path>
            </a:pathLst>
          </a:cu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59341F05-7DB1-4BB8-BFE6-D78EAB04D545}"/>
              </a:ext>
            </a:extLst>
          </p:cNvPr>
          <p:cNvCxnSpPr>
            <a:cxnSpLocks/>
          </p:cNvCxnSpPr>
          <p:nvPr/>
        </p:nvCxnSpPr>
        <p:spPr>
          <a:xfrm>
            <a:off x="8239982" y="3339914"/>
            <a:ext cx="510111" cy="731128"/>
          </a:xfrm>
          <a:prstGeom prst="line">
            <a:avLst/>
          </a:prstGeom>
          <a:ln w="63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igura a mano libera: forma 60">
            <a:extLst>
              <a:ext uri="{FF2B5EF4-FFF2-40B4-BE49-F238E27FC236}">
                <a16:creationId xmlns:a16="http://schemas.microsoft.com/office/drawing/2014/main" id="{54D63C0F-ECEC-42D2-BD1F-F8B1667C5D9F}"/>
              </a:ext>
            </a:extLst>
          </p:cNvPr>
          <p:cNvSpPr/>
          <p:nvPr/>
        </p:nvSpPr>
        <p:spPr>
          <a:xfrm>
            <a:off x="7273373" y="1320799"/>
            <a:ext cx="992927" cy="710403"/>
          </a:xfrm>
          <a:custGeom>
            <a:avLst/>
            <a:gdLst>
              <a:gd name="connsiteX0" fmla="*/ 56025 w 1003504"/>
              <a:gd name="connsiteY0" fmla="*/ 0 h 710938"/>
              <a:gd name="connsiteX1" fmla="*/ 13495 w 1003504"/>
              <a:gd name="connsiteY1" fmla="*/ 200837 h 710938"/>
              <a:gd name="connsiteX2" fmla="*/ 263950 w 1003504"/>
              <a:gd name="connsiteY2" fmla="*/ 626140 h 710938"/>
              <a:gd name="connsiteX3" fmla="*/ 698704 w 1003504"/>
              <a:gd name="connsiteY3" fmla="*/ 699386 h 710938"/>
              <a:gd name="connsiteX4" fmla="*/ 951523 w 1003504"/>
              <a:gd name="connsiteY4" fmla="*/ 467833 h 710938"/>
              <a:gd name="connsiteX5" fmla="*/ 1003504 w 1003504"/>
              <a:gd name="connsiteY5" fmla="*/ 4726 h 710938"/>
              <a:gd name="connsiteX0" fmla="*/ 52635 w 1000114"/>
              <a:gd name="connsiteY0" fmla="*/ 0 h 710938"/>
              <a:gd name="connsiteX1" fmla="*/ 10105 w 1000114"/>
              <a:gd name="connsiteY1" fmla="*/ 200837 h 710938"/>
              <a:gd name="connsiteX2" fmla="*/ 260560 w 1000114"/>
              <a:gd name="connsiteY2" fmla="*/ 626140 h 710938"/>
              <a:gd name="connsiteX3" fmla="*/ 695314 w 1000114"/>
              <a:gd name="connsiteY3" fmla="*/ 699386 h 710938"/>
              <a:gd name="connsiteX4" fmla="*/ 948133 w 1000114"/>
              <a:gd name="connsiteY4" fmla="*/ 467833 h 710938"/>
              <a:gd name="connsiteX5" fmla="*/ 1000114 w 1000114"/>
              <a:gd name="connsiteY5" fmla="*/ 4726 h 710938"/>
              <a:gd name="connsiteX0" fmla="*/ 43280 w 990759"/>
              <a:gd name="connsiteY0" fmla="*/ 0 h 710938"/>
              <a:gd name="connsiteX1" fmla="*/ 750 w 990759"/>
              <a:gd name="connsiteY1" fmla="*/ 200837 h 710938"/>
              <a:gd name="connsiteX2" fmla="*/ 251205 w 990759"/>
              <a:gd name="connsiteY2" fmla="*/ 626140 h 710938"/>
              <a:gd name="connsiteX3" fmla="*/ 685959 w 990759"/>
              <a:gd name="connsiteY3" fmla="*/ 699386 h 710938"/>
              <a:gd name="connsiteX4" fmla="*/ 938778 w 990759"/>
              <a:gd name="connsiteY4" fmla="*/ 467833 h 710938"/>
              <a:gd name="connsiteX5" fmla="*/ 990759 w 990759"/>
              <a:gd name="connsiteY5" fmla="*/ 4726 h 710938"/>
              <a:gd name="connsiteX0" fmla="*/ 43560 w 991039"/>
              <a:gd name="connsiteY0" fmla="*/ 0 h 710938"/>
              <a:gd name="connsiteX1" fmla="*/ 1030 w 991039"/>
              <a:gd name="connsiteY1" fmla="*/ 200837 h 710938"/>
              <a:gd name="connsiteX2" fmla="*/ 251485 w 991039"/>
              <a:gd name="connsiteY2" fmla="*/ 626140 h 710938"/>
              <a:gd name="connsiteX3" fmla="*/ 686239 w 991039"/>
              <a:gd name="connsiteY3" fmla="*/ 699386 h 710938"/>
              <a:gd name="connsiteX4" fmla="*/ 939058 w 991039"/>
              <a:gd name="connsiteY4" fmla="*/ 467833 h 710938"/>
              <a:gd name="connsiteX5" fmla="*/ 991039 w 991039"/>
              <a:gd name="connsiteY5" fmla="*/ 4726 h 710938"/>
              <a:gd name="connsiteX0" fmla="*/ 43560 w 991039"/>
              <a:gd name="connsiteY0" fmla="*/ 0 h 710938"/>
              <a:gd name="connsiteX1" fmla="*/ 1030 w 991039"/>
              <a:gd name="connsiteY1" fmla="*/ 200837 h 710938"/>
              <a:gd name="connsiteX2" fmla="*/ 251485 w 991039"/>
              <a:gd name="connsiteY2" fmla="*/ 626140 h 710938"/>
              <a:gd name="connsiteX3" fmla="*/ 686239 w 991039"/>
              <a:gd name="connsiteY3" fmla="*/ 699386 h 710938"/>
              <a:gd name="connsiteX4" fmla="*/ 939058 w 991039"/>
              <a:gd name="connsiteY4" fmla="*/ 467833 h 710938"/>
              <a:gd name="connsiteX5" fmla="*/ 991039 w 991039"/>
              <a:gd name="connsiteY5" fmla="*/ 4726 h 710938"/>
              <a:gd name="connsiteX0" fmla="*/ 43560 w 1002853"/>
              <a:gd name="connsiteY0" fmla="*/ 0 h 710938"/>
              <a:gd name="connsiteX1" fmla="*/ 1030 w 1002853"/>
              <a:gd name="connsiteY1" fmla="*/ 200837 h 710938"/>
              <a:gd name="connsiteX2" fmla="*/ 251485 w 1002853"/>
              <a:gd name="connsiteY2" fmla="*/ 626140 h 710938"/>
              <a:gd name="connsiteX3" fmla="*/ 686239 w 1002853"/>
              <a:gd name="connsiteY3" fmla="*/ 699386 h 710938"/>
              <a:gd name="connsiteX4" fmla="*/ 939058 w 1002853"/>
              <a:gd name="connsiteY4" fmla="*/ 467833 h 710938"/>
              <a:gd name="connsiteX5" fmla="*/ 1002853 w 1002853"/>
              <a:gd name="connsiteY5" fmla="*/ 2363 h 710938"/>
              <a:gd name="connsiteX0" fmla="*/ 43560 w 1002853"/>
              <a:gd name="connsiteY0" fmla="*/ 0 h 710938"/>
              <a:gd name="connsiteX1" fmla="*/ 1030 w 1002853"/>
              <a:gd name="connsiteY1" fmla="*/ 200837 h 710938"/>
              <a:gd name="connsiteX2" fmla="*/ 251485 w 1002853"/>
              <a:gd name="connsiteY2" fmla="*/ 626140 h 710938"/>
              <a:gd name="connsiteX3" fmla="*/ 686239 w 1002853"/>
              <a:gd name="connsiteY3" fmla="*/ 699386 h 710938"/>
              <a:gd name="connsiteX4" fmla="*/ 939058 w 1002853"/>
              <a:gd name="connsiteY4" fmla="*/ 467833 h 710938"/>
              <a:gd name="connsiteX5" fmla="*/ 1002853 w 1002853"/>
              <a:gd name="connsiteY5" fmla="*/ 2363 h 710938"/>
              <a:gd name="connsiteX0" fmla="*/ 34579 w 993872"/>
              <a:gd name="connsiteY0" fmla="*/ 0 h 710808"/>
              <a:gd name="connsiteX1" fmla="*/ 1080 w 993872"/>
              <a:gd name="connsiteY1" fmla="*/ 205353 h 710808"/>
              <a:gd name="connsiteX2" fmla="*/ 242504 w 993872"/>
              <a:gd name="connsiteY2" fmla="*/ 626140 h 710808"/>
              <a:gd name="connsiteX3" fmla="*/ 677258 w 993872"/>
              <a:gd name="connsiteY3" fmla="*/ 699386 h 710808"/>
              <a:gd name="connsiteX4" fmla="*/ 930077 w 993872"/>
              <a:gd name="connsiteY4" fmla="*/ 467833 h 710808"/>
              <a:gd name="connsiteX5" fmla="*/ 993872 w 993872"/>
              <a:gd name="connsiteY5" fmla="*/ 2363 h 710808"/>
              <a:gd name="connsiteX0" fmla="*/ 34537 w 993830"/>
              <a:gd name="connsiteY0" fmla="*/ 0 h 710443"/>
              <a:gd name="connsiteX1" fmla="*/ 1038 w 993830"/>
              <a:gd name="connsiteY1" fmla="*/ 205353 h 710443"/>
              <a:gd name="connsiteX2" fmla="*/ 242462 w 993830"/>
              <a:gd name="connsiteY2" fmla="*/ 626140 h 710443"/>
              <a:gd name="connsiteX3" fmla="*/ 677216 w 993830"/>
              <a:gd name="connsiteY3" fmla="*/ 699386 h 710443"/>
              <a:gd name="connsiteX4" fmla="*/ 930035 w 993830"/>
              <a:gd name="connsiteY4" fmla="*/ 467833 h 710443"/>
              <a:gd name="connsiteX5" fmla="*/ 993830 w 993830"/>
              <a:gd name="connsiteY5" fmla="*/ 2363 h 710443"/>
              <a:gd name="connsiteX0" fmla="*/ 46276 w 1005569"/>
              <a:gd name="connsiteY0" fmla="*/ 0 h 709497"/>
              <a:gd name="connsiteX1" fmla="*/ 12777 w 1005569"/>
              <a:gd name="connsiteY1" fmla="*/ 205353 h 709497"/>
              <a:gd name="connsiteX2" fmla="*/ 258011 w 1005569"/>
              <a:gd name="connsiteY2" fmla="*/ 622330 h 709497"/>
              <a:gd name="connsiteX3" fmla="*/ 688955 w 1005569"/>
              <a:gd name="connsiteY3" fmla="*/ 699386 h 709497"/>
              <a:gd name="connsiteX4" fmla="*/ 941774 w 1005569"/>
              <a:gd name="connsiteY4" fmla="*/ 467833 h 709497"/>
              <a:gd name="connsiteX5" fmla="*/ 1005569 w 1005569"/>
              <a:gd name="connsiteY5" fmla="*/ 2363 h 709497"/>
              <a:gd name="connsiteX0" fmla="*/ 46276 w 1005569"/>
              <a:gd name="connsiteY0" fmla="*/ 0 h 743530"/>
              <a:gd name="connsiteX1" fmla="*/ 12777 w 1005569"/>
              <a:gd name="connsiteY1" fmla="*/ 205353 h 743530"/>
              <a:gd name="connsiteX2" fmla="*/ 258011 w 1005569"/>
              <a:gd name="connsiteY2" fmla="*/ 622330 h 743530"/>
              <a:gd name="connsiteX3" fmla="*/ 688955 w 1005569"/>
              <a:gd name="connsiteY3" fmla="*/ 699386 h 743530"/>
              <a:gd name="connsiteX4" fmla="*/ 941774 w 1005569"/>
              <a:gd name="connsiteY4" fmla="*/ 467833 h 743530"/>
              <a:gd name="connsiteX5" fmla="*/ 1005569 w 1005569"/>
              <a:gd name="connsiteY5" fmla="*/ 2363 h 743530"/>
              <a:gd name="connsiteX0" fmla="*/ 46276 w 1005569"/>
              <a:gd name="connsiteY0" fmla="*/ 0 h 712526"/>
              <a:gd name="connsiteX1" fmla="*/ 12777 w 1005569"/>
              <a:gd name="connsiteY1" fmla="*/ 205353 h 712526"/>
              <a:gd name="connsiteX2" fmla="*/ 258011 w 1005569"/>
              <a:gd name="connsiteY2" fmla="*/ 622330 h 712526"/>
              <a:gd name="connsiteX3" fmla="*/ 688955 w 1005569"/>
              <a:gd name="connsiteY3" fmla="*/ 699386 h 712526"/>
              <a:gd name="connsiteX4" fmla="*/ 941774 w 1005569"/>
              <a:gd name="connsiteY4" fmla="*/ 467833 h 712526"/>
              <a:gd name="connsiteX5" fmla="*/ 1005569 w 1005569"/>
              <a:gd name="connsiteY5" fmla="*/ 2363 h 712526"/>
              <a:gd name="connsiteX0" fmla="*/ 46276 w 1005569"/>
              <a:gd name="connsiteY0" fmla="*/ 0 h 706589"/>
              <a:gd name="connsiteX1" fmla="*/ 12777 w 1005569"/>
              <a:gd name="connsiteY1" fmla="*/ 205353 h 706589"/>
              <a:gd name="connsiteX2" fmla="*/ 258011 w 1005569"/>
              <a:gd name="connsiteY2" fmla="*/ 622330 h 706589"/>
              <a:gd name="connsiteX3" fmla="*/ 688955 w 1005569"/>
              <a:gd name="connsiteY3" fmla="*/ 699386 h 706589"/>
              <a:gd name="connsiteX4" fmla="*/ 941774 w 1005569"/>
              <a:gd name="connsiteY4" fmla="*/ 467833 h 706589"/>
              <a:gd name="connsiteX5" fmla="*/ 1005569 w 1005569"/>
              <a:gd name="connsiteY5" fmla="*/ 2363 h 706589"/>
              <a:gd name="connsiteX0" fmla="*/ 46276 w 1005569"/>
              <a:gd name="connsiteY0" fmla="*/ 0 h 710403"/>
              <a:gd name="connsiteX1" fmla="*/ 12777 w 1005569"/>
              <a:gd name="connsiteY1" fmla="*/ 205353 h 710403"/>
              <a:gd name="connsiteX2" fmla="*/ 258011 w 1005569"/>
              <a:gd name="connsiteY2" fmla="*/ 622330 h 710403"/>
              <a:gd name="connsiteX3" fmla="*/ 688955 w 1005569"/>
              <a:gd name="connsiteY3" fmla="*/ 699386 h 710403"/>
              <a:gd name="connsiteX4" fmla="*/ 941774 w 1005569"/>
              <a:gd name="connsiteY4" fmla="*/ 467833 h 710403"/>
              <a:gd name="connsiteX5" fmla="*/ 1005569 w 1005569"/>
              <a:gd name="connsiteY5" fmla="*/ 2363 h 710403"/>
              <a:gd name="connsiteX0" fmla="*/ 34350 w 993643"/>
              <a:gd name="connsiteY0" fmla="*/ 0 h 710403"/>
              <a:gd name="connsiteX1" fmla="*/ 851 w 993643"/>
              <a:gd name="connsiteY1" fmla="*/ 205353 h 710403"/>
              <a:gd name="connsiteX2" fmla="*/ 246085 w 993643"/>
              <a:gd name="connsiteY2" fmla="*/ 622330 h 710403"/>
              <a:gd name="connsiteX3" fmla="*/ 677029 w 993643"/>
              <a:gd name="connsiteY3" fmla="*/ 699386 h 710403"/>
              <a:gd name="connsiteX4" fmla="*/ 929848 w 993643"/>
              <a:gd name="connsiteY4" fmla="*/ 467833 h 710403"/>
              <a:gd name="connsiteX5" fmla="*/ 993643 w 993643"/>
              <a:gd name="connsiteY5" fmla="*/ 2363 h 710403"/>
              <a:gd name="connsiteX0" fmla="*/ 38384 w 997677"/>
              <a:gd name="connsiteY0" fmla="*/ 0 h 710403"/>
              <a:gd name="connsiteX1" fmla="*/ 4885 w 997677"/>
              <a:gd name="connsiteY1" fmla="*/ 205353 h 710403"/>
              <a:gd name="connsiteX2" fmla="*/ 250119 w 997677"/>
              <a:gd name="connsiteY2" fmla="*/ 622330 h 710403"/>
              <a:gd name="connsiteX3" fmla="*/ 681063 w 997677"/>
              <a:gd name="connsiteY3" fmla="*/ 699386 h 710403"/>
              <a:gd name="connsiteX4" fmla="*/ 933882 w 997677"/>
              <a:gd name="connsiteY4" fmla="*/ 467833 h 710403"/>
              <a:gd name="connsiteX5" fmla="*/ 997677 w 997677"/>
              <a:gd name="connsiteY5" fmla="*/ 2363 h 710403"/>
              <a:gd name="connsiteX0" fmla="*/ 33556 w 992849"/>
              <a:gd name="connsiteY0" fmla="*/ 0 h 710403"/>
              <a:gd name="connsiteX1" fmla="*/ 57 w 992849"/>
              <a:gd name="connsiteY1" fmla="*/ 205353 h 710403"/>
              <a:gd name="connsiteX2" fmla="*/ 245291 w 992849"/>
              <a:gd name="connsiteY2" fmla="*/ 622330 h 710403"/>
              <a:gd name="connsiteX3" fmla="*/ 676235 w 992849"/>
              <a:gd name="connsiteY3" fmla="*/ 699386 h 710403"/>
              <a:gd name="connsiteX4" fmla="*/ 929054 w 992849"/>
              <a:gd name="connsiteY4" fmla="*/ 467833 h 710403"/>
              <a:gd name="connsiteX5" fmla="*/ 992849 w 992849"/>
              <a:gd name="connsiteY5" fmla="*/ 2363 h 710403"/>
              <a:gd name="connsiteX0" fmla="*/ 33634 w 992927"/>
              <a:gd name="connsiteY0" fmla="*/ 0 h 710403"/>
              <a:gd name="connsiteX1" fmla="*/ 135 w 992927"/>
              <a:gd name="connsiteY1" fmla="*/ 205353 h 710403"/>
              <a:gd name="connsiteX2" fmla="*/ 245369 w 992927"/>
              <a:gd name="connsiteY2" fmla="*/ 622330 h 710403"/>
              <a:gd name="connsiteX3" fmla="*/ 676313 w 992927"/>
              <a:gd name="connsiteY3" fmla="*/ 699386 h 710403"/>
              <a:gd name="connsiteX4" fmla="*/ 929132 w 992927"/>
              <a:gd name="connsiteY4" fmla="*/ 467833 h 710403"/>
              <a:gd name="connsiteX5" fmla="*/ 992927 w 992927"/>
              <a:gd name="connsiteY5" fmla="*/ 2363 h 710403"/>
              <a:gd name="connsiteX0" fmla="*/ 33634 w 992927"/>
              <a:gd name="connsiteY0" fmla="*/ 0 h 710403"/>
              <a:gd name="connsiteX1" fmla="*/ 135 w 992927"/>
              <a:gd name="connsiteY1" fmla="*/ 205353 h 710403"/>
              <a:gd name="connsiteX2" fmla="*/ 245369 w 992927"/>
              <a:gd name="connsiteY2" fmla="*/ 622330 h 710403"/>
              <a:gd name="connsiteX3" fmla="*/ 676313 w 992927"/>
              <a:gd name="connsiteY3" fmla="*/ 699386 h 710403"/>
              <a:gd name="connsiteX4" fmla="*/ 929132 w 992927"/>
              <a:gd name="connsiteY4" fmla="*/ 467833 h 710403"/>
              <a:gd name="connsiteX5" fmla="*/ 992927 w 992927"/>
              <a:gd name="connsiteY5" fmla="*/ 2363 h 710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2927" h="710403">
                <a:moveTo>
                  <a:pt x="33634" y="0"/>
                </a:moveTo>
                <a:cubicBezTo>
                  <a:pt x="17223" y="64395"/>
                  <a:pt x="4851" y="63531"/>
                  <a:pt x="135" y="205353"/>
                </a:cubicBezTo>
                <a:cubicBezTo>
                  <a:pt x="-4581" y="347175"/>
                  <a:pt x="114408" y="536443"/>
                  <a:pt x="245369" y="622330"/>
                </a:cubicBezTo>
                <a:cubicBezTo>
                  <a:pt x="376330" y="708217"/>
                  <a:pt x="562353" y="725136"/>
                  <a:pt x="676313" y="699386"/>
                </a:cubicBezTo>
                <a:cubicBezTo>
                  <a:pt x="790274" y="673637"/>
                  <a:pt x="878332" y="583610"/>
                  <a:pt x="929132" y="467833"/>
                </a:cubicBezTo>
                <a:cubicBezTo>
                  <a:pt x="979932" y="352056"/>
                  <a:pt x="992336" y="176028"/>
                  <a:pt x="992927" y="2363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8C6A0B1F-27DF-4F70-B92F-6D353093094B}"/>
              </a:ext>
            </a:extLst>
          </p:cNvPr>
          <p:cNvCxnSpPr>
            <a:cxnSpLocks/>
          </p:cNvCxnSpPr>
          <p:nvPr/>
        </p:nvCxnSpPr>
        <p:spPr>
          <a:xfrm flipV="1">
            <a:off x="6895414" y="478379"/>
            <a:ext cx="997777" cy="84605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1E4C54B2-AE08-46AC-9DDB-D19A4F98A72A}"/>
              </a:ext>
            </a:extLst>
          </p:cNvPr>
          <p:cNvCxnSpPr>
            <a:cxnSpLocks/>
          </p:cNvCxnSpPr>
          <p:nvPr/>
        </p:nvCxnSpPr>
        <p:spPr>
          <a:xfrm flipV="1">
            <a:off x="8049273" y="1420951"/>
            <a:ext cx="657036" cy="5571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7385B8CD-D419-44F6-ABD2-7675B1BC7D9E}"/>
              </a:ext>
            </a:extLst>
          </p:cNvPr>
          <p:cNvCxnSpPr>
            <a:cxnSpLocks/>
          </p:cNvCxnSpPr>
          <p:nvPr/>
        </p:nvCxnSpPr>
        <p:spPr>
          <a:xfrm flipV="1">
            <a:off x="7363236" y="3335151"/>
            <a:ext cx="577692" cy="4045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9B806D48-016E-41CE-B2C0-24D04F0E49DD}"/>
              </a:ext>
            </a:extLst>
          </p:cNvPr>
          <p:cNvCxnSpPr>
            <a:cxnSpLocks/>
          </p:cNvCxnSpPr>
          <p:nvPr/>
        </p:nvCxnSpPr>
        <p:spPr>
          <a:xfrm flipV="1">
            <a:off x="8232091" y="4374527"/>
            <a:ext cx="422145" cy="2955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1C164F8-8996-443D-A44C-D3107CBCFA6B}"/>
              </a:ext>
            </a:extLst>
          </p:cNvPr>
          <p:cNvGrpSpPr/>
          <p:nvPr/>
        </p:nvGrpSpPr>
        <p:grpSpPr>
          <a:xfrm>
            <a:off x="5714712" y="4266509"/>
            <a:ext cx="2197425" cy="1260765"/>
            <a:chOff x="5714712" y="4266509"/>
            <a:chExt cx="2197425" cy="1260765"/>
          </a:xfrm>
        </p:grpSpPr>
        <p:grpSp>
          <p:nvGrpSpPr>
            <p:cNvPr id="7" name="Gruppo 6">
              <a:extLst>
                <a:ext uri="{FF2B5EF4-FFF2-40B4-BE49-F238E27FC236}">
                  <a16:creationId xmlns:a16="http://schemas.microsoft.com/office/drawing/2014/main" id="{B86B4037-E2D8-4B25-A388-FA98DD7855D7}"/>
                </a:ext>
              </a:extLst>
            </p:cNvPr>
            <p:cNvGrpSpPr/>
            <p:nvPr/>
          </p:nvGrpSpPr>
          <p:grpSpPr>
            <a:xfrm>
              <a:off x="5715226" y="4266894"/>
              <a:ext cx="2196911" cy="1260380"/>
              <a:chOff x="5715226" y="4266894"/>
              <a:chExt cx="2196911" cy="1260380"/>
            </a:xfrm>
          </p:grpSpPr>
          <p:sp>
            <p:nvSpPr>
              <p:cNvPr id="22" name="Arco 21">
                <a:extLst>
                  <a:ext uri="{FF2B5EF4-FFF2-40B4-BE49-F238E27FC236}">
                    <a16:creationId xmlns:a16="http://schemas.microsoft.com/office/drawing/2014/main" id="{186FABEE-7495-49D5-8DB0-A311821765E8}"/>
                  </a:ext>
                </a:extLst>
              </p:cNvPr>
              <p:cNvSpPr/>
              <p:nvPr/>
            </p:nvSpPr>
            <p:spPr>
              <a:xfrm rot="-2100000">
                <a:off x="5715226" y="4267274"/>
                <a:ext cx="2196000" cy="1260000"/>
              </a:xfrm>
              <a:prstGeom prst="arc">
                <a:avLst>
                  <a:gd name="adj1" fmla="val 19230367"/>
                  <a:gd name="adj2" fmla="val 2305983"/>
                </a:avLst>
              </a:prstGeom>
              <a:ln>
                <a:solidFill>
                  <a:srgbClr val="FF000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" name="Arco 1">
                <a:extLst>
                  <a:ext uri="{FF2B5EF4-FFF2-40B4-BE49-F238E27FC236}">
                    <a16:creationId xmlns:a16="http://schemas.microsoft.com/office/drawing/2014/main" id="{1A174EC4-A5B2-4398-801C-4BA14F382EBB}"/>
                  </a:ext>
                </a:extLst>
              </p:cNvPr>
              <p:cNvSpPr/>
              <p:nvPr/>
            </p:nvSpPr>
            <p:spPr>
              <a:xfrm rot="-2100000">
                <a:off x="5716137" y="4266894"/>
                <a:ext cx="2196000" cy="1260000"/>
              </a:xfrm>
              <a:prstGeom prst="arc">
                <a:avLst>
                  <a:gd name="adj1" fmla="val 14193779"/>
                  <a:gd name="adj2" fmla="val 19259756"/>
                </a:avLst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6" name="Arco 5">
              <a:extLst>
                <a:ext uri="{FF2B5EF4-FFF2-40B4-BE49-F238E27FC236}">
                  <a16:creationId xmlns:a16="http://schemas.microsoft.com/office/drawing/2014/main" id="{0E984085-8629-4C42-A23A-3B7C8DB9758E}"/>
                </a:ext>
              </a:extLst>
            </p:cNvPr>
            <p:cNvSpPr/>
            <p:nvPr/>
          </p:nvSpPr>
          <p:spPr>
            <a:xfrm rot="-2100000">
              <a:off x="5714712" y="4266509"/>
              <a:ext cx="2196000" cy="1260000"/>
            </a:xfrm>
            <a:prstGeom prst="arc">
              <a:avLst>
                <a:gd name="adj1" fmla="val 2302108"/>
                <a:gd name="adj2" fmla="val 8803591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64" name="Arco 108">
            <a:extLst>
              <a:ext uri="{FF2B5EF4-FFF2-40B4-BE49-F238E27FC236}">
                <a16:creationId xmlns:a16="http://schemas.microsoft.com/office/drawing/2014/main" id="{D9956CD7-02C3-4563-A2D9-F5D60403E8F5}"/>
              </a:ext>
            </a:extLst>
          </p:cNvPr>
          <p:cNvSpPr/>
          <p:nvPr/>
        </p:nvSpPr>
        <p:spPr>
          <a:xfrm rot="19500000" flipV="1">
            <a:off x="7800318" y="3927404"/>
            <a:ext cx="965380" cy="637360"/>
          </a:xfrm>
          <a:custGeom>
            <a:avLst/>
            <a:gdLst>
              <a:gd name="connsiteX0" fmla="*/ 909804 w 2212072"/>
              <a:gd name="connsiteY0" fmla="*/ 10024 h 1263649"/>
              <a:gd name="connsiteX1" fmla="*/ 1875184 w 2212072"/>
              <a:gd name="connsiteY1" fmla="*/ 177787 h 1263649"/>
              <a:gd name="connsiteX2" fmla="*/ 1106036 w 2212072"/>
              <a:gd name="connsiteY2" fmla="*/ 631825 h 1263649"/>
              <a:gd name="connsiteX3" fmla="*/ 909804 w 2212072"/>
              <a:gd name="connsiteY3" fmla="*/ 10024 h 1263649"/>
              <a:gd name="connsiteX0" fmla="*/ 909804 w 2212072"/>
              <a:gd name="connsiteY0" fmla="*/ 10024 h 1263649"/>
              <a:gd name="connsiteX1" fmla="*/ 1875184 w 2212072"/>
              <a:gd name="connsiteY1" fmla="*/ 177787 h 1263649"/>
              <a:gd name="connsiteX0" fmla="*/ 0 w 965380"/>
              <a:gd name="connsiteY0" fmla="*/ 10031 h 631832"/>
              <a:gd name="connsiteX1" fmla="*/ 965380 w 965380"/>
              <a:gd name="connsiteY1" fmla="*/ 177794 h 631832"/>
              <a:gd name="connsiteX2" fmla="*/ 196232 w 965380"/>
              <a:gd name="connsiteY2" fmla="*/ 631832 h 631832"/>
              <a:gd name="connsiteX3" fmla="*/ 0 w 965380"/>
              <a:gd name="connsiteY3" fmla="*/ 10031 h 631832"/>
              <a:gd name="connsiteX0" fmla="*/ 0 w 965380"/>
              <a:gd name="connsiteY0" fmla="*/ 10031 h 631832"/>
              <a:gd name="connsiteX1" fmla="*/ 965166 w 965380"/>
              <a:gd name="connsiteY1" fmla="*/ 187158 h 631832"/>
              <a:gd name="connsiteX0" fmla="*/ 0 w 965380"/>
              <a:gd name="connsiteY0" fmla="*/ 10645 h 632446"/>
              <a:gd name="connsiteX1" fmla="*/ 965380 w 965380"/>
              <a:gd name="connsiteY1" fmla="*/ 178408 h 632446"/>
              <a:gd name="connsiteX2" fmla="*/ 196232 w 965380"/>
              <a:gd name="connsiteY2" fmla="*/ 632446 h 632446"/>
              <a:gd name="connsiteX3" fmla="*/ 0 w 965380"/>
              <a:gd name="connsiteY3" fmla="*/ 10645 h 632446"/>
              <a:gd name="connsiteX0" fmla="*/ 0 w 965380"/>
              <a:gd name="connsiteY0" fmla="*/ 10645 h 632446"/>
              <a:gd name="connsiteX1" fmla="*/ 965166 w 965380"/>
              <a:gd name="connsiteY1" fmla="*/ 187772 h 632446"/>
              <a:gd name="connsiteX0" fmla="*/ 0 w 965380"/>
              <a:gd name="connsiteY0" fmla="*/ 12548 h 634349"/>
              <a:gd name="connsiteX1" fmla="*/ 965380 w 965380"/>
              <a:gd name="connsiteY1" fmla="*/ 180311 h 634349"/>
              <a:gd name="connsiteX2" fmla="*/ 196232 w 965380"/>
              <a:gd name="connsiteY2" fmla="*/ 634349 h 634349"/>
              <a:gd name="connsiteX3" fmla="*/ 0 w 965380"/>
              <a:gd name="connsiteY3" fmla="*/ 12548 h 634349"/>
              <a:gd name="connsiteX0" fmla="*/ 210805 w 965380"/>
              <a:gd name="connsiteY0" fmla="*/ 10438 h 634349"/>
              <a:gd name="connsiteX1" fmla="*/ 965166 w 965380"/>
              <a:gd name="connsiteY1" fmla="*/ 189675 h 634349"/>
              <a:gd name="connsiteX0" fmla="*/ 0 w 965380"/>
              <a:gd name="connsiteY0" fmla="*/ 10032 h 631833"/>
              <a:gd name="connsiteX1" fmla="*/ 965380 w 965380"/>
              <a:gd name="connsiteY1" fmla="*/ 177795 h 631833"/>
              <a:gd name="connsiteX2" fmla="*/ 196232 w 965380"/>
              <a:gd name="connsiteY2" fmla="*/ 631833 h 631833"/>
              <a:gd name="connsiteX3" fmla="*/ 0 w 965380"/>
              <a:gd name="connsiteY3" fmla="*/ 10032 h 631833"/>
              <a:gd name="connsiteX0" fmla="*/ 210805 w 965380"/>
              <a:gd name="connsiteY0" fmla="*/ 7922 h 631833"/>
              <a:gd name="connsiteX1" fmla="*/ 965166 w 965380"/>
              <a:gd name="connsiteY1" fmla="*/ 187159 h 631833"/>
              <a:gd name="connsiteX0" fmla="*/ 0 w 965380"/>
              <a:gd name="connsiteY0" fmla="*/ 15558 h 637359"/>
              <a:gd name="connsiteX1" fmla="*/ 965380 w 965380"/>
              <a:gd name="connsiteY1" fmla="*/ 183321 h 637359"/>
              <a:gd name="connsiteX2" fmla="*/ 196232 w 965380"/>
              <a:gd name="connsiteY2" fmla="*/ 637359 h 637359"/>
              <a:gd name="connsiteX3" fmla="*/ 0 w 965380"/>
              <a:gd name="connsiteY3" fmla="*/ 15558 h 637359"/>
              <a:gd name="connsiteX0" fmla="*/ 230012 w 965380"/>
              <a:gd name="connsiteY0" fmla="*/ 0 h 637359"/>
              <a:gd name="connsiteX1" fmla="*/ 965166 w 965380"/>
              <a:gd name="connsiteY1" fmla="*/ 192685 h 637359"/>
              <a:gd name="connsiteX0" fmla="*/ 0 w 965380"/>
              <a:gd name="connsiteY0" fmla="*/ 15558 h 637359"/>
              <a:gd name="connsiteX1" fmla="*/ 965380 w 965380"/>
              <a:gd name="connsiteY1" fmla="*/ 183321 h 637359"/>
              <a:gd name="connsiteX2" fmla="*/ 196232 w 965380"/>
              <a:gd name="connsiteY2" fmla="*/ 637359 h 637359"/>
              <a:gd name="connsiteX3" fmla="*/ 0 w 965380"/>
              <a:gd name="connsiteY3" fmla="*/ 15558 h 637359"/>
              <a:gd name="connsiteX0" fmla="*/ 230012 w 965380"/>
              <a:gd name="connsiteY0" fmla="*/ 0 h 637359"/>
              <a:gd name="connsiteX1" fmla="*/ 965166 w 965380"/>
              <a:gd name="connsiteY1" fmla="*/ 192685 h 637359"/>
              <a:gd name="connsiteX0" fmla="*/ 0 w 965380"/>
              <a:gd name="connsiteY0" fmla="*/ 15558 h 637359"/>
              <a:gd name="connsiteX1" fmla="*/ 965380 w 965380"/>
              <a:gd name="connsiteY1" fmla="*/ 183321 h 637359"/>
              <a:gd name="connsiteX2" fmla="*/ 196232 w 965380"/>
              <a:gd name="connsiteY2" fmla="*/ 637359 h 637359"/>
              <a:gd name="connsiteX3" fmla="*/ 0 w 965380"/>
              <a:gd name="connsiteY3" fmla="*/ 15558 h 637359"/>
              <a:gd name="connsiteX0" fmla="*/ 230012 w 965380"/>
              <a:gd name="connsiteY0" fmla="*/ 0 h 637359"/>
              <a:gd name="connsiteX1" fmla="*/ 965166 w 965380"/>
              <a:gd name="connsiteY1" fmla="*/ 192685 h 637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65380" h="637359" stroke="0" extrusionOk="0">
                <a:moveTo>
                  <a:pt x="0" y="15558"/>
                </a:moveTo>
                <a:cubicBezTo>
                  <a:pt x="350302" y="-20518"/>
                  <a:pt x="709590" y="41919"/>
                  <a:pt x="965380" y="183321"/>
                </a:cubicBezTo>
                <a:lnTo>
                  <a:pt x="196232" y="637359"/>
                </a:lnTo>
                <a:lnTo>
                  <a:pt x="0" y="15558"/>
                </a:lnTo>
                <a:close/>
              </a:path>
              <a:path w="965380" h="637359" fill="none">
                <a:moveTo>
                  <a:pt x="230012" y="0"/>
                </a:moveTo>
                <a:cubicBezTo>
                  <a:pt x="592563" y="46848"/>
                  <a:pt x="714733" y="46380"/>
                  <a:pt x="965166" y="192685"/>
                </a:cubicBezTo>
              </a:path>
            </a:pathLst>
          </a:cu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65" name="Gruppo 64">
            <a:extLst>
              <a:ext uri="{FF2B5EF4-FFF2-40B4-BE49-F238E27FC236}">
                <a16:creationId xmlns:a16="http://schemas.microsoft.com/office/drawing/2014/main" id="{F26F8933-C6A7-43A0-9F69-F4CF2EB8A6D3}"/>
              </a:ext>
            </a:extLst>
          </p:cNvPr>
          <p:cNvGrpSpPr/>
          <p:nvPr/>
        </p:nvGrpSpPr>
        <p:grpSpPr>
          <a:xfrm>
            <a:off x="5532653" y="1941326"/>
            <a:ext cx="2216295" cy="1495583"/>
            <a:chOff x="2968361" y="2136951"/>
            <a:chExt cx="2216295" cy="1495583"/>
          </a:xfrm>
        </p:grpSpPr>
        <p:grpSp>
          <p:nvGrpSpPr>
            <p:cNvPr id="66" name="Gruppo 65">
              <a:extLst>
                <a:ext uri="{FF2B5EF4-FFF2-40B4-BE49-F238E27FC236}">
                  <a16:creationId xmlns:a16="http://schemas.microsoft.com/office/drawing/2014/main" id="{D1D675B1-72C0-4D6A-AAD9-E519631EF416}"/>
                </a:ext>
              </a:extLst>
            </p:cNvPr>
            <p:cNvGrpSpPr/>
            <p:nvPr/>
          </p:nvGrpSpPr>
          <p:grpSpPr>
            <a:xfrm>
              <a:off x="2968361" y="2136951"/>
              <a:ext cx="1250627" cy="872742"/>
              <a:chOff x="5577002" y="1948405"/>
              <a:chExt cx="1250627" cy="872742"/>
            </a:xfrm>
          </p:grpSpPr>
          <p:cxnSp>
            <p:nvCxnSpPr>
              <p:cNvPr id="83" name="Connettore diritto 82">
                <a:extLst>
                  <a:ext uri="{FF2B5EF4-FFF2-40B4-BE49-F238E27FC236}">
                    <a16:creationId xmlns:a16="http://schemas.microsoft.com/office/drawing/2014/main" id="{C0FCC9CA-38B9-407B-86A4-CDF1200AD34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949105" y="2170986"/>
                <a:ext cx="565027" cy="48582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Connettore diritto 83">
                <a:extLst>
                  <a:ext uri="{FF2B5EF4-FFF2-40B4-BE49-F238E27FC236}">
                    <a16:creationId xmlns:a16="http://schemas.microsoft.com/office/drawing/2014/main" id="{CEF40ACF-962C-4933-8651-B6E916254AE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15778" y="1955320"/>
                <a:ext cx="635769" cy="54664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Connettore diritto 84">
                <a:extLst>
                  <a:ext uri="{FF2B5EF4-FFF2-40B4-BE49-F238E27FC236}">
                    <a16:creationId xmlns:a16="http://schemas.microsoft.com/office/drawing/2014/main" id="{C37D7AAD-EE02-44E1-947A-1322D0C14D3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782933" y="2033790"/>
                <a:ext cx="604545" cy="51979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Connettore diritto 85">
                <a:extLst>
                  <a:ext uri="{FF2B5EF4-FFF2-40B4-BE49-F238E27FC236}">
                    <a16:creationId xmlns:a16="http://schemas.microsoft.com/office/drawing/2014/main" id="{14DB0184-EF00-4500-9F6E-19030D07F7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77002" y="1948405"/>
                <a:ext cx="651223" cy="55993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Connettore diritto 86">
                <a:extLst>
                  <a:ext uri="{FF2B5EF4-FFF2-40B4-BE49-F238E27FC236}">
                    <a16:creationId xmlns:a16="http://schemas.microsoft.com/office/drawing/2014/main" id="{E0C46E0C-8E49-4B6A-8482-E0C257834D8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55440" y="1966655"/>
                <a:ext cx="632750" cy="54404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Connettore diritto 87">
                <a:extLst>
                  <a:ext uri="{FF2B5EF4-FFF2-40B4-BE49-F238E27FC236}">
                    <a16:creationId xmlns:a16="http://schemas.microsoft.com/office/drawing/2014/main" id="{44E89150-4454-4C3D-A847-4979910C09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712714" y="1996760"/>
                <a:ext cx="622368" cy="53512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Connettore diritto 89">
                <a:extLst>
                  <a:ext uri="{FF2B5EF4-FFF2-40B4-BE49-F238E27FC236}">
                    <a16:creationId xmlns:a16="http://schemas.microsoft.com/office/drawing/2014/main" id="{7BA38EBE-5593-421F-9BB3-37E2732E7C7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63258" y="2095651"/>
                <a:ext cx="582291" cy="50066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nettore diritto 90">
                <a:extLst>
                  <a:ext uri="{FF2B5EF4-FFF2-40B4-BE49-F238E27FC236}">
                    <a16:creationId xmlns:a16="http://schemas.microsoft.com/office/drawing/2014/main" id="{88746F20-2619-41EF-8C0A-4B6E5FD387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48323" y="2226956"/>
                <a:ext cx="593298" cy="51013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Connettore diritto 91">
                <a:extLst>
                  <a:ext uri="{FF2B5EF4-FFF2-40B4-BE49-F238E27FC236}">
                    <a16:creationId xmlns:a16="http://schemas.microsoft.com/office/drawing/2014/main" id="{4B510CEE-CCD0-48D2-B774-B6B26B75CFC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34121" y="2224854"/>
                <a:ext cx="693508" cy="59629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uppo 66">
              <a:extLst>
                <a:ext uri="{FF2B5EF4-FFF2-40B4-BE49-F238E27FC236}">
                  <a16:creationId xmlns:a16="http://schemas.microsoft.com/office/drawing/2014/main" id="{A16B22E0-D9C1-41E4-9AAB-BBF127A9DBB3}"/>
                </a:ext>
              </a:extLst>
            </p:cNvPr>
            <p:cNvGrpSpPr/>
            <p:nvPr/>
          </p:nvGrpSpPr>
          <p:grpSpPr>
            <a:xfrm rot="10800000">
              <a:off x="3593086" y="2410655"/>
              <a:ext cx="1591570" cy="1221879"/>
              <a:chOff x="4852043" y="1869611"/>
              <a:chExt cx="1591570" cy="1221879"/>
            </a:xfrm>
          </p:grpSpPr>
          <p:cxnSp>
            <p:nvCxnSpPr>
              <p:cNvPr id="68" name="Connettore diritto 67">
                <a:extLst>
                  <a:ext uri="{FF2B5EF4-FFF2-40B4-BE49-F238E27FC236}">
                    <a16:creationId xmlns:a16="http://schemas.microsoft.com/office/drawing/2014/main" id="{3BEE0192-5BEE-4B50-AEAB-986F21C40A2D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447425" y="2287984"/>
                <a:ext cx="930632" cy="80017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Connettore diritto 69">
                <a:extLst>
                  <a:ext uri="{FF2B5EF4-FFF2-40B4-BE49-F238E27FC236}">
                    <a16:creationId xmlns:a16="http://schemas.microsoft.com/office/drawing/2014/main" id="{60B8CC86-DF88-4C57-8CDD-05254EECBD6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4932841" y="1928955"/>
                <a:ext cx="1339823" cy="115527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Connettore diritto 75">
                <a:extLst>
                  <a:ext uri="{FF2B5EF4-FFF2-40B4-BE49-F238E27FC236}">
                    <a16:creationId xmlns:a16="http://schemas.microsoft.com/office/drawing/2014/main" id="{DC12FA3F-7347-4A90-A904-9E4549AB7CE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157249" y="2102044"/>
                <a:ext cx="1145130" cy="98459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Connettore diritto 76">
                <a:extLst>
                  <a:ext uri="{FF2B5EF4-FFF2-40B4-BE49-F238E27FC236}">
                    <a16:creationId xmlns:a16="http://schemas.microsoft.com/office/drawing/2014/main" id="{5FCC8621-CB5C-4128-BFA8-5D22118F5F2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4852043" y="1869611"/>
                <a:ext cx="1440418" cy="122187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Connettore diritto 77">
                <a:extLst>
                  <a:ext uri="{FF2B5EF4-FFF2-40B4-BE49-F238E27FC236}">
                    <a16:creationId xmlns:a16="http://schemas.microsoft.com/office/drawing/2014/main" id="{3BF99B9A-B73F-4DFF-B58B-24077150376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4888624" y="1905248"/>
                <a:ext cx="1385983" cy="117897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Connettore diritto 78">
                <a:extLst>
                  <a:ext uri="{FF2B5EF4-FFF2-40B4-BE49-F238E27FC236}">
                    <a16:creationId xmlns:a16="http://schemas.microsoft.com/office/drawing/2014/main" id="{69846229-7BB6-4E7E-8FE7-38D969CBED7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4979883" y="1973417"/>
                <a:ext cx="1294725" cy="111322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Connettore diritto 79">
                <a:extLst>
                  <a:ext uri="{FF2B5EF4-FFF2-40B4-BE49-F238E27FC236}">
                    <a16:creationId xmlns:a16="http://schemas.microsoft.com/office/drawing/2014/main" id="{640AC33B-4209-4A01-9A1C-9BCB5843AF1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061790" y="2033633"/>
                <a:ext cx="1224691" cy="105301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Connettore diritto 80">
                <a:extLst>
                  <a:ext uri="{FF2B5EF4-FFF2-40B4-BE49-F238E27FC236}">
                    <a16:creationId xmlns:a16="http://schemas.microsoft.com/office/drawing/2014/main" id="{030A4E51-D8BB-4B9E-B903-D9BF80312A8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279382" y="2183056"/>
                <a:ext cx="1052119" cy="90463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Connettore diritto 81">
                <a:extLst>
                  <a:ext uri="{FF2B5EF4-FFF2-40B4-BE49-F238E27FC236}">
                    <a16:creationId xmlns:a16="http://schemas.microsoft.com/office/drawing/2014/main" id="{DA28D5AC-11AC-4779-B701-4B6E0C85CB2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636139" y="2397207"/>
                <a:ext cx="807474" cy="69428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3" name="Gruppo 92">
            <a:extLst>
              <a:ext uri="{FF2B5EF4-FFF2-40B4-BE49-F238E27FC236}">
                <a16:creationId xmlns:a16="http://schemas.microsoft.com/office/drawing/2014/main" id="{4AFF75B2-DC15-4305-BED1-91385D85DE7F}"/>
              </a:ext>
            </a:extLst>
          </p:cNvPr>
          <p:cNvGrpSpPr/>
          <p:nvPr/>
        </p:nvGrpSpPr>
        <p:grpSpPr>
          <a:xfrm>
            <a:off x="6923698" y="443121"/>
            <a:ext cx="1837829" cy="1311955"/>
            <a:chOff x="9690405" y="833071"/>
            <a:chExt cx="1837829" cy="1311955"/>
          </a:xfrm>
        </p:grpSpPr>
        <p:grpSp>
          <p:nvGrpSpPr>
            <p:cNvPr id="94" name="Gruppo 93">
              <a:extLst>
                <a:ext uri="{FF2B5EF4-FFF2-40B4-BE49-F238E27FC236}">
                  <a16:creationId xmlns:a16="http://schemas.microsoft.com/office/drawing/2014/main" id="{CAD5609B-6C36-4836-86EE-2D576891E969}"/>
                </a:ext>
              </a:extLst>
            </p:cNvPr>
            <p:cNvGrpSpPr/>
            <p:nvPr/>
          </p:nvGrpSpPr>
          <p:grpSpPr>
            <a:xfrm>
              <a:off x="9690405" y="833071"/>
              <a:ext cx="1607477" cy="879092"/>
              <a:chOff x="5213738" y="1907680"/>
              <a:chExt cx="1607477" cy="879092"/>
            </a:xfrm>
          </p:grpSpPr>
          <p:cxnSp>
            <p:nvCxnSpPr>
              <p:cNvPr id="113" name="Connettore diritto 112">
                <a:extLst>
                  <a:ext uri="{FF2B5EF4-FFF2-40B4-BE49-F238E27FC236}">
                    <a16:creationId xmlns:a16="http://schemas.microsoft.com/office/drawing/2014/main" id="{EF5085B1-E6A1-49F3-884C-D502D9F38C9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02080" y="2062729"/>
                <a:ext cx="837958" cy="720492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ttore diritto 113">
                <a:extLst>
                  <a:ext uri="{FF2B5EF4-FFF2-40B4-BE49-F238E27FC236}">
                    <a16:creationId xmlns:a16="http://schemas.microsoft.com/office/drawing/2014/main" id="{5CD8D23F-5AB3-45ED-8C6C-54F83964655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69291" y="1907680"/>
                <a:ext cx="1022425" cy="879092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Connettore diritto 114">
                <a:extLst>
                  <a:ext uri="{FF2B5EF4-FFF2-40B4-BE49-F238E27FC236}">
                    <a16:creationId xmlns:a16="http://schemas.microsoft.com/office/drawing/2014/main" id="{A8F9F243-09F8-44F2-BBF3-39007273AEE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09124" y="1954587"/>
                <a:ext cx="964758" cy="829513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nettore diritto 115">
                <a:extLst>
                  <a:ext uri="{FF2B5EF4-FFF2-40B4-BE49-F238E27FC236}">
                    <a16:creationId xmlns:a16="http://schemas.microsoft.com/office/drawing/2014/main" id="{35445153-4F93-488B-B804-0F0315A9868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13738" y="1916551"/>
                <a:ext cx="1024594" cy="866319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ttore diritto 118">
                <a:extLst>
                  <a:ext uri="{FF2B5EF4-FFF2-40B4-BE49-F238E27FC236}">
                    <a16:creationId xmlns:a16="http://schemas.microsoft.com/office/drawing/2014/main" id="{E071E487-F56F-40CE-AC7B-951B3ED0DA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39486" y="1908230"/>
                <a:ext cx="1031500" cy="872260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ttore diritto 119">
                <a:extLst>
                  <a:ext uri="{FF2B5EF4-FFF2-40B4-BE49-F238E27FC236}">
                    <a16:creationId xmlns:a16="http://schemas.microsoft.com/office/drawing/2014/main" id="{0BD4F08E-D66D-4945-BA5E-00D50950CD9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44475" y="1912127"/>
                <a:ext cx="1001420" cy="861037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ttore diritto 120">
                <a:extLst>
                  <a:ext uri="{FF2B5EF4-FFF2-40B4-BE49-F238E27FC236}">
                    <a16:creationId xmlns:a16="http://schemas.microsoft.com/office/drawing/2014/main" id="{B77EFF54-44A5-4C72-80C0-00E46CA34EB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15356" y="1929944"/>
                <a:ext cx="991722" cy="852698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ttore diritto 121">
                <a:extLst>
                  <a:ext uri="{FF2B5EF4-FFF2-40B4-BE49-F238E27FC236}">
                    <a16:creationId xmlns:a16="http://schemas.microsoft.com/office/drawing/2014/main" id="{52DB7EBE-59DB-4199-9FFF-06995DE21DE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41172" y="1994813"/>
                <a:ext cx="909264" cy="781803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nettore diritto 122">
                <a:extLst>
                  <a:ext uri="{FF2B5EF4-FFF2-40B4-BE49-F238E27FC236}">
                    <a16:creationId xmlns:a16="http://schemas.microsoft.com/office/drawing/2014/main" id="{718A436F-542A-4C5E-9357-26C071419B7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992164" y="2146549"/>
                <a:ext cx="742974" cy="638826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nettore diritto 123">
                <a:extLst>
                  <a:ext uri="{FF2B5EF4-FFF2-40B4-BE49-F238E27FC236}">
                    <a16:creationId xmlns:a16="http://schemas.microsoft.com/office/drawing/2014/main" id="{8998ADA9-C487-4214-8B39-BF7236D6041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74101" y="2230369"/>
                <a:ext cx="647114" cy="556403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uppo 94">
              <a:extLst>
                <a:ext uri="{FF2B5EF4-FFF2-40B4-BE49-F238E27FC236}">
                  <a16:creationId xmlns:a16="http://schemas.microsoft.com/office/drawing/2014/main" id="{04C08130-3ED3-4516-BA92-1E589590598C}"/>
                </a:ext>
              </a:extLst>
            </p:cNvPr>
            <p:cNvGrpSpPr/>
            <p:nvPr/>
          </p:nvGrpSpPr>
          <p:grpSpPr>
            <a:xfrm rot="10800000">
              <a:off x="10840883" y="1252915"/>
              <a:ext cx="687351" cy="892111"/>
              <a:chOff x="5912287" y="631009"/>
              <a:chExt cx="687351" cy="892111"/>
            </a:xfrm>
          </p:grpSpPr>
          <p:cxnSp>
            <p:nvCxnSpPr>
              <p:cNvPr id="96" name="Connettore diritto 95">
                <a:extLst>
                  <a:ext uri="{FF2B5EF4-FFF2-40B4-BE49-F238E27FC236}">
                    <a16:creationId xmlns:a16="http://schemas.microsoft.com/office/drawing/2014/main" id="{D696B06F-17D9-4967-AED1-0C947755007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005931" y="1065989"/>
                <a:ext cx="407588" cy="350451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Connettore diritto 96">
                <a:extLst>
                  <a:ext uri="{FF2B5EF4-FFF2-40B4-BE49-F238E27FC236}">
                    <a16:creationId xmlns:a16="http://schemas.microsoft.com/office/drawing/2014/main" id="{0FA33F28-809E-48B3-B065-120C1AE84BE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920744" y="655121"/>
                <a:ext cx="457837" cy="393654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Connettore diritto 97">
                <a:extLst>
                  <a:ext uri="{FF2B5EF4-FFF2-40B4-BE49-F238E27FC236}">
                    <a16:creationId xmlns:a16="http://schemas.microsoft.com/office/drawing/2014/main" id="{BAFB474C-9BC8-43E0-8996-2B53C855A96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931121" y="1064129"/>
                <a:ext cx="192626" cy="165621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onnettore diritto 98">
                <a:extLst>
                  <a:ext uri="{FF2B5EF4-FFF2-40B4-BE49-F238E27FC236}">
                    <a16:creationId xmlns:a16="http://schemas.microsoft.com/office/drawing/2014/main" id="{2F0F832E-AE36-4A09-80E6-71394CD246F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945544" y="631009"/>
                <a:ext cx="434594" cy="370141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Connettore diritto 100">
                <a:extLst>
                  <a:ext uri="{FF2B5EF4-FFF2-40B4-BE49-F238E27FC236}">
                    <a16:creationId xmlns:a16="http://schemas.microsoft.com/office/drawing/2014/main" id="{83CBC8FF-03BD-4031-A25E-4DE662E235A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918995" y="1066279"/>
                <a:ext cx="30601" cy="26311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Connettore diritto 107">
                <a:extLst>
                  <a:ext uri="{FF2B5EF4-FFF2-40B4-BE49-F238E27FC236}">
                    <a16:creationId xmlns:a16="http://schemas.microsoft.com/office/drawing/2014/main" id="{E2D8D7C3-409F-4556-B6FD-859EF23D895D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912287" y="1067423"/>
                <a:ext cx="112165" cy="96441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Connettore diritto 109">
                <a:extLst>
                  <a:ext uri="{FF2B5EF4-FFF2-40B4-BE49-F238E27FC236}">
                    <a16:creationId xmlns:a16="http://schemas.microsoft.com/office/drawing/2014/main" id="{ED30326A-BEDB-4D95-A81A-9B58384CDF6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961413" y="946983"/>
                <a:ext cx="421923" cy="362777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Connettore diritto 111">
                <a:extLst>
                  <a:ext uri="{FF2B5EF4-FFF2-40B4-BE49-F238E27FC236}">
                    <a16:creationId xmlns:a16="http://schemas.microsoft.com/office/drawing/2014/main" id="{B6286743-5785-4833-9CD1-A810B7F9C4D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074447" y="1071549"/>
                <a:ext cx="525191" cy="451571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38474855-ACDB-4941-8CA8-F4AFCF165F7E}"/>
              </a:ext>
            </a:extLst>
          </p:cNvPr>
          <p:cNvCxnSpPr>
            <a:cxnSpLocks/>
          </p:cNvCxnSpPr>
          <p:nvPr/>
        </p:nvCxnSpPr>
        <p:spPr>
          <a:xfrm flipH="1">
            <a:off x="8260194" y="1322213"/>
            <a:ext cx="168054" cy="144499"/>
          </a:xfrm>
          <a:prstGeom prst="line">
            <a:avLst/>
          </a:prstGeom>
          <a:ln w="31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A952FF5-D55A-4F1D-926D-34D8F2C629A7}"/>
              </a:ext>
            </a:extLst>
          </p:cNvPr>
          <p:cNvCxnSpPr>
            <a:cxnSpLocks/>
          </p:cNvCxnSpPr>
          <p:nvPr/>
        </p:nvCxnSpPr>
        <p:spPr>
          <a:xfrm flipH="1">
            <a:off x="8289277" y="1322213"/>
            <a:ext cx="260936" cy="224357"/>
          </a:xfrm>
          <a:prstGeom prst="line">
            <a:avLst/>
          </a:prstGeom>
          <a:ln w="31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A1ACB556-F8C2-4266-9991-D8C3D6A652C1}"/>
              </a:ext>
            </a:extLst>
          </p:cNvPr>
          <p:cNvCxnSpPr>
            <a:cxnSpLocks/>
          </p:cNvCxnSpPr>
          <p:nvPr/>
        </p:nvCxnSpPr>
        <p:spPr>
          <a:xfrm flipH="1">
            <a:off x="8291216" y="1301479"/>
            <a:ext cx="379468" cy="326274"/>
          </a:xfrm>
          <a:prstGeom prst="line">
            <a:avLst/>
          </a:prstGeom>
          <a:ln w="31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34BCE99F-5D6F-406B-B755-BC172B5AD83E}"/>
              </a:ext>
            </a:extLst>
          </p:cNvPr>
          <p:cNvCxnSpPr>
            <a:cxnSpLocks/>
          </p:cNvCxnSpPr>
          <p:nvPr/>
        </p:nvCxnSpPr>
        <p:spPr>
          <a:xfrm flipH="1">
            <a:off x="8296525" y="1315003"/>
            <a:ext cx="432298" cy="371699"/>
          </a:xfrm>
          <a:prstGeom prst="line">
            <a:avLst/>
          </a:prstGeom>
          <a:ln w="31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Gruppo 130">
            <a:extLst>
              <a:ext uri="{FF2B5EF4-FFF2-40B4-BE49-F238E27FC236}">
                <a16:creationId xmlns:a16="http://schemas.microsoft.com/office/drawing/2014/main" id="{BD52346A-8385-4C5F-8113-00F099C68176}"/>
              </a:ext>
            </a:extLst>
          </p:cNvPr>
          <p:cNvGrpSpPr/>
          <p:nvPr/>
        </p:nvGrpSpPr>
        <p:grpSpPr>
          <a:xfrm>
            <a:off x="6889739" y="3408668"/>
            <a:ext cx="1632240" cy="1575186"/>
            <a:chOff x="10030643" y="3974181"/>
            <a:chExt cx="1632240" cy="1575186"/>
          </a:xfrm>
        </p:grpSpPr>
        <p:grpSp>
          <p:nvGrpSpPr>
            <p:cNvPr id="135" name="Gruppo 134">
              <a:extLst>
                <a:ext uri="{FF2B5EF4-FFF2-40B4-BE49-F238E27FC236}">
                  <a16:creationId xmlns:a16="http://schemas.microsoft.com/office/drawing/2014/main" id="{45200EF1-3400-482D-8F58-E2424A54A2DC}"/>
                </a:ext>
              </a:extLst>
            </p:cNvPr>
            <p:cNvGrpSpPr/>
            <p:nvPr/>
          </p:nvGrpSpPr>
          <p:grpSpPr>
            <a:xfrm>
              <a:off x="10030643" y="3974181"/>
              <a:ext cx="1116737" cy="1384749"/>
              <a:chOff x="6917676" y="3465904"/>
              <a:chExt cx="1116737" cy="1384749"/>
            </a:xfrm>
          </p:grpSpPr>
          <p:cxnSp>
            <p:nvCxnSpPr>
              <p:cNvPr id="149" name="Connettore diritto 148">
                <a:extLst>
                  <a:ext uri="{FF2B5EF4-FFF2-40B4-BE49-F238E27FC236}">
                    <a16:creationId xmlns:a16="http://schemas.microsoft.com/office/drawing/2014/main" id="{E545F373-8204-480C-8884-7835B05AFFE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17676" y="3923976"/>
                <a:ext cx="995021" cy="69672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Connettore diritto 149">
                <a:extLst>
                  <a:ext uri="{FF2B5EF4-FFF2-40B4-BE49-F238E27FC236}">
                    <a16:creationId xmlns:a16="http://schemas.microsoft.com/office/drawing/2014/main" id="{6C113126-4524-46A8-8EB8-815B6F43DD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85482" y="4116182"/>
                <a:ext cx="1048931" cy="73447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Connettore diritto 151">
                <a:extLst>
                  <a:ext uri="{FF2B5EF4-FFF2-40B4-BE49-F238E27FC236}">
                    <a16:creationId xmlns:a16="http://schemas.microsoft.com/office/drawing/2014/main" id="{24B0CE9B-952D-41C2-A33D-490871C875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95887" y="3702561"/>
                <a:ext cx="863613" cy="60470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ttore diritto 155">
                <a:extLst>
                  <a:ext uri="{FF2B5EF4-FFF2-40B4-BE49-F238E27FC236}">
                    <a16:creationId xmlns:a16="http://schemas.microsoft.com/office/drawing/2014/main" id="{F6947D0A-DC9A-47BD-AD16-B97368C58F6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28641" y="4007792"/>
                <a:ext cx="1031229" cy="72207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ttore diritto 156">
                <a:extLst>
                  <a:ext uri="{FF2B5EF4-FFF2-40B4-BE49-F238E27FC236}">
                    <a16:creationId xmlns:a16="http://schemas.microsoft.com/office/drawing/2014/main" id="{7C71B5B5-33A9-45E4-B8DD-26F94DC40F8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30624" y="3831907"/>
                <a:ext cx="960154" cy="67230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Connettore diritto 160">
                <a:extLst>
                  <a:ext uri="{FF2B5EF4-FFF2-40B4-BE49-F238E27FC236}">
                    <a16:creationId xmlns:a16="http://schemas.microsoft.com/office/drawing/2014/main" id="{7D025A45-275D-46A2-A9A3-72A7A67D8A9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59868" y="3761702"/>
                <a:ext cx="908315" cy="63601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Connettore diritto 161">
                <a:extLst>
                  <a:ext uri="{FF2B5EF4-FFF2-40B4-BE49-F238E27FC236}">
                    <a16:creationId xmlns:a16="http://schemas.microsoft.com/office/drawing/2014/main" id="{8ECEA30E-674E-47BA-8D66-8673C039548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29480" y="3660246"/>
                <a:ext cx="823979" cy="57695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Connettore diritto 162">
                <a:extLst>
                  <a:ext uri="{FF2B5EF4-FFF2-40B4-BE49-F238E27FC236}">
                    <a16:creationId xmlns:a16="http://schemas.microsoft.com/office/drawing/2014/main" id="{55878311-1EEC-4A64-BD21-2CB73BAF929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29350" y="3567392"/>
                <a:ext cx="732866" cy="51316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Connettore diritto 165">
                <a:extLst>
                  <a:ext uri="{FF2B5EF4-FFF2-40B4-BE49-F238E27FC236}">
                    <a16:creationId xmlns:a16="http://schemas.microsoft.com/office/drawing/2014/main" id="{C846FEF6-7608-4661-B691-E73F40C992B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27204" y="3465904"/>
                <a:ext cx="576152" cy="40342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Connettore diritto 166">
                <a:extLst>
                  <a:ext uri="{FF2B5EF4-FFF2-40B4-BE49-F238E27FC236}">
                    <a16:creationId xmlns:a16="http://schemas.microsoft.com/office/drawing/2014/main" id="{E6D9892F-2939-4FC4-9115-AA7CC02CFEC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23808" y="3522151"/>
                <a:ext cx="645037" cy="45166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Connettore diritto 167">
                <a:extLst>
                  <a:ext uri="{FF2B5EF4-FFF2-40B4-BE49-F238E27FC236}">
                    <a16:creationId xmlns:a16="http://schemas.microsoft.com/office/drawing/2014/main" id="{0FEFE688-778E-49FC-B5F3-3B5C26D32AC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82908" y="3610534"/>
                <a:ext cx="776913" cy="54400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Gruppo 135">
              <a:extLst>
                <a:ext uri="{FF2B5EF4-FFF2-40B4-BE49-F238E27FC236}">
                  <a16:creationId xmlns:a16="http://schemas.microsoft.com/office/drawing/2014/main" id="{A1871A1F-EF5B-4053-AE42-39269C70154D}"/>
                </a:ext>
              </a:extLst>
            </p:cNvPr>
            <p:cNvGrpSpPr/>
            <p:nvPr/>
          </p:nvGrpSpPr>
          <p:grpSpPr>
            <a:xfrm rot="17400000" flipV="1">
              <a:off x="10513758" y="4400242"/>
              <a:ext cx="836765" cy="1461485"/>
              <a:chOff x="7066591" y="3422890"/>
              <a:chExt cx="836765" cy="1461485"/>
            </a:xfrm>
          </p:grpSpPr>
          <p:cxnSp>
            <p:nvCxnSpPr>
              <p:cNvPr id="137" name="Connettore diritto 136">
                <a:extLst>
                  <a:ext uri="{FF2B5EF4-FFF2-40B4-BE49-F238E27FC236}">
                    <a16:creationId xmlns:a16="http://schemas.microsoft.com/office/drawing/2014/main" id="{9AC0149A-BE92-41CE-9E80-AFDD590C3853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6917674" y="3925072"/>
                <a:ext cx="993461" cy="69562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nettore diritto 137">
                <a:extLst>
                  <a:ext uri="{FF2B5EF4-FFF2-40B4-BE49-F238E27FC236}">
                    <a16:creationId xmlns:a16="http://schemas.microsoft.com/office/drawing/2014/main" id="{6BD0E8C7-9C7F-46BB-973D-2C45399C2853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6995887" y="3705142"/>
                <a:ext cx="859927" cy="60212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nettore diritto 138">
                <a:extLst>
                  <a:ext uri="{FF2B5EF4-FFF2-40B4-BE49-F238E27FC236}">
                    <a16:creationId xmlns:a16="http://schemas.microsoft.com/office/drawing/2014/main" id="{68FEE258-115D-47DE-9CF2-C40BB37DED8E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6928639" y="4008120"/>
                <a:ext cx="1030763" cy="72174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onnettore diritto 139">
                <a:extLst>
                  <a:ext uri="{FF2B5EF4-FFF2-40B4-BE49-F238E27FC236}">
                    <a16:creationId xmlns:a16="http://schemas.microsoft.com/office/drawing/2014/main" id="{75E38638-2A28-4E14-B4A4-DA1A614B9302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6930624" y="3834811"/>
                <a:ext cx="956007" cy="66940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Connettore diritto 140">
                <a:extLst>
                  <a:ext uri="{FF2B5EF4-FFF2-40B4-BE49-F238E27FC236}">
                    <a16:creationId xmlns:a16="http://schemas.microsoft.com/office/drawing/2014/main" id="{C37D8023-F5B0-4147-BE87-D2C96DD0FDF5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6959866" y="3763341"/>
                <a:ext cx="905979" cy="63437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Connettore diritto 143">
                <a:extLst>
                  <a:ext uri="{FF2B5EF4-FFF2-40B4-BE49-F238E27FC236}">
                    <a16:creationId xmlns:a16="http://schemas.microsoft.com/office/drawing/2014/main" id="{F39CC295-3840-4B6A-9276-9FA211AC4F0E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7029479" y="3659384"/>
                <a:ext cx="825211" cy="57781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Connettore diritto 144">
                <a:extLst>
                  <a:ext uri="{FF2B5EF4-FFF2-40B4-BE49-F238E27FC236}">
                    <a16:creationId xmlns:a16="http://schemas.microsoft.com/office/drawing/2014/main" id="{A0316C43-40A6-4328-BD57-95DBCBF5D77D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7153748" y="3564389"/>
                <a:ext cx="709994" cy="49714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Connettore diritto 145">
                <a:extLst>
                  <a:ext uri="{FF2B5EF4-FFF2-40B4-BE49-F238E27FC236}">
                    <a16:creationId xmlns:a16="http://schemas.microsoft.com/office/drawing/2014/main" id="{67238B6D-DFF5-44E8-B42E-18089E89A9D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27204" y="3470768"/>
                <a:ext cx="576152" cy="40342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Connettore diritto 146">
                <a:extLst>
                  <a:ext uri="{FF2B5EF4-FFF2-40B4-BE49-F238E27FC236}">
                    <a16:creationId xmlns:a16="http://schemas.microsoft.com/office/drawing/2014/main" id="{92523BA0-D724-4C7C-9472-420EBD0A81AF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7223807" y="3520032"/>
                <a:ext cx="648064" cy="45377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Connettore diritto 147">
                <a:extLst>
                  <a:ext uri="{FF2B5EF4-FFF2-40B4-BE49-F238E27FC236}">
                    <a16:creationId xmlns:a16="http://schemas.microsoft.com/office/drawing/2014/main" id="{54F4E17F-C725-4C84-A913-930F44CB11BF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7082907" y="3609295"/>
                <a:ext cx="778683" cy="54523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9" name="Gruppo 168">
            <a:extLst>
              <a:ext uri="{FF2B5EF4-FFF2-40B4-BE49-F238E27FC236}">
                <a16:creationId xmlns:a16="http://schemas.microsoft.com/office/drawing/2014/main" id="{64BFFEC1-8A8B-443C-8818-AD86BC7EF81F}"/>
              </a:ext>
            </a:extLst>
          </p:cNvPr>
          <p:cNvGrpSpPr/>
          <p:nvPr/>
        </p:nvGrpSpPr>
        <p:grpSpPr>
          <a:xfrm>
            <a:off x="5400559" y="4610990"/>
            <a:ext cx="1205187" cy="1511792"/>
            <a:chOff x="2545397" y="4246017"/>
            <a:chExt cx="1205187" cy="1511792"/>
          </a:xfrm>
        </p:grpSpPr>
        <p:grpSp>
          <p:nvGrpSpPr>
            <p:cNvPr id="170" name="Gruppo 169">
              <a:extLst>
                <a:ext uri="{FF2B5EF4-FFF2-40B4-BE49-F238E27FC236}">
                  <a16:creationId xmlns:a16="http://schemas.microsoft.com/office/drawing/2014/main" id="{6F631CD9-A7FD-4874-BF5F-932A69238C21}"/>
                </a:ext>
              </a:extLst>
            </p:cNvPr>
            <p:cNvGrpSpPr/>
            <p:nvPr/>
          </p:nvGrpSpPr>
          <p:grpSpPr>
            <a:xfrm>
              <a:off x="2545397" y="4246017"/>
              <a:ext cx="813953" cy="1152846"/>
              <a:chOff x="5438472" y="4662386"/>
              <a:chExt cx="813953" cy="1152846"/>
            </a:xfrm>
          </p:grpSpPr>
          <p:cxnSp>
            <p:nvCxnSpPr>
              <p:cNvPr id="181" name="Connettore diritto 180">
                <a:extLst>
                  <a:ext uri="{FF2B5EF4-FFF2-40B4-BE49-F238E27FC236}">
                    <a16:creationId xmlns:a16="http://schemas.microsoft.com/office/drawing/2014/main" id="{A0751FC8-FC3A-4DB0-BD5B-3E94210568E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10484" y="5365738"/>
                <a:ext cx="641941" cy="44949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nettore diritto 181">
                <a:extLst>
                  <a:ext uri="{FF2B5EF4-FFF2-40B4-BE49-F238E27FC236}">
                    <a16:creationId xmlns:a16="http://schemas.microsoft.com/office/drawing/2014/main" id="{833F4181-1372-4D52-99EC-F8A18B8B48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40048" y="4887786"/>
                <a:ext cx="721185" cy="50498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ttore diritto 182">
                <a:extLst>
                  <a:ext uri="{FF2B5EF4-FFF2-40B4-BE49-F238E27FC236}">
                    <a16:creationId xmlns:a16="http://schemas.microsoft.com/office/drawing/2014/main" id="{4C8C3DFF-CB3B-4723-BD87-DE68A69E088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98040" y="5135010"/>
                <a:ext cx="686869" cy="48095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nettore diritto 183">
                <a:extLst>
                  <a:ext uri="{FF2B5EF4-FFF2-40B4-BE49-F238E27FC236}">
                    <a16:creationId xmlns:a16="http://schemas.microsoft.com/office/drawing/2014/main" id="{6640B41F-103C-49F7-BF35-47E229A1DC9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80190" y="4662386"/>
                <a:ext cx="718631" cy="50319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Connettore diritto 184">
                <a:extLst>
                  <a:ext uri="{FF2B5EF4-FFF2-40B4-BE49-F238E27FC236}">
                    <a16:creationId xmlns:a16="http://schemas.microsoft.com/office/drawing/2014/main" id="{4D295EAF-8727-489D-88D9-F80D8D4BB2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57302" y="4701269"/>
                <a:ext cx="728582" cy="51016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Connettore diritto 185">
                <a:extLst>
                  <a:ext uri="{FF2B5EF4-FFF2-40B4-BE49-F238E27FC236}">
                    <a16:creationId xmlns:a16="http://schemas.microsoft.com/office/drawing/2014/main" id="{C7368466-F708-459B-925B-FE9EAF5398C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45674" y="4739163"/>
                <a:ext cx="736040" cy="51538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nettore diritto 186">
                <a:extLst>
                  <a:ext uri="{FF2B5EF4-FFF2-40B4-BE49-F238E27FC236}">
                    <a16:creationId xmlns:a16="http://schemas.microsoft.com/office/drawing/2014/main" id="{FD6F3558-46B6-433A-84B2-A5B0D11C8C7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38472" y="4791985"/>
                <a:ext cx="729220" cy="51060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nettore diritto 187">
                <a:extLst>
                  <a:ext uri="{FF2B5EF4-FFF2-40B4-BE49-F238E27FC236}">
                    <a16:creationId xmlns:a16="http://schemas.microsoft.com/office/drawing/2014/main" id="{190E4E76-5973-4691-B50A-26182DF7B92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38689" y="4842382"/>
                <a:ext cx="724683" cy="50742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nettore diritto 188">
                <a:extLst>
                  <a:ext uri="{FF2B5EF4-FFF2-40B4-BE49-F238E27FC236}">
                    <a16:creationId xmlns:a16="http://schemas.microsoft.com/office/drawing/2014/main" id="{94299B6A-2D1B-4E50-B0AB-D0B3B629674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45041" y="4953990"/>
                <a:ext cx="715324" cy="50087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nettore diritto 189">
                <a:extLst>
                  <a:ext uri="{FF2B5EF4-FFF2-40B4-BE49-F238E27FC236}">
                    <a16:creationId xmlns:a16="http://schemas.microsoft.com/office/drawing/2014/main" id="{3C1F2B8F-A1FD-4979-A392-8B923FE34F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64963" y="5042705"/>
                <a:ext cx="700052" cy="49018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Connettore diritto 190">
                <a:extLst>
                  <a:ext uri="{FF2B5EF4-FFF2-40B4-BE49-F238E27FC236}">
                    <a16:creationId xmlns:a16="http://schemas.microsoft.com/office/drawing/2014/main" id="{27BBA5BB-C222-4CB9-ACDC-3EB379AF27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38103" y="5231782"/>
                <a:ext cx="665604" cy="46606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o 170">
              <a:extLst>
                <a:ext uri="{FF2B5EF4-FFF2-40B4-BE49-F238E27FC236}">
                  <a16:creationId xmlns:a16="http://schemas.microsoft.com/office/drawing/2014/main" id="{7A87894A-8FBF-49EA-A722-D5AF2FB961F9}"/>
                </a:ext>
              </a:extLst>
            </p:cNvPr>
            <p:cNvGrpSpPr/>
            <p:nvPr/>
          </p:nvGrpSpPr>
          <p:grpSpPr>
            <a:xfrm rot="10800000">
              <a:off x="2800064" y="5077028"/>
              <a:ext cx="950520" cy="680781"/>
              <a:chOff x="5201435" y="5019464"/>
              <a:chExt cx="950520" cy="680781"/>
            </a:xfrm>
          </p:grpSpPr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57F6F88A-E7D7-4D83-8CC7-D8284C0A739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481477" y="5203138"/>
                <a:ext cx="606135" cy="42442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nettore diritto 172">
                <a:extLst>
                  <a:ext uri="{FF2B5EF4-FFF2-40B4-BE49-F238E27FC236}">
                    <a16:creationId xmlns:a16="http://schemas.microsoft.com/office/drawing/2014/main" id="{15EA3E17-B6C1-4514-94C9-A660EBF668C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201435" y="5022357"/>
                <a:ext cx="483294" cy="33840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ttore diritto 173">
                <a:extLst>
                  <a:ext uri="{FF2B5EF4-FFF2-40B4-BE49-F238E27FC236}">
                    <a16:creationId xmlns:a16="http://schemas.microsoft.com/office/drawing/2014/main" id="{8136D708-49EE-4ECD-A98B-CFB855C2FAA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222693" y="5019464"/>
                <a:ext cx="508762" cy="35623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ttore diritto 174">
                <a:extLst>
                  <a:ext uri="{FF2B5EF4-FFF2-40B4-BE49-F238E27FC236}">
                    <a16:creationId xmlns:a16="http://schemas.microsoft.com/office/drawing/2014/main" id="{8CCD9C0F-DA3C-44BE-904D-A703C885E44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257375" y="5030130"/>
                <a:ext cx="524941" cy="36756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Connettore diritto 175">
                <a:extLst>
                  <a:ext uri="{FF2B5EF4-FFF2-40B4-BE49-F238E27FC236}">
                    <a16:creationId xmlns:a16="http://schemas.microsoft.com/office/drawing/2014/main" id="{1F73D046-E0AE-426F-9DFB-9DFC7EB22BA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290638" y="5042261"/>
                <a:ext cx="552662" cy="38697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Connettore diritto 176">
                <a:extLst>
                  <a:ext uri="{FF2B5EF4-FFF2-40B4-BE49-F238E27FC236}">
                    <a16:creationId xmlns:a16="http://schemas.microsoft.com/office/drawing/2014/main" id="{8FCE8486-2E8A-4740-B410-8A27226637E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337445" y="5067110"/>
                <a:ext cx="559415" cy="39170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Connettore diritto 177">
                <a:extLst>
                  <a:ext uri="{FF2B5EF4-FFF2-40B4-BE49-F238E27FC236}">
                    <a16:creationId xmlns:a16="http://schemas.microsoft.com/office/drawing/2014/main" id="{B37D25C5-E7E6-4E9D-A51B-F148D4A2C55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378037" y="5096986"/>
                <a:ext cx="578107" cy="40479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Connettore diritto 178">
                <a:extLst>
                  <a:ext uri="{FF2B5EF4-FFF2-40B4-BE49-F238E27FC236}">
                    <a16:creationId xmlns:a16="http://schemas.microsoft.com/office/drawing/2014/main" id="{A0672DAE-E126-48B2-A81A-C14D6B6F2CB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425741" y="5143419"/>
                <a:ext cx="595439" cy="41693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Connettore diritto 179">
                <a:extLst>
                  <a:ext uri="{FF2B5EF4-FFF2-40B4-BE49-F238E27FC236}">
                    <a16:creationId xmlns:a16="http://schemas.microsoft.com/office/drawing/2014/main" id="{A9AB14B0-A285-492B-A240-D945CED8119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534673" y="5268019"/>
                <a:ext cx="617282" cy="43222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46172324-8123-49C2-807C-386CF90AE917}"/>
              </a:ext>
            </a:extLst>
          </p:cNvPr>
          <p:cNvCxnSpPr>
            <a:cxnSpLocks/>
          </p:cNvCxnSpPr>
          <p:nvPr/>
        </p:nvCxnSpPr>
        <p:spPr>
          <a:xfrm>
            <a:off x="6498387" y="2225067"/>
            <a:ext cx="1263145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F706DA1D-237F-402D-AB29-66969836C54A}"/>
              </a:ext>
            </a:extLst>
          </p:cNvPr>
          <p:cNvCxnSpPr>
            <a:cxnSpLocks/>
          </p:cNvCxnSpPr>
          <p:nvPr/>
        </p:nvCxnSpPr>
        <p:spPr>
          <a:xfrm flipV="1">
            <a:off x="7760431" y="1773898"/>
            <a:ext cx="534802" cy="453481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5A3353EA-C30B-41B3-9494-52EF1077EDB3}"/>
              </a:ext>
            </a:extLst>
          </p:cNvPr>
          <p:cNvCxnSpPr>
            <a:cxnSpLocks/>
          </p:cNvCxnSpPr>
          <p:nvPr/>
        </p:nvCxnSpPr>
        <p:spPr>
          <a:xfrm flipV="1">
            <a:off x="6136793" y="1315639"/>
            <a:ext cx="771688" cy="654346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80192BE6-FA90-4AD7-BA28-A3AC017C8B2F}"/>
              </a:ext>
            </a:extLst>
          </p:cNvPr>
          <p:cNvGrpSpPr/>
          <p:nvPr/>
        </p:nvGrpSpPr>
        <p:grpSpPr>
          <a:xfrm>
            <a:off x="6126684" y="1316841"/>
            <a:ext cx="2169841" cy="914778"/>
            <a:chOff x="6121102" y="1316841"/>
            <a:chExt cx="2169841" cy="914778"/>
          </a:xfrm>
        </p:grpSpPr>
        <p:cxnSp>
          <p:nvCxnSpPr>
            <p:cNvPr id="231" name="Connettore diritto 230">
              <a:extLst>
                <a:ext uri="{FF2B5EF4-FFF2-40B4-BE49-F238E27FC236}">
                  <a16:creationId xmlns:a16="http://schemas.microsoft.com/office/drawing/2014/main" id="{8F3BC734-DD42-4836-B761-16E935928FCA}"/>
                </a:ext>
              </a:extLst>
            </p:cNvPr>
            <p:cNvCxnSpPr>
              <a:cxnSpLocks/>
            </p:cNvCxnSpPr>
            <p:nvPr/>
          </p:nvCxnSpPr>
          <p:spPr>
            <a:xfrm>
              <a:off x="6498387" y="2222295"/>
              <a:ext cx="179255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ttore diritto 231">
              <a:extLst>
                <a:ext uri="{FF2B5EF4-FFF2-40B4-BE49-F238E27FC236}">
                  <a16:creationId xmlns:a16="http://schemas.microsoft.com/office/drawing/2014/main" id="{CBEA2634-5D90-4420-A7AE-35880BA24E15}"/>
                </a:ext>
              </a:extLst>
            </p:cNvPr>
            <p:cNvCxnSpPr>
              <a:cxnSpLocks/>
            </p:cNvCxnSpPr>
            <p:nvPr/>
          </p:nvCxnSpPr>
          <p:spPr>
            <a:xfrm>
              <a:off x="6121102" y="1319194"/>
              <a:ext cx="2168549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ttore diritto 235">
              <a:extLst>
                <a:ext uri="{FF2B5EF4-FFF2-40B4-BE49-F238E27FC236}">
                  <a16:creationId xmlns:a16="http://schemas.microsoft.com/office/drawing/2014/main" id="{E3D6DEF6-2D2F-4C34-983D-2620D73A7DD4}"/>
                </a:ext>
              </a:extLst>
            </p:cNvPr>
            <p:cNvCxnSpPr>
              <a:cxnSpLocks/>
            </p:cNvCxnSpPr>
            <p:nvPr/>
          </p:nvCxnSpPr>
          <p:spPr>
            <a:xfrm>
              <a:off x="6122763" y="1316997"/>
              <a:ext cx="0" cy="666000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Connettore diritto 236">
              <a:extLst>
                <a:ext uri="{FF2B5EF4-FFF2-40B4-BE49-F238E27FC236}">
                  <a16:creationId xmlns:a16="http://schemas.microsoft.com/office/drawing/2014/main" id="{005C0F1D-272B-4E13-B0A3-418E2FFB6B01}"/>
                </a:ext>
              </a:extLst>
            </p:cNvPr>
            <p:cNvCxnSpPr>
              <a:cxnSpLocks/>
            </p:cNvCxnSpPr>
            <p:nvPr/>
          </p:nvCxnSpPr>
          <p:spPr>
            <a:xfrm>
              <a:off x="8288094" y="1318082"/>
              <a:ext cx="0" cy="904213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0" name="Gruppo 239">
              <a:extLst>
                <a:ext uri="{FF2B5EF4-FFF2-40B4-BE49-F238E27FC236}">
                  <a16:creationId xmlns:a16="http://schemas.microsoft.com/office/drawing/2014/main" id="{9E305DA5-8B4A-4440-961C-543EB171A2CB}"/>
                </a:ext>
              </a:extLst>
            </p:cNvPr>
            <p:cNvGrpSpPr/>
            <p:nvPr/>
          </p:nvGrpSpPr>
          <p:grpSpPr>
            <a:xfrm>
              <a:off x="6148307" y="1316841"/>
              <a:ext cx="2110678" cy="914778"/>
              <a:chOff x="1013857" y="905301"/>
              <a:chExt cx="2110678" cy="914778"/>
            </a:xfrm>
          </p:grpSpPr>
          <p:grpSp>
            <p:nvGrpSpPr>
              <p:cNvPr id="241" name="Gruppo 240">
                <a:extLst>
                  <a:ext uri="{FF2B5EF4-FFF2-40B4-BE49-F238E27FC236}">
                    <a16:creationId xmlns:a16="http://schemas.microsoft.com/office/drawing/2014/main" id="{106DC528-BB9B-440E-8B0E-8DD2D32A935F}"/>
                  </a:ext>
                </a:extLst>
              </p:cNvPr>
              <p:cNvGrpSpPr/>
              <p:nvPr/>
            </p:nvGrpSpPr>
            <p:grpSpPr>
              <a:xfrm>
                <a:off x="1013857" y="905301"/>
                <a:ext cx="902456" cy="914778"/>
                <a:chOff x="6154387" y="1312178"/>
                <a:chExt cx="896347" cy="914778"/>
              </a:xfrm>
            </p:grpSpPr>
            <p:cxnSp>
              <p:nvCxnSpPr>
                <p:cNvPr id="254" name="Connettore diritto 253">
                  <a:extLst>
                    <a:ext uri="{FF2B5EF4-FFF2-40B4-BE49-F238E27FC236}">
                      <a16:creationId xmlns:a16="http://schemas.microsoft.com/office/drawing/2014/main" id="{BCFE4107-A1EA-4723-913A-D8F8DE8330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54387" y="1315216"/>
                  <a:ext cx="0" cy="63720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Connettore diritto 254">
                  <a:extLst>
                    <a:ext uri="{FF2B5EF4-FFF2-40B4-BE49-F238E27FC236}">
                      <a16:creationId xmlns:a16="http://schemas.microsoft.com/office/drawing/2014/main" id="{73975C73-E258-406C-8B17-041B523333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88874" y="1312178"/>
                  <a:ext cx="0" cy="63326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Connettore diritto 255">
                  <a:extLst>
                    <a:ext uri="{FF2B5EF4-FFF2-40B4-BE49-F238E27FC236}">
                      <a16:creationId xmlns:a16="http://schemas.microsoft.com/office/drawing/2014/main" id="{7F02DC5E-1E97-4CB4-B2C1-CFCF5B5FDF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39622" y="1316338"/>
                  <a:ext cx="0" cy="64080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Connettore diritto 256">
                  <a:extLst>
                    <a:ext uri="{FF2B5EF4-FFF2-40B4-BE49-F238E27FC236}">
                      <a16:creationId xmlns:a16="http://schemas.microsoft.com/office/drawing/2014/main" id="{3A877AFB-D388-4C44-B4F8-317D25CBA7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96467" y="1314433"/>
                  <a:ext cx="0" cy="67320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Connettore diritto 257">
                  <a:extLst>
                    <a:ext uri="{FF2B5EF4-FFF2-40B4-BE49-F238E27FC236}">
                      <a16:creationId xmlns:a16="http://schemas.microsoft.com/office/drawing/2014/main" id="{93FE30E3-BF14-4250-95FC-C1BC570685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367835" y="1316338"/>
                  <a:ext cx="0" cy="73080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Connettore diritto 258">
                  <a:extLst>
                    <a:ext uri="{FF2B5EF4-FFF2-40B4-BE49-F238E27FC236}">
                      <a16:creationId xmlns:a16="http://schemas.microsoft.com/office/drawing/2014/main" id="{1C6BEF70-7C14-4D8E-BAC3-8682B44FB7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56039" y="1316025"/>
                  <a:ext cx="0" cy="81720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Connettore diritto 259">
                  <a:extLst>
                    <a:ext uri="{FF2B5EF4-FFF2-40B4-BE49-F238E27FC236}">
                      <a16:creationId xmlns:a16="http://schemas.microsoft.com/office/drawing/2014/main" id="{C68F9148-ADB0-464E-8E9B-E94ED7E2DF9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1804" y="1317718"/>
                  <a:ext cx="0" cy="903523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Connettore diritto 260">
                  <a:extLst>
                    <a:ext uri="{FF2B5EF4-FFF2-40B4-BE49-F238E27FC236}">
                      <a16:creationId xmlns:a16="http://schemas.microsoft.com/office/drawing/2014/main" id="{EBF19D38-D2B1-4452-97F3-69C214C6CA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12664" y="1315566"/>
                  <a:ext cx="0" cy="91139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Connettore diritto 261">
                  <a:extLst>
                    <a:ext uri="{FF2B5EF4-FFF2-40B4-BE49-F238E27FC236}">
                      <a16:creationId xmlns:a16="http://schemas.microsoft.com/office/drawing/2014/main" id="{DA0D8ACC-F727-4DDA-819F-1BBC27839D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2172" y="1315566"/>
                  <a:ext cx="0" cy="91139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Connettore diritto 262">
                  <a:extLst>
                    <a:ext uri="{FF2B5EF4-FFF2-40B4-BE49-F238E27FC236}">
                      <a16:creationId xmlns:a16="http://schemas.microsoft.com/office/drawing/2014/main" id="{2D9D70C4-941D-4851-8032-950BC170D5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50734" y="1319166"/>
                  <a:ext cx="0" cy="90779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2" name="Gruppo 241">
                <a:extLst>
                  <a:ext uri="{FF2B5EF4-FFF2-40B4-BE49-F238E27FC236}">
                    <a16:creationId xmlns:a16="http://schemas.microsoft.com/office/drawing/2014/main" id="{8F4CE8E0-A57E-45DA-AB89-6DB374C8B677}"/>
                  </a:ext>
                </a:extLst>
              </p:cNvPr>
              <p:cNvGrpSpPr/>
              <p:nvPr/>
            </p:nvGrpSpPr>
            <p:grpSpPr>
              <a:xfrm flipH="1">
                <a:off x="2121439" y="905707"/>
                <a:ext cx="1003096" cy="911423"/>
                <a:chOff x="6128221" y="1315533"/>
                <a:chExt cx="922513" cy="911423"/>
              </a:xfrm>
            </p:grpSpPr>
            <p:cxnSp>
              <p:nvCxnSpPr>
                <p:cNvPr id="243" name="Connettore diritto 242">
                  <a:extLst>
                    <a:ext uri="{FF2B5EF4-FFF2-40B4-BE49-F238E27FC236}">
                      <a16:creationId xmlns:a16="http://schemas.microsoft.com/office/drawing/2014/main" id="{0D818B33-5CAB-4835-A499-5301400628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128221" y="1318787"/>
                  <a:ext cx="0" cy="90000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Connettore diritto 243">
                  <a:extLst>
                    <a:ext uri="{FF2B5EF4-FFF2-40B4-BE49-F238E27FC236}">
                      <a16:creationId xmlns:a16="http://schemas.microsoft.com/office/drawing/2014/main" id="{56D30711-D49B-4894-8537-61F2E9C5E2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154387" y="1319165"/>
                  <a:ext cx="0" cy="90000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Connettore diritto 244">
                  <a:extLst>
                    <a:ext uri="{FF2B5EF4-FFF2-40B4-BE49-F238E27FC236}">
                      <a16:creationId xmlns:a16="http://schemas.microsoft.com/office/drawing/2014/main" id="{288A0B81-124D-49A1-A88E-3EC31599A6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188874" y="1322053"/>
                  <a:ext cx="0" cy="898327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Connettore diritto 245">
                  <a:extLst>
                    <a:ext uri="{FF2B5EF4-FFF2-40B4-BE49-F238E27FC236}">
                      <a16:creationId xmlns:a16="http://schemas.microsoft.com/office/drawing/2014/main" id="{A73C9317-E006-44D8-9B9F-C44A1DF486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239622" y="1322053"/>
                  <a:ext cx="0" cy="90000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Connettore diritto 246">
                  <a:extLst>
                    <a:ext uri="{FF2B5EF4-FFF2-40B4-BE49-F238E27FC236}">
                      <a16:creationId xmlns:a16="http://schemas.microsoft.com/office/drawing/2014/main" id="{021999C5-AB83-4AB6-AB93-50CF312473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296467" y="1322053"/>
                  <a:ext cx="0" cy="898327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Connettore diritto 247">
                  <a:extLst>
                    <a:ext uri="{FF2B5EF4-FFF2-40B4-BE49-F238E27FC236}">
                      <a16:creationId xmlns:a16="http://schemas.microsoft.com/office/drawing/2014/main" id="{00516D75-5BDB-48BA-B617-659760A66B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367835" y="1322053"/>
                  <a:ext cx="0" cy="898327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Connettore diritto 248">
                  <a:extLst>
                    <a:ext uri="{FF2B5EF4-FFF2-40B4-BE49-F238E27FC236}">
                      <a16:creationId xmlns:a16="http://schemas.microsoft.com/office/drawing/2014/main" id="{F3B50CA5-7595-4817-80AD-C3029BFF39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456039" y="1319485"/>
                  <a:ext cx="0" cy="89759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Connettore diritto 249">
                  <a:extLst>
                    <a:ext uri="{FF2B5EF4-FFF2-40B4-BE49-F238E27FC236}">
                      <a16:creationId xmlns:a16="http://schemas.microsoft.com/office/drawing/2014/main" id="{8776E5DF-B11F-48AF-A0C0-2FA40A62E0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1804" y="1315533"/>
                  <a:ext cx="0" cy="903523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Connettore diritto 250">
                  <a:extLst>
                    <a:ext uri="{FF2B5EF4-FFF2-40B4-BE49-F238E27FC236}">
                      <a16:creationId xmlns:a16="http://schemas.microsoft.com/office/drawing/2014/main" id="{020D8F67-0BBE-4E7B-B4CC-4F8CA07DD0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12664" y="1315566"/>
                  <a:ext cx="0" cy="91139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2" name="Connettore diritto 251">
                  <a:extLst>
                    <a:ext uri="{FF2B5EF4-FFF2-40B4-BE49-F238E27FC236}">
                      <a16:creationId xmlns:a16="http://schemas.microsoft.com/office/drawing/2014/main" id="{DD612513-70A3-43C0-9C6A-831DE98D6FE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2172" y="1315566"/>
                  <a:ext cx="0" cy="91139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Connettore diritto 252">
                  <a:extLst>
                    <a:ext uri="{FF2B5EF4-FFF2-40B4-BE49-F238E27FC236}">
                      <a16:creationId xmlns:a16="http://schemas.microsoft.com/office/drawing/2014/main" id="{49959F45-FCF1-4A30-A8AA-597FAEB7034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50734" y="1319166"/>
                  <a:ext cx="0" cy="90779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5" name="Gruppo 304">
            <a:extLst>
              <a:ext uri="{FF2B5EF4-FFF2-40B4-BE49-F238E27FC236}">
                <a16:creationId xmlns:a16="http://schemas.microsoft.com/office/drawing/2014/main" id="{8063D589-F5BE-405A-9E84-02381A2A9329}"/>
              </a:ext>
            </a:extLst>
          </p:cNvPr>
          <p:cNvGrpSpPr/>
          <p:nvPr/>
        </p:nvGrpSpPr>
        <p:grpSpPr>
          <a:xfrm>
            <a:off x="6123679" y="3805829"/>
            <a:ext cx="2160000" cy="2160822"/>
            <a:chOff x="6123679" y="3805829"/>
            <a:chExt cx="2160000" cy="2160822"/>
          </a:xfrm>
        </p:grpSpPr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EFB27332-AAC8-45AB-BE04-317C0ABE85F1}"/>
                </a:ext>
              </a:extLst>
            </p:cNvPr>
            <p:cNvSpPr/>
            <p:nvPr/>
          </p:nvSpPr>
          <p:spPr>
            <a:xfrm>
              <a:off x="6123679" y="3805829"/>
              <a:ext cx="2160000" cy="2160000"/>
            </a:xfrm>
            <a:prstGeom prst="arc">
              <a:avLst>
                <a:gd name="adj1" fmla="val 16386565"/>
                <a:gd name="adj2" fmla="val 20869747"/>
              </a:avLst>
            </a:prstGeom>
            <a:ln w="3175">
              <a:solidFill>
                <a:srgbClr val="0070C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7" name="Arco 306">
              <a:extLst>
                <a:ext uri="{FF2B5EF4-FFF2-40B4-BE49-F238E27FC236}">
                  <a16:creationId xmlns:a16="http://schemas.microsoft.com/office/drawing/2014/main" id="{68CEF470-EAE7-4316-81E7-9B2ED31BD1CA}"/>
                </a:ext>
              </a:extLst>
            </p:cNvPr>
            <p:cNvSpPr/>
            <p:nvPr/>
          </p:nvSpPr>
          <p:spPr>
            <a:xfrm>
              <a:off x="6123679" y="3806651"/>
              <a:ext cx="2160000" cy="2160000"/>
            </a:xfrm>
            <a:prstGeom prst="arc">
              <a:avLst>
                <a:gd name="adj1" fmla="val 20853226"/>
                <a:gd name="adj2" fmla="val 16393344"/>
              </a:avLst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08" name="Gruppo 307">
            <a:extLst>
              <a:ext uri="{FF2B5EF4-FFF2-40B4-BE49-F238E27FC236}">
                <a16:creationId xmlns:a16="http://schemas.microsoft.com/office/drawing/2014/main" id="{8EC8FCD5-AFEB-4996-A720-E7552AD2B79A}"/>
              </a:ext>
            </a:extLst>
          </p:cNvPr>
          <p:cNvGrpSpPr/>
          <p:nvPr/>
        </p:nvGrpSpPr>
        <p:grpSpPr>
          <a:xfrm>
            <a:off x="6124101" y="3806074"/>
            <a:ext cx="2160601" cy="2156854"/>
            <a:chOff x="1213798" y="3721148"/>
            <a:chExt cx="2160601" cy="2156854"/>
          </a:xfrm>
        </p:grpSpPr>
        <p:grpSp>
          <p:nvGrpSpPr>
            <p:cNvPr id="309" name="Gruppo 308">
              <a:extLst>
                <a:ext uri="{FF2B5EF4-FFF2-40B4-BE49-F238E27FC236}">
                  <a16:creationId xmlns:a16="http://schemas.microsoft.com/office/drawing/2014/main" id="{57D09242-1C3D-4EDF-8EBC-AA1E1E458F7C}"/>
                </a:ext>
              </a:extLst>
            </p:cNvPr>
            <p:cNvGrpSpPr/>
            <p:nvPr/>
          </p:nvGrpSpPr>
          <p:grpSpPr>
            <a:xfrm>
              <a:off x="1214680" y="3721148"/>
              <a:ext cx="2156688" cy="2156213"/>
              <a:chOff x="1214680" y="3721148"/>
              <a:chExt cx="2156688" cy="2156213"/>
            </a:xfrm>
          </p:grpSpPr>
          <p:grpSp>
            <p:nvGrpSpPr>
              <p:cNvPr id="339" name="Gruppo 338">
                <a:extLst>
                  <a:ext uri="{FF2B5EF4-FFF2-40B4-BE49-F238E27FC236}">
                    <a16:creationId xmlns:a16="http://schemas.microsoft.com/office/drawing/2014/main" id="{79380C78-AC9A-431A-9D08-5D2121E08BF5}"/>
                  </a:ext>
                </a:extLst>
              </p:cNvPr>
              <p:cNvGrpSpPr/>
              <p:nvPr/>
            </p:nvGrpSpPr>
            <p:grpSpPr>
              <a:xfrm>
                <a:off x="1214680" y="3721148"/>
                <a:ext cx="2130467" cy="1994563"/>
                <a:chOff x="1214680" y="3721148"/>
                <a:chExt cx="2130467" cy="1994563"/>
              </a:xfrm>
            </p:grpSpPr>
            <p:cxnSp>
              <p:nvCxnSpPr>
                <p:cNvPr id="344" name="Connettore diritto 343">
                  <a:extLst>
                    <a:ext uri="{FF2B5EF4-FFF2-40B4-BE49-F238E27FC236}">
                      <a16:creationId xmlns:a16="http://schemas.microsoft.com/office/drawing/2014/main" id="{02C7C3DD-0337-4139-A1C8-F29D615267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518841" y="3831650"/>
                  <a:ext cx="304165" cy="212978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Connettore diritto 344">
                  <a:extLst>
                    <a:ext uri="{FF2B5EF4-FFF2-40B4-BE49-F238E27FC236}">
                      <a16:creationId xmlns:a16="http://schemas.microsoft.com/office/drawing/2014/main" id="{3DBF55A4-26A1-4BF8-9934-B5291481E5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62197" y="3721148"/>
                  <a:ext cx="1088670" cy="762297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Connettore diritto 345">
                  <a:extLst>
                    <a:ext uri="{FF2B5EF4-FFF2-40B4-BE49-F238E27FC236}">
                      <a16:creationId xmlns:a16="http://schemas.microsoft.com/office/drawing/2014/main" id="{69FFB2E5-0059-4211-B1AF-4BF545F50E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14680" y="4198125"/>
                  <a:ext cx="825044" cy="577703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Connettore diritto 346">
                  <a:extLst>
                    <a:ext uri="{FF2B5EF4-FFF2-40B4-BE49-F238E27FC236}">
                      <a16:creationId xmlns:a16="http://schemas.microsoft.com/office/drawing/2014/main" id="{09ECF045-416C-4A91-8DA6-3EB57821F14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34131" y="4496188"/>
                  <a:ext cx="749963" cy="525132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Connettore diritto 347">
                  <a:extLst>
                    <a:ext uri="{FF2B5EF4-FFF2-40B4-BE49-F238E27FC236}">
                      <a16:creationId xmlns:a16="http://schemas.microsoft.com/office/drawing/2014/main" id="{A18C71A9-65DF-4791-8898-AE03A6C8DB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301559" y="4704691"/>
                  <a:ext cx="754813" cy="528528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Connettore diritto 348">
                  <a:extLst>
                    <a:ext uri="{FF2B5EF4-FFF2-40B4-BE49-F238E27FC236}">
                      <a16:creationId xmlns:a16="http://schemas.microsoft.com/office/drawing/2014/main" id="{4996D4A6-C9E1-44B2-9980-E6A5DE912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409016" y="4847551"/>
                  <a:ext cx="813382" cy="56953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Connettore diritto 349">
                  <a:extLst>
                    <a:ext uri="{FF2B5EF4-FFF2-40B4-BE49-F238E27FC236}">
                      <a16:creationId xmlns:a16="http://schemas.microsoft.com/office/drawing/2014/main" id="{BB7F066A-D8B4-4187-A26B-5FC885734C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544954" y="4890264"/>
                  <a:ext cx="986492" cy="690749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Connettore diritto 350">
                  <a:extLst>
                    <a:ext uri="{FF2B5EF4-FFF2-40B4-BE49-F238E27FC236}">
                      <a16:creationId xmlns:a16="http://schemas.microsoft.com/office/drawing/2014/main" id="{23DD5DA9-40B8-4193-ABC2-6CA570692B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722637" y="4579615"/>
                  <a:ext cx="1622510" cy="113609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0" name="Gruppo 339">
                <a:extLst>
                  <a:ext uri="{FF2B5EF4-FFF2-40B4-BE49-F238E27FC236}">
                    <a16:creationId xmlns:a16="http://schemas.microsoft.com/office/drawing/2014/main" id="{B2BCD153-1A3B-4F93-8EBC-E377374528E2}"/>
                  </a:ext>
                </a:extLst>
              </p:cNvPr>
              <p:cNvGrpSpPr/>
              <p:nvPr/>
            </p:nvGrpSpPr>
            <p:grpSpPr>
              <a:xfrm>
                <a:off x="1929515" y="4811811"/>
                <a:ext cx="1441853" cy="1065550"/>
                <a:chOff x="703779" y="3605744"/>
                <a:chExt cx="1441853" cy="1065550"/>
              </a:xfrm>
            </p:grpSpPr>
            <p:cxnSp>
              <p:nvCxnSpPr>
                <p:cNvPr id="341" name="Connettore diritto 340">
                  <a:extLst>
                    <a:ext uri="{FF2B5EF4-FFF2-40B4-BE49-F238E27FC236}">
                      <a16:creationId xmlns:a16="http://schemas.microsoft.com/office/drawing/2014/main" id="{AE6318A9-B0F9-486D-86B8-01A87B9CB4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3779" y="3605744"/>
                  <a:ext cx="1441853" cy="1009599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Connettore diritto 341">
                  <a:extLst>
                    <a:ext uri="{FF2B5EF4-FFF2-40B4-BE49-F238E27FC236}">
                      <a16:creationId xmlns:a16="http://schemas.microsoft.com/office/drawing/2014/main" id="{3D6689B1-7B4A-404E-A003-B9BC1CB2C1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93920" y="3895912"/>
                  <a:ext cx="1107359" cy="775382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Connettore diritto 342">
                  <a:extLst>
                    <a:ext uri="{FF2B5EF4-FFF2-40B4-BE49-F238E27FC236}">
                      <a16:creationId xmlns:a16="http://schemas.microsoft.com/office/drawing/2014/main" id="{D0C92F6B-4EE3-484E-AB8D-D475174231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463173" y="4308624"/>
                  <a:ext cx="418744" cy="293207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0" name="Gruppo 309">
              <a:extLst>
                <a:ext uri="{FF2B5EF4-FFF2-40B4-BE49-F238E27FC236}">
                  <a16:creationId xmlns:a16="http://schemas.microsoft.com/office/drawing/2014/main" id="{65A88FA0-AE60-41A5-A42E-285B2305A332}"/>
                </a:ext>
              </a:extLst>
            </p:cNvPr>
            <p:cNvGrpSpPr/>
            <p:nvPr/>
          </p:nvGrpSpPr>
          <p:grpSpPr>
            <a:xfrm>
              <a:off x="1213798" y="3748781"/>
              <a:ext cx="2151957" cy="2129221"/>
              <a:chOff x="1182477" y="3691077"/>
              <a:chExt cx="2151957" cy="2129221"/>
            </a:xfrm>
          </p:grpSpPr>
          <p:grpSp>
            <p:nvGrpSpPr>
              <p:cNvPr id="326" name="Gruppo 325">
                <a:extLst>
                  <a:ext uri="{FF2B5EF4-FFF2-40B4-BE49-F238E27FC236}">
                    <a16:creationId xmlns:a16="http://schemas.microsoft.com/office/drawing/2014/main" id="{F18FA9C8-8AF9-40FF-B345-46EB2C1EE0C8}"/>
                  </a:ext>
                </a:extLst>
              </p:cNvPr>
              <p:cNvGrpSpPr/>
              <p:nvPr/>
            </p:nvGrpSpPr>
            <p:grpSpPr>
              <a:xfrm>
                <a:off x="1182477" y="3691077"/>
                <a:ext cx="2148432" cy="2004912"/>
                <a:chOff x="1182477" y="3691077"/>
                <a:chExt cx="2148432" cy="2004912"/>
              </a:xfrm>
            </p:grpSpPr>
            <p:cxnSp>
              <p:nvCxnSpPr>
                <p:cNvPr id="331" name="Connettore diritto 330">
                  <a:extLst>
                    <a:ext uri="{FF2B5EF4-FFF2-40B4-BE49-F238E27FC236}">
                      <a16:creationId xmlns:a16="http://schemas.microsoft.com/office/drawing/2014/main" id="{67E2F243-8B24-4571-9123-3C9061D585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349109" y="3691077"/>
                  <a:ext cx="674656" cy="472398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Connettore diritto 331">
                  <a:extLst>
                    <a:ext uri="{FF2B5EF4-FFF2-40B4-BE49-F238E27FC236}">
                      <a16:creationId xmlns:a16="http://schemas.microsoft.com/office/drawing/2014/main" id="{34D8A413-A782-46A9-97FE-A4658A3388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09603" y="3830604"/>
                  <a:ext cx="984944" cy="689668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Connettore diritto 332">
                  <a:extLst>
                    <a:ext uri="{FF2B5EF4-FFF2-40B4-BE49-F238E27FC236}">
                      <a16:creationId xmlns:a16="http://schemas.microsoft.com/office/drawing/2014/main" id="{B23AB490-8C75-4F61-86C7-A2F0069058E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82477" y="4247927"/>
                  <a:ext cx="786121" cy="550451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Connettore diritto 333">
                  <a:extLst>
                    <a:ext uri="{FF2B5EF4-FFF2-40B4-BE49-F238E27FC236}">
                      <a16:creationId xmlns:a16="http://schemas.microsoft.com/office/drawing/2014/main" id="{E736D450-2C70-4542-8FD4-C1002FDA92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16630" y="4511398"/>
                  <a:ext cx="745743" cy="522175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Connettore diritto 334">
                  <a:extLst>
                    <a:ext uri="{FF2B5EF4-FFF2-40B4-BE49-F238E27FC236}">
                      <a16:creationId xmlns:a16="http://schemas.microsoft.com/office/drawing/2014/main" id="{6E79366B-EF0B-4C5D-A7B9-C984610BE3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99552" y="4698798"/>
                  <a:ext cx="765240" cy="535827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Connettore diritto 335">
                  <a:extLst>
                    <a:ext uri="{FF2B5EF4-FFF2-40B4-BE49-F238E27FC236}">
                      <a16:creationId xmlns:a16="http://schemas.microsoft.com/office/drawing/2014/main" id="{510692DC-A5A2-4016-8778-2CC6DD5C0BB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416997" y="4810000"/>
                  <a:ext cx="859027" cy="601499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Connettore diritto 336">
                  <a:extLst>
                    <a:ext uri="{FF2B5EF4-FFF2-40B4-BE49-F238E27FC236}">
                      <a16:creationId xmlns:a16="http://schemas.microsoft.com/office/drawing/2014/main" id="{9C3BF656-C866-4EFD-A6B3-E0C0354755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564847" y="4812585"/>
                  <a:ext cx="1077537" cy="754501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Connettore diritto 337">
                  <a:extLst>
                    <a:ext uri="{FF2B5EF4-FFF2-40B4-BE49-F238E27FC236}">
                      <a16:creationId xmlns:a16="http://schemas.microsoft.com/office/drawing/2014/main" id="{E45CAC77-BF3F-49CC-8A50-1E7B1FFA05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750805" y="4589586"/>
                  <a:ext cx="1580104" cy="1106403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7" name="Gruppo 326">
                <a:extLst>
                  <a:ext uri="{FF2B5EF4-FFF2-40B4-BE49-F238E27FC236}">
                    <a16:creationId xmlns:a16="http://schemas.microsoft.com/office/drawing/2014/main" id="{F6FE12F3-69F8-45E9-ABA9-3A248865A7A1}"/>
                  </a:ext>
                </a:extLst>
              </p:cNvPr>
              <p:cNvGrpSpPr/>
              <p:nvPr/>
            </p:nvGrpSpPr>
            <p:grpSpPr>
              <a:xfrm>
                <a:off x="1980816" y="4837672"/>
                <a:ext cx="1353618" cy="982626"/>
                <a:chOff x="755080" y="3631605"/>
                <a:chExt cx="1353618" cy="982626"/>
              </a:xfrm>
            </p:grpSpPr>
            <p:cxnSp>
              <p:nvCxnSpPr>
                <p:cNvPr id="329" name="Connettore diritto 328">
                  <a:extLst>
                    <a:ext uri="{FF2B5EF4-FFF2-40B4-BE49-F238E27FC236}">
                      <a16:creationId xmlns:a16="http://schemas.microsoft.com/office/drawing/2014/main" id="{8A813082-023C-45BF-80D8-4A5EC07AD2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55080" y="3631605"/>
                  <a:ext cx="1353618" cy="94781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Connettore diritto 329">
                  <a:extLst>
                    <a:ext uri="{FF2B5EF4-FFF2-40B4-BE49-F238E27FC236}">
                      <a16:creationId xmlns:a16="http://schemas.microsoft.com/office/drawing/2014/main" id="{A8C09728-D231-424C-9BF2-D70907D1F0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75413" y="3939431"/>
                  <a:ext cx="963715" cy="67480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1" name="Gruppo 310">
              <a:extLst>
                <a:ext uri="{FF2B5EF4-FFF2-40B4-BE49-F238E27FC236}">
                  <a16:creationId xmlns:a16="http://schemas.microsoft.com/office/drawing/2014/main" id="{CA0DE6B9-9161-4E61-8144-E73A1000D682}"/>
                </a:ext>
              </a:extLst>
            </p:cNvPr>
            <p:cNvGrpSpPr/>
            <p:nvPr/>
          </p:nvGrpSpPr>
          <p:grpSpPr>
            <a:xfrm>
              <a:off x="1216023" y="3721292"/>
              <a:ext cx="2158376" cy="2145245"/>
              <a:chOff x="1147860" y="3598165"/>
              <a:chExt cx="2158376" cy="2145245"/>
            </a:xfrm>
          </p:grpSpPr>
          <p:grpSp>
            <p:nvGrpSpPr>
              <p:cNvPr id="312" name="Gruppo 311">
                <a:extLst>
                  <a:ext uri="{FF2B5EF4-FFF2-40B4-BE49-F238E27FC236}">
                    <a16:creationId xmlns:a16="http://schemas.microsoft.com/office/drawing/2014/main" id="{D9D5260A-D051-46A9-B324-A40C52DD8581}"/>
                  </a:ext>
                </a:extLst>
              </p:cNvPr>
              <p:cNvGrpSpPr/>
              <p:nvPr/>
            </p:nvGrpSpPr>
            <p:grpSpPr>
              <a:xfrm>
                <a:off x="1147860" y="3598165"/>
                <a:ext cx="2158376" cy="2068558"/>
                <a:chOff x="1147860" y="3598165"/>
                <a:chExt cx="2158376" cy="2068558"/>
              </a:xfrm>
            </p:grpSpPr>
            <p:cxnSp>
              <p:nvCxnSpPr>
                <p:cNvPr id="316" name="Connettore diritto 315">
                  <a:extLst>
                    <a:ext uri="{FF2B5EF4-FFF2-40B4-BE49-F238E27FC236}">
                      <a16:creationId xmlns:a16="http://schemas.microsoft.com/office/drawing/2014/main" id="{C705E614-42C6-4158-9836-0FB00A30EB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36046" y="3598165"/>
                  <a:ext cx="920410" cy="644479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Connettore diritto 318">
                  <a:extLst>
                    <a:ext uri="{FF2B5EF4-FFF2-40B4-BE49-F238E27FC236}">
                      <a16:creationId xmlns:a16="http://schemas.microsoft.com/office/drawing/2014/main" id="{8301CC52-3DB5-44D4-9A0B-B48E9B2EFF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47860" y="3939084"/>
                  <a:ext cx="891761" cy="624421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Connettore diritto 319">
                  <a:extLst>
                    <a:ext uri="{FF2B5EF4-FFF2-40B4-BE49-F238E27FC236}">
                      <a16:creationId xmlns:a16="http://schemas.microsoft.com/office/drawing/2014/main" id="{6DA9CA71-C47F-42B4-81EE-BC9FA853F2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54511" y="4285908"/>
                  <a:ext cx="759847" cy="532051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Connettore diritto 320">
                  <a:extLst>
                    <a:ext uri="{FF2B5EF4-FFF2-40B4-BE49-F238E27FC236}">
                      <a16:creationId xmlns:a16="http://schemas.microsoft.com/office/drawing/2014/main" id="{8F2AA0BE-46FA-41EC-95C7-AED1697965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07831" y="4522577"/>
                  <a:ext cx="738577" cy="517159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Connettore diritto 321">
                  <a:extLst>
                    <a:ext uri="{FF2B5EF4-FFF2-40B4-BE49-F238E27FC236}">
                      <a16:creationId xmlns:a16="http://schemas.microsoft.com/office/drawing/2014/main" id="{030F4AB8-8888-4568-ADC7-D85A7F299B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98873" y="4683118"/>
                  <a:ext cx="788310" cy="551981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Connettore diritto 322">
                  <a:extLst>
                    <a:ext uri="{FF2B5EF4-FFF2-40B4-BE49-F238E27FC236}">
                      <a16:creationId xmlns:a16="http://schemas.microsoft.com/office/drawing/2014/main" id="{358A7350-2125-4B58-9C6D-EB306DAEF5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425017" y="4765327"/>
                  <a:ext cx="914808" cy="64055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Connettore diritto 323">
                  <a:extLst>
                    <a:ext uri="{FF2B5EF4-FFF2-40B4-BE49-F238E27FC236}">
                      <a16:creationId xmlns:a16="http://schemas.microsoft.com/office/drawing/2014/main" id="{D350D60E-507B-4E8E-91AB-50FF196F04C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588120" y="4700094"/>
                  <a:ext cx="1214916" cy="85069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Connettore diritto 324">
                  <a:extLst>
                    <a:ext uri="{FF2B5EF4-FFF2-40B4-BE49-F238E27FC236}">
                      <a16:creationId xmlns:a16="http://schemas.microsoft.com/office/drawing/2014/main" id="{03381014-C296-43A3-8C85-2F0B910369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792599" y="4606861"/>
                  <a:ext cx="1513637" cy="1059862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3" name="Gruppo 312">
                <a:extLst>
                  <a:ext uri="{FF2B5EF4-FFF2-40B4-BE49-F238E27FC236}">
                    <a16:creationId xmlns:a16="http://schemas.microsoft.com/office/drawing/2014/main" id="{05CC673D-1DDD-4922-92CD-DA0F20F15BEF}"/>
                  </a:ext>
                </a:extLst>
              </p:cNvPr>
              <p:cNvGrpSpPr/>
              <p:nvPr/>
            </p:nvGrpSpPr>
            <p:grpSpPr>
              <a:xfrm>
                <a:off x="2040909" y="4873992"/>
                <a:ext cx="1241655" cy="869418"/>
                <a:chOff x="815173" y="3667925"/>
                <a:chExt cx="1241655" cy="869418"/>
              </a:xfrm>
            </p:grpSpPr>
            <p:cxnSp>
              <p:nvCxnSpPr>
                <p:cNvPr id="314" name="Connettore diritto 313">
                  <a:extLst>
                    <a:ext uri="{FF2B5EF4-FFF2-40B4-BE49-F238E27FC236}">
                      <a16:creationId xmlns:a16="http://schemas.microsoft.com/office/drawing/2014/main" id="{33AC839D-231C-4B6A-AF29-122CE1351A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15173" y="3667925"/>
                  <a:ext cx="1241655" cy="869418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Connettore diritto 314">
                  <a:extLst>
                    <a:ext uri="{FF2B5EF4-FFF2-40B4-BE49-F238E27FC236}">
                      <a16:creationId xmlns:a16="http://schemas.microsoft.com/office/drawing/2014/main" id="{57AA9D3E-220D-4496-B4C2-82B97875F4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87906" y="4014444"/>
                  <a:ext cx="744090" cy="52102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3766D5D8-87AA-4024-BECB-D043EF161661}"/>
              </a:ext>
            </a:extLst>
          </p:cNvPr>
          <p:cNvCxnSpPr>
            <a:cxnSpLocks/>
          </p:cNvCxnSpPr>
          <p:nvPr/>
        </p:nvCxnSpPr>
        <p:spPr>
          <a:xfrm>
            <a:off x="5865941" y="3014033"/>
            <a:ext cx="0" cy="25445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nettore diritto 352">
            <a:extLst>
              <a:ext uri="{FF2B5EF4-FFF2-40B4-BE49-F238E27FC236}">
                <a16:creationId xmlns:a16="http://schemas.microsoft.com/office/drawing/2014/main" id="{D09EE7F9-1345-4F10-AA9D-89688707FE35}"/>
              </a:ext>
            </a:extLst>
          </p:cNvPr>
          <p:cNvCxnSpPr>
            <a:cxnSpLocks/>
          </p:cNvCxnSpPr>
          <p:nvPr/>
        </p:nvCxnSpPr>
        <p:spPr>
          <a:xfrm>
            <a:off x="8288094" y="955455"/>
            <a:ext cx="0" cy="29134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ttore diritto 353">
            <a:extLst>
              <a:ext uri="{FF2B5EF4-FFF2-40B4-BE49-F238E27FC236}">
                <a16:creationId xmlns:a16="http://schemas.microsoft.com/office/drawing/2014/main" id="{EED46DE9-FE82-4C98-B77A-2FFC56A35FCE}"/>
              </a:ext>
            </a:extLst>
          </p:cNvPr>
          <p:cNvCxnSpPr>
            <a:cxnSpLocks/>
          </p:cNvCxnSpPr>
          <p:nvPr/>
        </p:nvCxnSpPr>
        <p:spPr>
          <a:xfrm flipV="1">
            <a:off x="5865941" y="951664"/>
            <a:ext cx="2429292" cy="20623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nettore diritto 354">
            <a:extLst>
              <a:ext uri="{FF2B5EF4-FFF2-40B4-BE49-F238E27FC236}">
                <a16:creationId xmlns:a16="http://schemas.microsoft.com/office/drawing/2014/main" id="{63386155-025C-4816-A960-13B5DA1BCD17}"/>
              </a:ext>
            </a:extLst>
          </p:cNvPr>
          <p:cNvCxnSpPr/>
          <p:nvPr/>
        </p:nvCxnSpPr>
        <p:spPr>
          <a:xfrm flipV="1">
            <a:off x="5865618" y="3866740"/>
            <a:ext cx="2422476" cy="16977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Figura a mano libera: forma 223">
            <a:extLst>
              <a:ext uri="{FF2B5EF4-FFF2-40B4-BE49-F238E27FC236}">
                <a16:creationId xmlns:a16="http://schemas.microsoft.com/office/drawing/2014/main" id="{C40F23C5-9240-407D-908C-91F476E40634}"/>
              </a:ext>
            </a:extLst>
          </p:cNvPr>
          <p:cNvSpPr/>
          <p:nvPr/>
        </p:nvSpPr>
        <p:spPr>
          <a:xfrm>
            <a:off x="7684886" y="481011"/>
            <a:ext cx="580788" cy="1481074"/>
          </a:xfrm>
          <a:custGeom>
            <a:avLst/>
            <a:gdLst>
              <a:gd name="connsiteX0" fmla="*/ 0 w 580466"/>
              <a:gd name="connsiteY0" fmla="*/ 171013 h 1475970"/>
              <a:gd name="connsiteX1" fmla="*/ 263471 w 580466"/>
              <a:gd name="connsiteY1" fmla="*/ 532 h 1475970"/>
              <a:gd name="connsiteX2" fmla="*/ 533142 w 580466"/>
              <a:gd name="connsiteY2" fmla="*/ 220608 h 1475970"/>
              <a:gd name="connsiteX3" fmla="*/ 579637 w 580466"/>
              <a:gd name="connsiteY3" fmla="*/ 809543 h 1475970"/>
              <a:gd name="connsiteX4" fmla="*/ 523843 w 580466"/>
              <a:gd name="connsiteY4" fmla="*/ 1293090 h 1475970"/>
              <a:gd name="connsiteX5" fmla="*/ 384358 w 580466"/>
              <a:gd name="connsiteY5" fmla="*/ 1475970 h 1475970"/>
              <a:gd name="connsiteX0" fmla="*/ 0 w 580466"/>
              <a:gd name="connsiteY0" fmla="*/ 172907 h 1477864"/>
              <a:gd name="connsiteX1" fmla="*/ 263471 w 580466"/>
              <a:gd name="connsiteY1" fmla="*/ 2426 h 1477864"/>
              <a:gd name="connsiteX2" fmla="*/ 533142 w 580466"/>
              <a:gd name="connsiteY2" fmla="*/ 222502 h 1477864"/>
              <a:gd name="connsiteX3" fmla="*/ 579637 w 580466"/>
              <a:gd name="connsiteY3" fmla="*/ 811437 h 1477864"/>
              <a:gd name="connsiteX4" fmla="*/ 523843 w 580466"/>
              <a:gd name="connsiteY4" fmla="*/ 1294984 h 1477864"/>
              <a:gd name="connsiteX5" fmla="*/ 384358 w 580466"/>
              <a:gd name="connsiteY5" fmla="*/ 1477864 h 1477864"/>
              <a:gd name="connsiteX0" fmla="*/ 0 w 580466"/>
              <a:gd name="connsiteY0" fmla="*/ 176044 h 1481001"/>
              <a:gd name="connsiteX1" fmla="*/ 263471 w 580466"/>
              <a:gd name="connsiteY1" fmla="*/ 5563 h 1481001"/>
              <a:gd name="connsiteX2" fmla="*/ 533142 w 580466"/>
              <a:gd name="connsiteY2" fmla="*/ 225639 h 1481001"/>
              <a:gd name="connsiteX3" fmla="*/ 579637 w 580466"/>
              <a:gd name="connsiteY3" fmla="*/ 814574 h 1481001"/>
              <a:gd name="connsiteX4" fmla="*/ 523843 w 580466"/>
              <a:gd name="connsiteY4" fmla="*/ 1298121 h 1481001"/>
              <a:gd name="connsiteX5" fmla="*/ 384358 w 580466"/>
              <a:gd name="connsiteY5" fmla="*/ 1481001 h 1481001"/>
              <a:gd name="connsiteX0" fmla="*/ 0 w 580466"/>
              <a:gd name="connsiteY0" fmla="*/ 176637 h 1481594"/>
              <a:gd name="connsiteX1" fmla="*/ 263471 w 580466"/>
              <a:gd name="connsiteY1" fmla="*/ 6156 h 1481594"/>
              <a:gd name="connsiteX2" fmla="*/ 533142 w 580466"/>
              <a:gd name="connsiteY2" fmla="*/ 226232 h 1481594"/>
              <a:gd name="connsiteX3" fmla="*/ 579637 w 580466"/>
              <a:gd name="connsiteY3" fmla="*/ 815167 h 1481594"/>
              <a:gd name="connsiteX4" fmla="*/ 523843 w 580466"/>
              <a:gd name="connsiteY4" fmla="*/ 1298714 h 1481594"/>
              <a:gd name="connsiteX5" fmla="*/ 384358 w 580466"/>
              <a:gd name="connsiteY5" fmla="*/ 1481594 h 1481594"/>
              <a:gd name="connsiteX0" fmla="*/ 0 w 579979"/>
              <a:gd name="connsiteY0" fmla="*/ 176719 h 1481676"/>
              <a:gd name="connsiteX1" fmla="*/ 263471 w 579979"/>
              <a:gd name="connsiteY1" fmla="*/ 6238 h 1481676"/>
              <a:gd name="connsiteX2" fmla="*/ 533142 w 579979"/>
              <a:gd name="connsiteY2" fmla="*/ 226314 h 1481676"/>
              <a:gd name="connsiteX3" fmla="*/ 579637 w 579979"/>
              <a:gd name="connsiteY3" fmla="*/ 815249 h 1481676"/>
              <a:gd name="connsiteX4" fmla="*/ 523843 w 579979"/>
              <a:gd name="connsiteY4" fmla="*/ 1298796 h 1481676"/>
              <a:gd name="connsiteX5" fmla="*/ 384358 w 579979"/>
              <a:gd name="connsiteY5" fmla="*/ 1481676 h 1481676"/>
              <a:gd name="connsiteX0" fmla="*/ 0 w 579979"/>
              <a:gd name="connsiteY0" fmla="*/ 176719 h 1481676"/>
              <a:gd name="connsiteX1" fmla="*/ 263471 w 579979"/>
              <a:gd name="connsiteY1" fmla="*/ 6238 h 1481676"/>
              <a:gd name="connsiteX2" fmla="*/ 533142 w 579979"/>
              <a:gd name="connsiteY2" fmla="*/ 226314 h 1481676"/>
              <a:gd name="connsiteX3" fmla="*/ 579637 w 579979"/>
              <a:gd name="connsiteY3" fmla="*/ 815249 h 1481676"/>
              <a:gd name="connsiteX4" fmla="*/ 523843 w 579979"/>
              <a:gd name="connsiteY4" fmla="*/ 1298796 h 1481676"/>
              <a:gd name="connsiteX5" fmla="*/ 384358 w 579979"/>
              <a:gd name="connsiteY5" fmla="*/ 1481676 h 1481676"/>
              <a:gd name="connsiteX0" fmla="*/ 0 w 573478"/>
              <a:gd name="connsiteY0" fmla="*/ 179491 h 1475780"/>
              <a:gd name="connsiteX1" fmla="*/ 256970 w 573478"/>
              <a:gd name="connsiteY1" fmla="*/ 342 h 1475780"/>
              <a:gd name="connsiteX2" fmla="*/ 526641 w 573478"/>
              <a:gd name="connsiteY2" fmla="*/ 220418 h 1475780"/>
              <a:gd name="connsiteX3" fmla="*/ 573136 w 573478"/>
              <a:gd name="connsiteY3" fmla="*/ 809353 h 1475780"/>
              <a:gd name="connsiteX4" fmla="*/ 517342 w 573478"/>
              <a:gd name="connsiteY4" fmla="*/ 1292900 h 1475780"/>
              <a:gd name="connsiteX5" fmla="*/ 377857 w 573478"/>
              <a:gd name="connsiteY5" fmla="*/ 1475780 h 1475780"/>
              <a:gd name="connsiteX0" fmla="*/ 0 w 573478"/>
              <a:gd name="connsiteY0" fmla="*/ 179179 h 1475468"/>
              <a:gd name="connsiteX1" fmla="*/ 256970 w 573478"/>
              <a:gd name="connsiteY1" fmla="*/ 30 h 1475468"/>
              <a:gd name="connsiteX2" fmla="*/ 526641 w 573478"/>
              <a:gd name="connsiteY2" fmla="*/ 220106 h 1475468"/>
              <a:gd name="connsiteX3" fmla="*/ 573136 w 573478"/>
              <a:gd name="connsiteY3" fmla="*/ 809041 h 1475468"/>
              <a:gd name="connsiteX4" fmla="*/ 517342 w 573478"/>
              <a:gd name="connsiteY4" fmla="*/ 1292588 h 1475468"/>
              <a:gd name="connsiteX5" fmla="*/ 377857 w 573478"/>
              <a:gd name="connsiteY5" fmla="*/ 1475468 h 1475468"/>
              <a:gd name="connsiteX0" fmla="*/ 0 w 573478"/>
              <a:gd name="connsiteY0" fmla="*/ 184018 h 1480307"/>
              <a:gd name="connsiteX1" fmla="*/ 256970 w 573478"/>
              <a:gd name="connsiteY1" fmla="*/ 4869 h 1480307"/>
              <a:gd name="connsiteX2" fmla="*/ 526641 w 573478"/>
              <a:gd name="connsiteY2" fmla="*/ 224945 h 1480307"/>
              <a:gd name="connsiteX3" fmla="*/ 573136 w 573478"/>
              <a:gd name="connsiteY3" fmla="*/ 813880 h 1480307"/>
              <a:gd name="connsiteX4" fmla="*/ 517342 w 573478"/>
              <a:gd name="connsiteY4" fmla="*/ 1297427 h 1480307"/>
              <a:gd name="connsiteX5" fmla="*/ 377857 w 573478"/>
              <a:gd name="connsiteY5" fmla="*/ 1480307 h 1480307"/>
              <a:gd name="connsiteX0" fmla="*/ 0 w 573478"/>
              <a:gd name="connsiteY0" fmla="*/ 181467 h 1477756"/>
              <a:gd name="connsiteX1" fmla="*/ 256970 w 573478"/>
              <a:gd name="connsiteY1" fmla="*/ 2318 h 1477756"/>
              <a:gd name="connsiteX2" fmla="*/ 526641 w 573478"/>
              <a:gd name="connsiteY2" fmla="*/ 222394 h 1477756"/>
              <a:gd name="connsiteX3" fmla="*/ 573136 w 573478"/>
              <a:gd name="connsiteY3" fmla="*/ 811329 h 1477756"/>
              <a:gd name="connsiteX4" fmla="*/ 517342 w 573478"/>
              <a:gd name="connsiteY4" fmla="*/ 1294876 h 1477756"/>
              <a:gd name="connsiteX5" fmla="*/ 377857 w 573478"/>
              <a:gd name="connsiteY5" fmla="*/ 1477756 h 1477756"/>
              <a:gd name="connsiteX0" fmla="*/ 0 w 573478"/>
              <a:gd name="connsiteY0" fmla="*/ 187061 h 1483350"/>
              <a:gd name="connsiteX1" fmla="*/ 256970 w 573478"/>
              <a:gd name="connsiteY1" fmla="*/ 7912 h 1483350"/>
              <a:gd name="connsiteX2" fmla="*/ 526641 w 573478"/>
              <a:gd name="connsiteY2" fmla="*/ 227988 h 1483350"/>
              <a:gd name="connsiteX3" fmla="*/ 573136 w 573478"/>
              <a:gd name="connsiteY3" fmla="*/ 816923 h 1483350"/>
              <a:gd name="connsiteX4" fmla="*/ 517342 w 573478"/>
              <a:gd name="connsiteY4" fmla="*/ 1300470 h 1483350"/>
              <a:gd name="connsiteX5" fmla="*/ 377857 w 573478"/>
              <a:gd name="connsiteY5" fmla="*/ 1483350 h 1483350"/>
              <a:gd name="connsiteX0" fmla="*/ 0 w 573478"/>
              <a:gd name="connsiteY0" fmla="*/ 185187 h 1481476"/>
              <a:gd name="connsiteX1" fmla="*/ 256970 w 573478"/>
              <a:gd name="connsiteY1" fmla="*/ 6038 h 1481476"/>
              <a:gd name="connsiteX2" fmla="*/ 526641 w 573478"/>
              <a:gd name="connsiteY2" fmla="*/ 226114 h 1481476"/>
              <a:gd name="connsiteX3" fmla="*/ 573136 w 573478"/>
              <a:gd name="connsiteY3" fmla="*/ 815049 h 1481476"/>
              <a:gd name="connsiteX4" fmla="*/ 517342 w 573478"/>
              <a:gd name="connsiteY4" fmla="*/ 1298596 h 1481476"/>
              <a:gd name="connsiteX5" fmla="*/ 377857 w 573478"/>
              <a:gd name="connsiteY5" fmla="*/ 1481476 h 1481476"/>
              <a:gd name="connsiteX0" fmla="*/ 0 w 573478"/>
              <a:gd name="connsiteY0" fmla="*/ 184018 h 1480307"/>
              <a:gd name="connsiteX1" fmla="*/ 256970 w 573478"/>
              <a:gd name="connsiteY1" fmla="*/ 4869 h 1480307"/>
              <a:gd name="connsiteX2" fmla="*/ 526641 w 573478"/>
              <a:gd name="connsiteY2" fmla="*/ 224945 h 1480307"/>
              <a:gd name="connsiteX3" fmla="*/ 573136 w 573478"/>
              <a:gd name="connsiteY3" fmla="*/ 813880 h 1480307"/>
              <a:gd name="connsiteX4" fmla="*/ 517342 w 573478"/>
              <a:gd name="connsiteY4" fmla="*/ 1297427 h 1480307"/>
              <a:gd name="connsiteX5" fmla="*/ 377857 w 573478"/>
              <a:gd name="connsiteY5" fmla="*/ 1480307 h 1480307"/>
              <a:gd name="connsiteX0" fmla="*/ 0 w 579978"/>
              <a:gd name="connsiteY0" fmla="*/ 177367 h 1475823"/>
              <a:gd name="connsiteX1" fmla="*/ 263470 w 579978"/>
              <a:gd name="connsiteY1" fmla="*/ 385 h 1475823"/>
              <a:gd name="connsiteX2" fmla="*/ 533141 w 579978"/>
              <a:gd name="connsiteY2" fmla="*/ 220461 h 1475823"/>
              <a:gd name="connsiteX3" fmla="*/ 579636 w 579978"/>
              <a:gd name="connsiteY3" fmla="*/ 809396 h 1475823"/>
              <a:gd name="connsiteX4" fmla="*/ 523842 w 579978"/>
              <a:gd name="connsiteY4" fmla="*/ 1292943 h 1475823"/>
              <a:gd name="connsiteX5" fmla="*/ 384357 w 579978"/>
              <a:gd name="connsiteY5" fmla="*/ 1475823 h 1475823"/>
              <a:gd name="connsiteX0" fmla="*/ 0 w 579978"/>
              <a:gd name="connsiteY0" fmla="*/ 177739 h 1476195"/>
              <a:gd name="connsiteX1" fmla="*/ 263470 w 579978"/>
              <a:gd name="connsiteY1" fmla="*/ 757 h 1476195"/>
              <a:gd name="connsiteX2" fmla="*/ 533141 w 579978"/>
              <a:gd name="connsiteY2" fmla="*/ 220833 h 1476195"/>
              <a:gd name="connsiteX3" fmla="*/ 579636 w 579978"/>
              <a:gd name="connsiteY3" fmla="*/ 809768 h 1476195"/>
              <a:gd name="connsiteX4" fmla="*/ 523842 w 579978"/>
              <a:gd name="connsiteY4" fmla="*/ 1293315 h 1476195"/>
              <a:gd name="connsiteX5" fmla="*/ 384357 w 579978"/>
              <a:gd name="connsiteY5" fmla="*/ 1476195 h 1476195"/>
              <a:gd name="connsiteX0" fmla="*/ 0 w 579978"/>
              <a:gd name="connsiteY0" fmla="*/ 180163 h 1478619"/>
              <a:gd name="connsiteX1" fmla="*/ 263470 w 579978"/>
              <a:gd name="connsiteY1" fmla="*/ 3181 h 1478619"/>
              <a:gd name="connsiteX2" fmla="*/ 533141 w 579978"/>
              <a:gd name="connsiteY2" fmla="*/ 223257 h 1478619"/>
              <a:gd name="connsiteX3" fmla="*/ 579636 w 579978"/>
              <a:gd name="connsiteY3" fmla="*/ 812192 h 1478619"/>
              <a:gd name="connsiteX4" fmla="*/ 523842 w 579978"/>
              <a:gd name="connsiteY4" fmla="*/ 1295739 h 1478619"/>
              <a:gd name="connsiteX5" fmla="*/ 384357 w 579978"/>
              <a:gd name="connsiteY5" fmla="*/ 1478619 h 1478619"/>
              <a:gd name="connsiteX0" fmla="*/ 0 w 579978"/>
              <a:gd name="connsiteY0" fmla="*/ 181756 h 1480212"/>
              <a:gd name="connsiteX1" fmla="*/ 263470 w 579978"/>
              <a:gd name="connsiteY1" fmla="*/ 4774 h 1480212"/>
              <a:gd name="connsiteX2" fmla="*/ 533141 w 579978"/>
              <a:gd name="connsiteY2" fmla="*/ 224850 h 1480212"/>
              <a:gd name="connsiteX3" fmla="*/ 579636 w 579978"/>
              <a:gd name="connsiteY3" fmla="*/ 813785 h 1480212"/>
              <a:gd name="connsiteX4" fmla="*/ 523842 w 579978"/>
              <a:gd name="connsiteY4" fmla="*/ 1297332 h 1480212"/>
              <a:gd name="connsiteX5" fmla="*/ 384357 w 579978"/>
              <a:gd name="connsiteY5" fmla="*/ 1480212 h 1480212"/>
              <a:gd name="connsiteX0" fmla="*/ 0 w 579638"/>
              <a:gd name="connsiteY0" fmla="*/ 177675 h 1476131"/>
              <a:gd name="connsiteX1" fmla="*/ 263470 w 579638"/>
              <a:gd name="connsiteY1" fmla="*/ 693 h 1476131"/>
              <a:gd name="connsiteX2" fmla="*/ 522307 w 579638"/>
              <a:gd name="connsiteY2" fmla="*/ 218602 h 1476131"/>
              <a:gd name="connsiteX3" fmla="*/ 579636 w 579638"/>
              <a:gd name="connsiteY3" fmla="*/ 809704 h 1476131"/>
              <a:gd name="connsiteX4" fmla="*/ 523842 w 579638"/>
              <a:gd name="connsiteY4" fmla="*/ 1293251 h 1476131"/>
              <a:gd name="connsiteX5" fmla="*/ 384357 w 579638"/>
              <a:gd name="connsiteY5" fmla="*/ 1476131 h 1476131"/>
              <a:gd name="connsiteX0" fmla="*/ 0 w 580788"/>
              <a:gd name="connsiteY0" fmla="*/ 177675 h 1476131"/>
              <a:gd name="connsiteX1" fmla="*/ 263470 w 580788"/>
              <a:gd name="connsiteY1" fmla="*/ 693 h 1476131"/>
              <a:gd name="connsiteX2" fmla="*/ 522307 w 580788"/>
              <a:gd name="connsiteY2" fmla="*/ 218602 h 1476131"/>
              <a:gd name="connsiteX3" fmla="*/ 579636 w 580788"/>
              <a:gd name="connsiteY3" fmla="*/ 809704 h 1476131"/>
              <a:gd name="connsiteX4" fmla="*/ 523842 w 580788"/>
              <a:gd name="connsiteY4" fmla="*/ 1293251 h 1476131"/>
              <a:gd name="connsiteX5" fmla="*/ 384357 w 580788"/>
              <a:gd name="connsiteY5" fmla="*/ 1476131 h 1476131"/>
              <a:gd name="connsiteX0" fmla="*/ 0 w 580788"/>
              <a:gd name="connsiteY0" fmla="*/ 186697 h 1485153"/>
              <a:gd name="connsiteX1" fmla="*/ 263470 w 580788"/>
              <a:gd name="connsiteY1" fmla="*/ 9715 h 1485153"/>
              <a:gd name="connsiteX2" fmla="*/ 522307 w 580788"/>
              <a:gd name="connsiteY2" fmla="*/ 227624 h 1485153"/>
              <a:gd name="connsiteX3" fmla="*/ 579636 w 580788"/>
              <a:gd name="connsiteY3" fmla="*/ 818726 h 1485153"/>
              <a:gd name="connsiteX4" fmla="*/ 523842 w 580788"/>
              <a:gd name="connsiteY4" fmla="*/ 1302273 h 1485153"/>
              <a:gd name="connsiteX5" fmla="*/ 384357 w 580788"/>
              <a:gd name="connsiteY5" fmla="*/ 1485153 h 1485153"/>
              <a:gd name="connsiteX0" fmla="*/ 0 w 580788"/>
              <a:gd name="connsiteY0" fmla="*/ 182618 h 1481074"/>
              <a:gd name="connsiteX1" fmla="*/ 263470 w 580788"/>
              <a:gd name="connsiteY1" fmla="*/ 5636 h 1481074"/>
              <a:gd name="connsiteX2" fmla="*/ 522307 w 580788"/>
              <a:gd name="connsiteY2" fmla="*/ 223545 h 1481074"/>
              <a:gd name="connsiteX3" fmla="*/ 579636 w 580788"/>
              <a:gd name="connsiteY3" fmla="*/ 814647 h 1481074"/>
              <a:gd name="connsiteX4" fmla="*/ 523842 w 580788"/>
              <a:gd name="connsiteY4" fmla="*/ 1298194 h 1481074"/>
              <a:gd name="connsiteX5" fmla="*/ 384357 w 580788"/>
              <a:gd name="connsiteY5" fmla="*/ 1481074 h 1481074"/>
              <a:gd name="connsiteX0" fmla="*/ 0 w 580788"/>
              <a:gd name="connsiteY0" fmla="*/ 182618 h 1481074"/>
              <a:gd name="connsiteX1" fmla="*/ 263470 w 580788"/>
              <a:gd name="connsiteY1" fmla="*/ 5636 h 1481074"/>
              <a:gd name="connsiteX2" fmla="*/ 522307 w 580788"/>
              <a:gd name="connsiteY2" fmla="*/ 223545 h 1481074"/>
              <a:gd name="connsiteX3" fmla="*/ 579636 w 580788"/>
              <a:gd name="connsiteY3" fmla="*/ 814647 h 1481074"/>
              <a:gd name="connsiteX4" fmla="*/ 523842 w 580788"/>
              <a:gd name="connsiteY4" fmla="*/ 1298194 h 1481074"/>
              <a:gd name="connsiteX5" fmla="*/ 384357 w 580788"/>
              <a:gd name="connsiteY5" fmla="*/ 1481074 h 1481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788" h="1481074">
                <a:moveTo>
                  <a:pt x="0" y="182618"/>
                </a:moveTo>
                <a:cubicBezTo>
                  <a:pt x="176147" y="41240"/>
                  <a:pt x="195921" y="24817"/>
                  <a:pt x="263470" y="5636"/>
                </a:cubicBezTo>
                <a:cubicBezTo>
                  <a:pt x="331019" y="-13545"/>
                  <a:pt x="450111" y="6372"/>
                  <a:pt x="522307" y="223545"/>
                </a:cubicBezTo>
                <a:cubicBezTo>
                  <a:pt x="594503" y="440718"/>
                  <a:pt x="579380" y="635539"/>
                  <a:pt x="579636" y="814647"/>
                </a:cubicBezTo>
                <a:cubicBezTo>
                  <a:pt x="579892" y="993755"/>
                  <a:pt x="556389" y="1187123"/>
                  <a:pt x="523842" y="1298194"/>
                </a:cubicBezTo>
                <a:cubicBezTo>
                  <a:pt x="471794" y="1409265"/>
                  <a:pt x="429159" y="1434335"/>
                  <a:pt x="384357" y="1481074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228" name="Gruppo 227">
            <a:extLst>
              <a:ext uri="{FF2B5EF4-FFF2-40B4-BE49-F238E27FC236}">
                <a16:creationId xmlns:a16="http://schemas.microsoft.com/office/drawing/2014/main" id="{CE5F57F8-6755-4FF0-ACAD-BCB59431AC8E}"/>
              </a:ext>
            </a:extLst>
          </p:cNvPr>
          <p:cNvGrpSpPr/>
          <p:nvPr/>
        </p:nvGrpSpPr>
        <p:grpSpPr>
          <a:xfrm>
            <a:off x="6127023" y="1944742"/>
            <a:ext cx="376119" cy="278894"/>
            <a:chOff x="6126093" y="1944742"/>
            <a:chExt cx="376119" cy="278894"/>
          </a:xfrm>
        </p:grpSpPr>
        <p:sp>
          <p:nvSpPr>
            <p:cNvPr id="229" name="Figura a mano libera: forma 228">
              <a:extLst>
                <a:ext uri="{FF2B5EF4-FFF2-40B4-BE49-F238E27FC236}">
                  <a16:creationId xmlns:a16="http://schemas.microsoft.com/office/drawing/2014/main" id="{8003582A-0AA0-42E2-AA34-DC22FBC22EC0}"/>
                </a:ext>
              </a:extLst>
            </p:cNvPr>
            <p:cNvSpPr/>
            <p:nvPr/>
          </p:nvSpPr>
          <p:spPr>
            <a:xfrm>
              <a:off x="6145529" y="1944742"/>
              <a:ext cx="356683" cy="278894"/>
            </a:xfrm>
            <a:custGeom>
              <a:avLst/>
              <a:gdLst>
                <a:gd name="connsiteX0" fmla="*/ 373380 w 381157"/>
                <a:gd name="connsiteY0" fmla="*/ 273200 h 273200"/>
                <a:gd name="connsiteX1" fmla="*/ 344805 w 381157"/>
                <a:gd name="connsiteY1" fmla="*/ 223670 h 273200"/>
                <a:gd name="connsiteX2" fmla="*/ 87630 w 381157"/>
                <a:gd name="connsiteY2" fmla="*/ 4595 h 273200"/>
                <a:gd name="connsiteX3" fmla="*/ 0 w 381157"/>
                <a:gd name="connsiteY3" fmla="*/ 96035 h 273200"/>
                <a:gd name="connsiteX0" fmla="*/ 373380 w 379110"/>
                <a:gd name="connsiteY0" fmla="*/ 273200 h 276418"/>
                <a:gd name="connsiteX1" fmla="*/ 344805 w 379110"/>
                <a:gd name="connsiteY1" fmla="*/ 223670 h 276418"/>
                <a:gd name="connsiteX2" fmla="*/ 87630 w 379110"/>
                <a:gd name="connsiteY2" fmla="*/ 4595 h 276418"/>
                <a:gd name="connsiteX3" fmla="*/ 0 w 379110"/>
                <a:gd name="connsiteY3" fmla="*/ 96035 h 276418"/>
                <a:gd name="connsiteX0" fmla="*/ 373380 w 389847"/>
                <a:gd name="connsiteY0" fmla="*/ 273200 h 301998"/>
                <a:gd name="connsiteX1" fmla="*/ 344805 w 389847"/>
                <a:gd name="connsiteY1" fmla="*/ 223670 h 301998"/>
                <a:gd name="connsiteX2" fmla="*/ 87630 w 389847"/>
                <a:gd name="connsiteY2" fmla="*/ 4595 h 301998"/>
                <a:gd name="connsiteX3" fmla="*/ 0 w 389847"/>
                <a:gd name="connsiteY3" fmla="*/ 96035 h 301998"/>
                <a:gd name="connsiteX0" fmla="*/ 373380 w 392847"/>
                <a:gd name="connsiteY0" fmla="*/ 273200 h 301201"/>
                <a:gd name="connsiteX1" fmla="*/ 344805 w 392847"/>
                <a:gd name="connsiteY1" fmla="*/ 223670 h 301201"/>
                <a:gd name="connsiteX2" fmla="*/ 87630 w 392847"/>
                <a:gd name="connsiteY2" fmla="*/ 4595 h 301201"/>
                <a:gd name="connsiteX3" fmla="*/ 0 w 392847"/>
                <a:gd name="connsiteY3" fmla="*/ 96035 h 301201"/>
                <a:gd name="connsiteX0" fmla="*/ 374004 w 393471"/>
                <a:gd name="connsiteY0" fmla="*/ 274214 h 302215"/>
                <a:gd name="connsiteX1" fmla="*/ 345429 w 393471"/>
                <a:gd name="connsiteY1" fmla="*/ 224684 h 302215"/>
                <a:gd name="connsiteX2" fmla="*/ 88254 w 393471"/>
                <a:gd name="connsiteY2" fmla="*/ 5609 h 302215"/>
                <a:gd name="connsiteX3" fmla="*/ 624 w 393471"/>
                <a:gd name="connsiteY3" fmla="*/ 97049 h 302215"/>
                <a:gd name="connsiteX0" fmla="*/ 355428 w 374895"/>
                <a:gd name="connsiteY0" fmla="*/ 299588 h 327589"/>
                <a:gd name="connsiteX1" fmla="*/ 326853 w 374895"/>
                <a:gd name="connsiteY1" fmla="*/ 250058 h 327589"/>
                <a:gd name="connsiteX2" fmla="*/ 69678 w 374895"/>
                <a:gd name="connsiteY2" fmla="*/ 30983 h 327589"/>
                <a:gd name="connsiteX3" fmla="*/ 1098 w 374895"/>
                <a:gd name="connsiteY3" fmla="*/ 40508 h 327589"/>
                <a:gd name="connsiteX0" fmla="*/ 354330 w 373797"/>
                <a:gd name="connsiteY0" fmla="*/ 277968 h 305969"/>
                <a:gd name="connsiteX1" fmla="*/ 325755 w 373797"/>
                <a:gd name="connsiteY1" fmla="*/ 228438 h 305969"/>
                <a:gd name="connsiteX2" fmla="*/ 68580 w 373797"/>
                <a:gd name="connsiteY2" fmla="*/ 9363 h 305969"/>
                <a:gd name="connsiteX3" fmla="*/ 0 w 373797"/>
                <a:gd name="connsiteY3" fmla="*/ 18888 h 305969"/>
                <a:gd name="connsiteX0" fmla="*/ 354330 w 373797"/>
                <a:gd name="connsiteY0" fmla="*/ 278810 h 306811"/>
                <a:gd name="connsiteX1" fmla="*/ 325755 w 373797"/>
                <a:gd name="connsiteY1" fmla="*/ 229280 h 306811"/>
                <a:gd name="connsiteX2" fmla="*/ 68580 w 373797"/>
                <a:gd name="connsiteY2" fmla="*/ 10205 h 306811"/>
                <a:gd name="connsiteX3" fmla="*/ 0 w 373797"/>
                <a:gd name="connsiteY3" fmla="*/ 19730 h 306811"/>
                <a:gd name="connsiteX0" fmla="*/ 354330 w 373797"/>
                <a:gd name="connsiteY0" fmla="*/ 272897 h 300898"/>
                <a:gd name="connsiteX1" fmla="*/ 325755 w 373797"/>
                <a:gd name="connsiteY1" fmla="*/ 223367 h 300898"/>
                <a:gd name="connsiteX2" fmla="*/ 68580 w 373797"/>
                <a:gd name="connsiteY2" fmla="*/ 4292 h 300898"/>
                <a:gd name="connsiteX3" fmla="*/ 0 w 373797"/>
                <a:gd name="connsiteY3" fmla="*/ 13817 h 300898"/>
                <a:gd name="connsiteX0" fmla="*/ 354330 w 375327"/>
                <a:gd name="connsiteY0" fmla="*/ 272897 h 299308"/>
                <a:gd name="connsiteX1" fmla="*/ 325755 w 375327"/>
                <a:gd name="connsiteY1" fmla="*/ 223367 h 299308"/>
                <a:gd name="connsiteX2" fmla="*/ 68580 w 375327"/>
                <a:gd name="connsiteY2" fmla="*/ 4292 h 299308"/>
                <a:gd name="connsiteX3" fmla="*/ 0 w 375327"/>
                <a:gd name="connsiteY3" fmla="*/ 13817 h 299308"/>
                <a:gd name="connsiteX0" fmla="*/ 354330 w 360060"/>
                <a:gd name="connsiteY0" fmla="*/ 272897 h 275556"/>
                <a:gd name="connsiteX1" fmla="*/ 325755 w 360060"/>
                <a:gd name="connsiteY1" fmla="*/ 223367 h 275556"/>
                <a:gd name="connsiteX2" fmla="*/ 68580 w 360060"/>
                <a:gd name="connsiteY2" fmla="*/ 4292 h 275556"/>
                <a:gd name="connsiteX3" fmla="*/ 0 w 360060"/>
                <a:gd name="connsiteY3" fmla="*/ 13817 h 275556"/>
                <a:gd name="connsiteX0" fmla="*/ 354330 w 360060"/>
                <a:gd name="connsiteY0" fmla="*/ 270378 h 273037"/>
                <a:gd name="connsiteX1" fmla="*/ 325755 w 360060"/>
                <a:gd name="connsiteY1" fmla="*/ 220848 h 273037"/>
                <a:gd name="connsiteX2" fmla="*/ 68580 w 360060"/>
                <a:gd name="connsiteY2" fmla="*/ 1773 h 273037"/>
                <a:gd name="connsiteX3" fmla="*/ 0 w 360060"/>
                <a:gd name="connsiteY3" fmla="*/ 11298 h 273037"/>
                <a:gd name="connsiteX0" fmla="*/ 354330 w 360060"/>
                <a:gd name="connsiteY0" fmla="*/ 274583 h 277242"/>
                <a:gd name="connsiteX1" fmla="*/ 325755 w 360060"/>
                <a:gd name="connsiteY1" fmla="*/ 225053 h 277242"/>
                <a:gd name="connsiteX2" fmla="*/ 68580 w 360060"/>
                <a:gd name="connsiteY2" fmla="*/ 5978 h 277242"/>
                <a:gd name="connsiteX3" fmla="*/ 0 w 360060"/>
                <a:gd name="connsiteY3" fmla="*/ 15503 h 277242"/>
                <a:gd name="connsiteX0" fmla="*/ 354330 w 356683"/>
                <a:gd name="connsiteY0" fmla="*/ 274583 h 278894"/>
                <a:gd name="connsiteX1" fmla="*/ 325755 w 356683"/>
                <a:gd name="connsiteY1" fmla="*/ 225053 h 278894"/>
                <a:gd name="connsiteX2" fmla="*/ 68580 w 356683"/>
                <a:gd name="connsiteY2" fmla="*/ 5978 h 278894"/>
                <a:gd name="connsiteX3" fmla="*/ 0 w 356683"/>
                <a:gd name="connsiteY3" fmla="*/ 15503 h 278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683" h="278894">
                  <a:moveTo>
                    <a:pt x="354330" y="274583"/>
                  </a:moveTo>
                  <a:cubicBezTo>
                    <a:pt x="356235" y="276011"/>
                    <a:pt x="365760" y="298396"/>
                    <a:pt x="325755" y="225053"/>
                  </a:cubicBezTo>
                  <a:cubicBezTo>
                    <a:pt x="285750" y="151710"/>
                    <a:pt x="131762" y="17725"/>
                    <a:pt x="68580" y="5978"/>
                  </a:cubicBezTo>
                  <a:cubicBezTo>
                    <a:pt x="5398" y="-5769"/>
                    <a:pt x="20796" y="1057"/>
                    <a:pt x="0" y="15503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0" name="Figura a mano libera: forma 229">
              <a:extLst>
                <a:ext uri="{FF2B5EF4-FFF2-40B4-BE49-F238E27FC236}">
                  <a16:creationId xmlns:a16="http://schemas.microsoft.com/office/drawing/2014/main" id="{86EA6682-BE37-4278-896D-44C7B48E6859}"/>
                </a:ext>
              </a:extLst>
            </p:cNvPr>
            <p:cNvSpPr/>
            <p:nvPr/>
          </p:nvSpPr>
          <p:spPr>
            <a:xfrm>
              <a:off x="6126093" y="1954530"/>
              <a:ext cx="22866" cy="268605"/>
            </a:xfrm>
            <a:custGeom>
              <a:avLst/>
              <a:gdLst>
                <a:gd name="connsiteX0" fmla="*/ 20961 w 22866"/>
                <a:gd name="connsiteY0" fmla="*/ 0 h 268605"/>
                <a:gd name="connsiteX1" fmla="*/ 6 w 22866"/>
                <a:gd name="connsiteY1" fmla="*/ 89535 h 268605"/>
                <a:gd name="connsiteX2" fmla="*/ 22866 w 22866"/>
                <a:gd name="connsiteY2" fmla="*/ 268605 h 268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6" h="268605">
                  <a:moveTo>
                    <a:pt x="20961" y="0"/>
                  </a:moveTo>
                  <a:cubicBezTo>
                    <a:pt x="10324" y="22384"/>
                    <a:pt x="-312" y="44768"/>
                    <a:pt x="6" y="89535"/>
                  </a:cubicBezTo>
                  <a:cubicBezTo>
                    <a:pt x="323" y="134303"/>
                    <a:pt x="11594" y="201454"/>
                    <a:pt x="22866" y="26860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33" name="Gruppo 232">
            <a:extLst>
              <a:ext uri="{FF2B5EF4-FFF2-40B4-BE49-F238E27FC236}">
                <a16:creationId xmlns:a16="http://schemas.microsoft.com/office/drawing/2014/main" id="{120FF289-3015-4A17-B9EA-052199C77B7F}"/>
              </a:ext>
            </a:extLst>
          </p:cNvPr>
          <p:cNvGrpSpPr/>
          <p:nvPr/>
        </p:nvGrpSpPr>
        <p:grpSpPr>
          <a:xfrm>
            <a:off x="6120511" y="2212999"/>
            <a:ext cx="508794" cy="1270449"/>
            <a:chOff x="4146944" y="2316581"/>
            <a:chExt cx="508794" cy="1270449"/>
          </a:xfrm>
        </p:grpSpPr>
        <p:sp>
          <p:nvSpPr>
            <p:cNvPr id="235" name="Figura a mano libera: forma 234">
              <a:extLst>
                <a:ext uri="{FF2B5EF4-FFF2-40B4-BE49-F238E27FC236}">
                  <a16:creationId xmlns:a16="http://schemas.microsoft.com/office/drawing/2014/main" id="{CDD06B5C-6D9F-4EB5-A6E0-83C5B82F8304}"/>
                </a:ext>
              </a:extLst>
            </p:cNvPr>
            <p:cNvSpPr/>
            <p:nvPr/>
          </p:nvSpPr>
          <p:spPr>
            <a:xfrm>
              <a:off x="4382299" y="2320627"/>
              <a:ext cx="273439" cy="1191891"/>
            </a:xfrm>
            <a:custGeom>
              <a:avLst/>
              <a:gdLst>
                <a:gd name="connsiteX0" fmla="*/ 149702 w 287383"/>
                <a:gd name="connsiteY0" fmla="*/ 0 h 1189529"/>
                <a:gd name="connsiteX1" fmla="*/ 287267 w 287383"/>
                <a:gd name="connsiteY1" fmla="*/ 461246 h 1189529"/>
                <a:gd name="connsiteX2" fmla="*/ 129472 w 287383"/>
                <a:gd name="connsiteY2" fmla="*/ 1047918 h 1189529"/>
                <a:gd name="connsiteX3" fmla="*/ 0 w 287383"/>
                <a:gd name="connsiteY3" fmla="*/ 1189529 h 1189529"/>
                <a:gd name="connsiteX0" fmla="*/ 149702 w 287383"/>
                <a:gd name="connsiteY0" fmla="*/ 0 h 1189529"/>
                <a:gd name="connsiteX1" fmla="*/ 287267 w 287383"/>
                <a:gd name="connsiteY1" fmla="*/ 461246 h 1189529"/>
                <a:gd name="connsiteX2" fmla="*/ 129472 w 287383"/>
                <a:gd name="connsiteY2" fmla="*/ 1047918 h 1189529"/>
                <a:gd name="connsiteX3" fmla="*/ 0 w 287383"/>
                <a:gd name="connsiteY3" fmla="*/ 1189529 h 1189529"/>
                <a:gd name="connsiteX0" fmla="*/ 149702 w 287383"/>
                <a:gd name="connsiteY0" fmla="*/ 0 h 1189529"/>
                <a:gd name="connsiteX1" fmla="*/ 287267 w 287383"/>
                <a:gd name="connsiteY1" fmla="*/ 461246 h 1189529"/>
                <a:gd name="connsiteX2" fmla="*/ 129472 w 287383"/>
                <a:gd name="connsiteY2" fmla="*/ 1047918 h 1189529"/>
                <a:gd name="connsiteX3" fmla="*/ 0 w 287383"/>
                <a:gd name="connsiteY3" fmla="*/ 1189529 h 1189529"/>
                <a:gd name="connsiteX0" fmla="*/ 149702 w 287383"/>
                <a:gd name="connsiteY0" fmla="*/ 0 h 1189529"/>
                <a:gd name="connsiteX1" fmla="*/ 287267 w 287383"/>
                <a:gd name="connsiteY1" fmla="*/ 461246 h 1189529"/>
                <a:gd name="connsiteX2" fmla="*/ 129472 w 287383"/>
                <a:gd name="connsiteY2" fmla="*/ 1047918 h 1189529"/>
                <a:gd name="connsiteX3" fmla="*/ 0 w 287383"/>
                <a:gd name="connsiteY3" fmla="*/ 1189529 h 1189529"/>
                <a:gd name="connsiteX0" fmla="*/ 149702 w 290742"/>
                <a:gd name="connsiteY0" fmla="*/ 0 h 1189529"/>
                <a:gd name="connsiteX1" fmla="*/ 287267 w 290742"/>
                <a:gd name="connsiteY1" fmla="*/ 461246 h 1189529"/>
                <a:gd name="connsiteX2" fmla="*/ 129472 w 290742"/>
                <a:gd name="connsiteY2" fmla="*/ 1047918 h 1189529"/>
                <a:gd name="connsiteX3" fmla="*/ 0 w 290742"/>
                <a:gd name="connsiteY3" fmla="*/ 1189529 h 1189529"/>
                <a:gd name="connsiteX0" fmla="*/ 149702 w 287383"/>
                <a:gd name="connsiteY0" fmla="*/ 0 h 1189529"/>
                <a:gd name="connsiteX1" fmla="*/ 287267 w 287383"/>
                <a:gd name="connsiteY1" fmla="*/ 461246 h 1189529"/>
                <a:gd name="connsiteX2" fmla="*/ 129472 w 287383"/>
                <a:gd name="connsiteY2" fmla="*/ 1047918 h 1189529"/>
                <a:gd name="connsiteX3" fmla="*/ 0 w 287383"/>
                <a:gd name="connsiteY3" fmla="*/ 1189529 h 1189529"/>
                <a:gd name="connsiteX0" fmla="*/ 149702 w 280307"/>
                <a:gd name="connsiteY0" fmla="*/ 0 h 1189529"/>
                <a:gd name="connsiteX1" fmla="*/ 280179 w 280307"/>
                <a:gd name="connsiteY1" fmla="*/ 461246 h 1189529"/>
                <a:gd name="connsiteX2" fmla="*/ 129472 w 280307"/>
                <a:gd name="connsiteY2" fmla="*/ 1047918 h 1189529"/>
                <a:gd name="connsiteX3" fmla="*/ 0 w 280307"/>
                <a:gd name="connsiteY3" fmla="*/ 1189529 h 1189529"/>
                <a:gd name="connsiteX0" fmla="*/ 149702 w 280337"/>
                <a:gd name="connsiteY0" fmla="*/ 0 h 1189529"/>
                <a:gd name="connsiteX1" fmla="*/ 280179 w 280337"/>
                <a:gd name="connsiteY1" fmla="*/ 461246 h 1189529"/>
                <a:gd name="connsiteX2" fmla="*/ 127109 w 280337"/>
                <a:gd name="connsiteY2" fmla="*/ 1045555 h 1189529"/>
                <a:gd name="connsiteX3" fmla="*/ 0 w 280337"/>
                <a:gd name="connsiteY3" fmla="*/ 1189529 h 1189529"/>
                <a:gd name="connsiteX0" fmla="*/ 142613 w 273248"/>
                <a:gd name="connsiteY0" fmla="*/ 0 h 1191891"/>
                <a:gd name="connsiteX1" fmla="*/ 273090 w 273248"/>
                <a:gd name="connsiteY1" fmla="*/ 461246 h 1191891"/>
                <a:gd name="connsiteX2" fmla="*/ 120020 w 273248"/>
                <a:gd name="connsiteY2" fmla="*/ 1045555 h 1191891"/>
                <a:gd name="connsiteX3" fmla="*/ 0 w 273248"/>
                <a:gd name="connsiteY3" fmla="*/ 1191891 h 1191891"/>
                <a:gd name="connsiteX0" fmla="*/ 142613 w 273439"/>
                <a:gd name="connsiteY0" fmla="*/ 0 h 1191891"/>
                <a:gd name="connsiteX1" fmla="*/ 273090 w 273439"/>
                <a:gd name="connsiteY1" fmla="*/ 461246 h 1191891"/>
                <a:gd name="connsiteX2" fmla="*/ 108206 w 273439"/>
                <a:gd name="connsiteY2" fmla="*/ 1043192 h 1191891"/>
                <a:gd name="connsiteX3" fmla="*/ 0 w 273439"/>
                <a:gd name="connsiteY3" fmla="*/ 1191891 h 1191891"/>
                <a:gd name="connsiteX0" fmla="*/ 142613 w 273439"/>
                <a:gd name="connsiteY0" fmla="*/ 0 h 1191891"/>
                <a:gd name="connsiteX1" fmla="*/ 273090 w 273439"/>
                <a:gd name="connsiteY1" fmla="*/ 461246 h 1191891"/>
                <a:gd name="connsiteX2" fmla="*/ 108206 w 273439"/>
                <a:gd name="connsiteY2" fmla="*/ 1043192 h 1191891"/>
                <a:gd name="connsiteX3" fmla="*/ 0 w 273439"/>
                <a:gd name="connsiteY3" fmla="*/ 1191891 h 1191891"/>
                <a:gd name="connsiteX0" fmla="*/ 142613 w 273439"/>
                <a:gd name="connsiteY0" fmla="*/ 0 h 1191891"/>
                <a:gd name="connsiteX1" fmla="*/ 273090 w 273439"/>
                <a:gd name="connsiteY1" fmla="*/ 461246 h 1191891"/>
                <a:gd name="connsiteX2" fmla="*/ 108206 w 273439"/>
                <a:gd name="connsiteY2" fmla="*/ 1043192 h 1191891"/>
                <a:gd name="connsiteX3" fmla="*/ 0 w 273439"/>
                <a:gd name="connsiteY3" fmla="*/ 1191891 h 1191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3439" h="1191891">
                  <a:moveTo>
                    <a:pt x="142613" y="0"/>
                  </a:moveTo>
                  <a:cubicBezTo>
                    <a:pt x="213081" y="143296"/>
                    <a:pt x="278824" y="287381"/>
                    <a:pt x="273090" y="461246"/>
                  </a:cubicBezTo>
                  <a:cubicBezTo>
                    <a:pt x="267356" y="635111"/>
                    <a:pt x="186800" y="917086"/>
                    <a:pt x="108206" y="1043192"/>
                  </a:cubicBezTo>
                  <a:cubicBezTo>
                    <a:pt x="55603" y="1145669"/>
                    <a:pt x="0" y="1191891"/>
                    <a:pt x="0" y="119189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4" name="Figura a mano libera: forma 263">
              <a:extLst>
                <a:ext uri="{FF2B5EF4-FFF2-40B4-BE49-F238E27FC236}">
                  <a16:creationId xmlns:a16="http://schemas.microsoft.com/office/drawing/2014/main" id="{3B3E3544-8EA2-4EFF-B331-BC7D4D4E8E4F}"/>
                </a:ext>
              </a:extLst>
            </p:cNvPr>
            <p:cNvSpPr/>
            <p:nvPr/>
          </p:nvSpPr>
          <p:spPr>
            <a:xfrm>
              <a:off x="4146944" y="2316581"/>
              <a:ext cx="240404" cy="1270449"/>
            </a:xfrm>
            <a:custGeom>
              <a:avLst/>
              <a:gdLst>
                <a:gd name="connsiteX0" fmla="*/ 28410 w 242849"/>
                <a:gd name="connsiteY0" fmla="*/ 0 h 1272757"/>
                <a:gd name="connsiteX1" fmla="*/ 60778 w 242849"/>
                <a:gd name="connsiteY1" fmla="*/ 238715 h 1272757"/>
                <a:gd name="connsiteX2" fmla="*/ 88 w 242849"/>
                <a:gd name="connsiteY2" fmla="*/ 906308 h 1272757"/>
                <a:gd name="connsiteX3" fmla="*/ 48640 w 242849"/>
                <a:gd name="connsiteY3" fmla="*/ 1217851 h 1272757"/>
                <a:gd name="connsiteX4" fmla="*/ 105284 w 242849"/>
                <a:gd name="connsiteY4" fmla="*/ 1270449 h 1272757"/>
                <a:gd name="connsiteX5" fmla="*/ 242849 w 242849"/>
                <a:gd name="connsiteY5" fmla="*/ 1189529 h 1272757"/>
                <a:gd name="connsiteX0" fmla="*/ 28410 w 242849"/>
                <a:gd name="connsiteY0" fmla="*/ 0 h 1272757"/>
                <a:gd name="connsiteX1" fmla="*/ 60778 w 242849"/>
                <a:gd name="connsiteY1" fmla="*/ 238715 h 1272757"/>
                <a:gd name="connsiteX2" fmla="*/ 88 w 242849"/>
                <a:gd name="connsiteY2" fmla="*/ 906308 h 1272757"/>
                <a:gd name="connsiteX3" fmla="*/ 48640 w 242849"/>
                <a:gd name="connsiteY3" fmla="*/ 1217851 h 1272757"/>
                <a:gd name="connsiteX4" fmla="*/ 105284 w 242849"/>
                <a:gd name="connsiteY4" fmla="*/ 1270449 h 1272757"/>
                <a:gd name="connsiteX5" fmla="*/ 242849 w 242849"/>
                <a:gd name="connsiteY5" fmla="*/ 1189529 h 1272757"/>
                <a:gd name="connsiteX0" fmla="*/ 28410 w 242849"/>
                <a:gd name="connsiteY0" fmla="*/ 0 h 1272757"/>
                <a:gd name="connsiteX1" fmla="*/ 60778 w 242849"/>
                <a:gd name="connsiteY1" fmla="*/ 238715 h 1272757"/>
                <a:gd name="connsiteX2" fmla="*/ 88 w 242849"/>
                <a:gd name="connsiteY2" fmla="*/ 906308 h 1272757"/>
                <a:gd name="connsiteX3" fmla="*/ 48640 w 242849"/>
                <a:gd name="connsiteY3" fmla="*/ 1217851 h 1272757"/>
                <a:gd name="connsiteX4" fmla="*/ 105284 w 242849"/>
                <a:gd name="connsiteY4" fmla="*/ 1270449 h 1272757"/>
                <a:gd name="connsiteX5" fmla="*/ 242849 w 242849"/>
                <a:gd name="connsiteY5" fmla="*/ 1189529 h 1272757"/>
                <a:gd name="connsiteX0" fmla="*/ 28327 w 242766"/>
                <a:gd name="connsiteY0" fmla="*/ 0 h 1272757"/>
                <a:gd name="connsiteX1" fmla="*/ 51244 w 242766"/>
                <a:gd name="connsiteY1" fmla="*/ 241078 h 1272757"/>
                <a:gd name="connsiteX2" fmla="*/ 5 w 242766"/>
                <a:gd name="connsiteY2" fmla="*/ 906308 h 1272757"/>
                <a:gd name="connsiteX3" fmla="*/ 48557 w 242766"/>
                <a:gd name="connsiteY3" fmla="*/ 1217851 h 1272757"/>
                <a:gd name="connsiteX4" fmla="*/ 105201 w 242766"/>
                <a:gd name="connsiteY4" fmla="*/ 1270449 h 1272757"/>
                <a:gd name="connsiteX5" fmla="*/ 242766 w 242766"/>
                <a:gd name="connsiteY5" fmla="*/ 1189529 h 1272757"/>
                <a:gd name="connsiteX0" fmla="*/ 28327 w 242766"/>
                <a:gd name="connsiteY0" fmla="*/ 0 h 1272757"/>
                <a:gd name="connsiteX1" fmla="*/ 51244 w 242766"/>
                <a:gd name="connsiteY1" fmla="*/ 241078 h 1272757"/>
                <a:gd name="connsiteX2" fmla="*/ 5 w 242766"/>
                <a:gd name="connsiteY2" fmla="*/ 906308 h 1272757"/>
                <a:gd name="connsiteX3" fmla="*/ 48557 w 242766"/>
                <a:gd name="connsiteY3" fmla="*/ 1217851 h 1272757"/>
                <a:gd name="connsiteX4" fmla="*/ 105201 w 242766"/>
                <a:gd name="connsiteY4" fmla="*/ 1270449 h 1272757"/>
                <a:gd name="connsiteX5" fmla="*/ 242766 w 242766"/>
                <a:gd name="connsiteY5" fmla="*/ 1189529 h 1272757"/>
                <a:gd name="connsiteX0" fmla="*/ 28327 w 242766"/>
                <a:gd name="connsiteY0" fmla="*/ 0 h 1270449"/>
                <a:gd name="connsiteX1" fmla="*/ 51244 w 242766"/>
                <a:gd name="connsiteY1" fmla="*/ 241078 h 1270449"/>
                <a:gd name="connsiteX2" fmla="*/ 5 w 242766"/>
                <a:gd name="connsiteY2" fmla="*/ 906308 h 1270449"/>
                <a:gd name="connsiteX3" fmla="*/ 48557 w 242766"/>
                <a:gd name="connsiteY3" fmla="*/ 1217851 h 1270449"/>
                <a:gd name="connsiteX4" fmla="*/ 105201 w 242766"/>
                <a:gd name="connsiteY4" fmla="*/ 1270449 h 1270449"/>
                <a:gd name="connsiteX5" fmla="*/ 242766 w 242766"/>
                <a:gd name="connsiteY5" fmla="*/ 1189529 h 1270449"/>
                <a:gd name="connsiteX0" fmla="*/ 25965 w 240404"/>
                <a:gd name="connsiteY0" fmla="*/ 0 h 1270449"/>
                <a:gd name="connsiteX1" fmla="*/ 48882 w 240404"/>
                <a:gd name="connsiteY1" fmla="*/ 241078 h 1270449"/>
                <a:gd name="connsiteX2" fmla="*/ 6 w 240404"/>
                <a:gd name="connsiteY2" fmla="*/ 906308 h 1270449"/>
                <a:gd name="connsiteX3" fmla="*/ 46195 w 240404"/>
                <a:gd name="connsiteY3" fmla="*/ 1217851 h 1270449"/>
                <a:gd name="connsiteX4" fmla="*/ 102839 w 240404"/>
                <a:gd name="connsiteY4" fmla="*/ 1270449 h 1270449"/>
                <a:gd name="connsiteX5" fmla="*/ 240404 w 240404"/>
                <a:gd name="connsiteY5" fmla="*/ 1189529 h 1270449"/>
                <a:gd name="connsiteX0" fmla="*/ 25965 w 240404"/>
                <a:gd name="connsiteY0" fmla="*/ 0 h 1270449"/>
                <a:gd name="connsiteX1" fmla="*/ 48882 w 240404"/>
                <a:gd name="connsiteY1" fmla="*/ 241078 h 1270449"/>
                <a:gd name="connsiteX2" fmla="*/ 6 w 240404"/>
                <a:gd name="connsiteY2" fmla="*/ 906308 h 1270449"/>
                <a:gd name="connsiteX3" fmla="*/ 46195 w 240404"/>
                <a:gd name="connsiteY3" fmla="*/ 1217851 h 1270449"/>
                <a:gd name="connsiteX4" fmla="*/ 102839 w 240404"/>
                <a:gd name="connsiteY4" fmla="*/ 1270449 h 1270449"/>
                <a:gd name="connsiteX5" fmla="*/ 240404 w 240404"/>
                <a:gd name="connsiteY5" fmla="*/ 1189529 h 1270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404" h="1270449">
                  <a:moveTo>
                    <a:pt x="25965" y="0"/>
                  </a:moveTo>
                  <a:cubicBezTo>
                    <a:pt x="44509" y="43832"/>
                    <a:pt x="41395" y="94753"/>
                    <a:pt x="48882" y="241078"/>
                  </a:cubicBezTo>
                  <a:cubicBezTo>
                    <a:pt x="56369" y="387403"/>
                    <a:pt x="454" y="743513"/>
                    <a:pt x="6" y="906308"/>
                  </a:cubicBezTo>
                  <a:cubicBezTo>
                    <a:pt x="-442" y="1069103"/>
                    <a:pt x="29056" y="1157161"/>
                    <a:pt x="46195" y="1217851"/>
                  </a:cubicBezTo>
                  <a:cubicBezTo>
                    <a:pt x="63334" y="1278541"/>
                    <a:pt x="70471" y="1265717"/>
                    <a:pt x="102839" y="1270449"/>
                  </a:cubicBezTo>
                  <a:cubicBezTo>
                    <a:pt x="135207" y="1265729"/>
                    <a:pt x="187805" y="1227629"/>
                    <a:pt x="240404" y="118952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68" name="Gruppo 267">
            <a:extLst>
              <a:ext uri="{FF2B5EF4-FFF2-40B4-BE49-F238E27FC236}">
                <a16:creationId xmlns:a16="http://schemas.microsoft.com/office/drawing/2014/main" id="{07CC99A1-56D0-4D48-A5A0-9041E0F46A9D}"/>
              </a:ext>
            </a:extLst>
          </p:cNvPr>
          <p:cNvGrpSpPr/>
          <p:nvPr/>
        </p:nvGrpSpPr>
        <p:grpSpPr>
          <a:xfrm>
            <a:off x="8154759" y="1424319"/>
            <a:ext cx="197095" cy="452577"/>
            <a:chOff x="8152671" y="1426224"/>
            <a:chExt cx="197095" cy="452577"/>
          </a:xfrm>
        </p:grpSpPr>
        <p:cxnSp>
          <p:nvCxnSpPr>
            <p:cNvPr id="269" name="Connettore diritto 268">
              <a:extLst>
                <a:ext uri="{FF2B5EF4-FFF2-40B4-BE49-F238E27FC236}">
                  <a16:creationId xmlns:a16="http://schemas.microsoft.com/office/drawing/2014/main" id="{437AB2BA-FB59-42E4-88CD-57CC99D23A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60357" y="1426224"/>
              <a:ext cx="46946" cy="4036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nettore diritto 269">
              <a:extLst>
                <a:ext uri="{FF2B5EF4-FFF2-40B4-BE49-F238E27FC236}">
                  <a16:creationId xmlns:a16="http://schemas.microsoft.com/office/drawing/2014/main" id="{7CD87BE9-CEDE-4871-A7E6-869E1B6F69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58261" y="1501788"/>
              <a:ext cx="81932" cy="7044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diritto 270">
              <a:extLst>
                <a:ext uri="{FF2B5EF4-FFF2-40B4-BE49-F238E27FC236}">
                  <a16:creationId xmlns:a16="http://schemas.microsoft.com/office/drawing/2014/main" id="{2F685CF4-8D24-4BCC-94B0-D12931E73C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40583" y="1588117"/>
              <a:ext cx="94027" cy="8084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diritto 271">
              <a:extLst>
                <a:ext uri="{FF2B5EF4-FFF2-40B4-BE49-F238E27FC236}">
                  <a16:creationId xmlns:a16="http://schemas.microsoft.com/office/drawing/2014/main" id="{531167A9-1054-4A1C-A3C6-7BA77F5415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13447" y="1639999"/>
              <a:ext cx="136319" cy="117209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ttore diritto 272">
              <a:extLst>
                <a:ext uri="{FF2B5EF4-FFF2-40B4-BE49-F238E27FC236}">
                  <a16:creationId xmlns:a16="http://schemas.microsoft.com/office/drawing/2014/main" id="{27C4EF53-D3F8-43C3-9E5D-2C5DB4C373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85167" y="1730292"/>
              <a:ext cx="111331" cy="9572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diritto 273">
              <a:extLst>
                <a:ext uri="{FF2B5EF4-FFF2-40B4-BE49-F238E27FC236}">
                  <a16:creationId xmlns:a16="http://schemas.microsoft.com/office/drawing/2014/main" id="{948DEBA0-F52A-4B3F-8EC7-848B2A6B6F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52671" y="1745225"/>
              <a:ext cx="155355" cy="13357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DFAE2AC-9A14-492A-AB9C-28F0A62418D6}"/>
              </a:ext>
            </a:extLst>
          </p:cNvPr>
          <p:cNvSpPr txBox="1"/>
          <p:nvPr/>
        </p:nvSpPr>
        <p:spPr>
          <a:xfrm>
            <a:off x="0" y="1448771"/>
            <a:ext cx="39565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risultato della compenetrazione tra i due cilindri si presenta, riassumendo, come nell’immagine a fianco sia nella parte in vista che in quella nascosta a trattini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E1EDA34-BCCA-4677-8D0E-13D0C66FA41C}"/>
              </a:ext>
            </a:extLst>
          </p:cNvPr>
          <p:cNvSpPr txBox="1"/>
          <p:nvPr/>
        </p:nvSpPr>
        <p:spPr>
          <a:xfrm>
            <a:off x="0" y="3531684"/>
            <a:ext cx="37926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immaginiamo di dissolvere il </a:t>
            </a:r>
            <a:r>
              <a:rPr lang="it-IT" dirty="0">
                <a:solidFill>
                  <a:srgbClr val="0070C0"/>
                </a:solidFill>
              </a:rPr>
              <a:t>cilindro di colore azzurro</a:t>
            </a:r>
            <a:r>
              <a:rPr lang="it-IT" dirty="0"/>
              <a:t> restano evidenziati i due tronchi del </a:t>
            </a:r>
            <a:r>
              <a:rPr lang="it-IT" dirty="0">
                <a:solidFill>
                  <a:srgbClr val="00B050"/>
                </a:solidFill>
              </a:rPr>
              <a:t>cilindro di colore verde </a:t>
            </a:r>
            <a:r>
              <a:rPr lang="it-IT" dirty="0"/>
              <a:t>e le </a:t>
            </a:r>
            <a:r>
              <a:rPr lang="it-IT" dirty="0">
                <a:solidFill>
                  <a:srgbClr val="FF0000"/>
                </a:solidFill>
              </a:rPr>
              <a:t>linee di compenetrazione in colore rosso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B42A21C6-41BA-4B15-8EB2-B0D52104F533}"/>
              </a:ext>
            </a:extLst>
          </p:cNvPr>
          <p:cNvSpPr txBox="1"/>
          <p:nvPr/>
        </p:nvSpPr>
        <p:spPr>
          <a:xfrm>
            <a:off x="11754039" y="3213984"/>
            <a:ext cx="36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78685A05-FCB6-4F53-BC4A-628627E78B3D}"/>
              </a:ext>
            </a:extLst>
          </p:cNvPr>
          <p:cNvCxnSpPr>
            <a:cxnSpLocks/>
          </p:cNvCxnSpPr>
          <p:nvPr/>
        </p:nvCxnSpPr>
        <p:spPr>
          <a:xfrm>
            <a:off x="152400" y="70263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Pulsante di azione: vuoto 26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FC64F88-0129-456C-B725-0CDB773EB228}"/>
              </a:ext>
            </a:extLst>
          </p:cNvPr>
          <p:cNvSpPr/>
          <p:nvPr/>
        </p:nvSpPr>
        <p:spPr>
          <a:xfrm>
            <a:off x="10812000" y="11789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826459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61" grpId="0" animBg="1"/>
      <p:bldP spid="224" grpId="0" animBg="1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4377433" y="3531684"/>
            <a:ext cx="765414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539EACE9-AB97-491D-B38A-D03501B8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0"/>
            <a:ext cx="12168000" cy="36000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(9)</a:t>
            </a:r>
            <a:endParaRPr lang="it-IT" sz="1700" dirty="0"/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0C34009E-7C62-4EAA-9DA0-095CE16B4ADE}"/>
              </a:ext>
            </a:extLst>
          </p:cNvPr>
          <p:cNvCxnSpPr>
            <a:cxnSpLocks/>
          </p:cNvCxnSpPr>
          <p:nvPr/>
        </p:nvCxnSpPr>
        <p:spPr>
          <a:xfrm flipV="1">
            <a:off x="5505262" y="4578103"/>
            <a:ext cx="661998" cy="4635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3ED6C0C6-B5B6-41E7-ADB0-1043F5483EDE}"/>
              </a:ext>
            </a:extLst>
          </p:cNvPr>
          <p:cNvCxnSpPr>
            <a:cxnSpLocks/>
          </p:cNvCxnSpPr>
          <p:nvPr/>
        </p:nvCxnSpPr>
        <p:spPr>
          <a:xfrm flipV="1">
            <a:off x="6231620" y="5795303"/>
            <a:ext cx="395686" cy="2770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AC6499DC-1868-431E-BC84-7C0A54215D6C}"/>
              </a:ext>
            </a:extLst>
          </p:cNvPr>
          <p:cNvSpPr/>
          <p:nvPr/>
        </p:nvSpPr>
        <p:spPr>
          <a:xfrm>
            <a:off x="5400862" y="2501259"/>
            <a:ext cx="928800" cy="1030612"/>
          </a:xfrm>
          <a:custGeom>
            <a:avLst/>
            <a:gdLst>
              <a:gd name="connsiteX0" fmla="*/ 818912 w 925017"/>
              <a:gd name="connsiteY0" fmla="*/ 512445 h 1030606"/>
              <a:gd name="connsiteX1" fmla="*/ 510302 w 925017"/>
              <a:gd name="connsiteY1" fmla="*/ 146685 h 1030606"/>
              <a:gd name="connsiteX2" fmla="*/ 167402 w 925017"/>
              <a:gd name="connsiteY2" fmla="*/ 0 h 1030606"/>
              <a:gd name="connsiteX3" fmla="*/ 1667 w 925017"/>
              <a:gd name="connsiteY3" fmla="*/ 146685 h 1030606"/>
              <a:gd name="connsiteX4" fmla="*/ 102632 w 925017"/>
              <a:gd name="connsiteY4" fmla="*/ 514350 h 1030606"/>
              <a:gd name="connsiteX5" fmla="*/ 416957 w 925017"/>
              <a:gd name="connsiteY5" fmla="*/ 878205 h 1030606"/>
              <a:gd name="connsiteX6" fmla="*/ 761762 w 925017"/>
              <a:gd name="connsiteY6" fmla="*/ 1030605 h 1030606"/>
              <a:gd name="connsiteX7" fmla="*/ 923687 w 925017"/>
              <a:gd name="connsiteY7" fmla="*/ 876300 h 1030606"/>
              <a:gd name="connsiteX8" fmla="*/ 818912 w 925017"/>
              <a:gd name="connsiteY8" fmla="*/ 512445 h 1030606"/>
              <a:gd name="connsiteX0" fmla="*/ 818912 w 925017"/>
              <a:gd name="connsiteY0" fmla="*/ 512451 h 1030612"/>
              <a:gd name="connsiteX1" fmla="*/ 510302 w 925017"/>
              <a:gd name="connsiteY1" fmla="*/ 151087 h 1030612"/>
              <a:gd name="connsiteX2" fmla="*/ 167402 w 925017"/>
              <a:gd name="connsiteY2" fmla="*/ 6 h 1030612"/>
              <a:gd name="connsiteX3" fmla="*/ 1667 w 925017"/>
              <a:gd name="connsiteY3" fmla="*/ 146691 h 1030612"/>
              <a:gd name="connsiteX4" fmla="*/ 102632 w 925017"/>
              <a:gd name="connsiteY4" fmla="*/ 514356 h 1030612"/>
              <a:gd name="connsiteX5" fmla="*/ 416957 w 925017"/>
              <a:gd name="connsiteY5" fmla="*/ 878211 h 1030612"/>
              <a:gd name="connsiteX6" fmla="*/ 761762 w 925017"/>
              <a:gd name="connsiteY6" fmla="*/ 1030611 h 1030612"/>
              <a:gd name="connsiteX7" fmla="*/ 923687 w 925017"/>
              <a:gd name="connsiteY7" fmla="*/ 876306 h 1030612"/>
              <a:gd name="connsiteX8" fmla="*/ 818912 w 925017"/>
              <a:gd name="connsiteY8" fmla="*/ 512451 h 1030612"/>
              <a:gd name="connsiteX0" fmla="*/ 818940 w 925045"/>
              <a:gd name="connsiteY0" fmla="*/ 512451 h 1030612"/>
              <a:gd name="connsiteX1" fmla="*/ 510330 w 925045"/>
              <a:gd name="connsiteY1" fmla="*/ 151087 h 1030612"/>
              <a:gd name="connsiteX2" fmla="*/ 167430 w 925045"/>
              <a:gd name="connsiteY2" fmla="*/ 6 h 1030612"/>
              <a:gd name="connsiteX3" fmla="*/ 1695 w 925045"/>
              <a:gd name="connsiteY3" fmla="*/ 146691 h 1030612"/>
              <a:gd name="connsiteX4" fmla="*/ 102660 w 925045"/>
              <a:gd name="connsiteY4" fmla="*/ 514356 h 1030612"/>
              <a:gd name="connsiteX5" fmla="*/ 422700 w 925045"/>
              <a:gd name="connsiteY5" fmla="*/ 874401 h 1030612"/>
              <a:gd name="connsiteX6" fmla="*/ 761790 w 925045"/>
              <a:gd name="connsiteY6" fmla="*/ 1030611 h 1030612"/>
              <a:gd name="connsiteX7" fmla="*/ 923715 w 925045"/>
              <a:gd name="connsiteY7" fmla="*/ 876306 h 1030612"/>
              <a:gd name="connsiteX8" fmla="*/ 818940 w 925045"/>
              <a:gd name="connsiteY8" fmla="*/ 512451 h 1030612"/>
              <a:gd name="connsiteX0" fmla="*/ 818931 w 925036"/>
              <a:gd name="connsiteY0" fmla="*/ 512451 h 1030612"/>
              <a:gd name="connsiteX1" fmla="*/ 510321 w 925036"/>
              <a:gd name="connsiteY1" fmla="*/ 151087 h 1030612"/>
              <a:gd name="connsiteX2" fmla="*/ 167421 w 925036"/>
              <a:gd name="connsiteY2" fmla="*/ 6 h 1030612"/>
              <a:gd name="connsiteX3" fmla="*/ 1686 w 925036"/>
              <a:gd name="connsiteY3" fmla="*/ 146691 h 1030612"/>
              <a:gd name="connsiteX4" fmla="*/ 102651 w 925036"/>
              <a:gd name="connsiteY4" fmla="*/ 514356 h 1030612"/>
              <a:gd name="connsiteX5" fmla="*/ 420786 w 925036"/>
              <a:gd name="connsiteY5" fmla="*/ 876306 h 1030612"/>
              <a:gd name="connsiteX6" fmla="*/ 761781 w 925036"/>
              <a:gd name="connsiteY6" fmla="*/ 1030611 h 1030612"/>
              <a:gd name="connsiteX7" fmla="*/ 923706 w 925036"/>
              <a:gd name="connsiteY7" fmla="*/ 876306 h 1030612"/>
              <a:gd name="connsiteX8" fmla="*/ 818931 w 925036"/>
              <a:gd name="connsiteY8" fmla="*/ 512451 h 1030612"/>
              <a:gd name="connsiteX0" fmla="*/ 818922 w 925027"/>
              <a:gd name="connsiteY0" fmla="*/ 512451 h 1030612"/>
              <a:gd name="connsiteX1" fmla="*/ 510312 w 925027"/>
              <a:gd name="connsiteY1" fmla="*/ 151087 h 1030612"/>
              <a:gd name="connsiteX2" fmla="*/ 167412 w 925027"/>
              <a:gd name="connsiteY2" fmla="*/ 6 h 1030612"/>
              <a:gd name="connsiteX3" fmla="*/ 1677 w 925027"/>
              <a:gd name="connsiteY3" fmla="*/ 146691 h 1030612"/>
              <a:gd name="connsiteX4" fmla="*/ 102642 w 925027"/>
              <a:gd name="connsiteY4" fmla="*/ 514356 h 1030612"/>
              <a:gd name="connsiteX5" fmla="*/ 418872 w 925027"/>
              <a:gd name="connsiteY5" fmla="*/ 880116 h 1030612"/>
              <a:gd name="connsiteX6" fmla="*/ 761772 w 925027"/>
              <a:gd name="connsiteY6" fmla="*/ 1030611 h 1030612"/>
              <a:gd name="connsiteX7" fmla="*/ 923697 w 925027"/>
              <a:gd name="connsiteY7" fmla="*/ 876306 h 1030612"/>
              <a:gd name="connsiteX8" fmla="*/ 818922 w 925027"/>
              <a:gd name="connsiteY8" fmla="*/ 512451 h 103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5027" h="1030612">
                <a:moveTo>
                  <a:pt x="818922" y="512451"/>
                </a:moveTo>
                <a:cubicBezTo>
                  <a:pt x="750025" y="391581"/>
                  <a:pt x="618897" y="236494"/>
                  <a:pt x="510312" y="151087"/>
                </a:cubicBezTo>
                <a:cubicBezTo>
                  <a:pt x="401727" y="65679"/>
                  <a:pt x="252184" y="739"/>
                  <a:pt x="167412" y="6"/>
                </a:cubicBezTo>
                <a:cubicBezTo>
                  <a:pt x="82640" y="-727"/>
                  <a:pt x="12472" y="60966"/>
                  <a:pt x="1677" y="146691"/>
                </a:cubicBezTo>
                <a:cubicBezTo>
                  <a:pt x="-9118" y="232416"/>
                  <a:pt x="33110" y="392119"/>
                  <a:pt x="102642" y="514356"/>
                </a:cubicBezTo>
                <a:cubicBezTo>
                  <a:pt x="172174" y="636593"/>
                  <a:pt x="309017" y="794074"/>
                  <a:pt x="418872" y="880116"/>
                </a:cubicBezTo>
                <a:cubicBezTo>
                  <a:pt x="528727" y="966159"/>
                  <a:pt x="677317" y="1030928"/>
                  <a:pt x="761772" y="1030611"/>
                </a:cubicBezTo>
                <a:cubicBezTo>
                  <a:pt x="846227" y="1030294"/>
                  <a:pt x="913855" y="961713"/>
                  <a:pt x="923697" y="876306"/>
                </a:cubicBezTo>
                <a:cubicBezTo>
                  <a:pt x="933539" y="790899"/>
                  <a:pt x="887819" y="633321"/>
                  <a:pt x="818922" y="512451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4135AD7-063F-432C-A2BA-7203781355E5}"/>
              </a:ext>
            </a:extLst>
          </p:cNvPr>
          <p:cNvCxnSpPr>
            <a:cxnSpLocks/>
          </p:cNvCxnSpPr>
          <p:nvPr/>
        </p:nvCxnSpPr>
        <p:spPr>
          <a:xfrm>
            <a:off x="6498387" y="2222295"/>
            <a:ext cx="179255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E21A5655-B0A3-44BF-BAE5-AD2677389952}"/>
              </a:ext>
            </a:extLst>
          </p:cNvPr>
          <p:cNvCxnSpPr>
            <a:cxnSpLocks/>
          </p:cNvCxnSpPr>
          <p:nvPr/>
        </p:nvCxnSpPr>
        <p:spPr>
          <a:xfrm>
            <a:off x="6121102" y="1319194"/>
            <a:ext cx="216724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8" name="Gruppo 157">
            <a:extLst>
              <a:ext uri="{FF2B5EF4-FFF2-40B4-BE49-F238E27FC236}">
                <a16:creationId xmlns:a16="http://schemas.microsoft.com/office/drawing/2014/main" id="{398C994A-9B51-4FB2-9045-28145AD8E689}"/>
              </a:ext>
            </a:extLst>
          </p:cNvPr>
          <p:cNvGrpSpPr/>
          <p:nvPr/>
        </p:nvGrpSpPr>
        <p:grpSpPr>
          <a:xfrm>
            <a:off x="8032108" y="240655"/>
            <a:ext cx="525424" cy="1425600"/>
            <a:chOff x="10113506" y="363103"/>
            <a:chExt cx="525424" cy="1433214"/>
          </a:xfrm>
        </p:grpSpPr>
        <p:sp>
          <p:nvSpPr>
            <p:cNvPr id="159" name="Arco 5">
              <a:extLst>
                <a:ext uri="{FF2B5EF4-FFF2-40B4-BE49-F238E27FC236}">
                  <a16:creationId xmlns:a16="http://schemas.microsoft.com/office/drawing/2014/main" id="{0DAAECB6-8F2E-4BAB-8D8B-0B7784389273}"/>
                </a:ext>
              </a:extLst>
            </p:cNvPr>
            <p:cNvSpPr/>
            <p:nvPr/>
          </p:nvSpPr>
          <p:spPr>
            <a:xfrm rot="19168009">
              <a:off x="10328543" y="363103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0" name="Arco 5">
              <a:extLst>
                <a:ext uri="{FF2B5EF4-FFF2-40B4-BE49-F238E27FC236}">
                  <a16:creationId xmlns:a16="http://schemas.microsoft.com/office/drawing/2014/main" id="{D02F97C0-A375-487B-B288-8E0158546659}"/>
                </a:ext>
              </a:extLst>
            </p:cNvPr>
            <p:cNvSpPr/>
            <p:nvPr/>
          </p:nvSpPr>
          <p:spPr>
            <a:xfrm rot="8374981">
              <a:off x="10113506" y="547047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328" name="Ovale 327">
            <a:extLst>
              <a:ext uri="{FF2B5EF4-FFF2-40B4-BE49-F238E27FC236}">
                <a16:creationId xmlns:a16="http://schemas.microsoft.com/office/drawing/2014/main" id="{01408125-5CDB-47E9-BC18-56C3E5EDE5EF}"/>
              </a:ext>
            </a:extLst>
          </p:cNvPr>
          <p:cNvSpPr/>
          <p:nvPr/>
        </p:nvSpPr>
        <p:spPr>
          <a:xfrm rot="19495581">
            <a:off x="7931720" y="3230812"/>
            <a:ext cx="719312" cy="125875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B7CD0642-1FD1-4CFC-9A26-D7FBA591C19B}"/>
              </a:ext>
            </a:extLst>
          </p:cNvPr>
          <p:cNvCxnSpPr>
            <a:cxnSpLocks/>
          </p:cNvCxnSpPr>
          <p:nvPr/>
        </p:nvCxnSpPr>
        <p:spPr>
          <a:xfrm flipV="1">
            <a:off x="5447842" y="1961287"/>
            <a:ext cx="698617" cy="5923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FDCE8E8E-9E7D-497E-A18E-9C528520EC00}"/>
              </a:ext>
            </a:extLst>
          </p:cNvPr>
          <p:cNvCxnSpPr>
            <a:cxnSpLocks/>
          </p:cNvCxnSpPr>
          <p:nvPr/>
        </p:nvCxnSpPr>
        <p:spPr>
          <a:xfrm flipV="1">
            <a:off x="6253709" y="2215030"/>
            <a:ext cx="1518207" cy="128735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2774481-AA74-4F28-9D79-D7DDFF751B54}"/>
              </a:ext>
            </a:extLst>
          </p:cNvPr>
          <p:cNvCxnSpPr>
            <a:cxnSpLocks/>
          </p:cNvCxnSpPr>
          <p:nvPr/>
        </p:nvCxnSpPr>
        <p:spPr>
          <a:xfrm flipH="1">
            <a:off x="7184052" y="4886717"/>
            <a:ext cx="36000" cy="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8CC5F21-FE31-497D-9031-BFFD9A01AD7B}"/>
              </a:ext>
            </a:extLst>
          </p:cNvPr>
          <p:cNvCxnSpPr>
            <a:cxnSpLocks/>
          </p:cNvCxnSpPr>
          <p:nvPr/>
        </p:nvCxnSpPr>
        <p:spPr>
          <a:xfrm>
            <a:off x="7204137" y="4867835"/>
            <a:ext cx="0" cy="36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9691181A-6D36-45C0-90A4-B2758E69B92E}"/>
              </a:ext>
            </a:extLst>
          </p:cNvPr>
          <p:cNvGrpSpPr/>
          <p:nvPr/>
        </p:nvGrpSpPr>
        <p:grpSpPr>
          <a:xfrm>
            <a:off x="5539871" y="4829325"/>
            <a:ext cx="651096" cy="1462883"/>
            <a:chOff x="4688252" y="5037176"/>
            <a:chExt cx="651096" cy="1453751"/>
          </a:xfrm>
        </p:grpSpPr>
        <p:sp>
          <p:nvSpPr>
            <p:cNvPr id="212" name="Arco 211">
              <a:extLst>
                <a:ext uri="{FF2B5EF4-FFF2-40B4-BE49-F238E27FC236}">
                  <a16:creationId xmlns:a16="http://schemas.microsoft.com/office/drawing/2014/main" id="{B96957CE-A3D4-4D7F-B4D6-BFCE9CEA5F61}"/>
                </a:ext>
              </a:extLst>
            </p:cNvPr>
            <p:cNvSpPr/>
            <p:nvPr/>
          </p:nvSpPr>
          <p:spPr>
            <a:xfrm rot="8695062">
              <a:off x="4975699" y="5037176"/>
              <a:ext cx="363649" cy="1250755"/>
            </a:xfrm>
            <a:custGeom>
              <a:avLst/>
              <a:gdLst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4" fmla="*/ 346653 w 693305"/>
                <a:gd name="connsiteY4" fmla="*/ 628523 h 1257046"/>
                <a:gd name="connsiteX5" fmla="*/ 363217 w 693305"/>
                <a:gd name="connsiteY5" fmla="*/ 1256328 h 1257046"/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649" h="1258612" stroke="0" extrusionOk="0">
                  <a:moveTo>
                    <a:pt x="363217" y="1257888"/>
                  </a:moveTo>
                  <a:cubicBezTo>
                    <a:pt x="190621" y="1255169"/>
                    <a:pt x="45685" y="1098769"/>
                    <a:pt x="17009" y="824549"/>
                  </a:cubicBezTo>
                  <a:cubicBezTo>
                    <a:pt x="3680" y="697088"/>
                    <a:pt x="-5672" y="562517"/>
                    <a:pt x="16882" y="436327"/>
                  </a:cubicBezTo>
                  <a:cubicBezTo>
                    <a:pt x="64972" y="167258"/>
                    <a:pt x="206264" y="-10426"/>
                    <a:pt x="362108" y="2184"/>
                  </a:cubicBezTo>
                  <a:lnTo>
                    <a:pt x="346653" y="630083"/>
                  </a:lnTo>
                  <a:cubicBezTo>
                    <a:pt x="352174" y="839351"/>
                    <a:pt x="366288" y="1043015"/>
                    <a:pt x="363217" y="1257888"/>
                  </a:cubicBezTo>
                  <a:close/>
                </a:path>
                <a:path w="363649" h="1258612" fill="none">
                  <a:moveTo>
                    <a:pt x="363217" y="1257888"/>
                  </a:moveTo>
                  <a:cubicBezTo>
                    <a:pt x="207138" y="1271426"/>
                    <a:pt x="65356" y="1093961"/>
                    <a:pt x="17009" y="824549"/>
                  </a:cubicBezTo>
                  <a:cubicBezTo>
                    <a:pt x="-5627" y="698408"/>
                    <a:pt x="-5672" y="562517"/>
                    <a:pt x="16882" y="436327"/>
                  </a:cubicBezTo>
                  <a:cubicBezTo>
                    <a:pt x="64972" y="167258"/>
                    <a:pt x="207359" y="-11985"/>
                    <a:pt x="363203" y="625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3" name="Arco 212">
              <a:extLst>
                <a:ext uri="{FF2B5EF4-FFF2-40B4-BE49-F238E27FC236}">
                  <a16:creationId xmlns:a16="http://schemas.microsoft.com/office/drawing/2014/main" id="{26C10C7B-A3F3-427F-AAED-473CF9D8F767}"/>
                </a:ext>
              </a:extLst>
            </p:cNvPr>
            <p:cNvSpPr/>
            <p:nvPr/>
          </p:nvSpPr>
          <p:spPr>
            <a:xfrm rot="19500000">
              <a:off x="4688252" y="5238393"/>
              <a:ext cx="363114" cy="1252534"/>
            </a:xfrm>
            <a:custGeom>
              <a:avLst/>
              <a:gdLst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4" fmla="*/ 346653 w 693305"/>
                <a:gd name="connsiteY4" fmla="*/ 624600 h 1249200"/>
                <a:gd name="connsiteX5" fmla="*/ 363114 w 693305"/>
                <a:gd name="connsiteY5" fmla="*/ 1248495 h 1249200"/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0 w 363114"/>
                <a:gd name="connsiteY3" fmla="*/ 618 h 1249209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1 w 363114"/>
                <a:gd name="connsiteY3" fmla="*/ 0 h 1248591"/>
                <a:gd name="connsiteX4" fmla="*/ 346653 w 363114"/>
                <a:gd name="connsiteY4" fmla="*/ 623986 h 1248591"/>
                <a:gd name="connsiteX5" fmla="*/ 363114 w 363114"/>
                <a:gd name="connsiteY5" fmla="*/ 1247881 h 1248591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0 w 363114"/>
                <a:gd name="connsiteY3" fmla="*/ 0 h 1248591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46653 w 363114"/>
                <a:gd name="connsiteY4" fmla="*/ 627929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52848 w 363114"/>
                <a:gd name="connsiteY4" fmla="*/ 635065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252534" stroke="0" extrusionOk="0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200992" y="7281"/>
                    <a:pt x="362011" y="3943"/>
                  </a:cubicBezTo>
                  <a:lnTo>
                    <a:pt x="352848" y="635065"/>
                  </a:lnTo>
                  <a:lnTo>
                    <a:pt x="363114" y="1251824"/>
                  </a:lnTo>
                  <a:close/>
                </a:path>
                <a:path w="363114" h="1252534" fill="none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198551" y="2775"/>
                    <a:pt x="356379" y="0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51EA3ADE-6698-4703-AA26-E1926F6C8F37}"/>
              </a:ext>
            </a:extLst>
          </p:cNvPr>
          <p:cNvCxnSpPr>
            <a:cxnSpLocks/>
          </p:cNvCxnSpPr>
          <p:nvPr/>
        </p:nvCxnSpPr>
        <p:spPr>
          <a:xfrm flipH="1">
            <a:off x="8283503" y="1319541"/>
            <a:ext cx="744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E6E4DD62-CCEC-421C-80B1-D3C344BEA827}"/>
              </a:ext>
            </a:extLst>
          </p:cNvPr>
          <p:cNvCxnSpPr>
            <a:cxnSpLocks/>
          </p:cNvCxnSpPr>
          <p:nvPr/>
        </p:nvCxnSpPr>
        <p:spPr>
          <a:xfrm>
            <a:off x="6498387" y="2225067"/>
            <a:ext cx="1263145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3A212F6-AE39-4F97-A155-C01E15DD1EE7}"/>
              </a:ext>
            </a:extLst>
          </p:cNvPr>
          <p:cNvCxnSpPr>
            <a:cxnSpLocks/>
          </p:cNvCxnSpPr>
          <p:nvPr/>
        </p:nvCxnSpPr>
        <p:spPr>
          <a:xfrm>
            <a:off x="6899040" y="1319147"/>
            <a:ext cx="1391903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Figura a mano libera: forma 153">
            <a:extLst>
              <a:ext uri="{FF2B5EF4-FFF2-40B4-BE49-F238E27FC236}">
                <a16:creationId xmlns:a16="http://schemas.microsoft.com/office/drawing/2014/main" id="{802E2631-1913-4ADB-8E8B-97FA4897AA2E}"/>
              </a:ext>
            </a:extLst>
          </p:cNvPr>
          <p:cNvSpPr/>
          <p:nvPr/>
        </p:nvSpPr>
        <p:spPr>
          <a:xfrm>
            <a:off x="6146459" y="1944742"/>
            <a:ext cx="356683" cy="278894"/>
          </a:xfrm>
          <a:custGeom>
            <a:avLst/>
            <a:gdLst>
              <a:gd name="connsiteX0" fmla="*/ 373380 w 381157"/>
              <a:gd name="connsiteY0" fmla="*/ 273200 h 273200"/>
              <a:gd name="connsiteX1" fmla="*/ 344805 w 381157"/>
              <a:gd name="connsiteY1" fmla="*/ 223670 h 273200"/>
              <a:gd name="connsiteX2" fmla="*/ 87630 w 381157"/>
              <a:gd name="connsiteY2" fmla="*/ 4595 h 273200"/>
              <a:gd name="connsiteX3" fmla="*/ 0 w 381157"/>
              <a:gd name="connsiteY3" fmla="*/ 96035 h 273200"/>
              <a:gd name="connsiteX0" fmla="*/ 373380 w 379110"/>
              <a:gd name="connsiteY0" fmla="*/ 273200 h 276418"/>
              <a:gd name="connsiteX1" fmla="*/ 344805 w 379110"/>
              <a:gd name="connsiteY1" fmla="*/ 223670 h 276418"/>
              <a:gd name="connsiteX2" fmla="*/ 87630 w 379110"/>
              <a:gd name="connsiteY2" fmla="*/ 4595 h 276418"/>
              <a:gd name="connsiteX3" fmla="*/ 0 w 379110"/>
              <a:gd name="connsiteY3" fmla="*/ 96035 h 276418"/>
              <a:gd name="connsiteX0" fmla="*/ 373380 w 389847"/>
              <a:gd name="connsiteY0" fmla="*/ 273200 h 301998"/>
              <a:gd name="connsiteX1" fmla="*/ 344805 w 389847"/>
              <a:gd name="connsiteY1" fmla="*/ 223670 h 301998"/>
              <a:gd name="connsiteX2" fmla="*/ 87630 w 389847"/>
              <a:gd name="connsiteY2" fmla="*/ 4595 h 301998"/>
              <a:gd name="connsiteX3" fmla="*/ 0 w 389847"/>
              <a:gd name="connsiteY3" fmla="*/ 96035 h 301998"/>
              <a:gd name="connsiteX0" fmla="*/ 373380 w 392847"/>
              <a:gd name="connsiteY0" fmla="*/ 273200 h 301201"/>
              <a:gd name="connsiteX1" fmla="*/ 344805 w 392847"/>
              <a:gd name="connsiteY1" fmla="*/ 223670 h 301201"/>
              <a:gd name="connsiteX2" fmla="*/ 87630 w 392847"/>
              <a:gd name="connsiteY2" fmla="*/ 4595 h 301201"/>
              <a:gd name="connsiteX3" fmla="*/ 0 w 392847"/>
              <a:gd name="connsiteY3" fmla="*/ 96035 h 301201"/>
              <a:gd name="connsiteX0" fmla="*/ 374004 w 393471"/>
              <a:gd name="connsiteY0" fmla="*/ 274214 h 302215"/>
              <a:gd name="connsiteX1" fmla="*/ 345429 w 393471"/>
              <a:gd name="connsiteY1" fmla="*/ 224684 h 302215"/>
              <a:gd name="connsiteX2" fmla="*/ 88254 w 393471"/>
              <a:gd name="connsiteY2" fmla="*/ 5609 h 302215"/>
              <a:gd name="connsiteX3" fmla="*/ 624 w 393471"/>
              <a:gd name="connsiteY3" fmla="*/ 97049 h 302215"/>
              <a:gd name="connsiteX0" fmla="*/ 355428 w 374895"/>
              <a:gd name="connsiteY0" fmla="*/ 299588 h 327589"/>
              <a:gd name="connsiteX1" fmla="*/ 326853 w 374895"/>
              <a:gd name="connsiteY1" fmla="*/ 250058 h 327589"/>
              <a:gd name="connsiteX2" fmla="*/ 69678 w 374895"/>
              <a:gd name="connsiteY2" fmla="*/ 30983 h 327589"/>
              <a:gd name="connsiteX3" fmla="*/ 1098 w 374895"/>
              <a:gd name="connsiteY3" fmla="*/ 40508 h 327589"/>
              <a:gd name="connsiteX0" fmla="*/ 354330 w 373797"/>
              <a:gd name="connsiteY0" fmla="*/ 277968 h 305969"/>
              <a:gd name="connsiteX1" fmla="*/ 325755 w 373797"/>
              <a:gd name="connsiteY1" fmla="*/ 228438 h 305969"/>
              <a:gd name="connsiteX2" fmla="*/ 68580 w 373797"/>
              <a:gd name="connsiteY2" fmla="*/ 9363 h 305969"/>
              <a:gd name="connsiteX3" fmla="*/ 0 w 373797"/>
              <a:gd name="connsiteY3" fmla="*/ 18888 h 305969"/>
              <a:gd name="connsiteX0" fmla="*/ 354330 w 373797"/>
              <a:gd name="connsiteY0" fmla="*/ 278810 h 306811"/>
              <a:gd name="connsiteX1" fmla="*/ 325755 w 373797"/>
              <a:gd name="connsiteY1" fmla="*/ 229280 h 306811"/>
              <a:gd name="connsiteX2" fmla="*/ 68580 w 373797"/>
              <a:gd name="connsiteY2" fmla="*/ 10205 h 306811"/>
              <a:gd name="connsiteX3" fmla="*/ 0 w 373797"/>
              <a:gd name="connsiteY3" fmla="*/ 19730 h 306811"/>
              <a:gd name="connsiteX0" fmla="*/ 354330 w 373797"/>
              <a:gd name="connsiteY0" fmla="*/ 272897 h 300898"/>
              <a:gd name="connsiteX1" fmla="*/ 325755 w 373797"/>
              <a:gd name="connsiteY1" fmla="*/ 223367 h 300898"/>
              <a:gd name="connsiteX2" fmla="*/ 68580 w 373797"/>
              <a:gd name="connsiteY2" fmla="*/ 4292 h 300898"/>
              <a:gd name="connsiteX3" fmla="*/ 0 w 373797"/>
              <a:gd name="connsiteY3" fmla="*/ 13817 h 300898"/>
              <a:gd name="connsiteX0" fmla="*/ 354330 w 375327"/>
              <a:gd name="connsiteY0" fmla="*/ 272897 h 299308"/>
              <a:gd name="connsiteX1" fmla="*/ 325755 w 375327"/>
              <a:gd name="connsiteY1" fmla="*/ 223367 h 299308"/>
              <a:gd name="connsiteX2" fmla="*/ 68580 w 375327"/>
              <a:gd name="connsiteY2" fmla="*/ 4292 h 299308"/>
              <a:gd name="connsiteX3" fmla="*/ 0 w 375327"/>
              <a:gd name="connsiteY3" fmla="*/ 13817 h 299308"/>
              <a:gd name="connsiteX0" fmla="*/ 354330 w 360060"/>
              <a:gd name="connsiteY0" fmla="*/ 272897 h 275556"/>
              <a:gd name="connsiteX1" fmla="*/ 325755 w 360060"/>
              <a:gd name="connsiteY1" fmla="*/ 223367 h 275556"/>
              <a:gd name="connsiteX2" fmla="*/ 68580 w 360060"/>
              <a:gd name="connsiteY2" fmla="*/ 4292 h 275556"/>
              <a:gd name="connsiteX3" fmla="*/ 0 w 360060"/>
              <a:gd name="connsiteY3" fmla="*/ 13817 h 275556"/>
              <a:gd name="connsiteX0" fmla="*/ 354330 w 360060"/>
              <a:gd name="connsiteY0" fmla="*/ 270378 h 273037"/>
              <a:gd name="connsiteX1" fmla="*/ 325755 w 360060"/>
              <a:gd name="connsiteY1" fmla="*/ 220848 h 273037"/>
              <a:gd name="connsiteX2" fmla="*/ 68580 w 360060"/>
              <a:gd name="connsiteY2" fmla="*/ 1773 h 273037"/>
              <a:gd name="connsiteX3" fmla="*/ 0 w 360060"/>
              <a:gd name="connsiteY3" fmla="*/ 11298 h 273037"/>
              <a:gd name="connsiteX0" fmla="*/ 354330 w 360060"/>
              <a:gd name="connsiteY0" fmla="*/ 274583 h 277242"/>
              <a:gd name="connsiteX1" fmla="*/ 325755 w 360060"/>
              <a:gd name="connsiteY1" fmla="*/ 225053 h 277242"/>
              <a:gd name="connsiteX2" fmla="*/ 68580 w 360060"/>
              <a:gd name="connsiteY2" fmla="*/ 5978 h 277242"/>
              <a:gd name="connsiteX3" fmla="*/ 0 w 360060"/>
              <a:gd name="connsiteY3" fmla="*/ 15503 h 277242"/>
              <a:gd name="connsiteX0" fmla="*/ 354330 w 356683"/>
              <a:gd name="connsiteY0" fmla="*/ 274583 h 278894"/>
              <a:gd name="connsiteX1" fmla="*/ 325755 w 356683"/>
              <a:gd name="connsiteY1" fmla="*/ 225053 h 278894"/>
              <a:gd name="connsiteX2" fmla="*/ 68580 w 356683"/>
              <a:gd name="connsiteY2" fmla="*/ 5978 h 278894"/>
              <a:gd name="connsiteX3" fmla="*/ 0 w 356683"/>
              <a:gd name="connsiteY3" fmla="*/ 15503 h 278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683" h="278894">
                <a:moveTo>
                  <a:pt x="354330" y="274583"/>
                </a:moveTo>
                <a:cubicBezTo>
                  <a:pt x="356235" y="276011"/>
                  <a:pt x="365760" y="298396"/>
                  <a:pt x="325755" y="225053"/>
                </a:cubicBezTo>
                <a:cubicBezTo>
                  <a:pt x="285750" y="151710"/>
                  <a:pt x="131762" y="17725"/>
                  <a:pt x="68580" y="5978"/>
                </a:cubicBezTo>
                <a:cubicBezTo>
                  <a:pt x="5398" y="-5769"/>
                  <a:pt x="20796" y="1057"/>
                  <a:pt x="0" y="15503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5" name="Arco 104">
            <a:extLst>
              <a:ext uri="{FF2B5EF4-FFF2-40B4-BE49-F238E27FC236}">
                <a16:creationId xmlns:a16="http://schemas.microsoft.com/office/drawing/2014/main" id="{E2495DE3-6C9B-4D91-B8F4-EFFFB74345A5}"/>
              </a:ext>
            </a:extLst>
          </p:cNvPr>
          <p:cNvSpPr/>
          <p:nvPr/>
        </p:nvSpPr>
        <p:spPr>
          <a:xfrm rot="19500000">
            <a:off x="6760806" y="3524659"/>
            <a:ext cx="2212072" cy="1263649"/>
          </a:xfrm>
          <a:prstGeom prst="arc">
            <a:avLst>
              <a:gd name="adj1" fmla="val 5180687"/>
              <a:gd name="adj2" fmla="val 1528236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DD7C0839-C934-4190-9753-4D0F8D884F2B}"/>
              </a:ext>
            </a:extLst>
          </p:cNvPr>
          <p:cNvCxnSpPr>
            <a:cxnSpLocks/>
          </p:cNvCxnSpPr>
          <p:nvPr/>
        </p:nvCxnSpPr>
        <p:spPr>
          <a:xfrm>
            <a:off x="6122763" y="1316997"/>
            <a:ext cx="0" cy="6660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0910F367-2E4B-4A8D-9360-7CE40094051C}"/>
              </a:ext>
            </a:extLst>
          </p:cNvPr>
          <p:cNvCxnSpPr>
            <a:cxnSpLocks/>
          </p:cNvCxnSpPr>
          <p:nvPr/>
        </p:nvCxnSpPr>
        <p:spPr>
          <a:xfrm>
            <a:off x="8288094" y="1318082"/>
            <a:ext cx="0" cy="904213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FA7950EB-1728-4AD6-9489-5DE7146B5BB0}"/>
              </a:ext>
            </a:extLst>
          </p:cNvPr>
          <p:cNvGrpSpPr/>
          <p:nvPr/>
        </p:nvGrpSpPr>
        <p:grpSpPr>
          <a:xfrm>
            <a:off x="5400559" y="4610990"/>
            <a:ext cx="1205187" cy="1511792"/>
            <a:chOff x="2545397" y="4246017"/>
            <a:chExt cx="1205187" cy="1511792"/>
          </a:xfrm>
        </p:grpSpPr>
        <p:grpSp>
          <p:nvGrpSpPr>
            <p:cNvPr id="64" name="Gruppo 63">
              <a:extLst>
                <a:ext uri="{FF2B5EF4-FFF2-40B4-BE49-F238E27FC236}">
                  <a16:creationId xmlns:a16="http://schemas.microsoft.com/office/drawing/2014/main" id="{D1709E86-3DC2-4C21-B493-2103A52FBF16}"/>
                </a:ext>
              </a:extLst>
            </p:cNvPr>
            <p:cNvGrpSpPr/>
            <p:nvPr/>
          </p:nvGrpSpPr>
          <p:grpSpPr>
            <a:xfrm>
              <a:off x="2545397" y="4246017"/>
              <a:ext cx="813953" cy="1152846"/>
              <a:chOff x="5438472" y="4662386"/>
              <a:chExt cx="813953" cy="1152846"/>
            </a:xfrm>
          </p:grpSpPr>
          <p:cxnSp>
            <p:nvCxnSpPr>
              <p:cNvPr id="77" name="Connettore diritto 76">
                <a:extLst>
                  <a:ext uri="{FF2B5EF4-FFF2-40B4-BE49-F238E27FC236}">
                    <a16:creationId xmlns:a16="http://schemas.microsoft.com/office/drawing/2014/main" id="{B58B441A-59E3-4745-9ED1-65A6CED1E46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10484" y="5365738"/>
                <a:ext cx="641941" cy="44949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Connettore diritto 77">
                <a:extLst>
                  <a:ext uri="{FF2B5EF4-FFF2-40B4-BE49-F238E27FC236}">
                    <a16:creationId xmlns:a16="http://schemas.microsoft.com/office/drawing/2014/main" id="{B500516D-1C20-4CAC-BFA4-1798FC461B4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40048" y="4887786"/>
                <a:ext cx="721185" cy="50498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Connettore diritto 78">
                <a:extLst>
                  <a:ext uri="{FF2B5EF4-FFF2-40B4-BE49-F238E27FC236}">
                    <a16:creationId xmlns:a16="http://schemas.microsoft.com/office/drawing/2014/main" id="{FA9507AB-785C-4399-8C68-E9723DBEA68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98040" y="5135010"/>
                <a:ext cx="686869" cy="48095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Connettore diritto 79">
                <a:extLst>
                  <a:ext uri="{FF2B5EF4-FFF2-40B4-BE49-F238E27FC236}">
                    <a16:creationId xmlns:a16="http://schemas.microsoft.com/office/drawing/2014/main" id="{D00DF4ED-500D-4C0C-8763-D0248685576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80190" y="4662386"/>
                <a:ext cx="718631" cy="50319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Connettore diritto 80">
                <a:extLst>
                  <a:ext uri="{FF2B5EF4-FFF2-40B4-BE49-F238E27FC236}">
                    <a16:creationId xmlns:a16="http://schemas.microsoft.com/office/drawing/2014/main" id="{163CDE14-7B90-46C7-8330-7C1F795090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57302" y="4701269"/>
                <a:ext cx="728582" cy="51016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Connettore diritto 81">
                <a:extLst>
                  <a:ext uri="{FF2B5EF4-FFF2-40B4-BE49-F238E27FC236}">
                    <a16:creationId xmlns:a16="http://schemas.microsoft.com/office/drawing/2014/main" id="{932E8BAB-2141-4B94-9ACC-7768D878A29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45674" y="4739163"/>
                <a:ext cx="736040" cy="51538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Connettore diritto 82">
                <a:extLst>
                  <a:ext uri="{FF2B5EF4-FFF2-40B4-BE49-F238E27FC236}">
                    <a16:creationId xmlns:a16="http://schemas.microsoft.com/office/drawing/2014/main" id="{244946C6-F90A-43E7-A0DB-F6A03B429DE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38472" y="4791985"/>
                <a:ext cx="729220" cy="51060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Connettore diritto 83">
                <a:extLst>
                  <a:ext uri="{FF2B5EF4-FFF2-40B4-BE49-F238E27FC236}">
                    <a16:creationId xmlns:a16="http://schemas.microsoft.com/office/drawing/2014/main" id="{87F324A8-2B5D-49C9-A2C9-1205A2FB772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38689" y="4842382"/>
                <a:ext cx="724683" cy="50742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Connettore diritto 84">
                <a:extLst>
                  <a:ext uri="{FF2B5EF4-FFF2-40B4-BE49-F238E27FC236}">
                    <a16:creationId xmlns:a16="http://schemas.microsoft.com/office/drawing/2014/main" id="{960144B1-892A-4601-B292-A011821E1AA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45041" y="4953990"/>
                <a:ext cx="715324" cy="50087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Connettore diritto 85">
                <a:extLst>
                  <a:ext uri="{FF2B5EF4-FFF2-40B4-BE49-F238E27FC236}">
                    <a16:creationId xmlns:a16="http://schemas.microsoft.com/office/drawing/2014/main" id="{C1E8719C-0C5D-45F2-BA03-5F23AB78045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64963" y="5042705"/>
                <a:ext cx="700052" cy="49018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Connettore diritto 86">
                <a:extLst>
                  <a:ext uri="{FF2B5EF4-FFF2-40B4-BE49-F238E27FC236}">
                    <a16:creationId xmlns:a16="http://schemas.microsoft.com/office/drawing/2014/main" id="{E1789C0B-A651-4EC5-AE19-39CB596EBE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38103" y="5231782"/>
                <a:ext cx="665604" cy="46606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uppo 64">
              <a:extLst>
                <a:ext uri="{FF2B5EF4-FFF2-40B4-BE49-F238E27FC236}">
                  <a16:creationId xmlns:a16="http://schemas.microsoft.com/office/drawing/2014/main" id="{19E9DEC5-0889-4A14-B589-5CCA8A907B83}"/>
                </a:ext>
              </a:extLst>
            </p:cNvPr>
            <p:cNvGrpSpPr/>
            <p:nvPr/>
          </p:nvGrpSpPr>
          <p:grpSpPr>
            <a:xfrm rot="10800000">
              <a:off x="2800064" y="5077028"/>
              <a:ext cx="950520" cy="680781"/>
              <a:chOff x="5201435" y="5019464"/>
              <a:chExt cx="950520" cy="680781"/>
            </a:xfrm>
          </p:grpSpPr>
          <p:cxnSp>
            <p:nvCxnSpPr>
              <p:cNvPr id="67" name="Connettore diritto 66">
                <a:extLst>
                  <a:ext uri="{FF2B5EF4-FFF2-40B4-BE49-F238E27FC236}">
                    <a16:creationId xmlns:a16="http://schemas.microsoft.com/office/drawing/2014/main" id="{B1A8A87E-B4A9-448B-A247-411B38E61CB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481477" y="5203138"/>
                <a:ext cx="606135" cy="42442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ttore diritto 67">
                <a:extLst>
                  <a:ext uri="{FF2B5EF4-FFF2-40B4-BE49-F238E27FC236}">
                    <a16:creationId xmlns:a16="http://schemas.microsoft.com/office/drawing/2014/main" id="{17F96555-F09C-42F8-B355-24B24B514F9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201435" y="5022357"/>
                <a:ext cx="483294" cy="33840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Connettore diritto 68">
                <a:extLst>
                  <a:ext uri="{FF2B5EF4-FFF2-40B4-BE49-F238E27FC236}">
                    <a16:creationId xmlns:a16="http://schemas.microsoft.com/office/drawing/2014/main" id="{65071179-34F3-45F3-B02C-F1D34509269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222693" y="5019464"/>
                <a:ext cx="508762" cy="35623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Connettore diritto 69">
                <a:extLst>
                  <a:ext uri="{FF2B5EF4-FFF2-40B4-BE49-F238E27FC236}">
                    <a16:creationId xmlns:a16="http://schemas.microsoft.com/office/drawing/2014/main" id="{534FDAE7-E1BE-44B7-AAB6-F69C7726146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257375" y="5030130"/>
                <a:ext cx="524941" cy="36756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Connettore diritto 70">
                <a:extLst>
                  <a:ext uri="{FF2B5EF4-FFF2-40B4-BE49-F238E27FC236}">
                    <a16:creationId xmlns:a16="http://schemas.microsoft.com/office/drawing/2014/main" id="{D220ED4F-CA01-4CAA-A879-4E715D80AB73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290638" y="5042261"/>
                <a:ext cx="552662" cy="38697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Connettore diritto 71">
                <a:extLst>
                  <a:ext uri="{FF2B5EF4-FFF2-40B4-BE49-F238E27FC236}">
                    <a16:creationId xmlns:a16="http://schemas.microsoft.com/office/drawing/2014/main" id="{D2C723CA-D26B-496F-9C35-E8FE450F484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337445" y="5067110"/>
                <a:ext cx="559415" cy="39170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Connettore diritto 72">
                <a:extLst>
                  <a:ext uri="{FF2B5EF4-FFF2-40B4-BE49-F238E27FC236}">
                    <a16:creationId xmlns:a16="http://schemas.microsoft.com/office/drawing/2014/main" id="{95F6DA75-59E5-47AF-A376-41A0B2C5C13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378037" y="5096986"/>
                <a:ext cx="578107" cy="40479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Connettore diritto 73">
                <a:extLst>
                  <a:ext uri="{FF2B5EF4-FFF2-40B4-BE49-F238E27FC236}">
                    <a16:creationId xmlns:a16="http://schemas.microsoft.com/office/drawing/2014/main" id="{0B01A575-2C93-4D9D-9CA6-B61C2735902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425741" y="5143419"/>
                <a:ext cx="595439" cy="41693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Connettore diritto 75">
                <a:extLst>
                  <a:ext uri="{FF2B5EF4-FFF2-40B4-BE49-F238E27FC236}">
                    <a16:creationId xmlns:a16="http://schemas.microsoft.com/office/drawing/2014/main" id="{D650382A-970F-4F40-B3F1-4E9FD282F02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534673" y="5268019"/>
                <a:ext cx="617282" cy="43222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8" name="Gruppo 87">
            <a:extLst>
              <a:ext uri="{FF2B5EF4-FFF2-40B4-BE49-F238E27FC236}">
                <a16:creationId xmlns:a16="http://schemas.microsoft.com/office/drawing/2014/main" id="{83F08BD4-36A9-40B3-AA44-8474C54E8DDF}"/>
              </a:ext>
            </a:extLst>
          </p:cNvPr>
          <p:cNvGrpSpPr/>
          <p:nvPr/>
        </p:nvGrpSpPr>
        <p:grpSpPr>
          <a:xfrm>
            <a:off x="6889739" y="3408668"/>
            <a:ext cx="1632240" cy="1575186"/>
            <a:chOff x="10030643" y="3974181"/>
            <a:chExt cx="1632240" cy="1575186"/>
          </a:xfrm>
        </p:grpSpPr>
        <p:grpSp>
          <p:nvGrpSpPr>
            <p:cNvPr id="90" name="Gruppo 89">
              <a:extLst>
                <a:ext uri="{FF2B5EF4-FFF2-40B4-BE49-F238E27FC236}">
                  <a16:creationId xmlns:a16="http://schemas.microsoft.com/office/drawing/2014/main" id="{4FDD232F-C7BF-414B-B992-BCB4641201F5}"/>
                </a:ext>
              </a:extLst>
            </p:cNvPr>
            <p:cNvGrpSpPr/>
            <p:nvPr/>
          </p:nvGrpSpPr>
          <p:grpSpPr>
            <a:xfrm>
              <a:off x="10030643" y="3974181"/>
              <a:ext cx="1116737" cy="1384749"/>
              <a:chOff x="6917676" y="3465904"/>
              <a:chExt cx="1116737" cy="1384749"/>
            </a:xfrm>
          </p:grpSpPr>
          <p:cxnSp>
            <p:nvCxnSpPr>
              <p:cNvPr id="110" name="Connettore diritto 109">
                <a:extLst>
                  <a:ext uri="{FF2B5EF4-FFF2-40B4-BE49-F238E27FC236}">
                    <a16:creationId xmlns:a16="http://schemas.microsoft.com/office/drawing/2014/main" id="{E392863C-88B8-47B0-8F74-F0655354782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17676" y="3923976"/>
                <a:ext cx="995021" cy="69672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Connettore diritto 114">
                <a:extLst>
                  <a:ext uri="{FF2B5EF4-FFF2-40B4-BE49-F238E27FC236}">
                    <a16:creationId xmlns:a16="http://schemas.microsoft.com/office/drawing/2014/main" id="{25E7C1BA-F143-4497-ADE3-56A801258C5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85482" y="4116182"/>
                <a:ext cx="1048931" cy="73447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nettore diritto 115">
                <a:extLst>
                  <a:ext uri="{FF2B5EF4-FFF2-40B4-BE49-F238E27FC236}">
                    <a16:creationId xmlns:a16="http://schemas.microsoft.com/office/drawing/2014/main" id="{06B86497-B328-43CB-80CD-87C8A561DA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95887" y="3702561"/>
                <a:ext cx="863613" cy="60470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ttore diritto 118">
                <a:extLst>
                  <a:ext uri="{FF2B5EF4-FFF2-40B4-BE49-F238E27FC236}">
                    <a16:creationId xmlns:a16="http://schemas.microsoft.com/office/drawing/2014/main" id="{6B72CC3C-EF42-49F1-A826-55D7836F0C2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28641" y="4007792"/>
                <a:ext cx="1031229" cy="72207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ttore diritto 119">
                <a:extLst>
                  <a:ext uri="{FF2B5EF4-FFF2-40B4-BE49-F238E27FC236}">
                    <a16:creationId xmlns:a16="http://schemas.microsoft.com/office/drawing/2014/main" id="{CE180FE8-DAC9-4CE8-B151-62D2A94D969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30624" y="3831907"/>
                <a:ext cx="960154" cy="67230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ttore diritto 120">
                <a:extLst>
                  <a:ext uri="{FF2B5EF4-FFF2-40B4-BE49-F238E27FC236}">
                    <a16:creationId xmlns:a16="http://schemas.microsoft.com/office/drawing/2014/main" id="{6AE40996-66CF-434E-8A3A-EA83E0FED6B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59868" y="3761702"/>
                <a:ext cx="908315" cy="63601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ttore diritto 121">
                <a:extLst>
                  <a:ext uri="{FF2B5EF4-FFF2-40B4-BE49-F238E27FC236}">
                    <a16:creationId xmlns:a16="http://schemas.microsoft.com/office/drawing/2014/main" id="{E1120DA6-BBA3-4CBC-9EB3-0957C133ABB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29480" y="3660246"/>
                <a:ext cx="823979" cy="57695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nettore diritto 122">
                <a:extLst>
                  <a:ext uri="{FF2B5EF4-FFF2-40B4-BE49-F238E27FC236}">
                    <a16:creationId xmlns:a16="http://schemas.microsoft.com/office/drawing/2014/main" id="{80F8D337-34E0-421E-8E79-5494B912A7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29350" y="3567392"/>
                <a:ext cx="732866" cy="51316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nettore diritto 123">
                <a:extLst>
                  <a:ext uri="{FF2B5EF4-FFF2-40B4-BE49-F238E27FC236}">
                    <a16:creationId xmlns:a16="http://schemas.microsoft.com/office/drawing/2014/main" id="{55268282-9A6F-4858-A275-5288356F023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27204" y="3465904"/>
                <a:ext cx="576152" cy="40342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ttore diritto 124">
                <a:extLst>
                  <a:ext uri="{FF2B5EF4-FFF2-40B4-BE49-F238E27FC236}">
                    <a16:creationId xmlns:a16="http://schemas.microsoft.com/office/drawing/2014/main" id="{99E4901C-99AE-450E-893A-CEAEF4C749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23808" y="3522151"/>
                <a:ext cx="645037" cy="45166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ttore diritto 125">
                <a:extLst>
                  <a:ext uri="{FF2B5EF4-FFF2-40B4-BE49-F238E27FC236}">
                    <a16:creationId xmlns:a16="http://schemas.microsoft.com/office/drawing/2014/main" id="{37320939-B7CC-48AE-B4D6-5D2EE2F5F2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82908" y="3610534"/>
                <a:ext cx="776913" cy="54400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uppo 90">
              <a:extLst>
                <a:ext uri="{FF2B5EF4-FFF2-40B4-BE49-F238E27FC236}">
                  <a16:creationId xmlns:a16="http://schemas.microsoft.com/office/drawing/2014/main" id="{1F4652F5-141C-495B-8090-E9F990CC63AC}"/>
                </a:ext>
              </a:extLst>
            </p:cNvPr>
            <p:cNvGrpSpPr/>
            <p:nvPr/>
          </p:nvGrpSpPr>
          <p:grpSpPr>
            <a:xfrm rot="17400000" flipV="1">
              <a:off x="10513758" y="4400242"/>
              <a:ext cx="836765" cy="1461485"/>
              <a:chOff x="7066591" y="3422890"/>
              <a:chExt cx="836765" cy="1461485"/>
            </a:xfrm>
          </p:grpSpPr>
          <p:cxnSp>
            <p:nvCxnSpPr>
              <p:cNvPr id="92" name="Connettore diritto 91">
                <a:extLst>
                  <a:ext uri="{FF2B5EF4-FFF2-40B4-BE49-F238E27FC236}">
                    <a16:creationId xmlns:a16="http://schemas.microsoft.com/office/drawing/2014/main" id="{F88B945E-F1C6-4D5D-B4B2-FECFFC016588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6917674" y="3925072"/>
                <a:ext cx="993461" cy="69562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Connettore diritto 92">
                <a:extLst>
                  <a:ext uri="{FF2B5EF4-FFF2-40B4-BE49-F238E27FC236}">
                    <a16:creationId xmlns:a16="http://schemas.microsoft.com/office/drawing/2014/main" id="{8A7D55A1-48F4-49A0-92F9-E92AF4AA41A5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6995887" y="3705142"/>
                <a:ext cx="859927" cy="60212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Connettore diritto 93">
                <a:extLst>
                  <a:ext uri="{FF2B5EF4-FFF2-40B4-BE49-F238E27FC236}">
                    <a16:creationId xmlns:a16="http://schemas.microsoft.com/office/drawing/2014/main" id="{C4271AC7-8C2F-4BDC-84E8-A22B65B2E1B0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6928639" y="4008120"/>
                <a:ext cx="1030763" cy="72174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Connettore diritto 94">
                <a:extLst>
                  <a:ext uri="{FF2B5EF4-FFF2-40B4-BE49-F238E27FC236}">
                    <a16:creationId xmlns:a16="http://schemas.microsoft.com/office/drawing/2014/main" id="{CCBA21EF-35C0-494F-9349-6D1C8D19C6A7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6930624" y="3834811"/>
                <a:ext cx="956007" cy="66940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nettore diritto 95">
                <a:extLst>
                  <a:ext uri="{FF2B5EF4-FFF2-40B4-BE49-F238E27FC236}">
                    <a16:creationId xmlns:a16="http://schemas.microsoft.com/office/drawing/2014/main" id="{C59F58E0-F99A-4893-9689-32396A75A1C9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6959866" y="3763341"/>
                <a:ext cx="905979" cy="63437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Connettore diritto 96">
                <a:extLst>
                  <a:ext uri="{FF2B5EF4-FFF2-40B4-BE49-F238E27FC236}">
                    <a16:creationId xmlns:a16="http://schemas.microsoft.com/office/drawing/2014/main" id="{A74F2C22-1ACC-4B69-873A-6A03D9572061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7029479" y="3659384"/>
                <a:ext cx="825211" cy="57781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Connettore diritto 97">
                <a:extLst>
                  <a:ext uri="{FF2B5EF4-FFF2-40B4-BE49-F238E27FC236}">
                    <a16:creationId xmlns:a16="http://schemas.microsoft.com/office/drawing/2014/main" id="{17463526-0B54-49B1-A519-412C873B8952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7153748" y="3564389"/>
                <a:ext cx="709994" cy="49714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onnettore diritto 98">
                <a:extLst>
                  <a:ext uri="{FF2B5EF4-FFF2-40B4-BE49-F238E27FC236}">
                    <a16:creationId xmlns:a16="http://schemas.microsoft.com/office/drawing/2014/main" id="{2500AAF2-24F2-4A39-A634-FF13C2FC6AC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27204" y="3470768"/>
                <a:ext cx="576152" cy="40342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Connettore diritto 100">
                <a:extLst>
                  <a:ext uri="{FF2B5EF4-FFF2-40B4-BE49-F238E27FC236}">
                    <a16:creationId xmlns:a16="http://schemas.microsoft.com/office/drawing/2014/main" id="{5E2F7775-113C-4406-BE05-AA1CA53D0ABA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7223807" y="3520032"/>
                <a:ext cx="648064" cy="45377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Connettore diritto 107">
                <a:extLst>
                  <a:ext uri="{FF2B5EF4-FFF2-40B4-BE49-F238E27FC236}">
                    <a16:creationId xmlns:a16="http://schemas.microsoft.com/office/drawing/2014/main" id="{F6C7136A-1FEE-42E8-9B52-48F7898B74FA}"/>
                  </a:ext>
                </a:extLst>
              </p:cNvPr>
              <p:cNvCxnSpPr>
                <a:cxnSpLocks/>
              </p:cNvCxnSpPr>
              <p:nvPr/>
            </p:nvCxnSpPr>
            <p:spPr>
              <a:xfrm rot="17400000">
                <a:off x="7082907" y="3609295"/>
                <a:ext cx="778683" cy="54523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7" name="Gruppo 126">
            <a:extLst>
              <a:ext uri="{FF2B5EF4-FFF2-40B4-BE49-F238E27FC236}">
                <a16:creationId xmlns:a16="http://schemas.microsoft.com/office/drawing/2014/main" id="{C7FB87F1-251F-4EC7-924D-7B150CBBE035}"/>
              </a:ext>
            </a:extLst>
          </p:cNvPr>
          <p:cNvGrpSpPr/>
          <p:nvPr/>
        </p:nvGrpSpPr>
        <p:grpSpPr>
          <a:xfrm>
            <a:off x="5532653" y="1941326"/>
            <a:ext cx="2216295" cy="1495583"/>
            <a:chOff x="2968361" y="2136951"/>
            <a:chExt cx="2216295" cy="1495583"/>
          </a:xfrm>
        </p:grpSpPr>
        <p:grpSp>
          <p:nvGrpSpPr>
            <p:cNvPr id="128" name="Gruppo 127">
              <a:extLst>
                <a:ext uri="{FF2B5EF4-FFF2-40B4-BE49-F238E27FC236}">
                  <a16:creationId xmlns:a16="http://schemas.microsoft.com/office/drawing/2014/main" id="{A71F85FD-E834-41B7-8EB7-9ABCCA319BAB}"/>
                </a:ext>
              </a:extLst>
            </p:cNvPr>
            <p:cNvGrpSpPr/>
            <p:nvPr/>
          </p:nvGrpSpPr>
          <p:grpSpPr>
            <a:xfrm>
              <a:off x="2968361" y="2136951"/>
              <a:ext cx="1250627" cy="872742"/>
              <a:chOff x="5577002" y="1948405"/>
              <a:chExt cx="1250627" cy="872742"/>
            </a:xfrm>
          </p:grpSpPr>
          <p:cxnSp>
            <p:nvCxnSpPr>
              <p:cNvPr id="144" name="Connettore diritto 143">
                <a:extLst>
                  <a:ext uri="{FF2B5EF4-FFF2-40B4-BE49-F238E27FC236}">
                    <a16:creationId xmlns:a16="http://schemas.microsoft.com/office/drawing/2014/main" id="{DE94E5DF-9575-46CA-99C6-021A93E695A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949105" y="2170986"/>
                <a:ext cx="565027" cy="48582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Connettore diritto 144">
                <a:extLst>
                  <a:ext uri="{FF2B5EF4-FFF2-40B4-BE49-F238E27FC236}">
                    <a16:creationId xmlns:a16="http://schemas.microsoft.com/office/drawing/2014/main" id="{81F03ED2-E6D7-4D89-B70C-098A214B853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15778" y="1955320"/>
                <a:ext cx="635769" cy="54664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Connettore diritto 146">
                <a:extLst>
                  <a:ext uri="{FF2B5EF4-FFF2-40B4-BE49-F238E27FC236}">
                    <a16:creationId xmlns:a16="http://schemas.microsoft.com/office/drawing/2014/main" id="{9D7A371C-5B51-44C4-8202-5A5C0E526AF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782933" y="2033790"/>
                <a:ext cx="604545" cy="51979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Connettore diritto 148">
                <a:extLst>
                  <a:ext uri="{FF2B5EF4-FFF2-40B4-BE49-F238E27FC236}">
                    <a16:creationId xmlns:a16="http://schemas.microsoft.com/office/drawing/2014/main" id="{D346CC33-DB2A-482D-A3D2-DC19FAAC8D5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77002" y="1948405"/>
                <a:ext cx="651223" cy="55993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Connettore diritto 149">
                <a:extLst>
                  <a:ext uri="{FF2B5EF4-FFF2-40B4-BE49-F238E27FC236}">
                    <a16:creationId xmlns:a16="http://schemas.microsoft.com/office/drawing/2014/main" id="{8248E1EB-9328-415F-B8A8-99DEC989180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55440" y="1966655"/>
                <a:ext cx="632750" cy="54404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Connettore diritto 151">
                <a:extLst>
                  <a:ext uri="{FF2B5EF4-FFF2-40B4-BE49-F238E27FC236}">
                    <a16:creationId xmlns:a16="http://schemas.microsoft.com/office/drawing/2014/main" id="{F85C4137-492C-4EC2-862D-7388A4BAB66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712714" y="1996760"/>
                <a:ext cx="622368" cy="53512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ttore diritto 155">
                <a:extLst>
                  <a:ext uri="{FF2B5EF4-FFF2-40B4-BE49-F238E27FC236}">
                    <a16:creationId xmlns:a16="http://schemas.microsoft.com/office/drawing/2014/main" id="{51821673-F17A-4554-9E13-01F9132BD9C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63258" y="2095651"/>
                <a:ext cx="582291" cy="50066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ttore diritto 156">
                <a:extLst>
                  <a:ext uri="{FF2B5EF4-FFF2-40B4-BE49-F238E27FC236}">
                    <a16:creationId xmlns:a16="http://schemas.microsoft.com/office/drawing/2014/main" id="{3B40AAF7-CD66-47C2-B077-6A6DF3A1858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48323" y="2226956"/>
                <a:ext cx="593298" cy="51013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Connettore diritto 161">
                <a:extLst>
                  <a:ext uri="{FF2B5EF4-FFF2-40B4-BE49-F238E27FC236}">
                    <a16:creationId xmlns:a16="http://schemas.microsoft.com/office/drawing/2014/main" id="{CBC4A015-B1FA-4801-AE9B-44D8F6DAB0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34121" y="2224854"/>
                <a:ext cx="693508" cy="59629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uppo 128">
              <a:extLst>
                <a:ext uri="{FF2B5EF4-FFF2-40B4-BE49-F238E27FC236}">
                  <a16:creationId xmlns:a16="http://schemas.microsoft.com/office/drawing/2014/main" id="{DA25C3E9-9EFA-4A8F-8C0D-1C18A945DF9A}"/>
                </a:ext>
              </a:extLst>
            </p:cNvPr>
            <p:cNvGrpSpPr/>
            <p:nvPr/>
          </p:nvGrpSpPr>
          <p:grpSpPr>
            <a:xfrm rot="10800000">
              <a:off x="3593086" y="2410655"/>
              <a:ext cx="1591570" cy="1221879"/>
              <a:chOff x="4852043" y="1869611"/>
              <a:chExt cx="1591570" cy="1221879"/>
            </a:xfrm>
          </p:grpSpPr>
          <p:cxnSp>
            <p:nvCxnSpPr>
              <p:cNvPr id="130" name="Connettore diritto 129">
                <a:extLst>
                  <a:ext uri="{FF2B5EF4-FFF2-40B4-BE49-F238E27FC236}">
                    <a16:creationId xmlns:a16="http://schemas.microsoft.com/office/drawing/2014/main" id="{24793C32-F505-4117-B54F-E5D825ED3CD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447425" y="2287984"/>
                <a:ext cx="930632" cy="80017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ttore diritto 130">
                <a:extLst>
                  <a:ext uri="{FF2B5EF4-FFF2-40B4-BE49-F238E27FC236}">
                    <a16:creationId xmlns:a16="http://schemas.microsoft.com/office/drawing/2014/main" id="{8BF4F885-05D0-4D6E-9CD9-D036B72D96FD}"/>
                  </a:ext>
                </a:extLst>
              </p:cNvPr>
              <p:cNvCxnSpPr>
                <a:cxnSpLocks/>
                <a:endCxn id="106" idx="7"/>
              </p:cNvCxnSpPr>
              <p:nvPr/>
            </p:nvCxnSpPr>
            <p:spPr>
              <a:xfrm rot="10800000" flipH="1">
                <a:off x="4932841" y="1928955"/>
                <a:ext cx="1339823" cy="115527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nettore diritto 134">
                <a:extLst>
                  <a:ext uri="{FF2B5EF4-FFF2-40B4-BE49-F238E27FC236}">
                    <a16:creationId xmlns:a16="http://schemas.microsoft.com/office/drawing/2014/main" id="{2B045F9F-CC79-49F3-92B2-08CF37C1150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157249" y="2102044"/>
                <a:ext cx="1145130" cy="98459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Connettore diritto 135">
                <a:extLst>
                  <a:ext uri="{FF2B5EF4-FFF2-40B4-BE49-F238E27FC236}">
                    <a16:creationId xmlns:a16="http://schemas.microsoft.com/office/drawing/2014/main" id="{5DC2964B-F89D-47F4-9B47-D798A7564F4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4852043" y="1869611"/>
                <a:ext cx="1440418" cy="122187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Connettore diritto 136">
                <a:extLst>
                  <a:ext uri="{FF2B5EF4-FFF2-40B4-BE49-F238E27FC236}">
                    <a16:creationId xmlns:a16="http://schemas.microsoft.com/office/drawing/2014/main" id="{72B6CB16-874E-4E3D-A086-715B62D41D8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4888624" y="1905248"/>
                <a:ext cx="1385983" cy="117897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nettore diritto 137">
                <a:extLst>
                  <a:ext uri="{FF2B5EF4-FFF2-40B4-BE49-F238E27FC236}">
                    <a16:creationId xmlns:a16="http://schemas.microsoft.com/office/drawing/2014/main" id="{9BE37F56-A99B-4361-BF07-AECB9A02957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4979883" y="1973417"/>
                <a:ext cx="1294725" cy="111322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nettore diritto 138">
                <a:extLst>
                  <a:ext uri="{FF2B5EF4-FFF2-40B4-BE49-F238E27FC236}">
                    <a16:creationId xmlns:a16="http://schemas.microsoft.com/office/drawing/2014/main" id="{872ADFDD-B9E9-4DA2-BEA8-8D7FFE09693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061790" y="2033633"/>
                <a:ext cx="1224691" cy="105301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onnettore diritto 139">
                <a:extLst>
                  <a:ext uri="{FF2B5EF4-FFF2-40B4-BE49-F238E27FC236}">
                    <a16:creationId xmlns:a16="http://schemas.microsoft.com/office/drawing/2014/main" id="{AB009615-4617-42A8-99BF-A1392F21498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279382" y="2183056"/>
                <a:ext cx="1052119" cy="90463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Connettore diritto 140">
                <a:extLst>
                  <a:ext uri="{FF2B5EF4-FFF2-40B4-BE49-F238E27FC236}">
                    <a16:creationId xmlns:a16="http://schemas.microsoft.com/office/drawing/2014/main" id="{C6667468-87E3-4494-B972-99DF74F6C3E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636139" y="2397207"/>
                <a:ext cx="807474" cy="69428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6" name="Gruppo 165">
            <a:extLst>
              <a:ext uri="{FF2B5EF4-FFF2-40B4-BE49-F238E27FC236}">
                <a16:creationId xmlns:a16="http://schemas.microsoft.com/office/drawing/2014/main" id="{6C8536BC-535B-4311-A6A7-C331CCBD74DE}"/>
              </a:ext>
            </a:extLst>
          </p:cNvPr>
          <p:cNvGrpSpPr/>
          <p:nvPr/>
        </p:nvGrpSpPr>
        <p:grpSpPr>
          <a:xfrm>
            <a:off x="6925603" y="443121"/>
            <a:ext cx="1835923" cy="1317125"/>
            <a:chOff x="9692310" y="833071"/>
            <a:chExt cx="1835923" cy="1317125"/>
          </a:xfrm>
        </p:grpSpPr>
        <p:grpSp>
          <p:nvGrpSpPr>
            <p:cNvPr id="167" name="Gruppo 166">
              <a:extLst>
                <a:ext uri="{FF2B5EF4-FFF2-40B4-BE49-F238E27FC236}">
                  <a16:creationId xmlns:a16="http://schemas.microsoft.com/office/drawing/2014/main" id="{017E0E6B-7850-468A-9F27-215CF679A5D0}"/>
                </a:ext>
              </a:extLst>
            </p:cNvPr>
            <p:cNvGrpSpPr/>
            <p:nvPr/>
          </p:nvGrpSpPr>
          <p:grpSpPr>
            <a:xfrm>
              <a:off x="9692310" y="833071"/>
              <a:ext cx="1605572" cy="879092"/>
              <a:chOff x="5215643" y="1907680"/>
              <a:chExt cx="1605572" cy="879092"/>
            </a:xfrm>
          </p:grpSpPr>
          <p:cxnSp>
            <p:nvCxnSpPr>
              <p:cNvPr id="177" name="Connettore diritto 176">
                <a:extLst>
                  <a:ext uri="{FF2B5EF4-FFF2-40B4-BE49-F238E27FC236}">
                    <a16:creationId xmlns:a16="http://schemas.microsoft.com/office/drawing/2014/main" id="{92795B7C-520D-4192-A275-4C2B5370584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02080" y="2062729"/>
                <a:ext cx="837958" cy="72049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Connettore diritto 177">
                <a:extLst>
                  <a:ext uri="{FF2B5EF4-FFF2-40B4-BE49-F238E27FC236}">
                    <a16:creationId xmlns:a16="http://schemas.microsoft.com/office/drawing/2014/main" id="{DCC65C2D-7636-46C6-8D8B-CC40E2590CC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73101" y="1907680"/>
                <a:ext cx="1022425" cy="87909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Connettore diritto 178">
                <a:extLst>
                  <a:ext uri="{FF2B5EF4-FFF2-40B4-BE49-F238E27FC236}">
                    <a16:creationId xmlns:a16="http://schemas.microsoft.com/office/drawing/2014/main" id="{DB2CCCBA-37AB-4AB5-B8EB-91D81CC369E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09124" y="1954587"/>
                <a:ext cx="964758" cy="82951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Connettore diritto 179">
                <a:extLst>
                  <a:ext uri="{FF2B5EF4-FFF2-40B4-BE49-F238E27FC236}">
                    <a16:creationId xmlns:a16="http://schemas.microsoft.com/office/drawing/2014/main" id="{0F532E6E-112A-4DC4-9ADF-741C6305B89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15643" y="1916551"/>
                <a:ext cx="1024594" cy="86631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nettore diritto 180">
                <a:extLst>
                  <a:ext uri="{FF2B5EF4-FFF2-40B4-BE49-F238E27FC236}">
                    <a16:creationId xmlns:a16="http://schemas.microsoft.com/office/drawing/2014/main" id="{8B5FD28B-0BD6-480A-9455-B09AA2866A7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43296" y="1908230"/>
                <a:ext cx="1031500" cy="87226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nettore diritto 181">
                <a:extLst>
                  <a:ext uri="{FF2B5EF4-FFF2-40B4-BE49-F238E27FC236}">
                    <a16:creationId xmlns:a16="http://schemas.microsoft.com/office/drawing/2014/main" id="{A66250EF-6D0E-4A8B-96E7-498E1394A5E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48285" y="1912127"/>
                <a:ext cx="1001420" cy="86103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ttore diritto 182">
                <a:extLst>
                  <a:ext uri="{FF2B5EF4-FFF2-40B4-BE49-F238E27FC236}">
                    <a16:creationId xmlns:a16="http://schemas.microsoft.com/office/drawing/2014/main" id="{25F41149-53F3-4738-87CF-810509BDF7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15356" y="1929944"/>
                <a:ext cx="991722" cy="85269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nettore diritto 183">
                <a:extLst>
                  <a:ext uri="{FF2B5EF4-FFF2-40B4-BE49-F238E27FC236}">
                    <a16:creationId xmlns:a16="http://schemas.microsoft.com/office/drawing/2014/main" id="{D213D916-EB76-4946-AE69-18C128B1E5A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41172" y="1994813"/>
                <a:ext cx="909264" cy="78180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Connettore diritto 184">
                <a:extLst>
                  <a:ext uri="{FF2B5EF4-FFF2-40B4-BE49-F238E27FC236}">
                    <a16:creationId xmlns:a16="http://schemas.microsoft.com/office/drawing/2014/main" id="{6E3098B9-04B9-4B79-9803-9496F984966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992164" y="2146549"/>
                <a:ext cx="742974" cy="63882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Connettore diritto 185">
                <a:extLst>
                  <a:ext uri="{FF2B5EF4-FFF2-40B4-BE49-F238E27FC236}">
                    <a16:creationId xmlns:a16="http://schemas.microsoft.com/office/drawing/2014/main" id="{DE1CBC4B-C37E-4FF7-9CED-95ACE9C2EFD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74101" y="2230369"/>
                <a:ext cx="647114" cy="55640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o 167">
              <a:extLst>
                <a:ext uri="{FF2B5EF4-FFF2-40B4-BE49-F238E27FC236}">
                  <a16:creationId xmlns:a16="http://schemas.microsoft.com/office/drawing/2014/main" id="{15EF655D-84D1-45AA-A6FD-F27778351833}"/>
                </a:ext>
              </a:extLst>
            </p:cNvPr>
            <p:cNvGrpSpPr/>
            <p:nvPr/>
          </p:nvGrpSpPr>
          <p:grpSpPr>
            <a:xfrm rot="10800000">
              <a:off x="10840883" y="1252915"/>
              <a:ext cx="687350" cy="897281"/>
              <a:chOff x="5912288" y="625839"/>
              <a:chExt cx="687350" cy="897281"/>
            </a:xfrm>
          </p:grpSpPr>
          <p:cxnSp>
            <p:nvCxnSpPr>
              <p:cNvPr id="169" name="Connettore diritto 168">
                <a:extLst>
                  <a:ext uri="{FF2B5EF4-FFF2-40B4-BE49-F238E27FC236}">
                    <a16:creationId xmlns:a16="http://schemas.microsoft.com/office/drawing/2014/main" id="{02CA645C-EB71-4AF2-B39A-4D1903F7F18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005931" y="1065989"/>
                <a:ext cx="407588" cy="35045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Connettore diritto 169">
                <a:extLst>
                  <a:ext uri="{FF2B5EF4-FFF2-40B4-BE49-F238E27FC236}">
                    <a16:creationId xmlns:a16="http://schemas.microsoft.com/office/drawing/2014/main" id="{5F76E25C-4F25-47C1-8827-9945244C5A3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929303" y="645582"/>
                <a:ext cx="460373" cy="39583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ttore diritto 170">
                <a:extLst>
                  <a:ext uri="{FF2B5EF4-FFF2-40B4-BE49-F238E27FC236}">
                    <a16:creationId xmlns:a16="http://schemas.microsoft.com/office/drawing/2014/main" id="{BCF15C49-6ACF-40F1-8453-8770CD1DB8D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931122" y="841332"/>
                <a:ext cx="451749" cy="38841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3FDA6785-F885-4777-8DF9-3A844E9A528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948583" y="625839"/>
                <a:ext cx="434288" cy="37340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nettore diritto 172">
                <a:extLst>
                  <a:ext uri="{FF2B5EF4-FFF2-40B4-BE49-F238E27FC236}">
                    <a16:creationId xmlns:a16="http://schemas.microsoft.com/office/drawing/2014/main" id="{D2249D78-CC29-4AAE-9D6D-657FE5D20C5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918995" y="693741"/>
                <a:ext cx="463876" cy="39884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ttore diritto 173">
                <a:extLst>
                  <a:ext uri="{FF2B5EF4-FFF2-40B4-BE49-F238E27FC236}">
                    <a16:creationId xmlns:a16="http://schemas.microsoft.com/office/drawing/2014/main" id="{5B9553C9-058D-425C-9F60-D86C5FBF136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912288" y="759250"/>
                <a:ext cx="470583" cy="40461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ttore diritto 174">
                <a:extLst>
                  <a:ext uri="{FF2B5EF4-FFF2-40B4-BE49-F238E27FC236}">
                    <a16:creationId xmlns:a16="http://schemas.microsoft.com/office/drawing/2014/main" id="{019350F1-7CA7-4C31-B7F2-A0C7A95BE50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5961414" y="947383"/>
                <a:ext cx="421457" cy="36237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Connettore diritto 175">
                <a:extLst>
                  <a:ext uri="{FF2B5EF4-FFF2-40B4-BE49-F238E27FC236}">
                    <a16:creationId xmlns:a16="http://schemas.microsoft.com/office/drawing/2014/main" id="{69D94C8B-CA76-4A43-B244-D441FAEF855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074447" y="1071549"/>
                <a:ext cx="525191" cy="45157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41DA3445-9E43-4B63-B8B0-D5E10F82A1ED}"/>
              </a:ext>
            </a:extLst>
          </p:cNvPr>
          <p:cNvCxnSpPr>
            <a:cxnSpLocks/>
          </p:cNvCxnSpPr>
          <p:nvPr/>
        </p:nvCxnSpPr>
        <p:spPr>
          <a:xfrm flipV="1">
            <a:off x="8289949" y="1434815"/>
            <a:ext cx="402851" cy="3415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39CFAAE3-5701-416E-BBE2-17CC223CD0B7}"/>
              </a:ext>
            </a:extLst>
          </p:cNvPr>
          <p:cNvCxnSpPr>
            <a:cxnSpLocks/>
          </p:cNvCxnSpPr>
          <p:nvPr/>
        </p:nvCxnSpPr>
        <p:spPr>
          <a:xfrm flipV="1">
            <a:off x="7760431" y="1773898"/>
            <a:ext cx="534802" cy="453481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2CA70C57-4101-4CF1-9ED0-A6336CF8EC42}"/>
              </a:ext>
            </a:extLst>
          </p:cNvPr>
          <p:cNvCxnSpPr>
            <a:cxnSpLocks/>
          </p:cNvCxnSpPr>
          <p:nvPr/>
        </p:nvCxnSpPr>
        <p:spPr>
          <a:xfrm flipV="1">
            <a:off x="6901743" y="469812"/>
            <a:ext cx="1004050" cy="8513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EFF23A98-95BA-4925-B976-6A15461BE804}"/>
              </a:ext>
            </a:extLst>
          </p:cNvPr>
          <p:cNvCxnSpPr>
            <a:cxnSpLocks/>
          </p:cNvCxnSpPr>
          <p:nvPr/>
        </p:nvCxnSpPr>
        <p:spPr>
          <a:xfrm flipV="1">
            <a:off x="6136793" y="1315639"/>
            <a:ext cx="771688" cy="654346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6" name="Gruppo 235">
            <a:extLst>
              <a:ext uri="{FF2B5EF4-FFF2-40B4-BE49-F238E27FC236}">
                <a16:creationId xmlns:a16="http://schemas.microsoft.com/office/drawing/2014/main" id="{FAD632EF-EDF7-4BBC-A6AC-7DC6AB20A147}"/>
              </a:ext>
            </a:extLst>
          </p:cNvPr>
          <p:cNvGrpSpPr/>
          <p:nvPr/>
        </p:nvGrpSpPr>
        <p:grpSpPr>
          <a:xfrm>
            <a:off x="6123679" y="3805829"/>
            <a:ext cx="2160000" cy="2160822"/>
            <a:chOff x="6123679" y="3805829"/>
            <a:chExt cx="2160000" cy="2160822"/>
          </a:xfrm>
        </p:grpSpPr>
        <p:sp>
          <p:nvSpPr>
            <p:cNvPr id="318" name="Arco 317">
              <a:extLst>
                <a:ext uri="{FF2B5EF4-FFF2-40B4-BE49-F238E27FC236}">
                  <a16:creationId xmlns:a16="http://schemas.microsoft.com/office/drawing/2014/main" id="{E5F01E39-2364-421B-8033-6235296B589C}"/>
                </a:ext>
              </a:extLst>
            </p:cNvPr>
            <p:cNvSpPr/>
            <p:nvPr/>
          </p:nvSpPr>
          <p:spPr>
            <a:xfrm>
              <a:off x="6123679" y="3805829"/>
              <a:ext cx="2160000" cy="2160000"/>
            </a:xfrm>
            <a:prstGeom prst="arc">
              <a:avLst>
                <a:gd name="adj1" fmla="val 16386565"/>
                <a:gd name="adj2" fmla="val 20869747"/>
              </a:avLst>
            </a:prstGeom>
            <a:ln w="3175">
              <a:solidFill>
                <a:srgbClr val="0070C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Arco 39">
              <a:extLst>
                <a:ext uri="{FF2B5EF4-FFF2-40B4-BE49-F238E27FC236}">
                  <a16:creationId xmlns:a16="http://schemas.microsoft.com/office/drawing/2014/main" id="{B0E95A70-4D88-4CC1-AED8-03C84FB2391F}"/>
                </a:ext>
              </a:extLst>
            </p:cNvPr>
            <p:cNvSpPr/>
            <p:nvPr/>
          </p:nvSpPr>
          <p:spPr>
            <a:xfrm>
              <a:off x="6123679" y="3806651"/>
              <a:ext cx="2160000" cy="2160000"/>
            </a:xfrm>
            <a:prstGeom prst="arc">
              <a:avLst>
                <a:gd name="adj1" fmla="val 20853226"/>
                <a:gd name="adj2" fmla="val 16393344"/>
              </a:avLst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BA276629-CD42-4CF6-A6D5-BBA914AD96C0}"/>
              </a:ext>
            </a:extLst>
          </p:cNvPr>
          <p:cNvCxnSpPr>
            <a:cxnSpLocks/>
          </p:cNvCxnSpPr>
          <p:nvPr/>
        </p:nvCxnSpPr>
        <p:spPr>
          <a:xfrm flipV="1">
            <a:off x="7265748" y="3353985"/>
            <a:ext cx="650994" cy="4558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8B3FDD74-B6AD-4BDC-9C98-389027BB5E9F}"/>
              </a:ext>
            </a:extLst>
          </p:cNvPr>
          <p:cNvCxnSpPr>
            <a:cxnSpLocks/>
          </p:cNvCxnSpPr>
          <p:nvPr/>
        </p:nvCxnSpPr>
        <p:spPr>
          <a:xfrm flipV="1">
            <a:off x="6153069" y="3805829"/>
            <a:ext cx="1117501" cy="782482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D5AB5304-32EA-47EF-B487-67EF5C087E0C}"/>
              </a:ext>
            </a:extLst>
          </p:cNvPr>
          <p:cNvCxnSpPr>
            <a:cxnSpLocks/>
          </p:cNvCxnSpPr>
          <p:nvPr/>
        </p:nvCxnSpPr>
        <p:spPr>
          <a:xfrm flipV="1">
            <a:off x="6617736" y="4658180"/>
            <a:ext cx="1636019" cy="1145551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AE90A45B-FDD6-4369-86AB-73F76D071AA6}"/>
              </a:ext>
            </a:extLst>
          </p:cNvPr>
          <p:cNvCxnSpPr>
            <a:cxnSpLocks/>
          </p:cNvCxnSpPr>
          <p:nvPr/>
        </p:nvCxnSpPr>
        <p:spPr>
          <a:xfrm flipV="1">
            <a:off x="8250038" y="4385029"/>
            <a:ext cx="392859" cy="2750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1" name="Gruppo 240">
            <a:extLst>
              <a:ext uri="{FF2B5EF4-FFF2-40B4-BE49-F238E27FC236}">
                <a16:creationId xmlns:a16="http://schemas.microsoft.com/office/drawing/2014/main" id="{1872F970-6B81-4EE7-8E91-F1DDBF0ACBC1}"/>
              </a:ext>
            </a:extLst>
          </p:cNvPr>
          <p:cNvGrpSpPr/>
          <p:nvPr/>
        </p:nvGrpSpPr>
        <p:grpSpPr>
          <a:xfrm>
            <a:off x="6148307" y="1316841"/>
            <a:ext cx="2110678" cy="914778"/>
            <a:chOff x="1013857" y="905301"/>
            <a:chExt cx="2110678" cy="914778"/>
          </a:xfrm>
        </p:grpSpPr>
        <p:grpSp>
          <p:nvGrpSpPr>
            <p:cNvPr id="242" name="Gruppo 241">
              <a:extLst>
                <a:ext uri="{FF2B5EF4-FFF2-40B4-BE49-F238E27FC236}">
                  <a16:creationId xmlns:a16="http://schemas.microsoft.com/office/drawing/2014/main" id="{91BC5AB5-FC78-4F5B-905E-B69BCA788AE0}"/>
                </a:ext>
              </a:extLst>
            </p:cNvPr>
            <p:cNvGrpSpPr/>
            <p:nvPr/>
          </p:nvGrpSpPr>
          <p:grpSpPr>
            <a:xfrm>
              <a:off x="1013857" y="905301"/>
              <a:ext cx="902456" cy="914778"/>
              <a:chOff x="6154387" y="1312178"/>
              <a:chExt cx="896347" cy="914778"/>
            </a:xfrm>
          </p:grpSpPr>
          <p:cxnSp>
            <p:nvCxnSpPr>
              <p:cNvPr id="256" name="Connettore diritto 255">
                <a:extLst>
                  <a:ext uri="{FF2B5EF4-FFF2-40B4-BE49-F238E27FC236}">
                    <a16:creationId xmlns:a16="http://schemas.microsoft.com/office/drawing/2014/main" id="{AB742DA6-12A9-42A3-8324-49EFCC74BB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54387" y="1315216"/>
                <a:ext cx="0" cy="63720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Connettore diritto 256">
                <a:extLst>
                  <a:ext uri="{FF2B5EF4-FFF2-40B4-BE49-F238E27FC236}">
                    <a16:creationId xmlns:a16="http://schemas.microsoft.com/office/drawing/2014/main" id="{F13356D5-BDAF-49AA-80C0-D80820B460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88874" y="1312178"/>
                <a:ext cx="0" cy="633266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Connettore diritto 257">
                <a:extLst>
                  <a:ext uri="{FF2B5EF4-FFF2-40B4-BE49-F238E27FC236}">
                    <a16:creationId xmlns:a16="http://schemas.microsoft.com/office/drawing/2014/main" id="{70C6CF73-29D1-4E3C-8B50-E8300360F1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39622" y="1316338"/>
                <a:ext cx="0" cy="64080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Connettore diritto 258">
                <a:extLst>
                  <a:ext uri="{FF2B5EF4-FFF2-40B4-BE49-F238E27FC236}">
                    <a16:creationId xmlns:a16="http://schemas.microsoft.com/office/drawing/2014/main" id="{FC60D5CB-DA14-4EA3-BBA4-0EF90B6328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96467" y="1314433"/>
                <a:ext cx="0" cy="67320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Connettore diritto 259">
                <a:extLst>
                  <a:ext uri="{FF2B5EF4-FFF2-40B4-BE49-F238E27FC236}">
                    <a16:creationId xmlns:a16="http://schemas.microsoft.com/office/drawing/2014/main" id="{C56E3BF8-9794-444F-B428-1BEAA7025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67835" y="1316338"/>
                <a:ext cx="0" cy="73080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Connettore diritto 260">
                <a:extLst>
                  <a:ext uri="{FF2B5EF4-FFF2-40B4-BE49-F238E27FC236}">
                    <a16:creationId xmlns:a16="http://schemas.microsoft.com/office/drawing/2014/main" id="{6D27C61E-1E87-48BA-B38F-6CB8C2AAB6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6039" y="1316025"/>
                <a:ext cx="0" cy="81720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Connettore diritto 261">
                <a:extLst>
                  <a:ext uri="{FF2B5EF4-FFF2-40B4-BE49-F238E27FC236}">
                    <a16:creationId xmlns:a16="http://schemas.microsoft.com/office/drawing/2014/main" id="{955841E8-D221-4EB6-AA5F-C4656CD89D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1804" y="1317718"/>
                <a:ext cx="0" cy="903523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Connettore diritto 262">
                <a:extLst>
                  <a:ext uri="{FF2B5EF4-FFF2-40B4-BE49-F238E27FC236}">
                    <a16:creationId xmlns:a16="http://schemas.microsoft.com/office/drawing/2014/main" id="{C9D6D0CA-71E0-4A57-BCB1-B70E643F14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2664" y="1315566"/>
                <a:ext cx="0" cy="91139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Connettore diritto 263">
                <a:extLst>
                  <a:ext uri="{FF2B5EF4-FFF2-40B4-BE49-F238E27FC236}">
                    <a16:creationId xmlns:a16="http://schemas.microsoft.com/office/drawing/2014/main" id="{DEAE569E-43A8-4DCA-94A9-B64DC1E7BF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72172" y="1315566"/>
                <a:ext cx="0" cy="91139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Connettore diritto 264">
                <a:extLst>
                  <a:ext uri="{FF2B5EF4-FFF2-40B4-BE49-F238E27FC236}">
                    <a16:creationId xmlns:a16="http://schemas.microsoft.com/office/drawing/2014/main" id="{A563AEC3-2E96-4687-B9D3-DD62A89DA1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50734" y="1319166"/>
                <a:ext cx="0" cy="90779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3" name="Gruppo 242">
              <a:extLst>
                <a:ext uri="{FF2B5EF4-FFF2-40B4-BE49-F238E27FC236}">
                  <a16:creationId xmlns:a16="http://schemas.microsoft.com/office/drawing/2014/main" id="{BE44A7A8-9F83-47DC-9E6A-6B89D502EF0D}"/>
                </a:ext>
              </a:extLst>
            </p:cNvPr>
            <p:cNvGrpSpPr/>
            <p:nvPr/>
          </p:nvGrpSpPr>
          <p:grpSpPr>
            <a:xfrm flipH="1">
              <a:off x="2121439" y="905707"/>
              <a:ext cx="1003096" cy="911423"/>
              <a:chOff x="6128221" y="1315533"/>
              <a:chExt cx="922513" cy="911423"/>
            </a:xfrm>
          </p:grpSpPr>
          <p:cxnSp>
            <p:nvCxnSpPr>
              <p:cNvPr id="244" name="Connettore diritto 243">
                <a:extLst>
                  <a:ext uri="{FF2B5EF4-FFF2-40B4-BE49-F238E27FC236}">
                    <a16:creationId xmlns:a16="http://schemas.microsoft.com/office/drawing/2014/main" id="{5F537627-D14C-4931-8575-A6FE825AC85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28221" y="1318787"/>
                <a:ext cx="0" cy="90000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Connettore diritto 244">
                <a:extLst>
                  <a:ext uri="{FF2B5EF4-FFF2-40B4-BE49-F238E27FC236}">
                    <a16:creationId xmlns:a16="http://schemas.microsoft.com/office/drawing/2014/main" id="{E48FDB1D-CFB5-49A1-B95C-EA517B9372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54387" y="1319165"/>
                <a:ext cx="0" cy="90000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Connettore diritto 245">
                <a:extLst>
                  <a:ext uri="{FF2B5EF4-FFF2-40B4-BE49-F238E27FC236}">
                    <a16:creationId xmlns:a16="http://schemas.microsoft.com/office/drawing/2014/main" id="{AFE232CE-EB89-4D07-83B4-6A2B64C82D9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188874" y="1322053"/>
                <a:ext cx="0" cy="898327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Connettore diritto 246">
                <a:extLst>
                  <a:ext uri="{FF2B5EF4-FFF2-40B4-BE49-F238E27FC236}">
                    <a16:creationId xmlns:a16="http://schemas.microsoft.com/office/drawing/2014/main" id="{DA06FB01-76D8-4663-AC17-1291D8D5A31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39622" y="1322053"/>
                <a:ext cx="0" cy="90000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Connettore diritto 247">
                <a:extLst>
                  <a:ext uri="{FF2B5EF4-FFF2-40B4-BE49-F238E27FC236}">
                    <a16:creationId xmlns:a16="http://schemas.microsoft.com/office/drawing/2014/main" id="{455E2974-1016-4248-8310-6488E477D3C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96467" y="1322053"/>
                <a:ext cx="0" cy="898327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Connettore diritto 248">
                <a:extLst>
                  <a:ext uri="{FF2B5EF4-FFF2-40B4-BE49-F238E27FC236}">
                    <a16:creationId xmlns:a16="http://schemas.microsoft.com/office/drawing/2014/main" id="{B8F406A7-5451-4127-B12E-956A8F93A7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367835" y="1322053"/>
                <a:ext cx="0" cy="898327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Connettore diritto 249">
                <a:extLst>
                  <a:ext uri="{FF2B5EF4-FFF2-40B4-BE49-F238E27FC236}">
                    <a16:creationId xmlns:a16="http://schemas.microsoft.com/office/drawing/2014/main" id="{79C64545-DCF0-4522-A929-5952C2E63B2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56039" y="1319485"/>
                <a:ext cx="0" cy="897596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Connettore diritto 250">
                <a:extLst>
                  <a:ext uri="{FF2B5EF4-FFF2-40B4-BE49-F238E27FC236}">
                    <a16:creationId xmlns:a16="http://schemas.microsoft.com/office/drawing/2014/main" id="{6A0456D2-D340-4935-AF84-E93B997030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1804" y="1315533"/>
                <a:ext cx="0" cy="903523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Connettore diritto 251">
                <a:extLst>
                  <a:ext uri="{FF2B5EF4-FFF2-40B4-BE49-F238E27FC236}">
                    <a16:creationId xmlns:a16="http://schemas.microsoft.com/office/drawing/2014/main" id="{2A335732-D902-465D-8359-08E8768BFB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12664" y="1315566"/>
                <a:ext cx="0" cy="91139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Connettore diritto 252">
                <a:extLst>
                  <a:ext uri="{FF2B5EF4-FFF2-40B4-BE49-F238E27FC236}">
                    <a16:creationId xmlns:a16="http://schemas.microsoft.com/office/drawing/2014/main" id="{0265B200-5E40-493F-B038-C0D896A097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72172" y="1315566"/>
                <a:ext cx="0" cy="91139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Connettore diritto 253">
                <a:extLst>
                  <a:ext uri="{FF2B5EF4-FFF2-40B4-BE49-F238E27FC236}">
                    <a16:creationId xmlns:a16="http://schemas.microsoft.com/office/drawing/2014/main" id="{FABC839B-AEA6-4017-ADF6-07E305D00E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50734" y="1319166"/>
                <a:ext cx="0" cy="90779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6" name="Gruppo 265">
            <a:extLst>
              <a:ext uri="{FF2B5EF4-FFF2-40B4-BE49-F238E27FC236}">
                <a16:creationId xmlns:a16="http://schemas.microsoft.com/office/drawing/2014/main" id="{EA6A1233-B9C3-4B7F-8A02-774FEDC1A28F}"/>
              </a:ext>
            </a:extLst>
          </p:cNvPr>
          <p:cNvGrpSpPr/>
          <p:nvPr/>
        </p:nvGrpSpPr>
        <p:grpSpPr>
          <a:xfrm>
            <a:off x="6124101" y="3806074"/>
            <a:ext cx="2160601" cy="2156854"/>
            <a:chOff x="1213798" y="3721148"/>
            <a:chExt cx="2160601" cy="2156854"/>
          </a:xfrm>
        </p:grpSpPr>
        <p:grpSp>
          <p:nvGrpSpPr>
            <p:cNvPr id="267" name="Gruppo 266">
              <a:extLst>
                <a:ext uri="{FF2B5EF4-FFF2-40B4-BE49-F238E27FC236}">
                  <a16:creationId xmlns:a16="http://schemas.microsoft.com/office/drawing/2014/main" id="{5E42682D-813C-4E77-90B0-B2E99EFA2607}"/>
                </a:ext>
              </a:extLst>
            </p:cNvPr>
            <p:cNvGrpSpPr/>
            <p:nvPr/>
          </p:nvGrpSpPr>
          <p:grpSpPr>
            <a:xfrm>
              <a:off x="1214680" y="3721148"/>
              <a:ext cx="2156688" cy="2156213"/>
              <a:chOff x="1214680" y="3721148"/>
              <a:chExt cx="2156688" cy="2156213"/>
            </a:xfrm>
          </p:grpSpPr>
          <p:grpSp>
            <p:nvGrpSpPr>
              <p:cNvPr id="294" name="Gruppo 293">
                <a:extLst>
                  <a:ext uri="{FF2B5EF4-FFF2-40B4-BE49-F238E27FC236}">
                    <a16:creationId xmlns:a16="http://schemas.microsoft.com/office/drawing/2014/main" id="{626EAEEC-06F2-42F5-8782-BAB425E4326E}"/>
                  </a:ext>
                </a:extLst>
              </p:cNvPr>
              <p:cNvGrpSpPr/>
              <p:nvPr/>
            </p:nvGrpSpPr>
            <p:grpSpPr>
              <a:xfrm>
                <a:off x="1214680" y="3721148"/>
                <a:ext cx="2130467" cy="1994563"/>
                <a:chOff x="1214680" y="3721148"/>
                <a:chExt cx="2130467" cy="1994563"/>
              </a:xfrm>
            </p:grpSpPr>
            <p:cxnSp>
              <p:nvCxnSpPr>
                <p:cNvPr id="299" name="Connettore diritto 298">
                  <a:extLst>
                    <a:ext uri="{FF2B5EF4-FFF2-40B4-BE49-F238E27FC236}">
                      <a16:creationId xmlns:a16="http://schemas.microsoft.com/office/drawing/2014/main" id="{17229C84-642A-4E65-8043-34C9C3E72DB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518841" y="3831650"/>
                  <a:ext cx="304165" cy="212978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Connettore diritto 299">
                  <a:extLst>
                    <a:ext uri="{FF2B5EF4-FFF2-40B4-BE49-F238E27FC236}">
                      <a16:creationId xmlns:a16="http://schemas.microsoft.com/office/drawing/2014/main" id="{781458A3-DD13-4C08-B944-6803CCC32F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62197" y="3721148"/>
                  <a:ext cx="1088670" cy="762297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Connettore diritto 300">
                  <a:extLst>
                    <a:ext uri="{FF2B5EF4-FFF2-40B4-BE49-F238E27FC236}">
                      <a16:creationId xmlns:a16="http://schemas.microsoft.com/office/drawing/2014/main" id="{37A881AA-056A-484A-B59F-FE8CCE1658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14680" y="4198125"/>
                  <a:ext cx="825044" cy="577703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Connettore diritto 301">
                  <a:extLst>
                    <a:ext uri="{FF2B5EF4-FFF2-40B4-BE49-F238E27FC236}">
                      <a16:creationId xmlns:a16="http://schemas.microsoft.com/office/drawing/2014/main" id="{CCA22256-908F-4CD4-A502-969244BF4C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34131" y="4496188"/>
                  <a:ext cx="749963" cy="525132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Connettore diritto 302">
                  <a:extLst>
                    <a:ext uri="{FF2B5EF4-FFF2-40B4-BE49-F238E27FC236}">
                      <a16:creationId xmlns:a16="http://schemas.microsoft.com/office/drawing/2014/main" id="{1F93A4DD-F183-453D-82B8-10D1ED5534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301559" y="4704691"/>
                  <a:ext cx="754813" cy="528528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Connettore diritto 303">
                  <a:extLst>
                    <a:ext uri="{FF2B5EF4-FFF2-40B4-BE49-F238E27FC236}">
                      <a16:creationId xmlns:a16="http://schemas.microsoft.com/office/drawing/2014/main" id="{2E9B287F-9584-4CF2-8B74-1040211B42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409016" y="4847551"/>
                  <a:ext cx="813382" cy="56953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Connettore diritto 304">
                  <a:extLst>
                    <a:ext uri="{FF2B5EF4-FFF2-40B4-BE49-F238E27FC236}">
                      <a16:creationId xmlns:a16="http://schemas.microsoft.com/office/drawing/2014/main" id="{152013D2-BA8D-4DC4-AB61-287CD6261E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544954" y="4890264"/>
                  <a:ext cx="986492" cy="690749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Connettore diritto 305">
                  <a:extLst>
                    <a:ext uri="{FF2B5EF4-FFF2-40B4-BE49-F238E27FC236}">
                      <a16:creationId xmlns:a16="http://schemas.microsoft.com/office/drawing/2014/main" id="{7D5BB5FC-D6E0-464F-8513-A176CE30A0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722637" y="4579615"/>
                  <a:ext cx="1622510" cy="113609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5" name="Gruppo 294">
                <a:extLst>
                  <a:ext uri="{FF2B5EF4-FFF2-40B4-BE49-F238E27FC236}">
                    <a16:creationId xmlns:a16="http://schemas.microsoft.com/office/drawing/2014/main" id="{53499F18-3C67-4F8C-9C4F-F53B95CB8B80}"/>
                  </a:ext>
                </a:extLst>
              </p:cNvPr>
              <p:cNvGrpSpPr/>
              <p:nvPr/>
            </p:nvGrpSpPr>
            <p:grpSpPr>
              <a:xfrm>
                <a:off x="1929515" y="4811811"/>
                <a:ext cx="1441853" cy="1065550"/>
                <a:chOff x="703779" y="3605744"/>
                <a:chExt cx="1441853" cy="1065550"/>
              </a:xfrm>
            </p:grpSpPr>
            <p:cxnSp>
              <p:nvCxnSpPr>
                <p:cNvPr id="296" name="Connettore diritto 295">
                  <a:extLst>
                    <a:ext uri="{FF2B5EF4-FFF2-40B4-BE49-F238E27FC236}">
                      <a16:creationId xmlns:a16="http://schemas.microsoft.com/office/drawing/2014/main" id="{50D4C342-A097-41DD-AF2D-60E622213D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3779" y="3605744"/>
                  <a:ext cx="1441853" cy="1009599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Connettore diritto 296">
                  <a:extLst>
                    <a:ext uri="{FF2B5EF4-FFF2-40B4-BE49-F238E27FC236}">
                      <a16:creationId xmlns:a16="http://schemas.microsoft.com/office/drawing/2014/main" id="{95860107-B5CC-48E5-9BD3-6C9E208CB66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93920" y="3895912"/>
                  <a:ext cx="1107359" cy="775382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Connettore diritto 297">
                  <a:extLst>
                    <a:ext uri="{FF2B5EF4-FFF2-40B4-BE49-F238E27FC236}">
                      <a16:creationId xmlns:a16="http://schemas.microsoft.com/office/drawing/2014/main" id="{CD7F856E-A4B8-457E-B2A7-E4F3116A92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463173" y="4308624"/>
                  <a:ext cx="418744" cy="293207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68" name="Gruppo 267">
              <a:extLst>
                <a:ext uri="{FF2B5EF4-FFF2-40B4-BE49-F238E27FC236}">
                  <a16:creationId xmlns:a16="http://schemas.microsoft.com/office/drawing/2014/main" id="{761BD665-525A-42A2-BEA3-B3C32F35359D}"/>
                </a:ext>
              </a:extLst>
            </p:cNvPr>
            <p:cNvGrpSpPr/>
            <p:nvPr/>
          </p:nvGrpSpPr>
          <p:grpSpPr>
            <a:xfrm>
              <a:off x="1213798" y="3748781"/>
              <a:ext cx="2151957" cy="2129221"/>
              <a:chOff x="1182477" y="3691077"/>
              <a:chExt cx="2151957" cy="2129221"/>
            </a:xfrm>
          </p:grpSpPr>
          <p:grpSp>
            <p:nvGrpSpPr>
              <p:cNvPr id="282" name="Gruppo 281">
                <a:extLst>
                  <a:ext uri="{FF2B5EF4-FFF2-40B4-BE49-F238E27FC236}">
                    <a16:creationId xmlns:a16="http://schemas.microsoft.com/office/drawing/2014/main" id="{23FFF073-9A6E-4034-8801-F70BE4AF400D}"/>
                  </a:ext>
                </a:extLst>
              </p:cNvPr>
              <p:cNvGrpSpPr/>
              <p:nvPr/>
            </p:nvGrpSpPr>
            <p:grpSpPr>
              <a:xfrm>
                <a:off x="1182477" y="3691077"/>
                <a:ext cx="2148432" cy="2004912"/>
                <a:chOff x="1182477" y="3691077"/>
                <a:chExt cx="2148432" cy="2004912"/>
              </a:xfrm>
            </p:grpSpPr>
            <p:cxnSp>
              <p:nvCxnSpPr>
                <p:cNvPr id="286" name="Connettore diritto 285">
                  <a:extLst>
                    <a:ext uri="{FF2B5EF4-FFF2-40B4-BE49-F238E27FC236}">
                      <a16:creationId xmlns:a16="http://schemas.microsoft.com/office/drawing/2014/main" id="{D63D82C1-A1BA-46F5-B535-C481200FAF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349109" y="3691077"/>
                  <a:ext cx="674656" cy="472398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Connettore diritto 286">
                  <a:extLst>
                    <a:ext uri="{FF2B5EF4-FFF2-40B4-BE49-F238E27FC236}">
                      <a16:creationId xmlns:a16="http://schemas.microsoft.com/office/drawing/2014/main" id="{C8BD8C28-B2F8-4515-8D35-E73358F9DE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09603" y="3830604"/>
                  <a:ext cx="984944" cy="689668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Connettore diritto 287">
                  <a:extLst>
                    <a:ext uri="{FF2B5EF4-FFF2-40B4-BE49-F238E27FC236}">
                      <a16:creationId xmlns:a16="http://schemas.microsoft.com/office/drawing/2014/main" id="{462B42AD-02D0-4121-99C2-5065051409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82477" y="4247927"/>
                  <a:ext cx="786121" cy="550451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Connettore diritto 288">
                  <a:extLst>
                    <a:ext uri="{FF2B5EF4-FFF2-40B4-BE49-F238E27FC236}">
                      <a16:creationId xmlns:a16="http://schemas.microsoft.com/office/drawing/2014/main" id="{2236C22D-AB14-400D-ABC5-B2E628B6BA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16630" y="4511398"/>
                  <a:ext cx="745743" cy="522175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Connettore diritto 289">
                  <a:extLst>
                    <a:ext uri="{FF2B5EF4-FFF2-40B4-BE49-F238E27FC236}">
                      <a16:creationId xmlns:a16="http://schemas.microsoft.com/office/drawing/2014/main" id="{0684735F-DB9F-4A44-BFC8-06813FF3A0B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99552" y="4698798"/>
                  <a:ext cx="765240" cy="535827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Connettore diritto 290">
                  <a:extLst>
                    <a:ext uri="{FF2B5EF4-FFF2-40B4-BE49-F238E27FC236}">
                      <a16:creationId xmlns:a16="http://schemas.microsoft.com/office/drawing/2014/main" id="{466351D1-42E1-4D79-8662-BACD791206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416997" y="4810000"/>
                  <a:ext cx="859027" cy="601499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Connettore diritto 291">
                  <a:extLst>
                    <a:ext uri="{FF2B5EF4-FFF2-40B4-BE49-F238E27FC236}">
                      <a16:creationId xmlns:a16="http://schemas.microsoft.com/office/drawing/2014/main" id="{0EEFE15D-A995-493B-BC73-7A6031724C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564847" y="4812585"/>
                  <a:ext cx="1077537" cy="754501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Connettore diritto 292">
                  <a:extLst>
                    <a:ext uri="{FF2B5EF4-FFF2-40B4-BE49-F238E27FC236}">
                      <a16:creationId xmlns:a16="http://schemas.microsoft.com/office/drawing/2014/main" id="{71C8313D-80DB-47EF-B248-39D00912D5E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750805" y="4589586"/>
                  <a:ext cx="1580104" cy="1106403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3" name="Gruppo 282">
                <a:extLst>
                  <a:ext uri="{FF2B5EF4-FFF2-40B4-BE49-F238E27FC236}">
                    <a16:creationId xmlns:a16="http://schemas.microsoft.com/office/drawing/2014/main" id="{70D55160-0F6E-4CF6-BDAF-E6E89649D241}"/>
                  </a:ext>
                </a:extLst>
              </p:cNvPr>
              <p:cNvGrpSpPr/>
              <p:nvPr/>
            </p:nvGrpSpPr>
            <p:grpSpPr>
              <a:xfrm>
                <a:off x="1980816" y="4837672"/>
                <a:ext cx="1353618" cy="982626"/>
                <a:chOff x="755080" y="3631605"/>
                <a:chExt cx="1353618" cy="982626"/>
              </a:xfrm>
            </p:grpSpPr>
            <p:cxnSp>
              <p:nvCxnSpPr>
                <p:cNvPr id="284" name="Connettore diritto 283">
                  <a:extLst>
                    <a:ext uri="{FF2B5EF4-FFF2-40B4-BE49-F238E27FC236}">
                      <a16:creationId xmlns:a16="http://schemas.microsoft.com/office/drawing/2014/main" id="{F195BC06-EC05-4DC1-929F-1CAA9B0B76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55080" y="3631605"/>
                  <a:ext cx="1353618" cy="94781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Connettore diritto 284">
                  <a:extLst>
                    <a:ext uri="{FF2B5EF4-FFF2-40B4-BE49-F238E27FC236}">
                      <a16:creationId xmlns:a16="http://schemas.microsoft.com/office/drawing/2014/main" id="{19A02868-7019-4819-9A1D-6360FD044A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75413" y="3939431"/>
                  <a:ext cx="963715" cy="67480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69" name="Gruppo 268">
              <a:extLst>
                <a:ext uri="{FF2B5EF4-FFF2-40B4-BE49-F238E27FC236}">
                  <a16:creationId xmlns:a16="http://schemas.microsoft.com/office/drawing/2014/main" id="{FE1D7930-3047-4AB4-8EA2-F6C4241CEAF4}"/>
                </a:ext>
              </a:extLst>
            </p:cNvPr>
            <p:cNvGrpSpPr/>
            <p:nvPr/>
          </p:nvGrpSpPr>
          <p:grpSpPr>
            <a:xfrm>
              <a:off x="1216023" y="3721292"/>
              <a:ext cx="2158376" cy="2145245"/>
              <a:chOff x="1147860" y="3598165"/>
              <a:chExt cx="2158376" cy="2145245"/>
            </a:xfrm>
          </p:grpSpPr>
          <p:grpSp>
            <p:nvGrpSpPr>
              <p:cNvPr id="270" name="Gruppo 269">
                <a:extLst>
                  <a:ext uri="{FF2B5EF4-FFF2-40B4-BE49-F238E27FC236}">
                    <a16:creationId xmlns:a16="http://schemas.microsoft.com/office/drawing/2014/main" id="{D6672FCE-6F58-4CC0-9B1C-4AC033979FFA}"/>
                  </a:ext>
                </a:extLst>
              </p:cNvPr>
              <p:cNvGrpSpPr/>
              <p:nvPr/>
            </p:nvGrpSpPr>
            <p:grpSpPr>
              <a:xfrm>
                <a:off x="1147860" y="3598165"/>
                <a:ext cx="2158376" cy="2068558"/>
                <a:chOff x="1147860" y="3598165"/>
                <a:chExt cx="2158376" cy="2068558"/>
              </a:xfrm>
            </p:grpSpPr>
            <p:cxnSp>
              <p:nvCxnSpPr>
                <p:cNvPr id="274" name="Connettore diritto 273">
                  <a:extLst>
                    <a:ext uri="{FF2B5EF4-FFF2-40B4-BE49-F238E27FC236}">
                      <a16:creationId xmlns:a16="http://schemas.microsoft.com/office/drawing/2014/main" id="{7E311308-5A28-4333-BB65-7881F2CC9B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36046" y="3598165"/>
                  <a:ext cx="920410" cy="644479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Connettore diritto 274">
                  <a:extLst>
                    <a:ext uri="{FF2B5EF4-FFF2-40B4-BE49-F238E27FC236}">
                      <a16:creationId xmlns:a16="http://schemas.microsoft.com/office/drawing/2014/main" id="{3AAA6DC9-DDA2-4B6A-85EE-6517B76F46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47860" y="3939084"/>
                  <a:ext cx="891761" cy="624421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Connettore diritto 275">
                  <a:extLst>
                    <a:ext uri="{FF2B5EF4-FFF2-40B4-BE49-F238E27FC236}">
                      <a16:creationId xmlns:a16="http://schemas.microsoft.com/office/drawing/2014/main" id="{5D3BFCD4-B21A-4078-994E-77DA3A8203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54511" y="4285908"/>
                  <a:ext cx="759847" cy="532051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Connettore diritto 276">
                  <a:extLst>
                    <a:ext uri="{FF2B5EF4-FFF2-40B4-BE49-F238E27FC236}">
                      <a16:creationId xmlns:a16="http://schemas.microsoft.com/office/drawing/2014/main" id="{F37F61BC-FA98-4B21-8751-9A67C54F48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07831" y="4522577"/>
                  <a:ext cx="738577" cy="517159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8" name="Connettore diritto 277">
                  <a:extLst>
                    <a:ext uri="{FF2B5EF4-FFF2-40B4-BE49-F238E27FC236}">
                      <a16:creationId xmlns:a16="http://schemas.microsoft.com/office/drawing/2014/main" id="{4A7CF4E3-6823-4AA6-9CB8-E2F3C50E2F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98873" y="4683118"/>
                  <a:ext cx="788310" cy="551981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Connettore diritto 278">
                  <a:extLst>
                    <a:ext uri="{FF2B5EF4-FFF2-40B4-BE49-F238E27FC236}">
                      <a16:creationId xmlns:a16="http://schemas.microsoft.com/office/drawing/2014/main" id="{E6B50337-1EB5-4EA4-9340-837DA0DF75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425017" y="4765327"/>
                  <a:ext cx="914808" cy="64055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Connettore diritto 279">
                  <a:extLst>
                    <a:ext uri="{FF2B5EF4-FFF2-40B4-BE49-F238E27FC236}">
                      <a16:creationId xmlns:a16="http://schemas.microsoft.com/office/drawing/2014/main" id="{1302269E-3E22-4442-9F46-074B20E0F0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588120" y="4700094"/>
                  <a:ext cx="1214916" cy="850696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Connettore diritto 280">
                  <a:extLst>
                    <a:ext uri="{FF2B5EF4-FFF2-40B4-BE49-F238E27FC236}">
                      <a16:creationId xmlns:a16="http://schemas.microsoft.com/office/drawing/2014/main" id="{86561CDF-8C8F-4E39-857F-60D98D23FB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792599" y="4606861"/>
                  <a:ext cx="1513637" cy="1059862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1" name="Gruppo 270">
                <a:extLst>
                  <a:ext uri="{FF2B5EF4-FFF2-40B4-BE49-F238E27FC236}">
                    <a16:creationId xmlns:a16="http://schemas.microsoft.com/office/drawing/2014/main" id="{EF41047D-37F7-49CE-9672-10B719A37E15}"/>
                  </a:ext>
                </a:extLst>
              </p:cNvPr>
              <p:cNvGrpSpPr/>
              <p:nvPr/>
            </p:nvGrpSpPr>
            <p:grpSpPr>
              <a:xfrm>
                <a:off x="2040909" y="4873992"/>
                <a:ext cx="1241655" cy="869418"/>
                <a:chOff x="815173" y="3667925"/>
                <a:chExt cx="1241655" cy="869418"/>
              </a:xfrm>
            </p:grpSpPr>
            <p:cxnSp>
              <p:nvCxnSpPr>
                <p:cNvPr id="272" name="Connettore diritto 271">
                  <a:extLst>
                    <a:ext uri="{FF2B5EF4-FFF2-40B4-BE49-F238E27FC236}">
                      <a16:creationId xmlns:a16="http://schemas.microsoft.com/office/drawing/2014/main" id="{CB78E636-8764-428F-980E-F97A621BD2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15173" y="3667925"/>
                  <a:ext cx="1241655" cy="869418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Connettore diritto 272">
                  <a:extLst>
                    <a:ext uri="{FF2B5EF4-FFF2-40B4-BE49-F238E27FC236}">
                      <a16:creationId xmlns:a16="http://schemas.microsoft.com/office/drawing/2014/main" id="{3D9A2BF9-B5C3-4870-8AF3-134A5D192E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87906" y="4014444"/>
                  <a:ext cx="744090" cy="52102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1EB0AB0-8301-4BFA-9AC4-B510F0072733}"/>
              </a:ext>
            </a:extLst>
          </p:cNvPr>
          <p:cNvSpPr txBox="1"/>
          <p:nvPr/>
        </p:nvSpPr>
        <p:spPr>
          <a:xfrm>
            <a:off x="213064" y="2051801"/>
            <a:ext cx="3123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L’immagine di sintesi della compenetrazione tra i due cilindri si presenta come nell’immagine posta a fianco</a:t>
            </a:r>
          </a:p>
        </p:txBody>
      </p:sp>
      <p:sp>
        <p:nvSpPr>
          <p:cNvPr id="219" name="Arco 218">
            <a:extLst>
              <a:ext uri="{FF2B5EF4-FFF2-40B4-BE49-F238E27FC236}">
                <a16:creationId xmlns:a16="http://schemas.microsoft.com/office/drawing/2014/main" id="{FC314A9A-9DB9-453D-B5C0-A0A573CCD494}"/>
              </a:ext>
            </a:extLst>
          </p:cNvPr>
          <p:cNvSpPr/>
          <p:nvPr/>
        </p:nvSpPr>
        <p:spPr>
          <a:xfrm>
            <a:off x="6123503" y="3802510"/>
            <a:ext cx="2160000" cy="2160000"/>
          </a:xfrm>
          <a:prstGeom prst="arc">
            <a:avLst>
              <a:gd name="adj1" fmla="val 7306911"/>
              <a:gd name="adj2" fmla="val 118207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70C0"/>
              </a:solidFill>
            </a:endParaRPr>
          </a:p>
        </p:txBody>
      </p: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D9B3686D-F119-4960-94B5-8DAF0C077F21}"/>
              </a:ext>
            </a:extLst>
          </p:cNvPr>
          <p:cNvCxnSpPr>
            <a:cxnSpLocks/>
          </p:cNvCxnSpPr>
          <p:nvPr/>
        </p:nvCxnSpPr>
        <p:spPr>
          <a:xfrm>
            <a:off x="6499875" y="2224432"/>
            <a:ext cx="1263145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Figura a mano libera: forma 220">
            <a:extLst>
              <a:ext uri="{FF2B5EF4-FFF2-40B4-BE49-F238E27FC236}">
                <a16:creationId xmlns:a16="http://schemas.microsoft.com/office/drawing/2014/main" id="{B7A18C89-162A-409A-9667-751576345DE2}"/>
              </a:ext>
            </a:extLst>
          </p:cNvPr>
          <p:cNvSpPr/>
          <p:nvPr/>
        </p:nvSpPr>
        <p:spPr>
          <a:xfrm>
            <a:off x="6147947" y="1944107"/>
            <a:ext cx="356683" cy="278894"/>
          </a:xfrm>
          <a:custGeom>
            <a:avLst/>
            <a:gdLst>
              <a:gd name="connsiteX0" fmla="*/ 373380 w 381157"/>
              <a:gd name="connsiteY0" fmla="*/ 273200 h 273200"/>
              <a:gd name="connsiteX1" fmla="*/ 344805 w 381157"/>
              <a:gd name="connsiteY1" fmla="*/ 223670 h 273200"/>
              <a:gd name="connsiteX2" fmla="*/ 87630 w 381157"/>
              <a:gd name="connsiteY2" fmla="*/ 4595 h 273200"/>
              <a:gd name="connsiteX3" fmla="*/ 0 w 381157"/>
              <a:gd name="connsiteY3" fmla="*/ 96035 h 273200"/>
              <a:gd name="connsiteX0" fmla="*/ 373380 w 379110"/>
              <a:gd name="connsiteY0" fmla="*/ 273200 h 276418"/>
              <a:gd name="connsiteX1" fmla="*/ 344805 w 379110"/>
              <a:gd name="connsiteY1" fmla="*/ 223670 h 276418"/>
              <a:gd name="connsiteX2" fmla="*/ 87630 w 379110"/>
              <a:gd name="connsiteY2" fmla="*/ 4595 h 276418"/>
              <a:gd name="connsiteX3" fmla="*/ 0 w 379110"/>
              <a:gd name="connsiteY3" fmla="*/ 96035 h 276418"/>
              <a:gd name="connsiteX0" fmla="*/ 373380 w 389847"/>
              <a:gd name="connsiteY0" fmla="*/ 273200 h 301998"/>
              <a:gd name="connsiteX1" fmla="*/ 344805 w 389847"/>
              <a:gd name="connsiteY1" fmla="*/ 223670 h 301998"/>
              <a:gd name="connsiteX2" fmla="*/ 87630 w 389847"/>
              <a:gd name="connsiteY2" fmla="*/ 4595 h 301998"/>
              <a:gd name="connsiteX3" fmla="*/ 0 w 389847"/>
              <a:gd name="connsiteY3" fmla="*/ 96035 h 301998"/>
              <a:gd name="connsiteX0" fmla="*/ 373380 w 392847"/>
              <a:gd name="connsiteY0" fmla="*/ 273200 h 301201"/>
              <a:gd name="connsiteX1" fmla="*/ 344805 w 392847"/>
              <a:gd name="connsiteY1" fmla="*/ 223670 h 301201"/>
              <a:gd name="connsiteX2" fmla="*/ 87630 w 392847"/>
              <a:gd name="connsiteY2" fmla="*/ 4595 h 301201"/>
              <a:gd name="connsiteX3" fmla="*/ 0 w 392847"/>
              <a:gd name="connsiteY3" fmla="*/ 96035 h 301201"/>
              <a:gd name="connsiteX0" fmla="*/ 374004 w 393471"/>
              <a:gd name="connsiteY0" fmla="*/ 274214 h 302215"/>
              <a:gd name="connsiteX1" fmla="*/ 345429 w 393471"/>
              <a:gd name="connsiteY1" fmla="*/ 224684 h 302215"/>
              <a:gd name="connsiteX2" fmla="*/ 88254 w 393471"/>
              <a:gd name="connsiteY2" fmla="*/ 5609 h 302215"/>
              <a:gd name="connsiteX3" fmla="*/ 624 w 393471"/>
              <a:gd name="connsiteY3" fmla="*/ 97049 h 302215"/>
              <a:gd name="connsiteX0" fmla="*/ 355428 w 374895"/>
              <a:gd name="connsiteY0" fmla="*/ 299588 h 327589"/>
              <a:gd name="connsiteX1" fmla="*/ 326853 w 374895"/>
              <a:gd name="connsiteY1" fmla="*/ 250058 h 327589"/>
              <a:gd name="connsiteX2" fmla="*/ 69678 w 374895"/>
              <a:gd name="connsiteY2" fmla="*/ 30983 h 327589"/>
              <a:gd name="connsiteX3" fmla="*/ 1098 w 374895"/>
              <a:gd name="connsiteY3" fmla="*/ 40508 h 327589"/>
              <a:gd name="connsiteX0" fmla="*/ 354330 w 373797"/>
              <a:gd name="connsiteY0" fmla="*/ 277968 h 305969"/>
              <a:gd name="connsiteX1" fmla="*/ 325755 w 373797"/>
              <a:gd name="connsiteY1" fmla="*/ 228438 h 305969"/>
              <a:gd name="connsiteX2" fmla="*/ 68580 w 373797"/>
              <a:gd name="connsiteY2" fmla="*/ 9363 h 305969"/>
              <a:gd name="connsiteX3" fmla="*/ 0 w 373797"/>
              <a:gd name="connsiteY3" fmla="*/ 18888 h 305969"/>
              <a:gd name="connsiteX0" fmla="*/ 354330 w 373797"/>
              <a:gd name="connsiteY0" fmla="*/ 278810 h 306811"/>
              <a:gd name="connsiteX1" fmla="*/ 325755 w 373797"/>
              <a:gd name="connsiteY1" fmla="*/ 229280 h 306811"/>
              <a:gd name="connsiteX2" fmla="*/ 68580 w 373797"/>
              <a:gd name="connsiteY2" fmla="*/ 10205 h 306811"/>
              <a:gd name="connsiteX3" fmla="*/ 0 w 373797"/>
              <a:gd name="connsiteY3" fmla="*/ 19730 h 306811"/>
              <a:gd name="connsiteX0" fmla="*/ 354330 w 373797"/>
              <a:gd name="connsiteY0" fmla="*/ 272897 h 300898"/>
              <a:gd name="connsiteX1" fmla="*/ 325755 w 373797"/>
              <a:gd name="connsiteY1" fmla="*/ 223367 h 300898"/>
              <a:gd name="connsiteX2" fmla="*/ 68580 w 373797"/>
              <a:gd name="connsiteY2" fmla="*/ 4292 h 300898"/>
              <a:gd name="connsiteX3" fmla="*/ 0 w 373797"/>
              <a:gd name="connsiteY3" fmla="*/ 13817 h 300898"/>
              <a:gd name="connsiteX0" fmla="*/ 354330 w 375327"/>
              <a:gd name="connsiteY0" fmla="*/ 272897 h 299308"/>
              <a:gd name="connsiteX1" fmla="*/ 325755 w 375327"/>
              <a:gd name="connsiteY1" fmla="*/ 223367 h 299308"/>
              <a:gd name="connsiteX2" fmla="*/ 68580 w 375327"/>
              <a:gd name="connsiteY2" fmla="*/ 4292 h 299308"/>
              <a:gd name="connsiteX3" fmla="*/ 0 w 375327"/>
              <a:gd name="connsiteY3" fmla="*/ 13817 h 299308"/>
              <a:gd name="connsiteX0" fmla="*/ 354330 w 360060"/>
              <a:gd name="connsiteY0" fmla="*/ 272897 h 275556"/>
              <a:gd name="connsiteX1" fmla="*/ 325755 w 360060"/>
              <a:gd name="connsiteY1" fmla="*/ 223367 h 275556"/>
              <a:gd name="connsiteX2" fmla="*/ 68580 w 360060"/>
              <a:gd name="connsiteY2" fmla="*/ 4292 h 275556"/>
              <a:gd name="connsiteX3" fmla="*/ 0 w 360060"/>
              <a:gd name="connsiteY3" fmla="*/ 13817 h 275556"/>
              <a:gd name="connsiteX0" fmla="*/ 354330 w 360060"/>
              <a:gd name="connsiteY0" fmla="*/ 270378 h 273037"/>
              <a:gd name="connsiteX1" fmla="*/ 325755 w 360060"/>
              <a:gd name="connsiteY1" fmla="*/ 220848 h 273037"/>
              <a:gd name="connsiteX2" fmla="*/ 68580 w 360060"/>
              <a:gd name="connsiteY2" fmla="*/ 1773 h 273037"/>
              <a:gd name="connsiteX3" fmla="*/ 0 w 360060"/>
              <a:gd name="connsiteY3" fmla="*/ 11298 h 273037"/>
              <a:gd name="connsiteX0" fmla="*/ 354330 w 360060"/>
              <a:gd name="connsiteY0" fmla="*/ 274583 h 277242"/>
              <a:gd name="connsiteX1" fmla="*/ 325755 w 360060"/>
              <a:gd name="connsiteY1" fmla="*/ 225053 h 277242"/>
              <a:gd name="connsiteX2" fmla="*/ 68580 w 360060"/>
              <a:gd name="connsiteY2" fmla="*/ 5978 h 277242"/>
              <a:gd name="connsiteX3" fmla="*/ 0 w 360060"/>
              <a:gd name="connsiteY3" fmla="*/ 15503 h 277242"/>
              <a:gd name="connsiteX0" fmla="*/ 354330 w 356683"/>
              <a:gd name="connsiteY0" fmla="*/ 274583 h 278894"/>
              <a:gd name="connsiteX1" fmla="*/ 325755 w 356683"/>
              <a:gd name="connsiteY1" fmla="*/ 225053 h 278894"/>
              <a:gd name="connsiteX2" fmla="*/ 68580 w 356683"/>
              <a:gd name="connsiteY2" fmla="*/ 5978 h 278894"/>
              <a:gd name="connsiteX3" fmla="*/ 0 w 356683"/>
              <a:gd name="connsiteY3" fmla="*/ 15503 h 278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683" h="278894">
                <a:moveTo>
                  <a:pt x="354330" y="274583"/>
                </a:moveTo>
                <a:cubicBezTo>
                  <a:pt x="356235" y="276011"/>
                  <a:pt x="365760" y="298396"/>
                  <a:pt x="325755" y="225053"/>
                </a:cubicBezTo>
                <a:cubicBezTo>
                  <a:pt x="285750" y="151710"/>
                  <a:pt x="131762" y="17725"/>
                  <a:pt x="68580" y="5978"/>
                </a:cubicBezTo>
                <a:cubicBezTo>
                  <a:pt x="5398" y="-5769"/>
                  <a:pt x="20796" y="1057"/>
                  <a:pt x="0" y="15503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D55CF3FE-87B2-40E2-BF3E-E5F2502D58B2}"/>
              </a:ext>
            </a:extLst>
          </p:cNvPr>
          <p:cNvCxnSpPr>
            <a:cxnSpLocks/>
          </p:cNvCxnSpPr>
          <p:nvPr/>
        </p:nvCxnSpPr>
        <p:spPr>
          <a:xfrm>
            <a:off x="6903330" y="1317385"/>
            <a:ext cx="1391903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16A95B1C-3714-472D-84F9-9588CDE419F8}"/>
              </a:ext>
            </a:extLst>
          </p:cNvPr>
          <p:cNvSpPr txBox="1"/>
          <p:nvPr/>
        </p:nvSpPr>
        <p:spPr>
          <a:xfrm>
            <a:off x="11754039" y="3213984"/>
            <a:ext cx="36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8402B7F9-021C-484C-B896-EBE0B9035692}"/>
              </a:ext>
            </a:extLst>
          </p:cNvPr>
          <p:cNvCxnSpPr>
            <a:cxnSpLocks/>
          </p:cNvCxnSpPr>
          <p:nvPr/>
        </p:nvCxnSpPr>
        <p:spPr>
          <a:xfrm>
            <a:off x="152400" y="70263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Pulsante di azione: vuoto 20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67B21E0-7C4D-48B6-821E-77C89F56CE8C}"/>
              </a:ext>
            </a:extLst>
          </p:cNvPr>
          <p:cNvSpPr/>
          <p:nvPr/>
        </p:nvSpPr>
        <p:spPr>
          <a:xfrm>
            <a:off x="10812000" y="11789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43591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3D926A7-4B13-4A61-A6AA-7B5FCB91E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" y="2819400"/>
            <a:ext cx="12168000" cy="1263872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304108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4377433" y="3531684"/>
            <a:ext cx="765414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759138" y="309993"/>
            <a:ext cx="0" cy="322054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539EACE9-AB97-491D-B38A-D03501B8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0"/>
            <a:ext cx="12168000" cy="36000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(Dati)</a:t>
            </a:r>
            <a:endParaRPr lang="it-IT" sz="1700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479C981-B1BF-4D4B-9E5A-41657B1000DD}"/>
              </a:ext>
            </a:extLst>
          </p:cNvPr>
          <p:cNvCxnSpPr>
            <a:cxnSpLocks/>
          </p:cNvCxnSpPr>
          <p:nvPr/>
        </p:nvCxnSpPr>
        <p:spPr>
          <a:xfrm>
            <a:off x="8950076" y="1460317"/>
            <a:ext cx="0" cy="27103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e 1">
            <a:extLst>
              <a:ext uri="{FF2B5EF4-FFF2-40B4-BE49-F238E27FC236}">
                <a16:creationId xmlns:a16="http://schemas.microsoft.com/office/drawing/2014/main" id="{CF7BE92E-713C-4BE5-B67F-630C93E80989}"/>
              </a:ext>
            </a:extLst>
          </p:cNvPr>
          <p:cNvSpPr/>
          <p:nvPr/>
        </p:nvSpPr>
        <p:spPr>
          <a:xfrm rot="2700000">
            <a:off x="6164249" y="5348261"/>
            <a:ext cx="1260000" cy="12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3097321-96E1-4C06-BCAB-F85AECAEF16D}"/>
              </a:ext>
            </a:extLst>
          </p:cNvPr>
          <p:cNvCxnSpPr>
            <a:cxnSpLocks/>
          </p:cNvCxnSpPr>
          <p:nvPr/>
        </p:nvCxnSpPr>
        <p:spPr>
          <a:xfrm flipV="1">
            <a:off x="4377433" y="3527024"/>
            <a:ext cx="4385332" cy="30706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32482F0C-1A24-435F-B8A1-6427E0E26586}"/>
              </a:ext>
            </a:extLst>
          </p:cNvPr>
          <p:cNvGrpSpPr/>
          <p:nvPr/>
        </p:nvGrpSpPr>
        <p:grpSpPr>
          <a:xfrm>
            <a:off x="6160301" y="5347371"/>
            <a:ext cx="3619235" cy="1260000"/>
            <a:chOff x="6187733" y="5105376"/>
            <a:chExt cx="3619235" cy="1260000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46257C2A-A04E-4956-852B-8F4536C523F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7281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08949FFC-4701-43C9-9F97-AF0627D62191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diritto 69">
              <a:extLst>
                <a:ext uri="{FF2B5EF4-FFF2-40B4-BE49-F238E27FC236}">
                  <a16:creationId xmlns:a16="http://schemas.microsoft.com/office/drawing/2014/main" id="{48BB9404-81E3-4260-B44F-3AC6982ED9F2}"/>
                </a:ext>
              </a:extLst>
            </p:cNvPr>
            <p:cNvCxnSpPr>
              <a:cxnSpLocks/>
            </p:cNvCxnSpPr>
            <p:nvPr/>
          </p:nvCxnSpPr>
          <p:spPr>
            <a:xfrm>
              <a:off x="9806968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64CAEC3F-E488-4CB2-BA45-E497790DE2D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6365376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40D30172-43A5-46C3-AF48-2EEFC34BD3F4}"/>
              </a:ext>
            </a:extLst>
          </p:cNvPr>
          <p:cNvCxnSpPr>
            <a:cxnSpLocks/>
          </p:cNvCxnSpPr>
          <p:nvPr/>
        </p:nvCxnSpPr>
        <p:spPr>
          <a:xfrm>
            <a:off x="8761043" y="3529582"/>
            <a:ext cx="2187103" cy="312350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0C34009E-7C62-4EAA-9DA0-095CE16B4ADE}"/>
              </a:ext>
            </a:extLst>
          </p:cNvPr>
          <p:cNvCxnSpPr>
            <a:cxnSpLocks/>
          </p:cNvCxnSpPr>
          <p:nvPr/>
        </p:nvCxnSpPr>
        <p:spPr>
          <a:xfrm flipV="1">
            <a:off x="5209507" y="3139086"/>
            <a:ext cx="3012882" cy="21096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3ED6C0C6-B5B6-41E7-ADB0-1043F5483EDE}"/>
              </a:ext>
            </a:extLst>
          </p:cNvPr>
          <p:cNvCxnSpPr>
            <a:cxnSpLocks/>
          </p:cNvCxnSpPr>
          <p:nvPr/>
        </p:nvCxnSpPr>
        <p:spPr>
          <a:xfrm flipV="1">
            <a:off x="5936895" y="4160309"/>
            <a:ext cx="3025424" cy="21184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9E951290-D01B-4B09-8061-B773ADE50400}"/>
              </a:ext>
            </a:extLst>
          </p:cNvPr>
          <p:cNvCxnSpPr>
            <a:cxnSpLocks/>
          </p:cNvCxnSpPr>
          <p:nvPr/>
        </p:nvCxnSpPr>
        <p:spPr>
          <a:xfrm>
            <a:off x="8225808" y="3134905"/>
            <a:ext cx="1551922" cy="22163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C771003B-AF64-4F4C-926B-874FD6CB33B4}"/>
              </a:ext>
            </a:extLst>
          </p:cNvPr>
          <p:cNvCxnSpPr>
            <a:cxnSpLocks/>
          </p:cNvCxnSpPr>
          <p:nvPr/>
        </p:nvCxnSpPr>
        <p:spPr>
          <a:xfrm>
            <a:off x="7631722" y="3547802"/>
            <a:ext cx="2143060" cy="30606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71F168C-B111-4B4E-8184-F2544FAFBF1F}"/>
              </a:ext>
            </a:extLst>
          </p:cNvPr>
          <p:cNvCxnSpPr>
            <a:cxnSpLocks/>
          </p:cNvCxnSpPr>
          <p:nvPr/>
        </p:nvCxnSpPr>
        <p:spPr>
          <a:xfrm>
            <a:off x="5208580" y="5244665"/>
            <a:ext cx="954904" cy="13637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0E1AB6F2-1B85-42D9-A3C2-C9A254DD766C}"/>
              </a:ext>
            </a:extLst>
          </p:cNvPr>
          <p:cNvCxnSpPr>
            <a:cxnSpLocks/>
          </p:cNvCxnSpPr>
          <p:nvPr/>
        </p:nvCxnSpPr>
        <p:spPr>
          <a:xfrm>
            <a:off x="5794573" y="4828663"/>
            <a:ext cx="729278" cy="10415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4DEDD86E-4464-44E5-A52B-826E7CB99AAC}"/>
              </a:ext>
            </a:extLst>
          </p:cNvPr>
          <p:cNvCxnSpPr>
            <a:cxnSpLocks/>
          </p:cNvCxnSpPr>
          <p:nvPr/>
        </p:nvCxnSpPr>
        <p:spPr>
          <a:xfrm flipV="1">
            <a:off x="9774782" y="6068223"/>
            <a:ext cx="771004" cy="5398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Arco 114">
            <a:extLst>
              <a:ext uri="{FF2B5EF4-FFF2-40B4-BE49-F238E27FC236}">
                <a16:creationId xmlns:a16="http://schemas.microsoft.com/office/drawing/2014/main" id="{5274092E-D282-44B8-9BE8-ECA4AF9ADFB6}"/>
              </a:ext>
            </a:extLst>
          </p:cNvPr>
          <p:cNvSpPr/>
          <p:nvPr/>
        </p:nvSpPr>
        <p:spPr>
          <a:xfrm>
            <a:off x="5665745" y="441777"/>
            <a:ext cx="6192000" cy="6192000"/>
          </a:xfrm>
          <a:prstGeom prst="arc">
            <a:avLst>
              <a:gd name="adj1" fmla="val 16195767"/>
              <a:gd name="adj2" fmla="val 329671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Arco 134">
            <a:extLst>
              <a:ext uri="{FF2B5EF4-FFF2-40B4-BE49-F238E27FC236}">
                <a16:creationId xmlns:a16="http://schemas.microsoft.com/office/drawing/2014/main" id="{14E27380-4BAB-46A7-9162-823F672E186D}"/>
              </a:ext>
            </a:extLst>
          </p:cNvPr>
          <p:cNvSpPr/>
          <p:nvPr/>
        </p:nvSpPr>
        <p:spPr>
          <a:xfrm>
            <a:off x="6686924" y="1460317"/>
            <a:ext cx="4150800" cy="4150800"/>
          </a:xfrm>
          <a:prstGeom prst="arc">
            <a:avLst>
              <a:gd name="adj1" fmla="val 16203802"/>
              <a:gd name="adj2" fmla="val 330702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89581CF1-9306-4B43-A281-D4CA8B240DFD}"/>
              </a:ext>
            </a:extLst>
          </p:cNvPr>
          <p:cNvCxnSpPr>
            <a:cxnSpLocks/>
          </p:cNvCxnSpPr>
          <p:nvPr/>
        </p:nvCxnSpPr>
        <p:spPr>
          <a:xfrm>
            <a:off x="5797473" y="3529582"/>
            <a:ext cx="0" cy="13056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3FF9579E-DE09-4E0B-9ECD-A0763C21A07D}"/>
              </a:ext>
            </a:extLst>
          </p:cNvPr>
          <p:cNvCxnSpPr>
            <a:cxnSpLocks/>
          </p:cNvCxnSpPr>
          <p:nvPr/>
        </p:nvCxnSpPr>
        <p:spPr>
          <a:xfrm>
            <a:off x="6520974" y="3529582"/>
            <a:ext cx="0" cy="2335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65B4FF2-3C85-4564-A8A8-CF97643544F4}"/>
              </a:ext>
            </a:extLst>
          </p:cNvPr>
          <p:cNvCxnSpPr>
            <a:cxnSpLocks/>
          </p:cNvCxnSpPr>
          <p:nvPr/>
        </p:nvCxnSpPr>
        <p:spPr>
          <a:xfrm flipH="1">
            <a:off x="8222390" y="1461694"/>
            <a:ext cx="7249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DB471268-92C8-4B7F-8F0D-240703EECD2A}"/>
              </a:ext>
            </a:extLst>
          </p:cNvPr>
          <p:cNvCxnSpPr>
            <a:cxnSpLocks/>
          </p:cNvCxnSpPr>
          <p:nvPr/>
        </p:nvCxnSpPr>
        <p:spPr>
          <a:xfrm flipV="1">
            <a:off x="6166666" y="4375774"/>
            <a:ext cx="3185004" cy="22301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o 92">
            <a:extLst>
              <a:ext uri="{FF2B5EF4-FFF2-40B4-BE49-F238E27FC236}">
                <a16:creationId xmlns:a16="http://schemas.microsoft.com/office/drawing/2014/main" id="{01D7A23E-1731-4DB1-8D8A-21D01E32E38D}"/>
              </a:ext>
            </a:extLst>
          </p:cNvPr>
          <p:cNvSpPr/>
          <p:nvPr/>
        </p:nvSpPr>
        <p:spPr>
          <a:xfrm>
            <a:off x="7731097" y="2501886"/>
            <a:ext cx="2059200" cy="2059200"/>
          </a:xfrm>
          <a:prstGeom prst="arc">
            <a:avLst>
              <a:gd name="adj1" fmla="val 16198342"/>
              <a:gd name="adj2" fmla="val 33348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9FCDF1B-4C7D-4026-8CF2-B0F1997FA4B9}"/>
              </a:ext>
            </a:extLst>
          </p:cNvPr>
          <p:cNvCxnSpPr>
            <a:cxnSpLocks/>
          </p:cNvCxnSpPr>
          <p:nvPr/>
        </p:nvCxnSpPr>
        <p:spPr>
          <a:xfrm flipH="1">
            <a:off x="5208580" y="2501886"/>
            <a:ext cx="355056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5B4C7E49-E1D0-4033-8D33-7DE6A283EBA5}"/>
              </a:ext>
            </a:extLst>
          </p:cNvPr>
          <p:cNvCxnSpPr>
            <a:cxnSpLocks/>
          </p:cNvCxnSpPr>
          <p:nvPr/>
        </p:nvCxnSpPr>
        <p:spPr>
          <a:xfrm>
            <a:off x="5207745" y="2501259"/>
            <a:ext cx="592246" cy="1036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AC6499DC-1868-431E-BC84-7C0A54215D6C}"/>
              </a:ext>
            </a:extLst>
          </p:cNvPr>
          <p:cNvSpPr/>
          <p:nvPr/>
        </p:nvSpPr>
        <p:spPr>
          <a:xfrm>
            <a:off x="5403115" y="2501259"/>
            <a:ext cx="925027" cy="1030612"/>
          </a:xfrm>
          <a:custGeom>
            <a:avLst/>
            <a:gdLst>
              <a:gd name="connsiteX0" fmla="*/ 818912 w 925017"/>
              <a:gd name="connsiteY0" fmla="*/ 512445 h 1030606"/>
              <a:gd name="connsiteX1" fmla="*/ 510302 w 925017"/>
              <a:gd name="connsiteY1" fmla="*/ 146685 h 1030606"/>
              <a:gd name="connsiteX2" fmla="*/ 167402 w 925017"/>
              <a:gd name="connsiteY2" fmla="*/ 0 h 1030606"/>
              <a:gd name="connsiteX3" fmla="*/ 1667 w 925017"/>
              <a:gd name="connsiteY3" fmla="*/ 146685 h 1030606"/>
              <a:gd name="connsiteX4" fmla="*/ 102632 w 925017"/>
              <a:gd name="connsiteY4" fmla="*/ 514350 h 1030606"/>
              <a:gd name="connsiteX5" fmla="*/ 416957 w 925017"/>
              <a:gd name="connsiteY5" fmla="*/ 878205 h 1030606"/>
              <a:gd name="connsiteX6" fmla="*/ 761762 w 925017"/>
              <a:gd name="connsiteY6" fmla="*/ 1030605 h 1030606"/>
              <a:gd name="connsiteX7" fmla="*/ 923687 w 925017"/>
              <a:gd name="connsiteY7" fmla="*/ 876300 h 1030606"/>
              <a:gd name="connsiteX8" fmla="*/ 818912 w 925017"/>
              <a:gd name="connsiteY8" fmla="*/ 512445 h 1030606"/>
              <a:gd name="connsiteX0" fmla="*/ 818912 w 925017"/>
              <a:gd name="connsiteY0" fmla="*/ 512451 h 1030612"/>
              <a:gd name="connsiteX1" fmla="*/ 510302 w 925017"/>
              <a:gd name="connsiteY1" fmla="*/ 151087 h 1030612"/>
              <a:gd name="connsiteX2" fmla="*/ 167402 w 925017"/>
              <a:gd name="connsiteY2" fmla="*/ 6 h 1030612"/>
              <a:gd name="connsiteX3" fmla="*/ 1667 w 925017"/>
              <a:gd name="connsiteY3" fmla="*/ 146691 h 1030612"/>
              <a:gd name="connsiteX4" fmla="*/ 102632 w 925017"/>
              <a:gd name="connsiteY4" fmla="*/ 514356 h 1030612"/>
              <a:gd name="connsiteX5" fmla="*/ 416957 w 925017"/>
              <a:gd name="connsiteY5" fmla="*/ 878211 h 1030612"/>
              <a:gd name="connsiteX6" fmla="*/ 761762 w 925017"/>
              <a:gd name="connsiteY6" fmla="*/ 1030611 h 1030612"/>
              <a:gd name="connsiteX7" fmla="*/ 923687 w 925017"/>
              <a:gd name="connsiteY7" fmla="*/ 876306 h 1030612"/>
              <a:gd name="connsiteX8" fmla="*/ 818912 w 925017"/>
              <a:gd name="connsiteY8" fmla="*/ 512451 h 1030612"/>
              <a:gd name="connsiteX0" fmla="*/ 818940 w 925045"/>
              <a:gd name="connsiteY0" fmla="*/ 512451 h 1030612"/>
              <a:gd name="connsiteX1" fmla="*/ 510330 w 925045"/>
              <a:gd name="connsiteY1" fmla="*/ 151087 h 1030612"/>
              <a:gd name="connsiteX2" fmla="*/ 167430 w 925045"/>
              <a:gd name="connsiteY2" fmla="*/ 6 h 1030612"/>
              <a:gd name="connsiteX3" fmla="*/ 1695 w 925045"/>
              <a:gd name="connsiteY3" fmla="*/ 146691 h 1030612"/>
              <a:gd name="connsiteX4" fmla="*/ 102660 w 925045"/>
              <a:gd name="connsiteY4" fmla="*/ 514356 h 1030612"/>
              <a:gd name="connsiteX5" fmla="*/ 422700 w 925045"/>
              <a:gd name="connsiteY5" fmla="*/ 874401 h 1030612"/>
              <a:gd name="connsiteX6" fmla="*/ 761790 w 925045"/>
              <a:gd name="connsiteY6" fmla="*/ 1030611 h 1030612"/>
              <a:gd name="connsiteX7" fmla="*/ 923715 w 925045"/>
              <a:gd name="connsiteY7" fmla="*/ 876306 h 1030612"/>
              <a:gd name="connsiteX8" fmla="*/ 818940 w 925045"/>
              <a:gd name="connsiteY8" fmla="*/ 512451 h 1030612"/>
              <a:gd name="connsiteX0" fmla="*/ 818931 w 925036"/>
              <a:gd name="connsiteY0" fmla="*/ 512451 h 1030612"/>
              <a:gd name="connsiteX1" fmla="*/ 510321 w 925036"/>
              <a:gd name="connsiteY1" fmla="*/ 151087 h 1030612"/>
              <a:gd name="connsiteX2" fmla="*/ 167421 w 925036"/>
              <a:gd name="connsiteY2" fmla="*/ 6 h 1030612"/>
              <a:gd name="connsiteX3" fmla="*/ 1686 w 925036"/>
              <a:gd name="connsiteY3" fmla="*/ 146691 h 1030612"/>
              <a:gd name="connsiteX4" fmla="*/ 102651 w 925036"/>
              <a:gd name="connsiteY4" fmla="*/ 514356 h 1030612"/>
              <a:gd name="connsiteX5" fmla="*/ 420786 w 925036"/>
              <a:gd name="connsiteY5" fmla="*/ 876306 h 1030612"/>
              <a:gd name="connsiteX6" fmla="*/ 761781 w 925036"/>
              <a:gd name="connsiteY6" fmla="*/ 1030611 h 1030612"/>
              <a:gd name="connsiteX7" fmla="*/ 923706 w 925036"/>
              <a:gd name="connsiteY7" fmla="*/ 876306 h 1030612"/>
              <a:gd name="connsiteX8" fmla="*/ 818931 w 925036"/>
              <a:gd name="connsiteY8" fmla="*/ 512451 h 1030612"/>
              <a:gd name="connsiteX0" fmla="*/ 818922 w 925027"/>
              <a:gd name="connsiteY0" fmla="*/ 512451 h 1030612"/>
              <a:gd name="connsiteX1" fmla="*/ 510312 w 925027"/>
              <a:gd name="connsiteY1" fmla="*/ 151087 h 1030612"/>
              <a:gd name="connsiteX2" fmla="*/ 167412 w 925027"/>
              <a:gd name="connsiteY2" fmla="*/ 6 h 1030612"/>
              <a:gd name="connsiteX3" fmla="*/ 1677 w 925027"/>
              <a:gd name="connsiteY3" fmla="*/ 146691 h 1030612"/>
              <a:gd name="connsiteX4" fmla="*/ 102642 w 925027"/>
              <a:gd name="connsiteY4" fmla="*/ 514356 h 1030612"/>
              <a:gd name="connsiteX5" fmla="*/ 418872 w 925027"/>
              <a:gd name="connsiteY5" fmla="*/ 880116 h 1030612"/>
              <a:gd name="connsiteX6" fmla="*/ 761772 w 925027"/>
              <a:gd name="connsiteY6" fmla="*/ 1030611 h 1030612"/>
              <a:gd name="connsiteX7" fmla="*/ 923697 w 925027"/>
              <a:gd name="connsiteY7" fmla="*/ 876306 h 1030612"/>
              <a:gd name="connsiteX8" fmla="*/ 818922 w 925027"/>
              <a:gd name="connsiteY8" fmla="*/ 512451 h 103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5027" h="1030612">
                <a:moveTo>
                  <a:pt x="818922" y="512451"/>
                </a:moveTo>
                <a:cubicBezTo>
                  <a:pt x="750025" y="391581"/>
                  <a:pt x="618897" y="236494"/>
                  <a:pt x="510312" y="151087"/>
                </a:cubicBezTo>
                <a:cubicBezTo>
                  <a:pt x="401727" y="65679"/>
                  <a:pt x="252184" y="739"/>
                  <a:pt x="167412" y="6"/>
                </a:cubicBezTo>
                <a:cubicBezTo>
                  <a:pt x="82640" y="-727"/>
                  <a:pt x="12472" y="60966"/>
                  <a:pt x="1677" y="146691"/>
                </a:cubicBezTo>
                <a:cubicBezTo>
                  <a:pt x="-9118" y="232416"/>
                  <a:pt x="33110" y="392119"/>
                  <a:pt x="102642" y="514356"/>
                </a:cubicBezTo>
                <a:cubicBezTo>
                  <a:pt x="172174" y="636593"/>
                  <a:pt x="309017" y="794074"/>
                  <a:pt x="418872" y="880116"/>
                </a:cubicBezTo>
                <a:cubicBezTo>
                  <a:pt x="528727" y="966159"/>
                  <a:pt x="677317" y="1030928"/>
                  <a:pt x="761772" y="1030611"/>
                </a:cubicBezTo>
                <a:cubicBezTo>
                  <a:pt x="846227" y="1030294"/>
                  <a:pt x="913855" y="961713"/>
                  <a:pt x="923697" y="876306"/>
                </a:cubicBezTo>
                <a:cubicBezTo>
                  <a:pt x="933539" y="790899"/>
                  <a:pt x="887819" y="633321"/>
                  <a:pt x="818922" y="512451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4135AD7-063F-432C-A2BA-7203781355E5}"/>
              </a:ext>
            </a:extLst>
          </p:cNvPr>
          <p:cNvCxnSpPr>
            <a:cxnSpLocks/>
          </p:cNvCxnSpPr>
          <p:nvPr/>
        </p:nvCxnSpPr>
        <p:spPr>
          <a:xfrm>
            <a:off x="6121102" y="2225117"/>
            <a:ext cx="216984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E21A5655-B0A3-44BF-BAE5-AD2677389952}"/>
              </a:ext>
            </a:extLst>
          </p:cNvPr>
          <p:cNvCxnSpPr>
            <a:cxnSpLocks/>
          </p:cNvCxnSpPr>
          <p:nvPr/>
        </p:nvCxnSpPr>
        <p:spPr>
          <a:xfrm>
            <a:off x="6128346" y="1319194"/>
            <a:ext cx="216746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CasellaDiTesto 278">
            <a:extLst>
              <a:ext uri="{FF2B5EF4-FFF2-40B4-BE49-F238E27FC236}">
                <a16:creationId xmlns:a16="http://schemas.microsoft.com/office/drawing/2014/main" id="{D13328F2-F8CB-42D1-8ADD-961040D6E0B0}"/>
              </a:ext>
            </a:extLst>
          </p:cNvPr>
          <p:cNvSpPr txBox="1"/>
          <p:nvPr/>
        </p:nvSpPr>
        <p:spPr>
          <a:xfrm>
            <a:off x="5815863" y="232760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B’’</a:t>
            </a:r>
          </a:p>
        </p:txBody>
      </p:sp>
      <p:sp>
        <p:nvSpPr>
          <p:cNvPr id="282" name="CasellaDiTesto 281">
            <a:extLst>
              <a:ext uri="{FF2B5EF4-FFF2-40B4-BE49-F238E27FC236}">
                <a16:creationId xmlns:a16="http://schemas.microsoft.com/office/drawing/2014/main" id="{E05E1D9A-889A-4522-A141-E5B0E46381AF}"/>
              </a:ext>
            </a:extLst>
          </p:cNvPr>
          <p:cNvSpPr txBox="1"/>
          <p:nvPr/>
        </p:nvSpPr>
        <p:spPr>
          <a:xfrm>
            <a:off x="6446280" y="3473432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A’’</a:t>
            </a:r>
          </a:p>
        </p:txBody>
      </p:sp>
      <p:sp>
        <p:nvSpPr>
          <p:cNvPr id="284" name="CasellaDiTesto 283">
            <a:extLst>
              <a:ext uri="{FF2B5EF4-FFF2-40B4-BE49-F238E27FC236}">
                <a16:creationId xmlns:a16="http://schemas.microsoft.com/office/drawing/2014/main" id="{700A5D86-576E-402A-9A83-DDC91DF4F6B2}"/>
              </a:ext>
            </a:extLst>
          </p:cNvPr>
          <p:cNvSpPr txBox="1"/>
          <p:nvPr/>
        </p:nvSpPr>
        <p:spPr>
          <a:xfrm>
            <a:off x="5892649" y="3654561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M’</a:t>
            </a:r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4E001D02-67A6-4F84-9ACA-DD0AA036575C}"/>
              </a:ext>
            </a:extLst>
          </p:cNvPr>
          <p:cNvGrpSpPr/>
          <p:nvPr/>
        </p:nvGrpSpPr>
        <p:grpSpPr>
          <a:xfrm>
            <a:off x="5892816" y="2155552"/>
            <a:ext cx="527615" cy="235372"/>
            <a:chOff x="894465" y="5721105"/>
            <a:chExt cx="527615" cy="235372"/>
          </a:xfrm>
        </p:grpSpPr>
        <p:sp>
          <p:nvSpPr>
            <p:cNvPr id="298" name="CasellaDiTesto 297">
              <a:extLst>
                <a:ext uri="{FF2B5EF4-FFF2-40B4-BE49-F238E27FC236}">
                  <a16:creationId xmlns:a16="http://schemas.microsoft.com/office/drawing/2014/main" id="{71338D31-FB76-4BEA-9E8A-8F6AC3801ECA}"/>
                </a:ext>
              </a:extLst>
            </p:cNvPr>
            <p:cNvSpPr txBox="1"/>
            <p:nvPr/>
          </p:nvSpPr>
          <p:spPr>
            <a:xfrm>
              <a:off x="1062080" y="5741033"/>
              <a:ext cx="36000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Q’’</a:t>
              </a:r>
            </a:p>
          </p:txBody>
        </p:sp>
        <p:sp>
          <p:nvSpPr>
            <p:cNvPr id="299" name="CasellaDiTesto 298">
              <a:extLst>
                <a:ext uri="{FF2B5EF4-FFF2-40B4-BE49-F238E27FC236}">
                  <a16:creationId xmlns:a16="http://schemas.microsoft.com/office/drawing/2014/main" id="{08B8FCCB-78DA-47DF-A1EA-E5704C6F2DEF}"/>
                </a:ext>
              </a:extLst>
            </p:cNvPr>
            <p:cNvSpPr txBox="1"/>
            <p:nvPr/>
          </p:nvSpPr>
          <p:spPr>
            <a:xfrm>
              <a:off x="894465" y="5728298"/>
              <a:ext cx="32400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P’’</a:t>
              </a:r>
            </a:p>
          </p:txBody>
        </p:sp>
        <p:sp>
          <p:nvSpPr>
            <p:cNvPr id="307" name="CasellaDiTesto 306">
              <a:extLst>
                <a:ext uri="{FF2B5EF4-FFF2-40B4-BE49-F238E27FC236}">
                  <a16:creationId xmlns:a16="http://schemas.microsoft.com/office/drawing/2014/main" id="{6EE618ED-95C6-42DC-AED3-99AC44BFAC03}"/>
                </a:ext>
              </a:extLst>
            </p:cNvPr>
            <p:cNvSpPr txBox="1"/>
            <p:nvPr/>
          </p:nvSpPr>
          <p:spPr>
            <a:xfrm>
              <a:off x="988149" y="5721105"/>
              <a:ext cx="336651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305823E8-F80A-431C-8EA0-2A5C6A95CF9E}"/>
              </a:ext>
            </a:extLst>
          </p:cNvPr>
          <p:cNvGrpSpPr/>
          <p:nvPr/>
        </p:nvGrpSpPr>
        <p:grpSpPr>
          <a:xfrm>
            <a:off x="8053097" y="2175165"/>
            <a:ext cx="554011" cy="219064"/>
            <a:chOff x="1020593" y="4204579"/>
            <a:chExt cx="649281" cy="219064"/>
          </a:xfrm>
        </p:grpSpPr>
        <p:sp>
          <p:nvSpPr>
            <p:cNvPr id="275" name="CasellaDiTesto 274">
              <a:extLst>
                <a:ext uri="{FF2B5EF4-FFF2-40B4-BE49-F238E27FC236}">
                  <a16:creationId xmlns:a16="http://schemas.microsoft.com/office/drawing/2014/main" id="{98DA31F8-5C88-481C-8B41-A0BE28FC9B1A}"/>
                </a:ext>
              </a:extLst>
            </p:cNvPr>
            <p:cNvSpPr txBox="1"/>
            <p:nvPr/>
          </p:nvSpPr>
          <p:spPr>
            <a:xfrm>
              <a:off x="1237874" y="4204579"/>
              <a:ext cx="43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R’’</a:t>
              </a:r>
            </a:p>
          </p:txBody>
        </p:sp>
        <p:sp>
          <p:nvSpPr>
            <p:cNvPr id="297" name="CasellaDiTesto 296">
              <a:extLst>
                <a:ext uri="{FF2B5EF4-FFF2-40B4-BE49-F238E27FC236}">
                  <a16:creationId xmlns:a16="http://schemas.microsoft.com/office/drawing/2014/main" id="{173CA341-CD9F-420D-A4AC-7BD9A81FDEF4}"/>
                </a:ext>
              </a:extLst>
            </p:cNvPr>
            <p:cNvSpPr txBox="1"/>
            <p:nvPr/>
          </p:nvSpPr>
          <p:spPr>
            <a:xfrm>
              <a:off x="1020593" y="4208199"/>
              <a:ext cx="360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O’’</a:t>
              </a:r>
            </a:p>
          </p:txBody>
        </p:sp>
        <p:sp>
          <p:nvSpPr>
            <p:cNvPr id="308" name="CasellaDiTesto 307">
              <a:extLst>
                <a:ext uri="{FF2B5EF4-FFF2-40B4-BE49-F238E27FC236}">
                  <a16:creationId xmlns:a16="http://schemas.microsoft.com/office/drawing/2014/main" id="{BFFF4291-640F-4802-B6AD-D784966AC8EE}"/>
                </a:ext>
              </a:extLst>
            </p:cNvPr>
            <p:cNvSpPr txBox="1"/>
            <p:nvPr/>
          </p:nvSpPr>
          <p:spPr>
            <a:xfrm>
              <a:off x="1160100" y="4208198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94BFDB05-9BF7-4FBE-A6E7-57669A987C7F}"/>
              </a:ext>
            </a:extLst>
          </p:cNvPr>
          <p:cNvSpPr txBox="1"/>
          <p:nvPr/>
        </p:nvSpPr>
        <p:spPr>
          <a:xfrm>
            <a:off x="6433174" y="5832353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A’</a:t>
            </a:r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22111D49-B9C5-4B73-8EDD-F8FA96B83D7A}"/>
              </a:ext>
            </a:extLst>
          </p:cNvPr>
          <p:cNvGrpSpPr/>
          <p:nvPr/>
        </p:nvGrpSpPr>
        <p:grpSpPr>
          <a:xfrm>
            <a:off x="5910444" y="1132867"/>
            <a:ext cx="531617" cy="224523"/>
            <a:chOff x="5910444" y="1132866"/>
            <a:chExt cx="531617" cy="323437"/>
          </a:xfrm>
        </p:grpSpPr>
        <p:sp>
          <p:nvSpPr>
            <p:cNvPr id="289" name="CasellaDiTesto 288">
              <a:extLst>
                <a:ext uri="{FF2B5EF4-FFF2-40B4-BE49-F238E27FC236}">
                  <a16:creationId xmlns:a16="http://schemas.microsoft.com/office/drawing/2014/main" id="{83F245E5-227C-46A1-9D4B-11062D2C62E2}"/>
                </a:ext>
              </a:extLst>
            </p:cNvPr>
            <p:cNvSpPr txBox="1"/>
            <p:nvPr/>
          </p:nvSpPr>
          <p:spPr>
            <a:xfrm>
              <a:off x="6082061" y="1136754"/>
              <a:ext cx="360000" cy="310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M’’</a:t>
              </a:r>
            </a:p>
          </p:txBody>
        </p:sp>
        <p:sp>
          <p:nvSpPr>
            <p:cNvPr id="290" name="CasellaDiTesto 289">
              <a:extLst>
                <a:ext uri="{FF2B5EF4-FFF2-40B4-BE49-F238E27FC236}">
                  <a16:creationId xmlns:a16="http://schemas.microsoft.com/office/drawing/2014/main" id="{7C8C4D08-E581-43BC-ACA9-AA970B637F81}"/>
                </a:ext>
              </a:extLst>
            </p:cNvPr>
            <p:cNvSpPr txBox="1"/>
            <p:nvPr/>
          </p:nvSpPr>
          <p:spPr>
            <a:xfrm>
              <a:off x="5910444" y="1145945"/>
              <a:ext cx="324000" cy="310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L’’</a:t>
              </a:r>
            </a:p>
          </p:txBody>
        </p:sp>
        <p:sp>
          <p:nvSpPr>
            <p:cNvPr id="133" name="CasellaDiTesto 132">
              <a:extLst>
                <a:ext uri="{FF2B5EF4-FFF2-40B4-BE49-F238E27FC236}">
                  <a16:creationId xmlns:a16="http://schemas.microsoft.com/office/drawing/2014/main" id="{8CE5E634-7661-4672-A991-45C8290D4F52}"/>
                </a:ext>
              </a:extLst>
            </p:cNvPr>
            <p:cNvSpPr txBox="1"/>
            <p:nvPr/>
          </p:nvSpPr>
          <p:spPr>
            <a:xfrm>
              <a:off x="5999441" y="1132866"/>
              <a:ext cx="216000" cy="3103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2BE4FACC-5FC1-444D-8577-C2E123CF708B}"/>
              </a:ext>
            </a:extLst>
          </p:cNvPr>
          <p:cNvSpPr txBox="1"/>
          <p:nvPr/>
        </p:nvSpPr>
        <p:spPr>
          <a:xfrm>
            <a:off x="6081586" y="3654565"/>
            <a:ext cx="43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Q’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49B0D695-68E2-448B-898F-B2F8E74EC00D}"/>
              </a:ext>
            </a:extLst>
          </p:cNvPr>
          <p:cNvSpPr txBox="1"/>
          <p:nvPr/>
        </p:nvSpPr>
        <p:spPr>
          <a:xfrm>
            <a:off x="6009950" y="3635040"/>
            <a:ext cx="21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EE665836-B55F-4024-BC21-1AA46F69C993}"/>
              </a:ext>
            </a:extLst>
          </p:cNvPr>
          <p:cNvCxnSpPr>
            <a:cxnSpLocks/>
          </p:cNvCxnSpPr>
          <p:nvPr/>
        </p:nvCxnSpPr>
        <p:spPr>
          <a:xfrm flipH="1">
            <a:off x="8280344" y="1323054"/>
            <a:ext cx="47879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BC35547A-3F54-4BEE-821F-CA88ACEC5E56}"/>
              </a:ext>
            </a:extLst>
          </p:cNvPr>
          <p:cNvCxnSpPr>
            <a:cxnSpLocks/>
          </p:cNvCxnSpPr>
          <p:nvPr/>
        </p:nvCxnSpPr>
        <p:spPr>
          <a:xfrm flipH="1">
            <a:off x="8282939" y="2222953"/>
            <a:ext cx="47619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Arco 147">
            <a:extLst>
              <a:ext uri="{FF2B5EF4-FFF2-40B4-BE49-F238E27FC236}">
                <a16:creationId xmlns:a16="http://schemas.microsoft.com/office/drawing/2014/main" id="{9376F67F-EDF1-43D2-AE15-43B4C2A46F08}"/>
              </a:ext>
            </a:extLst>
          </p:cNvPr>
          <p:cNvSpPr/>
          <p:nvPr/>
        </p:nvSpPr>
        <p:spPr>
          <a:xfrm>
            <a:off x="7443242" y="2223399"/>
            <a:ext cx="2638800" cy="2638800"/>
          </a:xfrm>
          <a:prstGeom prst="arc">
            <a:avLst>
              <a:gd name="adj1" fmla="val 16202762"/>
              <a:gd name="adj2" fmla="val 3282767"/>
            </a:avLst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sp>
        <p:nvSpPr>
          <p:cNvPr id="149" name="Arco 148">
            <a:extLst>
              <a:ext uri="{FF2B5EF4-FFF2-40B4-BE49-F238E27FC236}">
                <a16:creationId xmlns:a16="http://schemas.microsoft.com/office/drawing/2014/main" id="{06F0F8D1-75E6-4D7C-A6A8-A9D621DCE42D}"/>
              </a:ext>
            </a:extLst>
          </p:cNvPr>
          <p:cNvSpPr/>
          <p:nvPr/>
        </p:nvSpPr>
        <p:spPr>
          <a:xfrm>
            <a:off x="6539292" y="1315145"/>
            <a:ext cx="4446000" cy="4446000"/>
          </a:xfrm>
          <a:prstGeom prst="arc">
            <a:avLst>
              <a:gd name="adj1" fmla="val 16202762"/>
              <a:gd name="adj2" fmla="val 3296337"/>
            </a:avLst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503678A6-D591-4176-8562-A556EA303CAE}"/>
              </a:ext>
            </a:extLst>
          </p:cNvPr>
          <p:cNvCxnSpPr>
            <a:cxnSpLocks/>
          </p:cNvCxnSpPr>
          <p:nvPr/>
        </p:nvCxnSpPr>
        <p:spPr>
          <a:xfrm flipV="1">
            <a:off x="6618606" y="4616408"/>
            <a:ext cx="2906911" cy="2035441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7864740C-5BB3-4A1C-9806-EBF05F722D30}"/>
              </a:ext>
            </a:extLst>
          </p:cNvPr>
          <p:cNvCxnSpPr>
            <a:cxnSpLocks/>
          </p:cNvCxnSpPr>
          <p:nvPr/>
        </p:nvCxnSpPr>
        <p:spPr>
          <a:xfrm flipV="1">
            <a:off x="7133972" y="5357408"/>
            <a:ext cx="2904424" cy="203370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8" name="Gruppo 157">
            <a:extLst>
              <a:ext uri="{FF2B5EF4-FFF2-40B4-BE49-F238E27FC236}">
                <a16:creationId xmlns:a16="http://schemas.microsoft.com/office/drawing/2014/main" id="{398C994A-9B51-4FB2-9045-28145AD8E689}"/>
              </a:ext>
            </a:extLst>
          </p:cNvPr>
          <p:cNvGrpSpPr/>
          <p:nvPr/>
        </p:nvGrpSpPr>
        <p:grpSpPr>
          <a:xfrm>
            <a:off x="8032108" y="240655"/>
            <a:ext cx="525424" cy="1425600"/>
            <a:chOff x="10113506" y="363103"/>
            <a:chExt cx="525424" cy="1433214"/>
          </a:xfrm>
        </p:grpSpPr>
        <p:sp>
          <p:nvSpPr>
            <p:cNvPr id="159" name="Arco 5">
              <a:extLst>
                <a:ext uri="{FF2B5EF4-FFF2-40B4-BE49-F238E27FC236}">
                  <a16:creationId xmlns:a16="http://schemas.microsoft.com/office/drawing/2014/main" id="{0DAAECB6-8F2E-4BAB-8D8B-0B7784389273}"/>
                </a:ext>
              </a:extLst>
            </p:cNvPr>
            <p:cNvSpPr/>
            <p:nvPr/>
          </p:nvSpPr>
          <p:spPr>
            <a:xfrm rot="19168009">
              <a:off x="10328543" y="363103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0" name="Arco 5">
              <a:extLst>
                <a:ext uri="{FF2B5EF4-FFF2-40B4-BE49-F238E27FC236}">
                  <a16:creationId xmlns:a16="http://schemas.microsoft.com/office/drawing/2014/main" id="{D02F97C0-A375-487B-B288-8E0158546659}"/>
                </a:ext>
              </a:extLst>
            </p:cNvPr>
            <p:cNvSpPr/>
            <p:nvPr/>
          </p:nvSpPr>
          <p:spPr>
            <a:xfrm rot="8374981">
              <a:off x="10113506" y="547047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DA61940C-BA7D-49CC-979F-3AA37D099AB0}"/>
              </a:ext>
            </a:extLst>
          </p:cNvPr>
          <p:cNvCxnSpPr>
            <a:cxnSpLocks/>
          </p:cNvCxnSpPr>
          <p:nvPr/>
        </p:nvCxnSpPr>
        <p:spPr>
          <a:xfrm>
            <a:off x="4881600" y="5975667"/>
            <a:ext cx="5594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7BEC05B-F986-484F-B1DA-F42AEC551E1C}"/>
              </a:ext>
            </a:extLst>
          </p:cNvPr>
          <p:cNvCxnSpPr>
            <a:cxnSpLocks/>
            <a:endCxn id="187" idx="0"/>
          </p:cNvCxnSpPr>
          <p:nvPr/>
        </p:nvCxnSpPr>
        <p:spPr>
          <a:xfrm flipV="1">
            <a:off x="5264924" y="552403"/>
            <a:ext cx="3493193" cy="29804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Arco 186">
            <a:extLst>
              <a:ext uri="{FF2B5EF4-FFF2-40B4-BE49-F238E27FC236}">
                <a16:creationId xmlns:a16="http://schemas.microsoft.com/office/drawing/2014/main" id="{71044705-5939-44F0-BEBC-CDC7879B13A7}"/>
              </a:ext>
            </a:extLst>
          </p:cNvPr>
          <p:cNvSpPr/>
          <p:nvPr/>
        </p:nvSpPr>
        <p:spPr>
          <a:xfrm>
            <a:off x="5777852" y="552403"/>
            <a:ext cx="5961600" cy="5961600"/>
          </a:xfrm>
          <a:prstGeom prst="arc">
            <a:avLst>
              <a:gd name="adj1" fmla="val 16199383"/>
              <a:gd name="adj2" fmla="val 330747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69E8DB41-C10F-42FA-94A3-4EB6B2816257}"/>
              </a:ext>
            </a:extLst>
          </p:cNvPr>
          <p:cNvSpPr txBox="1"/>
          <p:nvPr/>
        </p:nvSpPr>
        <p:spPr>
          <a:xfrm>
            <a:off x="4501846" y="6338846"/>
            <a:ext cx="54746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/>
              <a:t>t</a:t>
            </a:r>
            <a:r>
              <a:rPr lang="it-IT" sz="1000" baseline="-25000" dirty="0"/>
              <a:t>1</a:t>
            </a:r>
            <a:r>
              <a:rPr lang="it-IT" sz="1000" dirty="0">
                <a:latin typeface="Symbol" panose="05050102010706020507" pitchFamily="18" charset="2"/>
              </a:rPr>
              <a:t>g</a:t>
            </a:r>
            <a:endParaRPr lang="it-IT" sz="1000" dirty="0"/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946F5FB2-30B6-41FA-9CB1-9EE4F741F8EC}"/>
              </a:ext>
            </a:extLst>
          </p:cNvPr>
          <p:cNvSpPr txBox="1"/>
          <p:nvPr/>
        </p:nvSpPr>
        <p:spPr>
          <a:xfrm>
            <a:off x="8675872" y="1704304"/>
            <a:ext cx="54746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/>
              <a:t>t</a:t>
            </a:r>
            <a:r>
              <a:rPr lang="it-IT" sz="1000" baseline="-25000" dirty="0"/>
              <a:t>2</a:t>
            </a:r>
            <a:r>
              <a:rPr lang="it-IT" sz="1000" dirty="0">
                <a:latin typeface="Symbol" panose="05050102010706020507" pitchFamily="18" charset="2"/>
              </a:rPr>
              <a:t>g</a:t>
            </a:r>
            <a:endParaRPr lang="it-IT" sz="1000" dirty="0"/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EDB173B4-6BE1-44FE-8D41-EA9D5B180EEA}"/>
              </a:ext>
            </a:extLst>
          </p:cNvPr>
          <p:cNvSpPr txBox="1"/>
          <p:nvPr/>
        </p:nvSpPr>
        <p:spPr>
          <a:xfrm>
            <a:off x="10773789" y="6371349"/>
            <a:ext cx="468000" cy="2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/>
              <a:t>(t</a:t>
            </a:r>
            <a:r>
              <a:rPr lang="it-IT" sz="1000" baseline="-25000" dirty="0"/>
              <a:t>2</a:t>
            </a:r>
            <a:r>
              <a:rPr lang="it-IT" sz="1000" dirty="0">
                <a:latin typeface="Symbol" panose="05050102010706020507" pitchFamily="18" charset="2"/>
              </a:rPr>
              <a:t>g</a:t>
            </a:r>
            <a:r>
              <a:rPr lang="it-IT" sz="1000" dirty="0"/>
              <a:t>)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541286B9-114E-4116-8C0B-0CF8884A96E0}"/>
              </a:ext>
            </a:extLst>
          </p:cNvPr>
          <p:cNvSpPr txBox="1"/>
          <p:nvPr/>
        </p:nvSpPr>
        <p:spPr>
          <a:xfrm>
            <a:off x="8681901" y="432613"/>
            <a:ext cx="560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2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EC0E24F0-C576-44A9-A1EC-C65BCEA9C311}"/>
              </a:ext>
            </a:extLst>
          </p:cNvPr>
          <p:cNvCxnSpPr>
            <a:cxnSpLocks/>
          </p:cNvCxnSpPr>
          <p:nvPr/>
        </p:nvCxnSpPr>
        <p:spPr>
          <a:xfrm>
            <a:off x="7204137" y="408143"/>
            <a:ext cx="0" cy="339980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uppo 129">
            <a:extLst>
              <a:ext uri="{FF2B5EF4-FFF2-40B4-BE49-F238E27FC236}">
                <a16:creationId xmlns:a16="http://schemas.microsoft.com/office/drawing/2014/main" id="{F7044E13-B577-4412-9B75-FD557B9D6C17}"/>
              </a:ext>
            </a:extLst>
          </p:cNvPr>
          <p:cNvGrpSpPr/>
          <p:nvPr/>
        </p:nvGrpSpPr>
        <p:grpSpPr>
          <a:xfrm>
            <a:off x="6924078" y="311473"/>
            <a:ext cx="576000" cy="298602"/>
            <a:chOff x="6735199" y="370663"/>
            <a:chExt cx="576000" cy="298602"/>
          </a:xfrm>
        </p:grpSpPr>
        <p:sp>
          <p:nvSpPr>
            <p:cNvPr id="218" name="CasellaDiTesto 217">
              <a:extLst>
                <a:ext uri="{FF2B5EF4-FFF2-40B4-BE49-F238E27FC236}">
                  <a16:creationId xmlns:a16="http://schemas.microsoft.com/office/drawing/2014/main" id="{ED74CA39-253E-42D6-A4A9-EB9528D30D9A}"/>
                </a:ext>
              </a:extLst>
            </p:cNvPr>
            <p:cNvSpPr txBox="1"/>
            <p:nvPr/>
          </p:nvSpPr>
          <p:spPr>
            <a:xfrm>
              <a:off x="6735199" y="453821"/>
              <a:ext cx="57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T</a:t>
              </a:r>
              <a:r>
                <a:rPr lang="it-IT" sz="800" baseline="-25000" dirty="0">
                  <a:solidFill>
                    <a:srgbClr val="0070C0"/>
                  </a:solidFill>
                </a:rPr>
                <a:t>2</a:t>
              </a:r>
              <a:r>
                <a:rPr lang="it-IT" sz="800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220" name="CasellaDiTesto 219">
              <a:extLst>
                <a:ext uri="{FF2B5EF4-FFF2-40B4-BE49-F238E27FC236}">
                  <a16:creationId xmlns:a16="http://schemas.microsoft.com/office/drawing/2014/main" id="{42C36323-0DDA-4707-828A-9698D555188E}"/>
                </a:ext>
              </a:extLst>
            </p:cNvPr>
            <p:cNvSpPr txBox="1"/>
            <p:nvPr/>
          </p:nvSpPr>
          <p:spPr>
            <a:xfrm>
              <a:off x="6816922" y="370663"/>
              <a:ext cx="386076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115B576A-35AB-49E3-9E21-917AC0FE86F3}"/>
              </a:ext>
            </a:extLst>
          </p:cNvPr>
          <p:cNvCxnSpPr>
            <a:cxnSpLocks/>
          </p:cNvCxnSpPr>
          <p:nvPr/>
        </p:nvCxnSpPr>
        <p:spPr>
          <a:xfrm>
            <a:off x="5208580" y="5244665"/>
            <a:ext cx="1312394" cy="6226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207E6299-07B4-4349-81BF-4A9812568A56}"/>
              </a:ext>
            </a:extLst>
          </p:cNvPr>
          <p:cNvCxnSpPr>
            <a:cxnSpLocks/>
          </p:cNvCxnSpPr>
          <p:nvPr/>
        </p:nvCxnSpPr>
        <p:spPr>
          <a:xfrm>
            <a:off x="5798268" y="4835189"/>
            <a:ext cx="133668" cy="14449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B22C1A21-8418-4B70-8FEA-7B07F6564473}"/>
              </a:ext>
            </a:extLst>
          </p:cNvPr>
          <p:cNvCxnSpPr>
            <a:cxnSpLocks/>
          </p:cNvCxnSpPr>
          <p:nvPr/>
        </p:nvCxnSpPr>
        <p:spPr>
          <a:xfrm rot="3300000">
            <a:off x="5237524" y="5555175"/>
            <a:ext cx="12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CasellaDiTesto 227">
            <a:extLst>
              <a:ext uri="{FF2B5EF4-FFF2-40B4-BE49-F238E27FC236}">
                <a16:creationId xmlns:a16="http://schemas.microsoft.com/office/drawing/2014/main" id="{0F95EAC6-70FD-43FE-B44A-8F6E65BA35A1}"/>
              </a:ext>
            </a:extLst>
          </p:cNvPr>
          <p:cNvSpPr txBox="1"/>
          <p:nvPr/>
        </p:nvSpPr>
        <p:spPr>
          <a:xfrm>
            <a:off x="5724677" y="6205815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B’</a:t>
            </a:r>
          </a:p>
        </p:txBody>
      </p:sp>
      <p:sp>
        <p:nvSpPr>
          <p:cNvPr id="231" name="CasellaDiTesto 230">
            <a:extLst>
              <a:ext uri="{FF2B5EF4-FFF2-40B4-BE49-F238E27FC236}">
                <a16:creationId xmlns:a16="http://schemas.microsoft.com/office/drawing/2014/main" id="{31BBEC68-7384-429A-8E32-E4CA7352960B}"/>
              </a:ext>
            </a:extLst>
          </p:cNvPr>
          <p:cNvSpPr txBox="1"/>
          <p:nvPr/>
        </p:nvSpPr>
        <p:spPr>
          <a:xfrm>
            <a:off x="5002701" y="5128672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C’</a:t>
            </a:r>
          </a:p>
        </p:txBody>
      </p: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1E84B23C-610F-469D-9576-2399DEA4EEAE}"/>
              </a:ext>
            </a:extLst>
          </p:cNvPr>
          <p:cNvSpPr txBox="1"/>
          <p:nvPr/>
        </p:nvSpPr>
        <p:spPr>
          <a:xfrm>
            <a:off x="5658166" y="465512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D’</a:t>
            </a:r>
          </a:p>
        </p:txBody>
      </p: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662EAD46-7889-488A-B997-2A5524A1ED49}"/>
              </a:ext>
            </a:extLst>
          </p:cNvPr>
          <p:cNvCxnSpPr>
            <a:cxnSpLocks/>
          </p:cNvCxnSpPr>
          <p:nvPr/>
        </p:nvCxnSpPr>
        <p:spPr>
          <a:xfrm flipV="1">
            <a:off x="5264925" y="3529262"/>
            <a:ext cx="0" cy="24473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AB2237C4-2FB6-4EC7-90AA-6AF82B627F4A}"/>
              </a:ext>
            </a:extLst>
          </p:cNvPr>
          <p:cNvCxnSpPr>
            <a:cxnSpLocks/>
          </p:cNvCxnSpPr>
          <p:nvPr/>
        </p:nvCxnSpPr>
        <p:spPr>
          <a:xfrm>
            <a:off x="5933562" y="2501259"/>
            <a:ext cx="0" cy="37782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1ED0EA85-6817-48A1-8FDD-18418A16DAD9}"/>
              </a:ext>
            </a:extLst>
          </p:cNvPr>
          <p:cNvCxnSpPr>
            <a:cxnSpLocks/>
          </p:cNvCxnSpPr>
          <p:nvPr/>
        </p:nvCxnSpPr>
        <p:spPr>
          <a:xfrm>
            <a:off x="5210424" y="2501259"/>
            <a:ext cx="0" cy="27465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C692AD21-67D0-4C62-8B96-851541FFDC83}"/>
              </a:ext>
            </a:extLst>
          </p:cNvPr>
          <p:cNvCxnSpPr/>
          <p:nvPr/>
        </p:nvCxnSpPr>
        <p:spPr>
          <a:xfrm>
            <a:off x="5207745" y="2501259"/>
            <a:ext cx="1313229" cy="10358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07726DB9-539D-4159-9ACB-4786A66061B2}"/>
              </a:ext>
            </a:extLst>
          </p:cNvPr>
          <p:cNvCxnSpPr>
            <a:cxnSpLocks/>
          </p:cNvCxnSpPr>
          <p:nvPr/>
        </p:nvCxnSpPr>
        <p:spPr>
          <a:xfrm flipH="1">
            <a:off x="5793861" y="2497526"/>
            <a:ext cx="142631" cy="10330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B629861E-905E-44BA-9861-306FD1E3077C}"/>
              </a:ext>
            </a:extLst>
          </p:cNvPr>
          <p:cNvCxnSpPr>
            <a:cxnSpLocks/>
          </p:cNvCxnSpPr>
          <p:nvPr/>
        </p:nvCxnSpPr>
        <p:spPr>
          <a:xfrm>
            <a:off x="5929771" y="2496653"/>
            <a:ext cx="592246" cy="1036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E67710F7-E807-4C31-ADC3-1101079A9801}"/>
              </a:ext>
            </a:extLst>
          </p:cNvPr>
          <p:cNvCxnSpPr>
            <a:cxnSpLocks/>
          </p:cNvCxnSpPr>
          <p:nvPr/>
        </p:nvCxnSpPr>
        <p:spPr>
          <a:xfrm>
            <a:off x="5569774" y="2501421"/>
            <a:ext cx="590833" cy="10342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B5B6B8CF-CD29-47A9-92DD-835FE96B4545}"/>
              </a:ext>
            </a:extLst>
          </p:cNvPr>
          <p:cNvCxnSpPr>
            <a:cxnSpLocks/>
          </p:cNvCxnSpPr>
          <p:nvPr/>
        </p:nvCxnSpPr>
        <p:spPr>
          <a:xfrm>
            <a:off x="5503868" y="3019748"/>
            <a:ext cx="72202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007F8CC6-BE48-4DAC-8332-5C466C4F5A29}"/>
              </a:ext>
            </a:extLst>
          </p:cNvPr>
          <p:cNvCxnSpPr>
            <a:cxnSpLocks/>
          </p:cNvCxnSpPr>
          <p:nvPr/>
        </p:nvCxnSpPr>
        <p:spPr>
          <a:xfrm>
            <a:off x="8226742" y="3139074"/>
            <a:ext cx="129636" cy="14489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3121714D-2258-4A0D-8D5E-DBCB95424222}"/>
              </a:ext>
            </a:extLst>
          </p:cNvPr>
          <p:cNvCxnSpPr>
            <a:cxnSpLocks/>
          </p:cNvCxnSpPr>
          <p:nvPr/>
        </p:nvCxnSpPr>
        <p:spPr>
          <a:xfrm>
            <a:off x="7626968" y="3549597"/>
            <a:ext cx="1325923" cy="6213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DEDF3F9C-74F4-44BB-AAF3-797A85188A07}"/>
              </a:ext>
            </a:extLst>
          </p:cNvPr>
          <p:cNvCxnSpPr>
            <a:cxnSpLocks/>
          </p:cNvCxnSpPr>
          <p:nvPr/>
        </p:nvCxnSpPr>
        <p:spPr>
          <a:xfrm>
            <a:off x="7926356" y="3342339"/>
            <a:ext cx="727624" cy="10391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vale 327">
            <a:extLst>
              <a:ext uri="{FF2B5EF4-FFF2-40B4-BE49-F238E27FC236}">
                <a16:creationId xmlns:a16="http://schemas.microsoft.com/office/drawing/2014/main" id="{01408125-5CDB-47E9-BC18-56C3E5EDE5EF}"/>
              </a:ext>
            </a:extLst>
          </p:cNvPr>
          <p:cNvSpPr/>
          <p:nvPr/>
        </p:nvSpPr>
        <p:spPr>
          <a:xfrm rot="19495581">
            <a:off x="7931720" y="3230812"/>
            <a:ext cx="719312" cy="125875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DF022E49-3158-404F-8E35-96D61A77AC6E}"/>
              </a:ext>
            </a:extLst>
          </p:cNvPr>
          <p:cNvCxnSpPr>
            <a:cxnSpLocks/>
          </p:cNvCxnSpPr>
          <p:nvPr/>
        </p:nvCxnSpPr>
        <p:spPr>
          <a:xfrm>
            <a:off x="7635369" y="441777"/>
            <a:ext cx="0" cy="31113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ttore diritto 329">
            <a:extLst>
              <a:ext uri="{FF2B5EF4-FFF2-40B4-BE49-F238E27FC236}">
                <a16:creationId xmlns:a16="http://schemas.microsoft.com/office/drawing/2014/main" id="{7435C005-1754-4E35-A8E9-4C23AF698B1F}"/>
              </a:ext>
            </a:extLst>
          </p:cNvPr>
          <p:cNvCxnSpPr>
            <a:cxnSpLocks/>
          </p:cNvCxnSpPr>
          <p:nvPr/>
        </p:nvCxnSpPr>
        <p:spPr>
          <a:xfrm>
            <a:off x="8226567" y="1460317"/>
            <a:ext cx="0" cy="16833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7733E176-3823-434F-AB31-2C78B32945AB}"/>
              </a:ext>
            </a:extLst>
          </p:cNvPr>
          <p:cNvCxnSpPr>
            <a:cxnSpLocks/>
          </p:cNvCxnSpPr>
          <p:nvPr/>
        </p:nvCxnSpPr>
        <p:spPr>
          <a:xfrm>
            <a:off x="8356532" y="441777"/>
            <a:ext cx="0" cy="41461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nettore diritto 362">
            <a:extLst>
              <a:ext uri="{FF2B5EF4-FFF2-40B4-BE49-F238E27FC236}">
                <a16:creationId xmlns:a16="http://schemas.microsoft.com/office/drawing/2014/main" id="{6FC7DC86-617F-4852-AEB9-69B3ED76F522}"/>
              </a:ext>
            </a:extLst>
          </p:cNvPr>
          <p:cNvCxnSpPr>
            <a:cxnSpLocks/>
          </p:cNvCxnSpPr>
          <p:nvPr/>
        </p:nvCxnSpPr>
        <p:spPr>
          <a:xfrm flipV="1">
            <a:off x="6515323" y="1470658"/>
            <a:ext cx="2425314" cy="20616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id="{AFC6B5FD-54A0-48E6-9D1F-3105C4055002}"/>
              </a:ext>
            </a:extLst>
          </p:cNvPr>
          <p:cNvCxnSpPr>
            <a:cxnSpLocks/>
          </p:cNvCxnSpPr>
          <p:nvPr/>
        </p:nvCxnSpPr>
        <p:spPr>
          <a:xfrm flipV="1">
            <a:off x="5205711" y="440344"/>
            <a:ext cx="2430737" cy="20662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263C301D-EE0A-4D07-BB80-9F6D69191907}"/>
              </a:ext>
            </a:extLst>
          </p:cNvPr>
          <p:cNvCxnSpPr>
            <a:cxnSpLocks/>
          </p:cNvCxnSpPr>
          <p:nvPr/>
        </p:nvCxnSpPr>
        <p:spPr>
          <a:xfrm>
            <a:off x="7635369" y="441818"/>
            <a:ext cx="11243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Connettore diritto 371">
            <a:extLst>
              <a:ext uri="{FF2B5EF4-FFF2-40B4-BE49-F238E27FC236}">
                <a16:creationId xmlns:a16="http://schemas.microsoft.com/office/drawing/2014/main" id="{7B6C5C56-24A5-4625-92A3-5F7DE68DA032}"/>
              </a:ext>
            </a:extLst>
          </p:cNvPr>
          <p:cNvCxnSpPr>
            <a:cxnSpLocks/>
          </p:cNvCxnSpPr>
          <p:nvPr/>
        </p:nvCxnSpPr>
        <p:spPr>
          <a:xfrm>
            <a:off x="7636444" y="433906"/>
            <a:ext cx="592246" cy="1036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id="{5EBDD117-5AE0-4754-96F2-BE87E5316858}"/>
              </a:ext>
            </a:extLst>
          </p:cNvPr>
          <p:cNvCxnSpPr>
            <a:cxnSpLocks/>
          </p:cNvCxnSpPr>
          <p:nvPr/>
        </p:nvCxnSpPr>
        <p:spPr>
          <a:xfrm>
            <a:off x="8362888" y="441581"/>
            <a:ext cx="585230" cy="10244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Connettore diritto 375">
            <a:extLst>
              <a:ext uri="{FF2B5EF4-FFF2-40B4-BE49-F238E27FC236}">
                <a16:creationId xmlns:a16="http://schemas.microsoft.com/office/drawing/2014/main" id="{0BA7CC13-9AB9-4ECD-BC1E-AAFB99A73D47}"/>
              </a:ext>
            </a:extLst>
          </p:cNvPr>
          <p:cNvCxnSpPr>
            <a:cxnSpLocks/>
          </p:cNvCxnSpPr>
          <p:nvPr/>
        </p:nvCxnSpPr>
        <p:spPr>
          <a:xfrm flipV="1">
            <a:off x="5932201" y="439395"/>
            <a:ext cx="2430737" cy="20662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Connettore diritto 379">
            <a:extLst>
              <a:ext uri="{FF2B5EF4-FFF2-40B4-BE49-F238E27FC236}">
                <a16:creationId xmlns:a16="http://schemas.microsoft.com/office/drawing/2014/main" id="{FAEB6042-381F-4BF3-B692-321CFF81B017}"/>
              </a:ext>
            </a:extLst>
          </p:cNvPr>
          <p:cNvCxnSpPr/>
          <p:nvPr/>
        </p:nvCxnSpPr>
        <p:spPr>
          <a:xfrm>
            <a:off x="7626968" y="433906"/>
            <a:ext cx="1320415" cy="10264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nettore diritto 381">
            <a:extLst>
              <a:ext uri="{FF2B5EF4-FFF2-40B4-BE49-F238E27FC236}">
                <a16:creationId xmlns:a16="http://schemas.microsoft.com/office/drawing/2014/main" id="{0CCD6CB8-EB4F-40A6-94FA-0365065FD791}"/>
              </a:ext>
            </a:extLst>
          </p:cNvPr>
          <p:cNvCxnSpPr>
            <a:cxnSpLocks/>
          </p:cNvCxnSpPr>
          <p:nvPr/>
        </p:nvCxnSpPr>
        <p:spPr>
          <a:xfrm flipH="1">
            <a:off x="8226444" y="444729"/>
            <a:ext cx="129934" cy="10189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nettore diritto 383">
            <a:extLst>
              <a:ext uri="{FF2B5EF4-FFF2-40B4-BE49-F238E27FC236}">
                <a16:creationId xmlns:a16="http://schemas.microsoft.com/office/drawing/2014/main" id="{DD6509C8-96BE-41C9-894F-81777ED7C27C}"/>
              </a:ext>
            </a:extLst>
          </p:cNvPr>
          <p:cNvCxnSpPr>
            <a:cxnSpLocks/>
          </p:cNvCxnSpPr>
          <p:nvPr/>
        </p:nvCxnSpPr>
        <p:spPr>
          <a:xfrm flipH="1">
            <a:off x="7937685" y="955455"/>
            <a:ext cx="71664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nettore diritto 384">
            <a:extLst>
              <a:ext uri="{FF2B5EF4-FFF2-40B4-BE49-F238E27FC236}">
                <a16:creationId xmlns:a16="http://schemas.microsoft.com/office/drawing/2014/main" id="{EC787CDF-E0FE-4B35-A813-F9945E0174FF}"/>
              </a:ext>
            </a:extLst>
          </p:cNvPr>
          <p:cNvCxnSpPr>
            <a:cxnSpLocks/>
          </p:cNvCxnSpPr>
          <p:nvPr/>
        </p:nvCxnSpPr>
        <p:spPr>
          <a:xfrm>
            <a:off x="8002581" y="442922"/>
            <a:ext cx="579185" cy="10138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B7CD0642-1FD1-4CFC-9A26-D7FBA591C19B}"/>
              </a:ext>
            </a:extLst>
          </p:cNvPr>
          <p:cNvCxnSpPr>
            <a:cxnSpLocks/>
            <a:endCxn id="159" idx="0"/>
          </p:cNvCxnSpPr>
          <p:nvPr/>
        </p:nvCxnSpPr>
        <p:spPr>
          <a:xfrm flipV="1">
            <a:off x="5447842" y="486346"/>
            <a:ext cx="2438054" cy="20673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FDCE8E8E-9E7D-497E-A18E-9C528520EC00}"/>
              </a:ext>
            </a:extLst>
          </p:cNvPr>
          <p:cNvCxnSpPr>
            <a:cxnSpLocks/>
          </p:cNvCxnSpPr>
          <p:nvPr/>
        </p:nvCxnSpPr>
        <p:spPr>
          <a:xfrm flipV="1">
            <a:off x="6253709" y="1418309"/>
            <a:ext cx="2457801" cy="20840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e 162">
            <a:extLst>
              <a:ext uri="{FF2B5EF4-FFF2-40B4-BE49-F238E27FC236}">
                <a16:creationId xmlns:a16="http://schemas.microsoft.com/office/drawing/2014/main" id="{352DF421-5903-4BC9-B47B-9383D66C273C}"/>
              </a:ext>
            </a:extLst>
          </p:cNvPr>
          <p:cNvSpPr/>
          <p:nvPr/>
        </p:nvSpPr>
        <p:spPr>
          <a:xfrm>
            <a:off x="6126042" y="3804560"/>
            <a:ext cx="2160000" cy="21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8CC5F21-FE31-497D-9031-BFFD9A01AD7B}"/>
              </a:ext>
            </a:extLst>
          </p:cNvPr>
          <p:cNvCxnSpPr>
            <a:cxnSpLocks/>
          </p:cNvCxnSpPr>
          <p:nvPr/>
        </p:nvCxnSpPr>
        <p:spPr>
          <a:xfrm>
            <a:off x="7204137" y="3804560"/>
            <a:ext cx="0" cy="11192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7" name="Gruppo 166">
            <a:extLst>
              <a:ext uri="{FF2B5EF4-FFF2-40B4-BE49-F238E27FC236}">
                <a16:creationId xmlns:a16="http://schemas.microsoft.com/office/drawing/2014/main" id="{A805B966-C8AA-4EEA-80A5-B315D7AF6C8B}"/>
              </a:ext>
            </a:extLst>
          </p:cNvPr>
          <p:cNvGrpSpPr/>
          <p:nvPr/>
        </p:nvGrpSpPr>
        <p:grpSpPr>
          <a:xfrm>
            <a:off x="6123806" y="3804487"/>
            <a:ext cx="2163592" cy="2161031"/>
            <a:chOff x="6123806" y="3804487"/>
            <a:chExt cx="2163592" cy="2161031"/>
          </a:xfrm>
        </p:grpSpPr>
        <p:grpSp>
          <p:nvGrpSpPr>
            <p:cNvPr id="169" name="Gruppo 168">
              <a:extLst>
                <a:ext uri="{FF2B5EF4-FFF2-40B4-BE49-F238E27FC236}">
                  <a16:creationId xmlns:a16="http://schemas.microsoft.com/office/drawing/2014/main" id="{C92CCC6A-1E84-46B3-846B-8C3A40DE9ED4}"/>
                </a:ext>
              </a:extLst>
            </p:cNvPr>
            <p:cNvGrpSpPr/>
            <p:nvPr/>
          </p:nvGrpSpPr>
          <p:grpSpPr>
            <a:xfrm>
              <a:off x="6123806" y="3804487"/>
              <a:ext cx="2163592" cy="2161031"/>
              <a:chOff x="6123806" y="3804487"/>
              <a:chExt cx="2163592" cy="2161031"/>
            </a:xfrm>
          </p:grpSpPr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1BB13900-5317-4BEF-977A-58B288D7D4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4407" y="3804487"/>
                <a:ext cx="216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nettore diritto 172">
                <a:extLst>
                  <a:ext uri="{FF2B5EF4-FFF2-40B4-BE49-F238E27FC236}">
                    <a16:creationId xmlns:a16="http://schemas.microsoft.com/office/drawing/2014/main" id="{43C2263A-809E-4213-9A3D-064AA607AF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5497" y="5965518"/>
                <a:ext cx="216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ttore diritto 173">
                <a:extLst>
                  <a:ext uri="{FF2B5EF4-FFF2-40B4-BE49-F238E27FC236}">
                    <a16:creationId xmlns:a16="http://schemas.microsoft.com/office/drawing/2014/main" id="{5739D264-68C8-492E-9AA1-2C12CDE585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3806" y="3804487"/>
                <a:ext cx="0" cy="216000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ttore diritto 174">
                <a:extLst>
                  <a:ext uri="{FF2B5EF4-FFF2-40B4-BE49-F238E27FC236}">
                    <a16:creationId xmlns:a16="http://schemas.microsoft.com/office/drawing/2014/main" id="{B382625E-1BF1-4791-81D5-6A5779C52F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87398" y="3805261"/>
                <a:ext cx="0" cy="216000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0" name="Connettore diritto 169">
              <a:extLst>
                <a:ext uri="{FF2B5EF4-FFF2-40B4-BE49-F238E27FC236}">
                  <a16:creationId xmlns:a16="http://schemas.microsoft.com/office/drawing/2014/main" id="{9587B26C-4F29-4370-9F1B-D228F33B43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69598" y="4884709"/>
              <a:ext cx="72000" cy="1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FD664C4-0776-4379-8F56-DD880936AA3B}"/>
              </a:ext>
            </a:extLst>
          </p:cNvPr>
          <p:cNvCxnSpPr>
            <a:cxnSpLocks/>
          </p:cNvCxnSpPr>
          <p:nvPr/>
        </p:nvCxnSpPr>
        <p:spPr>
          <a:xfrm>
            <a:off x="6124692" y="1316997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10549C-5287-4CA3-9859-BE52F7B899CB}"/>
              </a:ext>
            </a:extLst>
          </p:cNvPr>
          <p:cNvCxnSpPr>
            <a:cxnSpLocks/>
          </p:cNvCxnSpPr>
          <p:nvPr/>
        </p:nvCxnSpPr>
        <p:spPr>
          <a:xfrm>
            <a:off x="8289232" y="1318082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EFA8A068-BF6E-4AE6-98EC-A44602B89265}"/>
              </a:ext>
            </a:extLst>
          </p:cNvPr>
          <p:cNvCxnSpPr>
            <a:cxnSpLocks/>
          </p:cNvCxnSpPr>
          <p:nvPr/>
        </p:nvCxnSpPr>
        <p:spPr>
          <a:xfrm flipV="1">
            <a:off x="9781342" y="5234598"/>
            <a:ext cx="169900" cy="1189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CD9DC0AC-ADA5-452F-A2AA-B1D01ED08C14}"/>
              </a:ext>
            </a:extLst>
          </p:cNvPr>
          <p:cNvSpPr txBox="1"/>
          <p:nvPr/>
        </p:nvSpPr>
        <p:spPr>
          <a:xfrm>
            <a:off x="5702275" y="350653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D’’</a:t>
            </a:r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4324E4E6-CCEC-45BE-990E-5925896D4BE1}"/>
              </a:ext>
            </a:extLst>
          </p:cNvPr>
          <p:cNvSpPr txBox="1"/>
          <p:nvPr/>
        </p:nvSpPr>
        <p:spPr>
          <a:xfrm>
            <a:off x="5114608" y="231428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C’’</a:t>
            </a:r>
          </a:p>
        </p:txBody>
      </p: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9691181A-6D36-45C0-90A4-B2758E69B92E}"/>
              </a:ext>
            </a:extLst>
          </p:cNvPr>
          <p:cNvGrpSpPr/>
          <p:nvPr/>
        </p:nvGrpSpPr>
        <p:grpSpPr>
          <a:xfrm>
            <a:off x="5539871" y="4829325"/>
            <a:ext cx="651096" cy="1462883"/>
            <a:chOff x="4688252" y="5037176"/>
            <a:chExt cx="651096" cy="1453751"/>
          </a:xfrm>
        </p:grpSpPr>
        <p:sp>
          <p:nvSpPr>
            <p:cNvPr id="212" name="Arco 211">
              <a:extLst>
                <a:ext uri="{FF2B5EF4-FFF2-40B4-BE49-F238E27FC236}">
                  <a16:creationId xmlns:a16="http://schemas.microsoft.com/office/drawing/2014/main" id="{B96957CE-A3D4-4D7F-B4D6-BFCE9CEA5F61}"/>
                </a:ext>
              </a:extLst>
            </p:cNvPr>
            <p:cNvSpPr/>
            <p:nvPr/>
          </p:nvSpPr>
          <p:spPr>
            <a:xfrm rot="8695062">
              <a:off x="4975699" y="5037176"/>
              <a:ext cx="363649" cy="1250755"/>
            </a:xfrm>
            <a:custGeom>
              <a:avLst/>
              <a:gdLst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4" fmla="*/ 346653 w 693305"/>
                <a:gd name="connsiteY4" fmla="*/ 628523 h 1257046"/>
                <a:gd name="connsiteX5" fmla="*/ 363217 w 693305"/>
                <a:gd name="connsiteY5" fmla="*/ 1256328 h 1257046"/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649" h="1258612" stroke="0" extrusionOk="0">
                  <a:moveTo>
                    <a:pt x="363217" y="1257888"/>
                  </a:moveTo>
                  <a:cubicBezTo>
                    <a:pt x="190621" y="1255169"/>
                    <a:pt x="45685" y="1098769"/>
                    <a:pt x="17009" y="824549"/>
                  </a:cubicBezTo>
                  <a:cubicBezTo>
                    <a:pt x="3680" y="697088"/>
                    <a:pt x="-5672" y="562517"/>
                    <a:pt x="16882" y="436327"/>
                  </a:cubicBezTo>
                  <a:cubicBezTo>
                    <a:pt x="64972" y="167258"/>
                    <a:pt x="206264" y="-10426"/>
                    <a:pt x="362108" y="2184"/>
                  </a:cubicBezTo>
                  <a:lnTo>
                    <a:pt x="346653" y="630083"/>
                  </a:lnTo>
                  <a:cubicBezTo>
                    <a:pt x="352174" y="839351"/>
                    <a:pt x="366288" y="1043015"/>
                    <a:pt x="363217" y="1257888"/>
                  </a:cubicBezTo>
                  <a:close/>
                </a:path>
                <a:path w="363649" h="1258612" fill="none">
                  <a:moveTo>
                    <a:pt x="363217" y="1257888"/>
                  </a:moveTo>
                  <a:cubicBezTo>
                    <a:pt x="207138" y="1271426"/>
                    <a:pt x="65356" y="1093961"/>
                    <a:pt x="17009" y="824549"/>
                  </a:cubicBezTo>
                  <a:cubicBezTo>
                    <a:pt x="-5627" y="698408"/>
                    <a:pt x="-5672" y="562517"/>
                    <a:pt x="16882" y="436327"/>
                  </a:cubicBezTo>
                  <a:cubicBezTo>
                    <a:pt x="64972" y="167258"/>
                    <a:pt x="207359" y="-11985"/>
                    <a:pt x="363203" y="625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3" name="Arco 212">
              <a:extLst>
                <a:ext uri="{FF2B5EF4-FFF2-40B4-BE49-F238E27FC236}">
                  <a16:creationId xmlns:a16="http://schemas.microsoft.com/office/drawing/2014/main" id="{26C10C7B-A3F3-427F-AAED-473CF9D8F767}"/>
                </a:ext>
              </a:extLst>
            </p:cNvPr>
            <p:cNvSpPr/>
            <p:nvPr/>
          </p:nvSpPr>
          <p:spPr>
            <a:xfrm rot="19500000">
              <a:off x="4688252" y="5238393"/>
              <a:ext cx="363114" cy="1252534"/>
            </a:xfrm>
            <a:custGeom>
              <a:avLst/>
              <a:gdLst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4" fmla="*/ 346653 w 693305"/>
                <a:gd name="connsiteY4" fmla="*/ 624600 h 1249200"/>
                <a:gd name="connsiteX5" fmla="*/ 363114 w 693305"/>
                <a:gd name="connsiteY5" fmla="*/ 1248495 h 1249200"/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0 w 363114"/>
                <a:gd name="connsiteY3" fmla="*/ 618 h 1249209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1 w 363114"/>
                <a:gd name="connsiteY3" fmla="*/ 0 h 1248591"/>
                <a:gd name="connsiteX4" fmla="*/ 346653 w 363114"/>
                <a:gd name="connsiteY4" fmla="*/ 623986 h 1248591"/>
                <a:gd name="connsiteX5" fmla="*/ 363114 w 363114"/>
                <a:gd name="connsiteY5" fmla="*/ 1247881 h 1248591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0 w 363114"/>
                <a:gd name="connsiteY3" fmla="*/ 0 h 1248591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46653 w 363114"/>
                <a:gd name="connsiteY4" fmla="*/ 627929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52848 w 363114"/>
                <a:gd name="connsiteY4" fmla="*/ 635065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252534" stroke="0" extrusionOk="0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200992" y="7281"/>
                    <a:pt x="362011" y="3943"/>
                  </a:cubicBezTo>
                  <a:lnTo>
                    <a:pt x="352848" y="635065"/>
                  </a:lnTo>
                  <a:lnTo>
                    <a:pt x="363114" y="1251824"/>
                  </a:lnTo>
                  <a:close/>
                </a:path>
                <a:path w="363114" h="1252534" fill="none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198551" y="2775"/>
                    <a:pt x="356379" y="0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A7034903-4BB1-419A-8164-7FDE965B6468}"/>
              </a:ext>
            </a:extLst>
          </p:cNvPr>
          <p:cNvSpPr txBox="1"/>
          <p:nvPr/>
        </p:nvSpPr>
        <p:spPr>
          <a:xfrm>
            <a:off x="8859977" y="4117924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E’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93D3FC68-720E-4C17-B51E-8106E4D54A1F}"/>
              </a:ext>
            </a:extLst>
          </p:cNvPr>
          <p:cNvSpPr txBox="1"/>
          <p:nvPr/>
        </p:nvSpPr>
        <p:spPr>
          <a:xfrm>
            <a:off x="8221058" y="4582914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F’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F302CE12-CF11-4E04-9AEA-78E712A38814}"/>
              </a:ext>
            </a:extLst>
          </p:cNvPr>
          <p:cNvSpPr txBox="1"/>
          <p:nvPr/>
        </p:nvSpPr>
        <p:spPr>
          <a:xfrm>
            <a:off x="8085213" y="299854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H’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AEDAF005-FC6E-460B-BD5F-2F34E4FAE4E9}"/>
              </a:ext>
            </a:extLst>
          </p:cNvPr>
          <p:cNvSpPr txBox="1"/>
          <p:nvPr/>
        </p:nvSpPr>
        <p:spPr>
          <a:xfrm>
            <a:off x="7483242" y="3396428"/>
            <a:ext cx="32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G’</a:t>
            </a: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55B59660-A4C6-42C9-AAA2-BFFA0997F171}"/>
              </a:ext>
            </a:extLst>
          </p:cNvPr>
          <p:cNvSpPr txBox="1"/>
          <p:nvPr/>
        </p:nvSpPr>
        <p:spPr>
          <a:xfrm>
            <a:off x="8115141" y="1409953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H’’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ABE81262-37B5-42C2-9422-8B979C5EF4A4}"/>
              </a:ext>
            </a:extLst>
          </p:cNvPr>
          <p:cNvSpPr txBox="1"/>
          <p:nvPr/>
        </p:nvSpPr>
        <p:spPr>
          <a:xfrm>
            <a:off x="7449229" y="314884"/>
            <a:ext cx="324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G’’</a:t>
            </a:r>
          </a:p>
        </p:txBody>
      </p:sp>
      <p:sp>
        <p:nvSpPr>
          <p:cNvPr id="198" name="CasellaDiTesto 197">
            <a:extLst>
              <a:ext uri="{FF2B5EF4-FFF2-40B4-BE49-F238E27FC236}">
                <a16:creationId xmlns:a16="http://schemas.microsoft.com/office/drawing/2014/main" id="{420C0B1B-CAA1-4A69-AD22-E9876A5E3BF2}"/>
              </a:ext>
            </a:extLst>
          </p:cNvPr>
          <p:cNvSpPr txBox="1"/>
          <p:nvPr/>
        </p:nvSpPr>
        <p:spPr>
          <a:xfrm>
            <a:off x="8311114" y="309993"/>
            <a:ext cx="28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F’’</a:t>
            </a:r>
          </a:p>
        </p:txBody>
      </p:sp>
      <p:sp>
        <p:nvSpPr>
          <p:cNvPr id="215" name="CasellaDiTesto 214">
            <a:extLst>
              <a:ext uri="{FF2B5EF4-FFF2-40B4-BE49-F238E27FC236}">
                <a16:creationId xmlns:a16="http://schemas.microsoft.com/office/drawing/2014/main" id="{FB162999-D859-4DC4-9611-0817108A130B}"/>
              </a:ext>
            </a:extLst>
          </p:cNvPr>
          <p:cNvSpPr txBox="1"/>
          <p:nvPr/>
        </p:nvSpPr>
        <p:spPr>
          <a:xfrm>
            <a:off x="8825513" y="1418685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E’’</a:t>
            </a:r>
          </a:p>
        </p:txBody>
      </p:sp>
      <p:grpSp>
        <p:nvGrpSpPr>
          <p:cNvPr id="238" name="Gruppo 237">
            <a:extLst>
              <a:ext uri="{FF2B5EF4-FFF2-40B4-BE49-F238E27FC236}">
                <a16:creationId xmlns:a16="http://schemas.microsoft.com/office/drawing/2014/main" id="{0789E45B-004F-41FF-A5FD-8031F337683B}"/>
              </a:ext>
            </a:extLst>
          </p:cNvPr>
          <p:cNvGrpSpPr/>
          <p:nvPr/>
        </p:nvGrpSpPr>
        <p:grpSpPr>
          <a:xfrm>
            <a:off x="8051198" y="1140995"/>
            <a:ext cx="458065" cy="234152"/>
            <a:chOff x="8052072" y="1140995"/>
            <a:chExt cx="471822" cy="234152"/>
          </a:xfrm>
        </p:grpSpPr>
        <p:sp>
          <p:nvSpPr>
            <p:cNvPr id="239" name="CasellaDiTesto 238">
              <a:extLst>
                <a:ext uri="{FF2B5EF4-FFF2-40B4-BE49-F238E27FC236}">
                  <a16:creationId xmlns:a16="http://schemas.microsoft.com/office/drawing/2014/main" id="{34F84467-4E6B-4B75-8913-0D9D6EE8EC8C}"/>
                </a:ext>
              </a:extLst>
            </p:cNvPr>
            <p:cNvSpPr txBox="1"/>
            <p:nvPr/>
          </p:nvSpPr>
          <p:spPr>
            <a:xfrm>
              <a:off x="8224533" y="1159703"/>
              <a:ext cx="29936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I’’</a:t>
              </a:r>
            </a:p>
          </p:txBody>
        </p:sp>
        <p:sp>
          <p:nvSpPr>
            <p:cNvPr id="240" name="CasellaDiTesto 239">
              <a:extLst>
                <a:ext uri="{FF2B5EF4-FFF2-40B4-BE49-F238E27FC236}">
                  <a16:creationId xmlns:a16="http://schemas.microsoft.com/office/drawing/2014/main" id="{A226A17E-D170-412E-A0BA-82FA09E2072A}"/>
                </a:ext>
              </a:extLst>
            </p:cNvPr>
            <p:cNvSpPr txBox="1"/>
            <p:nvPr/>
          </p:nvSpPr>
          <p:spPr>
            <a:xfrm>
              <a:off x="8052072" y="1156197"/>
              <a:ext cx="333731" cy="18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N’’</a:t>
              </a:r>
            </a:p>
          </p:txBody>
        </p:sp>
        <p:sp>
          <p:nvSpPr>
            <p:cNvPr id="241" name="CasellaDiTesto 240">
              <a:extLst>
                <a:ext uri="{FF2B5EF4-FFF2-40B4-BE49-F238E27FC236}">
                  <a16:creationId xmlns:a16="http://schemas.microsoft.com/office/drawing/2014/main" id="{61C6691F-59BE-4317-A5E8-09CBD708BF86}"/>
                </a:ext>
              </a:extLst>
            </p:cNvPr>
            <p:cNvSpPr txBox="1"/>
            <p:nvPr/>
          </p:nvSpPr>
          <p:spPr>
            <a:xfrm>
              <a:off x="8157369" y="1140995"/>
              <a:ext cx="279539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0D518F73-B802-453B-A1E6-64FE623D06F0}"/>
              </a:ext>
            </a:extLst>
          </p:cNvPr>
          <p:cNvGrpSpPr/>
          <p:nvPr/>
        </p:nvGrpSpPr>
        <p:grpSpPr>
          <a:xfrm>
            <a:off x="8080969" y="5897360"/>
            <a:ext cx="451697" cy="230243"/>
            <a:chOff x="8158773" y="5913404"/>
            <a:chExt cx="392926" cy="230243"/>
          </a:xfrm>
        </p:grpSpPr>
        <p:sp>
          <p:nvSpPr>
            <p:cNvPr id="246" name="CasellaDiTesto 245">
              <a:extLst>
                <a:ext uri="{FF2B5EF4-FFF2-40B4-BE49-F238E27FC236}">
                  <a16:creationId xmlns:a16="http://schemas.microsoft.com/office/drawing/2014/main" id="{F1E10550-596A-4E94-AB56-71CE9B746FEB}"/>
                </a:ext>
              </a:extLst>
            </p:cNvPr>
            <p:cNvSpPr txBox="1"/>
            <p:nvPr/>
          </p:nvSpPr>
          <p:spPr>
            <a:xfrm>
              <a:off x="8229866" y="5913404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48" name="CasellaDiTesto 247">
              <a:extLst>
                <a:ext uri="{FF2B5EF4-FFF2-40B4-BE49-F238E27FC236}">
                  <a16:creationId xmlns:a16="http://schemas.microsoft.com/office/drawing/2014/main" id="{AFF5D3E9-58B8-464C-B7D6-4057BC0FDFCB}"/>
                </a:ext>
              </a:extLst>
            </p:cNvPr>
            <p:cNvSpPr txBox="1"/>
            <p:nvPr/>
          </p:nvSpPr>
          <p:spPr>
            <a:xfrm>
              <a:off x="8299864" y="5928203"/>
              <a:ext cx="2518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O’</a:t>
              </a:r>
            </a:p>
          </p:txBody>
        </p:sp>
        <p:sp>
          <p:nvSpPr>
            <p:cNvPr id="249" name="CasellaDiTesto 248">
              <a:extLst>
                <a:ext uri="{FF2B5EF4-FFF2-40B4-BE49-F238E27FC236}">
                  <a16:creationId xmlns:a16="http://schemas.microsoft.com/office/drawing/2014/main" id="{368493A9-F5E3-442E-ABFE-9FA964420621}"/>
                </a:ext>
              </a:extLst>
            </p:cNvPr>
            <p:cNvSpPr txBox="1"/>
            <p:nvPr/>
          </p:nvSpPr>
          <p:spPr>
            <a:xfrm>
              <a:off x="8158773" y="5921387"/>
              <a:ext cx="288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I’</a:t>
              </a:r>
            </a:p>
          </p:txBody>
        </p:sp>
      </p:grp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F9742F90-0FC6-474D-8A36-AFF79AB8E951}"/>
              </a:ext>
            </a:extLst>
          </p:cNvPr>
          <p:cNvGrpSpPr/>
          <p:nvPr/>
        </p:nvGrpSpPr>
        <p:grpSpPr>
          <a:xfrm>
            <a:off x="8053898" y="3646765"/>
            <a:ext cx="609717" cy="219308"/>
            <a:chOff x="8142131" y="3603981"/>
            <a:chExt cx="609717" cy="219308"/>
          </a:xfrm>
        </p:grpSpPr>
        <p:sp>
          <p:nvSpPr>
            <p:cNvPr id="242" name="CasellaDiTesto 241">
              <a:extLst>
                <a:ext uri="{FF2B5EF4-FFF2-40B4-BE49-F238E27FC236}">
                  <a16:creationId xmlns:a16="http://schemas.microsoft.com/office/drawing/2014/main" id="{D1950C2C-DD58-4A38-AF66-BA1BBF38F97E}"/>
                </a:ext>
              </a:extLst>
            </p:cNvPr>
            <p:cNvSpPr txBox="1"/>
            <p:nvPr/>
          </p:nvSpPr>
          <p:spPr>
            <a:xfrm>
              <a:off x="8142131" y="3607845"/>
              <a:ext cx="324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N’</a:t>
              </a:r>
            </a:p>
          </p:txBody>
        </p:sp>
        <p:sp>
          <p:nvSpPr>
            <p:cNvPr id="250" name="CasellaDiTesto 249">
              <a:extLst>
                <a:ext uri="{FF2B5EF4-FFF2-40B4-BE49-F238E27FC236}">
                  <a16:creationId xmlns:a16="http://schemas.microsoft.com/office/drawing/2014/main" id="{DC709928-AFC9-405C-B464-F6EA6AF15C61}"/>
                </a:ext>
              </a:extLst>
            </p:cNvPr>
            <p:cNvSpPr txBox="1"/>
            <p:nvPr/>
          </p:nvSpPr>
          <p:spPr>
            <a:xfrm>
              <a:off x="8319848" y="3607842"/>
              <a:ext cx="43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R’</a:t>
              </a:r>
            </a:p>
          </p:txBody>
        </p:sp>
        <p:sp>
          <p:nvSpPr>
            <p:cNvPr id="251" name="CasellaDiTesto 250">
              <a:extLst>
                <a:ext uri="{FF2B5EF4-FFF2-40B4-BE49-F238E27FC236}">
                  <a16:creationId xmlns:a16="http://schemas.microsoft.com/office/drawing/2014/main" id="{E6D1941A-1070-42E4-AD1F-791B4C0569DF}"/>
                </a:ext>
              </a:extLst>
            </p:cNvPr>
            <p:cNvSpPr txBox="1"/>
            <p:nvPr/>
          </p:nvSpPr>
          <p:spPr>
            <a:xfrm>
              <a:off x="8254058" y="3603981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9FD6D9BB-682B-4962-88EC-B5B1A9F527EB}"/>
              </a:ext>
            </a:extLst>
          </p:cNvPr>
          <p:cNvGrpSpPr/>
          <p:nvPr/>
        </p:nvGrpSpPr>
        <p:grpSpPr>
          <a:xfrm>
            <a:off x="5925794" y="5904954"/>
            <a:ext cx="445086" cy="225070"/>
            <a:chOff x="5992644" y="5915650"/>
            <a:chExt cx="445086" cy="225070"/>
          </a:xfrm>
        </p:grpSpPr>
        <p:sp>
          <p:nvSpPr>
            <p:cNvPr id="245" name="CasellaDiTesto 244">
              <a:extLst>
                <a:ext uri="{FF2B5EF4-FFF2-40B4-BE49-F238E27FC236}">
                  <a16:creationId xmlns:a16="http://schemas.microsoft.com/office/drawing/2014/main" id="{86AC8515-5648-4A16-8E9D-46D18D826A13}"/>
                </a:ext>
              </a:extLst>
            </p:cNvPr>
            <p:cNvSpPr txBox="1"/>
            <p:nvPr/>
          </p:nvSpPr>
          <p:spPr>
            <a:xfrm>
              <a:off x="5992644" y="5925276"/>
              <a:ext cx="288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L’</a:t>
              </a:r>
            </a:p>
          </p:txBody>
        </p:sp>
        <p:sp>
          <p:nvSpPr>
            <p:cNvPr id="252" name="CasellaDiTesto 251">
              <a:extLst>
                <a:ext uri="{FF2B5EF4-FFF2-40B4-BE49-F238E27FC236}">
                  <a16:creationId xmlns:a16="http://schemas.microsoft.com/office/drawing/2014/main" id="{4716C2C2-FF47-4BDD-A16E-864B82A2C45F}"/>
                </a:ext>
              </a:extLst>
            </p:cNvPr>
            <p:cNvSpPr txBox="1"/>
            <p:nvPr/>
          </p:nvSpPr>
          <p:spPr>
            <a:xfrm>
              <a:off x="6162196" y="5922743"/>
              <a:ext cx="2755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P’</a:t>
              </a:r>
            </a:p>
          </p:txBody>
        </p:sp>
        <p:sp>
          <p:nvSpPr>
            <p:cNvPr id="254" name="CasellaDiTesto 253">
              <a:extLst>
                <a:ext uri="{FF2B5EF4-FFF2-40B4-BE49-F238E27FC236}">
                  <a16:creationId xmlns:a16="http://schemas.microsoft.com/office/drawing/2014/main" id="{86163C81-AA72-45AB-9749-A53C8DBBD976}"/>
                </a:ext>
              </a:extLst>
            </p:cNvPr>
            <p:cNvSpPr txBox="1"/>
            <p:nvPr/>
          </p:nvSpPr>
          <p:spPr>
            <a:xfrm>
              <a:off x="6075387" y="5915650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255" name="Gruppo 254">
            <a:extLst>
              <a:ext uri="{FF2B5EF4-FFF2-40B4-BE49-F238E27FC236}">
                <a16:creationId xmlns:a16="http://schemas.microsoft.com/office/drawing/2014/main" id="{086F266F-8784-4061-80A5-F18B93996B17}"/>
              </a:ext>
            </a:extLst>
          </p:cNvPr>
          <p:cNvGrpSpPr/>
          <p:nvPr/>
        </p:nvGrpSpPr>
        <p:grpSpPr>
          <a:xfrm>
            <a:off x="9436923" y="5204737"/>
            <a:ext cx="732951" cy="223335"/>
            <a:chOff x="9791983" y="5117952"/>
            <a:chExt cx="732951" cy="373296"/>
          </a:xfrm>
        </p:grpSpPr>
        <p:grpSp>
          <p:nvGrpSpPr>
            <p:cNvPr id="257" name="Gruppo 256">
              <a:extLst>
                <a:ext uri="{FF2B5EF4-FFF2-40B4-BE49-F238E27FC236}">
                  <a16:creationId xmlns:a16="http://schemas.microsoft.com/office/drawing/2014/main" id="{59935204-83D6-450B-9E4A-23DB6334FC51}"/>
                </a:ext>
              </a:extLst>
            </p:cNvPr>
            <p:cNvGrpSpPr/>
            <p:nvPr/>
          </p:nvGrpSpPr>
          <p:grpSpPr>
            <a:xfrm>
              <a:off x="9791983" y="5128442"/>
              <a:ext cx="732951" cy="362806"/>
              <a:chOff x="9791983" y="5128442"/>
              <a:chExt cx="732951" cy="362806"/>
            </a:xfrm>
          </p:grpSpPr>
          <p:sp>
            <p:nvSpPr>
              <p:cNvPr id="259" name="CasellaDiTesto 258">
                <a:extLst>
                  <a:ext uri="{FF2B5EF4-FFF2-40B4-BE49-F238E27FC236}">
                    <a16:creationId xmlns:a16="http://schemas.microsoft.com/office/drawing/2014/main" id="{FBA94A21-7C85-4009-A3CB-671C1A805A02}"/>
                  </a:ext>
                </a:extLst>
              </p:cNvPr>
              <p:cNvSpPr txBox="1"/>
              <p:nvPr/>
            </p:nvSpPr>
            <p:spPr>
              <a:xfrm>
                <a:off x="10092934" y="5131141"/>
                <a:ext cx="432000" cy="360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800" dirty="0">
                    <a:solidFill>
                      <a:srgbClr val="00B050"/>
                    </a:solidFill>
                  </a:rPr>
                  <a:t>(H’’)</a:t>
                </a:r>
              </a:p>
            </p:txBody>
          </p:sp>
          <p:sp>
            <p:nvSpPr>
              <p:cNvPr id="260" name="CasellaDiTesto 259">
                <a:extLst>
                  <a:ext uri="{FF2B5EF4-FFF2-40B4-BE49-F238E27FC236}">
                    <a16:creationId xmlns:a16="http://schemas.microsoft.com/office/drawing/2014/main" id="{834823B6-101A-4705-A091-33A1484F64DF}"/>
                  </a:ext>
                </a:extLst>
              </p:cNvPr>
              <p:cNvSpPr txBox="1"/>
              <p:nvPr/>
            </p:nvSpPr>
            <p:spPr>
              <a:xfrm>
                <a:off x="9791983" y="5128442"/>
                <a:ext cx="432000" cy="360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800" dirty="0">
                    <a:solidFill>
                      <a:srgbClr val="00B050"/>
                    </a:solidFill>
                  </a:rPr>
                  <a:t>(E’’)</a:t>
                </a:r>
              </a:p>
            </p:txBody>
          </p:sp>
        </p:grpSp>
        <p:sp>
          <p:nvSpPr>
            <p:cNvPr id="258" name="CasellaDiTesto 257">
              <a:extLst>
                <a:ext uri="{FF2B5EF4-FFF2-40B4-BE49-F238E27FC236}">
                  <a16:creationId xmlns:a16="http://schemas.microsoft.com/office/drawing/2014/main" id="{39A55E40-F852-4071-87F5-F8596898AF66}"/>
                </a:ext>
              </a:extLst>
            </p:cNvPr>
            <p:cNvSpPr txBox="1"/>
            <p:nvPr/>
          </p:nvSpPr>
          <p:spPr>
            <a:xfrm>
              <a:off x="10016838" y="5117952"/>
              <a:ext cx="216000" cy="3601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B05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B05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262" name="Gruppo 261">
            <a:extLst>
              <a:ext uri="{FF2B5EF4-FFF2-40B4-BE49-F238E27FC236}">
                <a16:creationId xmlns:a16="http://schemas.microsoft.com/office/drawing/2014/main" id="{02D6C799-21A2-4421-BCE0-425BAAD57F3F}"/>
              </a:ext>
            </a:extLst>
          </p:cNvPr>
          <p:cNvGrpSpPr/>
          <p:nvPr/>
        </p:nvGrpSpPr>
        <p:grpSpPr>
          <a:xfrm>
            <a:off x="9473068" y="6538697"/>
            <a:ext cx="720000" cy="227340"/>
            <a:chOff x="9798747" y="6408160"/>
            <a:chExt cx="739736" cy="227340"/>
          </a:xfrm>
        </p:grpSpPr>
        <p:sp>
          <p:nvSpPr>
            <p:cNvPr id="263" name="CasellaDiTesto 262">
              <a:extLst>
                <a:ext uri="{FF2B5EF4-FFF2-40B4-BE49-F238E27FC236}">
                  <a16:creationId xmlns:a16="http://schemas.microsoft.com/office/drawing/2014/main" id="{318A7A2C-121C-4650-9463-BBAA5F29061A}"/>
                </a:ext>
              </a:extLst>
            </p:cNvPr>
            <p:cNvSpPr txBox="1"/>
            <p:nvPr/>
          </p:nvSpPr>
          <p:spPr>
            <a:xfrm>
              <a:off x="10106483" y="6415535"/>
              <a:ext cx="43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B050"/>
                  </a:solidFill>
                </a:rPr>
                <a:t>(G’’)</a:t>
              </a:r>
            </a:p>
          </p:txBody>
        </p:sp>
        <p:sp>
          <p:nvSpPr>
            <p:cNvPr id="264" name="CasellaDiTesto 263">
              <a:extLst>
                <a:ext uri="{FF2B5EF4-FFF2-40B4-BE49-F238E27FC236}">
                  <a16:creationId xmlns:a16="http://schemas.microsoft.com/office/drawing/2014/main" id="{B2C1AB81-26CC-4700-8DB5-A2B4039083A8}"/>
                </a:ext>
              </a:extLst>
            </p:cNvPr>
            <p:cNvSpPr txBox="1"/>
            <p:nvPr/>
          </p:nvSpPr>
          <p:spPr>
            <a:xfrm>
              <a:off x="9798747" y="6420056"/>
              <a:ext cx="43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B050"/>
                  </a:solidFill>
                </a:rPr>
                <a:t>(F’’)</a:t>
              </a:r>
            </a:p>
          </p:txBody>
        </p:sp>
        <p:sp>
          <p:nvSpPr>
            <p:cNvPr id="265" name="CasellaDiTesto 264">
              <a:extLst>
                <a:ext uri="{FF2B5EF4-FFF2-40B4-BE49-F238E27FC236}">
                  <a16:creationId xmlns:a16="http://schemas.microsoft.com/office/drawing/2014/main" id="{73E7E5B5-0758-4E1F-A09E-CA696064A3B3}"/>
                </a:ext>
              </a:extLst>
            </p:cNvPr>
            <p:cNvSpPr txBox="1"/>
            <p:nvPr/>
          </p:nvSpPr>
          <p:spPr>
            <a:xfrm>
              <a:off x="10022435" y="6408160"/>
              <a:ext cx="336651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B05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B05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66" name="CasellaDiTesto 265">
            <a:extLst>
              <a:ext uri="{FF2B5EF4-FFF2-40B4-BE49-F238E27FC236}">
                <a16:creationId xmlns:a16="http://schemas.microsoft.com/office/drawing/2014/main" id="{7BDFE502-DD14-4D8F-A52B-6B7D6C2EF324}"/>
              </a:ext>
            </a:extLst>
          </p:cNvPr>
          <p:cNvSpPr txBox="1"/>
          <p:nvPr/>
        </p:nvSpPr>
        <p:spPr>
          <a:xfrm>
            <a:off x="6115874" y="6525542"/>
            <a:ext cx="39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(C’’)</a:t>
            </a:r>
          </a:p>
        </p:txBody>
      </p:sp>
      <p:sp>
        <p:nvSpPr>
          <p:cNvPr id="267" name="CasellaDiTesto 266">
            <a:extLst>
              <a:ext uri="{FF2B5EF4-FFF2-40B4-BE49-F238E27FC236}">
                <a16:creationId xmlns:a16="http://schemas.microsoft.com/office/drawing/2014/main" id="{5FDEC8D0-86E2-4158-9B6F-82342ADA3E3E}"/>
              </a:ext>
            </a:extLst>
          </p:cNvPr>
          <p:cNvSpPr txBox="1"/>
          <p:nvPr/>
        </p:nvSpPr>
        <p:spPr>
          <a:xfrm>
            <a:off x="5808098" y="6525542"/>
            <a:ext cx="43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(B’’)</a:t>
            </a:r>
          </a:p>
        </p:txBody>
      </p:sp>
      <p:sp>
        <p:nvSpPr>
          <p:cNvPr id="269" name="CasellaDiTesto 268">
            <a:extLst>
              <a:ext uri="{FF2B5EF4-FFF2-40B4-BE49-F238E27FC236}">
                <a16:creationId xmlns:a16="http://schemas.microsoft.com/office/drawing/2014/main" id="{9C8ED315-F49E-419C-BE45-8B69BA67B067}"/>
              </a:ext>
            </a:extLst>
          </p:cNvPr>
          <p:cNvSpPr txBox="1"/>
          <p:nvPr/>
        </p:nvSpPr>
        <p:spPr>
          <a:xfrm>
            <a:off x="6037757" y="6517733"/>
            <a:ext cx="21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  <p:grpSp>
        <p:nvGrpSpPr>
          <p:cNvPr id="270" name="Gruppo 269">
            <a:extLst>
              <a:ext uri="{FF2B5EF4-FFF2-40B4-BE49-F238E27FC236}">
                <a16:creationId xmlns:a16="http://schemas.microsoft.com/office/drawing/2014/main" id="{E660444A-B2B1-4B85-9769-D83D6D6B20B8}"/>
              </a:ext>
            </a:extLst>
          </p:cNvPr>
          <p:cNvGrpSpPr/>
          <p:nvPr/>
        </p:nvGrpSpPr>
        <p:grpSpPr>
          <a:xfrm>
            <a:off x="5797479" y="5171936"/>
            <a:ext cx="766027" cy="226268"/>
            <a:chOff x="6107402" y="5152186"/>
            <a:chExt cx="766027" cy="226268"/>
          </a:xfrm>
        </p:grpSpPr>
        <p:sp>
          <p:nvSpPr>
            <p:cNvPr id="271" name="CasellaDiTesto 270">
              <a:extLst>
                <a:ext uri="{FF2B5EF4-FFF2-40B4-BE49-F238E27FC236}">
                  <a16:creationId xmlns:a16="http://schemas.microsoft.com/office/drawing/2014/main" id="{AA25448D-D773-42FA-AAC2-D651620A145A}"/>
                </a:ext>
              </a:extLst>
            </p:cNvPr>
            <p:cNvSpPr txBox="1"/>
            <p:nvPr/>
          </p:nvSpPr>
          <p:spPr>
            <a:xfrm>
              <a:off x="6441429" y="5158382"/>
              <a:ext cx="43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B050"/>
                  </a:solidFill>
                </a:rPr>
                <a:t>(D’’)</a:t>
              </a:r>
            </a:p>
          </p:txBody>
        </p:sp>
        <p:grpSp>
          <p:nvGrpSpPr>
            <p:cNvPr id="272" name="Gruppo 271">
              <a:extLst>
                <a:ext uri="{FF2B5EF4-FFF2-40B4-BE49-F238E27FC236}">
                  <a16:creationId xmlns:a16="http://schemas.microsoft.com/office/drawing/2014/main" id="{E78F3783-A700-497F-8728-D0EBD20364EF}"/>
                </a:ext>
              </a:extLst>
            </p:cNvPr>
            <p:cNvGrpSpPr/>
            <p:nvPr/>
          </p:nvGrpSpPr>
          <p:grpSpPr>
            <a:xfrm>
              <a:off x="6107402" y="5152186"/>
              <a:ext cx="587156" cy="226268"/>
              <a:chOff x="5287703" y="4360420"/>
              <a:chExt cx="587156" cy="226268"/>
            </a:xfrm>
          </p:grpSpPr>
          <p:sp>
            <p:nvSpPr>
              <p:cNvPr id="274" name="CasellaDiTesto 273">
                <a:extLst>
                  <a:ext uri="{FF2B5EF4-FFF2-40B4-BE49-F238E27FC236}">
                    <a16:creationId xmlns:a16="http://schemas.microsoft.com/office/drawing/2014/main" id="{87684A5C-A98E-42EA-87FD-7F7318221F38}"/>
                  </a:ext>
                </a:extLst>
              </p:cNvPr>
              <p:cNvSpPr txBox="1"/>
              <p:nvPr/>
            </p:nvSpPr>
            <p:spPr>
              <a:xfrm>
                <a:off x="5287703" y="4371244"/>
                <a:ext cx="43200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800" dirty="0">
                    <a:solidFill>
                      <a:srgbClr val="00B050"/>
                    </a:solidFill>
                  </a:rPr>
                  <a:t>(A’’)</a:t>
                </a:r>
              </a:p>
            </p:txBody>
          </p:sp>
          <p:sp>
            <p:nvSpPr>
              <p:cNvPr id="276" name="CasellaDiTesto 275">
                <a:extLst>
                  <a:ext uri="{FF2B5EF4-FFF2-40B4-BE49-F238E27FC236}">
                    <a16:creationId xmlns:a16="http://schemas.microsoft.com/office/drawing/2014/main" id="{53419B87-A577-433D-9404-0D5F27E24209}"/>
                  </a:ext>
                </a:extLst>
              </p:cNvPr>
              <p:cNvSpPr txBox="1"/>
              <p:nvPr/>
            </p:nvSpPr>
            <p:spPr>
              <a:xfrm>
                <a:off x="5538208" y="4360420"/>
                <a:ext cx="336651" cy="2154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800" dirty="0">
                    <a:solidFill>
                      <a:srgbClr val="00B050"/>
                    </a:solidFill>
                    <a:latin typeface="Symbol" panose="05050102010706020507" pitchFamily="18" charset="2"/>
                  </a:rPr>
                  <a:t>º</a:t>
                </a:r>
                <a:endParaRPr lang="it-IT" sz="800" dirty="0">
                  <a:solidFill>
                    <a:srgbClr val="00B050"/>
                  </a:solidFill>
                  <a:latin typeface="MS Shell Dlg 2" panose="020B0604030504040204" pitchFamily="34" charset="0"/>
                </a:endParaRPr>
              </a:p>
            </p:txBody>
          </p:sp>
        </p:grpSp>
      </p:grpSp>
      <p:sp>
        <p:nvSpPr>
          <p:cNvPr id="280" name="CasellaDiTesto 279">
            <a:extLst>
              <a:ext uri="{FF2B5EF4-FFF2-40B4-BE49-F238E27FC236}">
                <a16:creationId xmlns:a16="http://schemas.microsoft.com/office/drawing/2014/main" id="{21627428-9D35-46C0-AF80-167F2D5EE3E1}"/>
              </a:ext>
            </a:extLst>
          </p:cNvPr>
          <p:cNvSpPr txBox="1"/>
          <p:nvPr/>
        </p:nvSpPr>
        <p:spPr>
          <a:xfrm>
            <a:off x="8557401" y="5943001"/>
            <a:ext cx="376208" cy="22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(</a:t>
            </a:r>
            <a:r>
              <a:rPr lang="it-IT" sz="800" dirty="0" err="1">
                <a:solidFill>
                  <a:srgbClr val="00B050"/>
                </a:solidFill>
              </a:rPr>
              <a:t>a’</a:t>
            </a:r>
            <a:r>
              <a:rPr lang="it-IT" sz="800" dirty="0">
                <a:solidFill>
                  <a:srgbClr val="00B050"/>
                </a:solidFill>
              </a:rPr>
              <a:t>’)</a:t>
            </a:r>
          </a:p>
        </p:txBody>
      </p:sp>
      <p:sp>
        <p:nvSpPr>
          <p:cNvPr id="283" name="CasellaDiTesto 282">
            <a:extLst>
              <a:ext uri="{FF2B5EF4-FFF2-40B4-BE49-F238E27FC236}">
                <a16:creationId xmlns:a16="http://schemas.microsoft.com/office/drawing/2014/main" id="{9E9A56FB-2FCA-4331-85B2-5E9E9CDFD9E4}"/>
              </a:ext>
            </a:extLst>
          </p:cNvPr>
          <p:cNvSpPr txBox="1"/>
          <p:nvPr/>
        </p:nvSpPr>
        <p:spPr>
          <a:xfrm>
            <a:off x="5066158" y="5941238"/>
            <a:ext cx="39347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1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sp>
        <p:nvSpPr>
          <p:cNvPr id="285" name="CasellaDiTesto 284">
            <a:extLst>
              <a:ext uri="{FF2B5EF4-FFF2-40B4-BE49-F238E27FC236}">
                <a16:creationId xmlns:a16="http://schemas.microsoft.com/office/drawing/2014/main" id="{2A4B74E9-F475-4A88-88BF-6B00B1876DE2}"/>
              </a:ext>
            </a:extLst>
          </p:cNvPr>
          <p:cNvSpPr txBox="1"/>
          <p:nvPr/>
        </p:nvSpPr>
        <p:spPr>
          <a:xfrm>
            <a:off x="10401121" y="5833935"/>
            <a:ext cx="74065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(T</a:t>
            </a:r>
            <a:r>
              <a:rPr lang="it-IT" sz="800" baseline="-25000" dirty="0">
                <a:solidFill>
                  <a:srgbClr val="00B050"/>
                </a:solidFill>
              </a:rPr>
              <a:t>2</a:t>
            </a:r>
            <a:r>
              <a:rPr lang="it-IT" sz="800" dirty="0">
                <a:solidFill>
                  <a:srgbClr val="00B050"/>
                </a:solidFill>
              </a:rPr>
              <a:t>a) </a:t>
            </a:r>
            <a:endParaRPr lang="it-IT" sz="800" dirty="0"/>
          </a:p>
        </p:txBody>
      </p:sp>
      <p:sp>
        <p:nvSpPr>
          <p:cNvPr id="286" name="CasellaDiTesto 285">
            <a:extLst>
              <a:ext uri="{FF2B5EF4-FFF2-40B4-BE49-F238E27FC236}">
                <a16:creationId xmlns:a16="http://schemas.microsoft.com/office/drawing/2014/main" id="{22E24F6E-2F2A-4F36-99C2-6E7B33FF820A}"/>
              </a:ext>
            </a:extLst>
          </p:cNvPr>
          <p:cNvSpPr txBox="1"/>
          <p:nvPr/>
        </p:nvSpPr>
        <p:spPr>
          <a:xfrm>
            <a:off x="6882728" y="2034632"/>
            <a:ext cx="3096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err="1">
                <a:solidFill>
                  <a:srgbClr val="00B050"/>
                </a:solidFill>
              </a:rPr>
              <a:t>a’</a:t>
            </a:r>
            <a:r>
              <a:rPr lang="it-IT" sz="800" dirty="0">
                <a:solidFill>
                  <a:srgbClr val="00B050"/>
                </a:solidFill>
              </a:rPr>
              <a:t>’</a:t>
            </a:r>
          </a:p>
        </p:txBody>
      </p:sp>
      <p:sp>
        <p:nvSpPr>
          <p:cNvPr id="287" name="CasellaDiTesto 286">
            <a:extLst>
              <a:ext uri="{FF2B5EF4-FFF2-40B4-BE49-F238E27FC236}">
                <a16:creationId xmlns:a16="http://schemas.microsoft.com/office/drawing/2014/main" id="{4A512367-B2A0-49BD-8C44-9A4DF415B27B}"/>
              </a:ext>
            </a:extLst>
          </p:cNvPr>
          <p:cNvSpPr txBox="1"/>
          <p:nvPr/>
        </p:nvSpPr>
        <p:spPr>
          <a:xfrm>
            <a:off x="7126290" y="1102638"/>
            <a:ext cx="2822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b’’</a:t>
            </a: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CB167FBD-506C-4525-BC0F-4E6AFD78CE8A}"/>
              </a:ext>
            </a:extLst>
          </p:cNvPr>
          <p:cNvGrpSpPr/>
          <p:nvPr/>
        </p:nvGrpSpPr>
        <p:grpSpPr>
          <a:xfrm>
            <a:off x="6918843" y="4817897"/>
            <a:ext cx="547853" cy="226163"/>
            <a:chOff x="6896280" y="4524738"/>
            <a:chExt cx="547853" cy="226163"/>
          </a:xfrm>
        </p:grpSpPr>
        <p:sp>
          <p:nvSpPr>
            <p:cNvPr id="288" name="CasellaDiTesto 287">
              <a:extLst>
                <a:ext uri="{FF2B5EF4-FFF2-40B4-BE49-F238E27FC236}">
                  <a16:creationId xmlns:a16="http://schemas.microsoft.com/office/drawing/2014/main" id="{8712CA54-3372-47F8-BDE5-77DCA98104A1}"/>
                </a:ext>
              </a:extLst>
            </p:cNvPr>
            <p:cNvSpPr txBox="1"/>
            <p:nvPr/>
          </p:nvSpPr>
          <p:spPr>
            <a:xfrm>
              <a:off x="7168324" y="4535457"/>
              <a:ext cx="275809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b’</a:t>
              </a:r>
            </a:p>
          </p:txBody>
        </p:sp>
        <p:sp>
          <p:nvSpPr>
            <p:cNvPr id="291" name="CasellaDiTesto 290">
              <a:extLst>
                <a:ext uri="{FF2B5EF4-FFF2-40B4-BE49-F238E27FC236}">
                  <a16:creationId xmlns:a16="http://schemas.microsoft.com/office/drawing/2014/main" id="{66E4D362-4A43-4B4E-8A08-85D84888A103}"/>
                </a:ext>
              </a:extLst>
            </p:cNvPr>
            <p:cNvSpPr txBox="1"/>
            <p:nvPr/>
          </p:nvSpPr>
          <p:spPr>
            <a:xfrm>
              <a:off x="6896280" y="4533760"/>
              <a:ext cx="547467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T</a:t>
              </a:r>
              <a:r>
                <a:rPr lang="it-IT" sz="800" baseline="-25000" dirty="0">
                  <a:solidFill>
                    <a:srgbClr val="0070C0"/>
                  </a:solidFill>
                </a:rPr>
                <a:t>1</a:t>
              </a:r>
              <a:r>
                <a:rPr lang="it-IT" sz="800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293" name="CasellaDiTesto 292">
              <a:extLst>
                <a:ext uri="{FF2B5EF4-FFF2-40B4-BE49-F238E27FC236}">
                  <a16:creationId xmlns:a16="http://schemas.microsoft.com/office/drawing/2014/main" id="{9B0F1F5B-921A-475F-AD13-A50B91C84627}"/>
                </a:ext>
              </a:extLst>
            </p:cNvPr>
            <p:cNvSpPr txBox="1"/>
            <p:nvPr/>
          </p:nvSpPr>
          <p:spPr>
            <a:xfrm>
              <a:off x="7076843" y="4524738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94" name="CasellaDiTesto 293">
            <a:extLst>
              <a:ext uri="{FF2B5EF4-FFF2-40B4-BE49-F238E27FC236}">
                <a16:creationId xmlns:a16="http://schemas.microsoft.com/office/drawing/2014/main" id="{25279A64-BFB2-4FF7-AB60-C00795DE9832}"/>
              </a:ext>
            </a:extLst>
          </p:cNvPr>
          <p:cNvSpPr txBox="1"/>
          <p:nvPr/>
        </p:nvSpPr>
        <p:spPr>
          <a:xfrm>
            <a:off x="4664316" y="6349973"/>
            <a:ext cx="57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  </a:t>
            </a:r>
            <a:r>
              <a:rPr lang="it-IT" sz="1000" dirty="0" err="1">
                <a:solidFill>
                  <a:srgbClr val="00B050"/>
                </a:solidFill>
              </a:rPr>
              <a:t>a’</a:t>
            </a:r>
            <a:endParaRPr lang="it-IT" sz="1000" dirty="0">
              <a:solidFill>
                <a:srgbClr val="00B050"/>
              </a:solidFill>
            </a:endParaRPr>
          </a:p>
        </p:txBody>
      </p:sp>
      <p:sp>
        <p:nvSpPr>
          <p:cNvPr id="300" name="CasellaDiTesto 299">
            <a:extLst>
              <a:ext uri="{FF2B5EF4-FFF2-40B4-BE49-F238E27FC236}">
                <a16:creationId xmlns:a16="http://schemas.microsoft.com/office/drawing/2014/main" id="{20FBDE59-F1B4-4EBC-91E3-8EBFB7B4BAA6}"/>
              </a:ext>
            </a:extLst>
          </p:cNvPr>
          <p:cNvSpPr txBox="1"/>
          <p:nvPr/>
        </p:nvSpPr>
        <p:spPr>
          <a:xfrm>
            <a:off x="4661015" y="6357762"/>
            <a:ext cx="216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1000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id="{67181C1C-2A8E-43C0-9F7C-76C52253DDA5}"/>
              </a:ext>
            </a:extLst>
          </p:cNvPr>
          <p:cNvCxnSpPr>
            <a:cxnSpLocks/>
          </p:cNvCxnSpPr>
          <p:nvPr/>
        </p:nvCxnSpPr>
        <p:spPr>
          <a:xfrm>
            <a:off x="8283033" y="3799157"/>
            <a:ext cx="1310145" cy="187108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CB16D1BC-A0B5-426A-9952-4BA0D6AE046C}"/>
              </a:ext>
            </a:extLst>
          </p:cNvPr>
          <p:cNvCxnSpPr>
            <a:cxnSpLocks/>
          </p:cNvCxnSpPr>
          <p:nvPr/>
        </p:nvCxnSpPr>
        <p:spPr>
          <a:xfrm>
            <a:off x="6126385" y="3807952"/>
            <a:ext cx="2018527" cy="288275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A25B0DA8-1FBF-47A3-9978-7DCBF887F8FC}"/>
              </a:ext>
            </a:extLst>
          </p:cNvPr>
          <p:cNvCxnSpPr>
            <a:cxnSpLocks/>
          </p:cNvCxnSpPr>
          <p:nvPr/>
        </p:nvCxnSpPr>
        <p:spPr>
          <a:xfrm>
            <a:off x="8060080" y="5640928"/>
            <a:ext cx="517832" cy="73954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FAE48725-CF4F-4FD5-B682-A82D5475C9CD}"/>
              </a:ext>
            </a:extLst>
          </p:cNvPr>
          <p:cNvCxnSpPr>
            <a:cxnSpLocks/>
          </p:cNvCxnSpPr>
          <p:nvPr/>
        </p:nvCxnSpPr>
        <p:spPr>
          <a:xfrm>
            <a:off x="6126290" y="5961523"/>
            <a:ext cx="1005881" cy="143654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CasellaDiTesto 305">
            <a:extLst>
              <a:ext uri="{FF2B5EF4-FFF2-40B4-BE49-F238E27FC236}">
                <a16:creationId xmlns:a16="http://schemas.microsoft.com/office/drawing/2014/main" id="{C487F134-16E6-4C22-B0BC-E8D8EB5DCFC6}"/>
              </a:ext>
            </a:extLst>
          </p:cNvPr>
          <p:cNvSpPr txBox="1"/>
          <p:nvPr/>
        </p:nvSpPr>
        <p:spPr>
          <a:xfrm>
            <a:off x="7138649" y="7253770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(L’’)</a:t>
            </a:r>
          </a:p>
        </p:txBody>
      </p:sp>
      <p:sp>
        <p:nvSpPr>
          <p:cNvPr id="310" name="CasellaDiTesto 309">
            <a:extLst>
              <a:ext uri="{FF2B5EF4-FFF2-40B4-BE49-F238E27FC236}">
                <a16:creationId xmlns:a16="http://schemas.microsoft.com/office/drawing/2014/main" id="{AD900D34-175B-4FE8-A9ED-19D305637ADF}"/>
              </a:ext>
            </a:extLst>
          </p:cNvPr>
          <p:cNvSpPr txBox="1"/>
          <p:nvPr/>
        </p:nvSpPr>
        <p:spPr>
          <a:xfrm>
            <a:off x="6599851" y="6560802"/>
            <a:ext cx="3960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(P’’)</a:t>
            </a:r>
          </a:p>
        </p:txBody>
      </p:sp>
      <p:sp>
        <p:nvSpPr>
          <p:cNvPr id="311" name="CasellaDiTesto 310">
            <a:extLst>
              <a:ext uri="{FF2B5EF4-FFF2-40B4-BE49-F238E27FC236}">
                <a16:creationId xmlns:a16="http://schemas.microsoft.com/office/drawing/2014/main" id="{E8BFB06D-7441-443A-AF04-6CBD92946021}"/>
              </a:ext>
            </a:extLst>
          </p:cNvPr>
          <p:cNvSpPr txBox="1"/>
          <p:nvPr/>
        </p:nvSpPr>
        <p:spPr>
          <a:xfrm>
            <a:off x="8060755" y="6612894"/>
            <a:ext cx="468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(M’’)</a:t>
            </a:r>
          </a:p>
        </p:txBody>
      </p:sp>
      <p:sp>
        <p:nvSpPr>
          <p:cNvPr id="312" name="CasellaDiTesto 311">
            <a:extLst>
              <a:ext uri="{FF2B5EF4-FFF2-40B4-BE49-F238E27FC236}">
                <a16:creationId xmlns:a16="http://schemas.microsoft.com/office/drawing/2014/main" id="{EE0D4461-4107-407C-AA7A-62BBB76A4320}"/>
              </a:ext>
            </a:extLst>
          </p:cNvPr>
          <p:cNvSpPr txBox="1"/>
          <p:nvPr/>
        </p:nvSpPr>
        <p:spPr>
          <a:xfrm>
            <a:off x="7577956" y="5843388"/>
            <a:ext cx="4680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(Q’’)</a:t>
            </a:r>
          </a:p>
        </p:txBody>
      </p:sp>
      <p:sp>
        <p:nvSpPr>
          <p:cNvPr id="313" name="CasellaDiTesto 312">
            <a:extLst>
              <a:ext uri="{FF2B5EF4-FFF2-40B4-BE49-F238E27FC236}">
                <a16:creationId xmlns:a16="http://schemas.microsoft.com/office/drawing/2014/main" id="{82734031-BC55-462A-9FDA-49A2EB518C49}"/>
              </a:ext>
            </a:extLst>
          </p:cNvPr>
          <p:cNvSpPr txBox="1"/>
          <p:nvPr/>
        </p:nvSpPr>
        <p:spPr>
          <a:xfrm>
            <a:off x="9530271" y="5657449"/>
            <a:ext cx="43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(N’’)</a:t>
            </a:r>
          </a:p>
        </p:txBody>
      </p:sp>
      <p:sp>
        <p:nvSpPr>
          <p:cNvPr id="314" name="CasellaDiTesto 313">
            <a:extLst>
              <a:ext uri="{FF2B5EF4-FFF2-40B4-BE49-F238E27FC236}">
                <a16:creationId xmlns:a16="http://schemas.microsoft.com/office/drawing/2014/main" id="{E043D4F4-3163-4CD3-A37A-1CE199FCA75C}"/>
              </a:ext>
            </a:extLst>
          </p:cNvPr>
          <p:cNvSpPr txBox="1"/>
          <p:nvPr/>
        </p:nvSpPr>
        <p:spPr>
          <a:xfrm>
            <a:off x="9021616" y="4781298"/>
            <a:ext cx="43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(R’’)</a:t>
            </a:r>
          </a:p>
        </p:txBody>
      </p:sp>
      <p:sp>
        <p:nvSpPr>
          <p:cNvPr id="315" name="CasellaDiTesto 314">
            <a:extLst>
              <a:ext uri="{FF2B5EF4-FFF2-40B4-BE49-F238E27FC236}">
                <a16:creationId xmlns:a16="http://schemas.microsoft.com/office/drawing/2014/main" id="{1A526F94-2B66-41E9-9D7C-467BC0CFB408}"/>
              </a:ext>
            </a:extLst>
          </p:cNvPr>
          <p:cNvSpPr txBox="1"/>
          <p:nvPr/>
        </p:nvSpPr>
        <p:spPr>
          <a:xfrm>
            <a:off x="8530551" y="6288279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(I’’)</a:t>
            </a:r>
          </a:p>
        </p:txBody>
      </p:sp>
      <p:sp>
        <p:nvSpPr>
          <p:cNvPr id="316" name="CasellaDiTesto 315">
            <a:extLst>
              <a:ext uri="{FF2B5EF4-FFF2-40B4-BE49-F238E27FC236}">
                <a16:creationId xmlns:a16="http://schemas.microsoft.com/office/drawing/2014/main" id="{6294F32E-17AE-428E-8DAC-0DB59F018489}"/>
              </a:ext>
            </a:extLst>
          </p:cNvPr>
          <p:cNvSpPr txBox="1"/>
          <p:nvPr/>
        </p:nvSpPr>
        <p:spPr>
          <a:xfrm>
            <a:off x="8016634" y="5545140"/>
            <a:ext cx="43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(O’’)</a:t>
            </a:r>
          </a:p>
        </p:txBody>
      </p: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BCE4AE9B-7654-4835-A424-EF84924225C1}"/>
              </a:ext>
            </a:extLst>
          </p:cNvPr>
          <p:cNvCxnSpPr>
            <a:cxnSpLocks/>
          </p:cNvCxnSpPr>
          <p:nvPr/>
        </p:nvCxnSpPr>
        <p:spPr>
          <a:xfrm>
            <a:off x="7204137" y="4885226"/>
            <a:ext cx="1549330" cy="221267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CasellaDiTesto 317">
            <a:extLst>
              <a:ext uri="{FF2B5EF4-FFF2-40B4-BE49-F238E27FC236}">
                <a16:creationId xmlns:a16="http://schemas.microsoft.com/office/drawing/2014/main" id="{3DF3C960-560D-4A32-A0CE-E43753A5DC0D}"/>
              </a:ext>
            </a:extLst>
          </p:cNvPr>
          <p:cNvSpPr txBox="1"/>
          <p:nvPr/>
        </p:nvSpPr>
        <p:spPr>
          <a:xfrm>
            <a:off x="8449839" y="6551449"/>
            <a:ext cx="4063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(b’’)</a:t>
            </a:r>
          </a:p>
        </p:txBody>
      </p:sp>
      <p:grpSp>
        <p:nvGrpSpPr>
          <p:cNvPr id="319" name="Gruppo 318">
            <a:extLst>
              <a:ext uri="{FF2B5EF4-FFF2-40B4-BE49-F238E27FC236}">
                <a16:creationId xmlns:a16="http://schemas.microsoft.com/office/drawing/2014/main" id="{A3CE261E-1F83-463A-91A4-C40B23A8C17D}"/>
              </a:ext>
            </a:extLst>
          </p:cNvPr>
          <p:cNvGrpSpPr/>
          <p:nvPr/>
        </p:nvGrpSpPr>
        <p:grpSpPr>
          <a:xfrm>
            <a:off x="8701101" y="6821107"/>
            <a:ext cx="756000" cy="341907"/>
            <a:chOff x="6735199" y="358135"/>
            <a:chExt cx="756000" cy="341907"/>
          </a:xfrm>
        </p:grpSpPr>
        <p:sp>
          <p:nvSpPr>
            <p:cNvPr id="320" name="CasellaDiTesto 319">
              <a:extLst>
                <a:ext uri="{FF2B5EF4-FFF2-40B4-BE49-F238E27FC236}">
                  <a16:creationId xmlns:a16="http://schemas.microsoft.com/office/drawing/2014/main" id="{1F1186F7-7E23-4D42-A2C0-85FB733D8F0C}"/>
                </a:ext>
              </a:extLst>
            </p:cNvPr>
            <p:cNvSpPr txBox="1"/>
            <p:nvPr/>
          </p:nvSpPr>
          <p:spPr>
            <a:xfrm>
              <a:off x="6735199" y="453821"/>
              <a:ext cx="75600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000" dirty="0">
                  <a:solidFill>
                    <a:srgbClr val="0070C0"/>
                  </a:solidFill>
                </a:rPr>
                <a:t>(T</a:t>
              </a:r>
              <a:r>
                <a:rPr lang="it-IT" sz="1000" baseline="-25000" dirty="0">
                  <a:solidFill>
                    <a:srgbClr val="0070C0"/>
                  </a:solidFill>
                </a:rPr>
                <a:t>2</a:t>
              </a:r>
              <a:r>
                <a:rPr lang="it-IT" sz="1000" dirty="0">
                  <a:solidFill>
                    <a:srgbClr val="0070C0"/>
                  </a:solidFill>
                </a:rPr>
                <a:t>b)</a:t>
              </a:r>
            </a:p>
          </p:txBody>
        </p:sp>
        <p:sp>
          <p:nvSpPr>
            <p:cNvPr id="321" name="CasellaDiTesto 320">
              <a:extLst>
                <a:ext uri="{FF2B5EF4-FFF2-40B4-BE49-F238E27FC236}">
                  <a16:creationId xmlns:a16="http://schemas.microsoft.com/office/drawing/2014/main" id="{EE1C1B79-A540-4AB3-ABF0-572CE326B7C7}"/>
                </a:ext>
              </a:extLst>
            </p:cNvPr>
            <p:cNvSpPr txBox="1"/>
            <p:nvPr/>
          </p:nvSpPr>
          <p:spPr>
            <a:xfrm>
              <a:off x="6842829" y="358135"/>
              <a:ext cx="38607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0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0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322" name="CasellaDiTesto 321">
            <a:extLst>
              <a:ext uri="{FF2B5EF4-FFF2-40B4-BE49-F238E27FC236}">
                <a16:creationId xmlns:a16="http://schemas.microsoft.com/office/drawing/2014/main" id="{7408A29E-FB80-44D6-BAAD-52B626A9248E}"/>
              </a:ext>
            </a:extLst>
          </p:cNvPr>
          <p:cNvSpPr txBox="1"/>
          <p:nvPr/>
        </p:nvSpPr>
        <p:spPr>
          <a:xfrm>
            <a:off x="-36147" y="546627"/>
            <a:ext cx="47141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composizione della presente esercitazione sulla compenetrazione tra solidi di rotazione è costituita dai seguenti solidi</a:t>
            </a:r>
          </a:p>
        </p:txBody>
      </p:sp>
      <p:sp>
        <p:nvSpPr>
          <p:cNvPr id="323" name="CasellaDiTesto 322">
            <a:extLst>
              <a:ext uri="{FF2B5EF4-FFF2-40B4-BE49-F238E27FC236}">
                <a16:creationId xmlns:a16="http://schemas.microsoft.com/office/drawing/2014/main" id="{86B75554-D6B3-4D04-A018-9019DE34241F}"/>
              </a:ext>
            </a:extLst>
          </p:cNvPr>
          <p:cNvSpPr txBox="1"/>
          <p:nvPr/>
        </p:nvSpPr>
        <p:spPr>
          <a:xfrm>
            <a:off x="-1" y="1864310"/>
            <a:ext cx="41457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Cilindro a base circolare con una circonferenza di base tangente a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>
                <a:solidFill>
                  <a:srgbClr val="00B050"/>
                </a:solidFill>
              </a:rPr>
              <a:t> e </a:t>
            </a:r>
          </a:p>
          <a:p>
            <a:r>
              <a:rPr lang="it-IT" dirty="0">
                <a:solidFill>
                  <a:srgbClr val="00B050"/>
                </a:solidFill>
              </a:rPr>
              <a:t>l’asse a[(</a:t>
            </a:r>
            <a:r>
              <a:rPr lang="it-IT" dirty="0" err="1">
                <a:solidFill>
                  <a:srgbClr val="00B050"/>
                </a:solidFill>
              </a:rPr>
              <a:t>a’</a:t>
            </a:r>
            <a:r>
              <a:rPr lang="it-IT" dirty="0">
                <a:solidFill>
                  <a:srgbClr val="00B050"/>
                </a:solidFill>
              </a:rPr>
              <a:t>; </a:t>
            </a:r>
            <a:r>
              <a:rPr lang="it-IT" dirty="0" err="1">
                <a:solidFill>
                  <a:srgbClr val="00B050"/>
                </a:solidFill>
              </a:rPr>
              <a:t>a’</a:t>
            </a:r>
            <a:r>
              <a:rPr lang="it-IT" dirty="0">
                <a:solidFill>
                  <a:srgbClr val="00B050"/>
                </a:solidFill>
              </a:rPr>
              <a:t>’; (</a:t>
            </a:r>
            <a:r>
              <a:rPr lang="it-IT" dirty="0" err="1">
                <a:solidFill>
                  <a:srgbClr val="00B050"/>
                </a:solidFill>
              </a:rPr>
              <a:t>a’</a:t>
            </a:r>
            <a:r>
              <a:rPr lang="it-IT" dirty="0">
                <a:solidFill>
                  <a:srgbClr val="00B050"/>
                </a:solidFill>
              </a:rPr>
              <a:t>’); T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>
                <a:solidFill>
                  <a:srgbClr val="00B050"/>
                </a:solidFill>
              </a:rPr>
              <a:t>a; T</a:t>
            </a:r>
            <a:r>
              <a:rPr lang="it-IT" baseline="-25000" dirty="0">
                <a:solidFill>
                  <a:srgbClr val="00B050"/>
                </a:solidFill>
              </a:rPr>
              <a:t>2</a:t>
            </a:r>
            <a:r>
              <a:rPr lang="it-IT" dirty="0">
                <a:solidFill>
                  <a:srgbClr val="00B050"/>
                </a:solidFill>
              </a:rPr>
              <a:t>a; (T</a:t>
            </a:r>
            <a:r>
              <a:rPr lang="it-IT" baseline="-25000" dirty="0">
                <a:solidFill>
                  <a:srgbClr val="00B050"/>
                </a:solidFill>
              </a:rPr>
              <a:t>2</a:t>
            </a:r>
            <a:r>
              <a:rPr lang="it-IT" dirty="0">
                <a:solidFill>
                  <a:srgbClr val="00B050"/>
                </a:solidFill>
              </a:rPr>
              <a:t>a)] appartenente al piano piroettante</a:t>
            </a:r>
          </a:p>
          <a:p>
            <a:r>
              <a:rPr lang="it-IT" dirty="0">
                <a:latin typeface="Symbol" panose="05050102010706020507" pitchFamily="18" charset="2"/>
              </a:rPr>
              <a:t>g [</a:t>
            </a:r>
            <a:r>
              <a:rPr lang="it-IT" dirty="0"/>
              <a:t>(t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g</a:t>
            </a:r>
            <a:r>
              <a:rPr lang="it-IT" dirty="0"/>
              <a:t>; 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r>
              <a:rPr lang="it-IT" dirty="0"/>
              <a:t>; 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r>
              <a:rPr lang="it-IT" dirty="0"/>
              <a:t>)]</a:t>
            </a:r>
          </a:p>
        </p:txBody>
      </p:sp>
      <p:sp>
        <p:nvSpPr>
          <p:cNvPr id="325" name="CasellaDiTesto 324">
            <a:extLst>
              <a:ext uri="{FF2B5EF4-FFF2-40B4-BE49-F238E27FC236}">
                <a16:creationId xmlns:a16="http://schemas.microsoft.com/office/drawing/2014/main" id="{A7F5CD59-DDDE-4244-B2AA-A27BFD8D0CF6}"/>
              </a:ext>
            </a:extLst>
          </p:cNvPr>
          <p:cNvSpPr txBox="1"/>
          <p:nvPr/>
        </p:nvSpPr>
        <p:spPr>
          <a:xfrm>
            <a:off x="0" y="3425922"/>
            <a:ext cx="4312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L’asse a si configura come una retta generica comunque inclinata sia su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>
                <a:solidFill>
                  <a:srgbClr val="00B050"/>
                </a:solidFill>
              </a:rPr>
              <a:t> che su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</a:rPr>
              <a:t>2 </a:t>
            </a:r>
            <a:r>
              <a:rPr lang="it-IT" dirty="0">
                <a:solidFill>
                  <a:srgbClr val="00B050"/>
                </a:solidFill>
              </a:rPr>
              <a:t>come si rileva dalla posizione ribaltata</a:t>
            </a:r>
          </a:p>
        </p:txBody>
      </p:sp>
      <p:sp>
        <p:nvSpPr>
          <p:cNvPr id="326" name="CasellaDiTesto 325">
            <a:extLst>
              <a:ext uri="{FF2B5EF4-FFF2-40B4-BE49-F238E27FC236}">
                <a16:creationId xmlns:a16="http://schemas.microsoft.com/office/drawing/2014/main" id="{285A9021-1D73-40DB-8B63-1FAD98178ABB}"/>
              </a:ext>
            </a:extLst>
          </p:cNvPr>
          <p:cNvSpPr txBox="1"/>
          <p:nvPr/>
        </p:nvSpPr>
        <p:spPr>
          <a:xfrm>
            <a:off x="0" y="6016964"/>
            <a:ext cx="4363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Gli assi dei due cilindri, infine, si configurano come due rette sghembe</a:t>
            </a:r>
          </a:p>
        </p:txBody>
      </p:sp>
      <p:grpSp>
        <p:nvGrpSpPr>
          <p:cNvPr id="327" name="Gruppo 326">
            <a:extLst>
              <a:ext uri="{FF2B5EF4-FFF2-40B4-BE49-F238E27FC236}">
                <a16:creationId xmlns:a16="http://schemas.microsoft.com/office/drawing/2014/main" id="{1D6C7968-E16D-4B46-8308-7E172DA8658F}"/>
              </a:ext>
            </a:extLst>
          </p:cNvPr>
          <p:cNvGrpSpPr/>
          <p:nvPr/>
        </p:nvGrpSpPr>
        <p:grpSpPr>
          <a:xfrm>
            <a:off x="0" y="4682574"/>
            <a:ext cx="4310334" cy="1200329"/>
            <a:chOff x="0" y="4682574"/>
            <a:chExt cx="4310334" cy="1200329"/>
          </a:xfrm>
        </p:grpSpPr>
        <p:sp>
          <p:nvSpPr>
            <p:cNvPr id="333" name="CasellaDiTesto 332">
              <a:extLst>
                <a:ext uri="{FF2B5EF4-FFF2-40B4-BE49-F238E27FC236}">
                  <a16:creationId xmlns:a16="http://schemas.microsoft.com/office/drawing/2014/main" id="{676B7D69-D079-4BFC-96E3-C36DEBAFC1C0}"/>
                </a:ext>
              </a:extLst>
            </p:cNvPr>
            <p:cNvSpPr txBox="1"/>
            <p:nvPr/>
          </p:nvSpPr>
          <p:spPr>
            <a:xfrm>
              <a:off x="0" y="4682574"/>
              <a:ext cx="431033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</a:rPr>
                <a:t>Cilindro circolare con l’asse b[(b’; b’’; (b’’); T</a:t>
              </a:r>
              <a:r>
                <a:rPr lang="it-IT" baseline="-25000" dirty="0">
                  <a:solidFill>
                    <a:srgbClr val="0070C0"/>
                  </a:solidFill>
                </a:rPr>
                <a:t>1</a:t>
              </a:r>
              <a:r>
                <a:rPr lang="it-IT" dirty="0">
                  <a:solidFill>
                    <a:srgbClr val="0070C0"/>
                  </a:solidFill>
                </a:rPr>
                <a:t>b; T</a:t>
              </a:r>
              <a:r>
                <a:rPr lang="it-IT" baseline="-25000" dirty="0">
                  <a:solidFill>
                    <a:srgbClr val="0070C0"/>
                  </a:solidFill>
                </a:rPr>
                <a:t>2 </a:t>
              </a:r>
              <a:r>
                <a:rPr lang="it-IT" dirty="0">
                  <a:solidFill>
                    <a:srgbClr val="0070C0"/>
                  </a:solidFill>
                </a:rPr>
                <a:t>b; (T</a:t>
              </a:r>
              <a:r>
                <a:rPr lang="it-IT" baseline="-25000" dirty="0">
                  <a:solidFill>
                    <a:srgbClr val="0070C0"/>
                  </a:solidFill>
                </a:rPr>
                <a:t>2 </a:t>
              </a:r>
              <a:r>
                <a:rPr lang="it-IT" dirty="0">
                  <a:solidFill>
                    <a:srgbClr val="0070C0"/>
                  </a:solidFill>
                </a:rPr>
                <a:t>b)] perpendicolare a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0070C0"/>
                  </a:solidFill>
                </a:rPr>
                <a:t>1</a:t>
              </a:r>
              <a:r>
                <a:rPr lang="it-IT" dirty="0">
                  <a:solidFill>
                    <a:srgbClr val="0070C0"/>
                  </a:solidFill>
                </a:rPr>
                <a:t> con le basi inferiore e superiore parallele ed a quota costante </a:t>
              </a:r>
            </a:p>
          </p:txBody>
        </p:sp>
        <p:sp>
          <p:nvSpPr>
            <p:cNvPr id="334" name="CasellaDiTesto 333">
              <a:extLst>
                <a:ext uri="{FF2B5EF4-FFF2-40B4-BE49-F238E27FC236}">
                  <a16:creationId xmlns:a16="http://schemas.microsoft.com/office/drawing/2014/main" id="{FB3DBFB7-CB97-4EEB-9DEC-41E2F61C4F06}"/>
                </a:ext>
              </a:extLst>
            </p:cNvPr>
            <p:cNvSpPr txBox="1"/>
            <p:nvPr/>
          </p:nvSpPr>
          <p:spPr>
            <a:xfrm>
              <a:off x="1810821" y="4865266"/>
              <a:ext cx="38607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335" name="CasellaDiTesto 334">
              <a:extLst>
                <a:ext uri="{FF2B5EF4-FFF2-40B4-BE49-F238E27FC236}">
                  <a16:creationId xmlns:a16="http://schemas.microsoft.com/office/drawing/2014/main" id="{DB6C47F2-C7E2-4178-9E27-EC36286B35BF}"/>
                </a:ext>
              </a:extLst>
            </p:cNvPr>
            <p:cNvSpPr txBox="1"/>
            <p:nvPr/>
          </p:nvSpPr>
          <p:spPr>
            <a:xfrm>
              <a:off x="1174922" y="4825319"/>
              <a:ext cx="38607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0E90CEE9-70FF-4EDA-BC7A-068D6629305F}"/>
              </a:ext>
            </a:extLst>
          </p:cNvPr>
          <p:cNvCxnSpPr>
            <a:cxnSpLocks/>
          </p:cNvCxnSpPr>
          <p:nvPr/>
        </p:nvCxnSpPr>
        <p:spPr>
          <a:xfrm flipV="1">
            <a:off x="5798129" y="1466442"/>
            <a:ext cx="2425314" cy="20616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4F699E4-9463-4D26-B872-190407ADA3E9}"/>
              </a:ext>
            </a:extLst>
          </p:cNvPr>
          <p:cNvCxnSpPr/>
          <p:nvPr/>
        </p:nvCxnSpPr>
        <p:spPr>
          <a:xfrm>
            <a:off x="7204617" y="4850323"/>
            <a:ext cx="0" cy="72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DD1A8F62-81EC-4EE3-A8E7-998D3F881EA0}"/>
              </a:ext>
            </a:extLst>
          </p:cNvPr>
          <p:cNvSpPr txBox="1"/>
          <p:nvPr/>
        </p:nvSpPr>
        <p:spPr>
          <a:xfrm>
            <a:off x="11754039" y="3213984"/>
            <a:ext cx="36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sp>
        <p:nvSpPr>
          <p:cNvPr id="202" name="Pulsante di azione: vuoto 20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847138-DD55-4A34-827A-71BE01144C18}"/>
              </a:ext>
            </a:extLst>
          </p:cNvPr>
          <p:cNvSpPr/>
          <p:nvPr/>
        </p:nvSpPr>
        <p:spPr>
          <a:xfrm>
            <a:off x="10812000" y="11789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5C4C17D-4246-49FA-B25A-589494BF53DE}"/>
              </a:ext>
            </a:extLst>
          </p:cNvPr>
          <p:cNvCxnSpPr>
            <a:cxnSpLocks/>
          </p:cNvCxnSpPr>
          <p:nvPr/>
        </p:nvCxnSpPr>
        <p:spPr>
          <a:xfrm>
            <a:off x="0" y="686653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977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2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0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8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9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5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8" fill="hold">
                      <p:stCondLst>
                        <p:cond delay="indefinite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0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3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6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9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2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7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8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1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2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5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6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0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3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4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7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8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1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2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5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6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9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0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3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9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5" grpId="0" animBg="1"/>
      <p:bldP spid="135" grpId="0" animBg="1"/>
      <p:bldP spid="93" grpId="0" animBg="1"/>
      <p:bldP spid="106" grpId="0" animBg="1"/>
      <p:bldP spid="279" grpId="0"/>
      <p:bldP spid="282" grpId="0"/>
      <p:bldP spid="284" grpId="0"/>
      <p:bldP spid="112" grpId="0"/>
      <p:bldP spid="138" grpId="0"/>
      <p:bldP spid="140" grpId="0"/>
      <p:bldP spid="148" grpId="0" animBg="1"/>
      <p:bldP spid="149" grpId="0" animBg="1"/>
      <p:bldP spid="187" grpId="0" animBg="1"/>
      <p:bldP spid="199" grpId="0"/>
      <p:bldP spid="200" grpId="0"/>
      <p:bldP spid="201" grpId="0"/>
      <p:bldP spid="205" grpId="0"/>
      <p:bldP spid="228" grpId="0"/>
      <p:bldP spid="231" grpId="0"/>
      <p:bldP spid="232" grpId="0"/>
      <p:bldP spid="328" grpId="0" animBg="1"/>
      <p:bldP spid="163" grpId="0" animBg="1"/>
      <p:bldP spid="181" grpId="0"/>
      <p:bldP spid="186" grpId="0"/>
      <p:bldP spid="184" grpId="0"/>
      <p:bldP spid="190" grpId="0"/>
      <p:bldP spid="191" grpId="0"/>
      <p:bldP spid="193" grpId="0"/>
      <p:bldP spid="194" grpId="0"/>
      <p:bldP spid="197" grpId="0"/>
      <p:bldP spid="198" grpId="0"/>
      <p:bldP spid="215" grpId="0"/>
      <p:bldP spid="266" grpId="0"/>
      <p:bldP spid="267" grpId="0"/>
      <p:bldP spid="269" grpId="0"/>
      <p:bldP spid="280" grpId="0"/>
      <p:bldP spid="283" grpId="0"/>
      <p:bldP spid="285" grpId="0"/>
      <p:bldP spid="286" grpId="0"/>
      <p:bldP spid="287" grpId="0"/>
      <p:bldP spid="294" grpId="0"/>
      <p:bldP spid="300" grpId="0"/>
      <p:bldP spid="306" grpId="0"/>
      <p:bldP spid="310" grpId="0"/>
      <p:bldP spid="311" grpId="0"/>
      <p:bldP spid="312" grpId="0"/>
      <p:bldP spid="313" grpId="0"/>
      <p:bldP spid="314" grpId="0"/>
      <p:bldP spid="315" grpId="0"/>
      <p:bldP spid="316" grpId="0"/>
      <p:bldP spid="318" grpId="0"/>
      <p:bldP spid="322" grpId="0"/>
      <p:bldP spid="323" grpId="0"/>
      <p:bldP spid="325" grpId="0"/>
      <p:bldP spid="3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4377433" y="3531684"/>
            <a:ext cx="765414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759138" y="288894"/>
            <a:ext cx="0" cy="32416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539EACE9-AB97-491D-B38A-D03501B8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0"/>
            <a:ext cx="12168000" cy="36000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(1)</a:t>
            </a:r>
            <a:endParaRPr lang="it-IT" sz="1700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479C981-B1BF-4D4B-9E5A-41657B1000DD}"/>
              </a:ext>
            </a:extLst>
          </p:cNvPr>
          <p:cNvCxnSpPr>
            <a:cxnSpLocks/>
          </p:cNvCxnSpPr>
          <p:nvPr/>
        </p:nvCxnSpPr>
        <p:spPr>
          <a:xfrm>
            <a:off x="8950076" y="1460317"/>
            <a:ext cx="0" cy="27103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3097321-96E1-4C06-BCAB-F85AECAEF16D}"/>
              </a:ext>
            </a:extLst>
          </p:cNvPr>
          <p:cNvCxnSpPr>
            <a:cxnSpLocks/>
          </p:cNvCxnSpPr>
          <p:nvPr/>
        </p:nvCxnSpPr>
        <p:spPr>
          <a:xfrm flipV="1">
            <a:off x="4377433" y="3527024"/>
            <a:ext cx="4385332" cy="30706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32482F0C-1A24-435F-B8A1-6427E0E26586}"/>
              </a:ext>
            </a:extLst>
          </p:cNvPr>
          <p:cNvGrpSpPr/>
          <p:nvPr/>
        </p:nvGrpSpPr>
        <p:grpSpPr>
          <a:xfrm>
            <a:off x="6160301" y="5347371"/>
            <a:ext cx="3619235" cy="1260000"/>
            <a:chOff x="6187733" y="5105376"/>
            <a:chExt cx="3619235" cy="1260000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46257C2A-A04E-4956-852B-8F4536C523F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7281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08949FFC-4701-43C9-9F97-AF0627D62191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diritto 69">
              <a:extLst>
                <a:ext uri="{FF2B5EF4-FFF2-40B4-BE49-F238E27FC236}">
                  <a16:creationId xmlns:a16="http://schemas.microsoft.com/office/drawing/2014/main" id="{48BB9404-81E3-4260-B44F-3AC6982ED9F2}"/>
                </a:ext>
              </a:extLst>
            </p:cNvPr>
            <p:cNvCxnSpPr>
              <a:cxnSpLocks/>
            </p:cNvCxnSpPr>
            <p:nvPr/>
          </p:nvCxnSpPr>
          <p:spPr>
            <a:xfrm>
              <a:off x="9806968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64CAEC3F-E488-4CB2-BA45-E497790DE2D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6365376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40D30172-43A5-46C3-AF48-2EEFC34BD3F4}"/>
              </a:ext>
            </a:extLst>
          </p:cNvPr>
          <p:cNvCxnSpPr>
            <a:cxnSpLocks/>
          </p:cNvCxnSpPr>
          <p:nvPr/>
        </p:nvCxnSpPr>
        <p:spPr>
          <a:xfrm>
            <a:off x="8761043" y="3529582"/>
            <a:ext cx="2187103" cy="312350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0C34009E-7C62-4EAA-9DA0-095CE16B4ADE}"/>
              </a:ext>
            </a:extLst>
          </p:cNvPr>
          <p:cNvCxnSpPr>
            <a:cxnSpLocks/>
          </p:cNvCxnSpPr>
          <p:nvPr/>
        </p:nvCxnSpPr>
        <p:spPr>
          <a:xfrm flipV="1">
            <a:off x="5209507" y="3139086"/>
            <a:ext cx="3012882" cy="21096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3ED6C0C6-B5B6-41E7-ADB0-1043F5483EDE}"/>
              </a:ext>
            </a:extLst>
          </p:cNvPr>
          <p:cNvCxnSpPr>
            <a:cxnSpLocks/>
          </p:cNvCxnSpPr>
          <p:nvPr/>
        </p:nvCxnSpPr>
        <p:spPr>
          <a:xfrm flipV="1">
            <a:off x="5936895" y="4160309"/>
            <a:ext cx="3025424" cy="21184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9E951290-D01B-4B09-8061-B773ADE50400}"/>
              </a:ext>
            </a:extLst>
          </p:cNvPr>
          <p:cNvCxnSpPr>
            <a:cxnSpLocks/>
          </p:cNvCxnSpPr>
          <p:nvPr/>
        </p:nvCxnSpPr>
        <p:spPr>
          <a:xfrm>
            <a:off x="8225808" y="3134905"/>
            <a:ext cx="1551922" cy="22163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C771003B-AF64-4F4C-926B-874FD6CB33B4}"/>
              </a:ext>
            </a:extLst>
          </p:cNvPr>
          <p:cNvCxnSpPr>
            <a:cxnSpLocks/>
          </p:cNvCxnSpPr>
          <p:nvPr/>
        </p:nvCxnSpPr>
        <p:spPr>
          <a:xfrm>
            <a:off x="7631722" y="3547802"/>
            <a:ext cx="2143060" cy="30606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71F168C-B111-4B4E-8184-F2544FAFBF1F}"/>
              </a:ext>
            </a:extLst>
          </p:cNvPr>
          <p:cNvCxnSpPr>
            <a:cxnSpLocks/>
          </p:cNvCxnSpPr>
          <p:nvPr/>
        </p:nvCxnSpPr>
        <p:spPr>
          <a:xfrm>
            <a:off x="5208580" y="5244665"/>
            <a:ext cx="954904" cy="13637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0E1AB6F2-1B85-42D9-A3C2-C9A254DD766C}"/>
              </a:ext>
            </a:extLst>
          </p:cNvPr>
          <p:cNvCxnSpPr>
            <a:cxnSpLocks/>
          </p:cNvCxnSpPr>
          <p:nvPr/>
        </p:nvCxnSpPr>
        <p:spPr>
          <a:xfrm>
            <a:off x="5794573" y="4828663"/>
            <a:ext cx="729278" cy="10415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4DEDD86E-4464-44E5-A52B-826E7CB99AAC}"/>
              </a:ext>
            </a:extLst>
          </p:cNvPr>
          <p:cNvCxnSpPr>
            <a:cxnSpLocks/>
          </p:cNvCxnSpPr>
          <p:nvPr/>
        </p:nvCxnSpPr>
        <p:spPr>
          <a:xfrm flipV="1">
            <a:off x="9774782" y="6068223"/>
            <a:ext cx="771004" cy="5398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Arco 114">
            <a:extLst>
              <a:ext uri="{FF2B5EF4-FFF2-40B4-BE49-F238E27FC236}">
                <a16:creationId xmlns:a16="http://schemas.microsoft.com/office/drawing/2014/main" id="{5274092E-D282-44B8-9BE8-ECA4AF9ADFB6}"/>
              </a:ext>
            </a:extLst>
          </p:cNvPr>
          <p:cNvSpPr/>
          <p:nvPr/>
        </p:nvSpPr>
        <p:spPr>
          <a:xfrm>
            <a:off x="5665745" y="441777"/>
            <a:ext cx="6192000" cy="6192000"/>
          </a:xfrm>
          <a:prstGeom prst="arc">
            <a:avLst>
              <a:gd name="adj1" fmla="val 16195767"/>
              <a:gd name="adj2" fmla="val 329671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Arco 134">
            <a:extLst>
              <a:ext uri="{FF2B5EF4-FFF2-40B4-BE49-F238E27FC236}">
                <a16:creationId xmlns:a16="http://schemas.microsoft.com/office/drawing/2014/main" id="{14E27380-4BAB-46A7-9162-823F672E186D}"/>
              </a:ext>
            </a:extLst>
          </p:cNvPr>
          <p:cNvSpPr/>
          <p:nvPr/>
        </p:nvSpPr>
        <p:spPr>
          <a:xfrm>
            <a:off x="6686924" y="1460317"/>
            <a:ext cx="4150800" cy="4150800"/>
          </a:xfrm>
          <a:prstGeom prst="arc">
            <a:avLst>
              <a:gd name="adj1" fmla="val 16203802"/>
              <a:gd name="adj2" fmla="val 330702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89581CF1-9306-4B43-A281-D4CA8B240DFD}"/>
              </a:ext>
            </a:extLst>
          </p:cNvPr>
          <p:cNvCxnSpPr>
            <a:cxnSpLocks/>
          </p:cNvCxnSpPr>
          <p:nvPr/>
        </p:nvCxnSpPr>
        <p:spPr>
          <a:xfrm>
            <a:off x="5797473" y="3529582"/>
            <a:ext cx="0" cy="13056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3FF9579E-DE09-4E0B-9ECD-A0763C21A07D}"/>
              </a:ext>
            </a:extLst>
          </p:cNvPr>
          <p:cNvCxnSpPr>
            <a:cxnSpLocks/>
          </p:cNvCxnSpPr>
          <p:nvPr/>
        </p:nvCxnSpPr>
        <p:spPr>
          <a:xfrm>
            <a:off x="6520974" y="3529582"/>
            <a:ext cx="0" cy="2335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65B4FF2-3C85-4564-A8A8-CF97643544F4}"/>
              </a:ext>
            </a:extLst>
          </p:cNvPr>
          <p:cNvCxnSpPr>
            <a:cxnSpLocks/>
          </p:cNvCxnSpPr>
          <p:nvPr/>
        </p:nvCxnSpPr>
        <p:spPr>
          <a:xfrm flipH="1">
            <a:off x="8222390" y="1461694"/>
            <a:ext cx="7249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DB471268-92C8-4B7F-8F0D-240703EECD2A}"/>
              </a:ext>
            </a:extLst>
          </p:cNvPr>
          <p:cNvCxnSpPr>
            <a:cxnSpLocks/>
          </p:cNvCxnSpPr>
          <p:nvPr/>
        </p:nvCxnSpPr>
        <p:spPr>
          <a:xfrm flipV="1">
            <a:off x="6166666" y="4375774"/>
            <a:ext cx="3185004" cy="22301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o 92">
            <a:extLst>
              <a:ext uri="{FF2B5EF4-FFF2-40B4-BE49-F238E27FC236}">
                <a16:creationId xmlns:a16="http://schemas.microsoft.com/office/drawing/2014/main" id="{01D7A23E-1731-4DB1-8D8A-21D01E32E38D}"/>
              </a:ext>
            </a:extLst>
          </p:cNvPr>
          <p:cNvSpPr/>
          <p:nvPr/>
        </p:nvSpPr>
        <p:spPr>
          <a:xfrm>
            <a:off x="7731097" y="2501886"/>
            <a:ext cx="2059200" cy="2059200"/>
          </a:xfrm>
          <a:prstGeom prst="arc">
            <a:avLst>
              <a:gd name="adj1" fmla="val 16198342"/>
              <a:gd name="adj2" fmla="val 33348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9FCDF1B-4C7D-4026-8CF2-B0F1997FA4B9}"/>
              </a:ext>
            </a:extLst>
          </p:cNvPr>
          <p:cNvCxnSpPr>
            <a:cxnSpLocks/>
          </p:cNvCxnSpPr>
          <p:nvPr/>
        </p:nvCxnSpPr>
        <p:spPr>
          <a:xfrm flipH="1">
            <a:off x="5208580" y="2501886"/>
            <a:ext cx="355056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5B4C7E49-E1D0-4033-8D33-7DE6A283EBA5}"/>
              </a:ext>
            </a:extLst>
          </p:cNvPr>
          <p:cNvCxnSpPr>
            <a:cxnSpLocks/>
          </p:cNvCxnSpPr>
          <p:nvPr/>
        </p:nvCxnSpPr>
        <p:spPr>
          <a:xfrm>
            <a:off x="5207745" y="2501259"/>
            <a:ext cx="592246" cy="1036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AC6499DC-1868-431E-BC84-7C0A54215D6C}"/>
              </a:ext>
            </a:extLst>
          </p:cNvPr>
          <p:cNvSpPr/>
          <p:nvPr/>
        </p:nvSpPr>
        <p:spPr>
          <a:xfrm>
            <a:off x="5403115" y="2501259"/>
            <a:ext cx="925027" cy="1030612"/>
          </a:xfrm>
          <a:custGeom>
            <a:avLst/>
            <a:gdLst>
              <a:gd name="connsiteX0" fmla="*/ 818912 w 925017"/>
              <a:gd name="connsiteY0" fmla="*/ 512445 h 1030606"/>
              <a:gd name="connsiteX1" fmla="*/ 510302 w 925017"/>
              <a:gd name="connsiteY1" fmla="*/ 146685 h 1030606"/>
              <a:gd name="connsiteX2" fmla="*/ 167402 w 925017"/>
              <a:gd name="connsiteY2" fmla="*/ 0 h 1030606"/>
              <a:gd name="connsiteX3" fmla="*/ 1667 w 925017"/>
              <a:gd name="connsiteY3" fmla="*/ 146685 h 1030606"/>
              <a:gd name="connsiteX4" fmla="*/ 102632 w 925017"/>
              <a:gd name="connsiteY4" fmla="*/ 514350 h 1030606"/>
              <a:gd name="connsiteX5" fmla="*/ 416957 w 925017"/>
              <a:gd name="connsiteY5" fmla="*/ 878205 h 1030606"/>
              <a:gd name="connsiteX6" fmla="*/ 761762 w 925017"/>
              <a:gd name="connsiteY6" fmla="*/ 1030605 h 1030606"/>
              <a:gd name="connsiteX7" fmla="*/ 923687 w 925017"/>
              <a:gd name="connsiteY7" fmla="*/ 876300 h 1030606"/>
              <a:gd name="connsiteX8" fmla="*/ 818912 w 925017"/>
              <a:gd name="connsiteY8" fmla="*/ 512445 h 1030606"/>
              <a:gd name="connsiteX0" fmla="*/ 818912 w 925017"/>
              <a:gd name="connsiteY0" fmla="*/ 512451 h 1030612"/>
              <a:gd name="connsiteX1" fmla="*/ 510302 w 925017"/>
              <a:gd name="connsiteY1" fmla="*/ 151087 h 1030612"/>
              <a:gd name="connsiteX2" fmla="*/ 167402 w 925017"/>
              <a:gd name="connsiteY2" fmla="*/ 6 h 1030612"/>
              <a:gd name="connsiteX3" fmla="*/ 1667 w 925017"/>
              <a:gd name="connsiteY3" fmla="*/ 146691 h 1030612"/>
              <a:gd name="connsiteX4" fmla="*/ 102632 w 925017"/>
              <a:gd name="connsiteY4" fmla="*/ 514356 h 1030612"/>
              <a:gd name="connsiteX5" fmla="*/ 416957 w 925017"/>
              <a:gd name="connsiteY5" fmla="*/ 878211 h 1030612"/>
              <a:gd name="connsiteX6" fmla="*/ 761762 w 925017"/>
              <a:gd name="connsiteY6" fmla="*/ 1030611 h 1030612"/>
              <a:gd name="connsiteX7" fmla="*/ 923687 w 925017"/>
              <a:gd name="connsiteY7" fmla="*/ 876306 h 1030612"/>
              <a:gd name="connsiteX8" fmla="*/ 818912 w 925017"/>
              <a:gd name="connsiteY8" fmla="*/ 512451 h 1030612"/>
              <a:gd name="connsiteX0" fmla="*/ 818940 w 925045"/>
              <a:gd name="connsiteY0" fmla="*/ 512451 h 1030612"/>
              <a:gd name="connsiteX1" fmla="*/ 510330 w 925045"/>
              <a:gd name="connsiteY1" fmla="*/ 151087 h 1030612"/>
              <a:gd name="connsiteX2" fmla="*/ 167430 w 925045"/>
              <a:gd name="connsiteY2" fmla="*/ 6 h 1030612"/>
              <a:gd name="connsiteX3" fmla="*/ 1695 w 925045"/>
              <a:gd name="connsiteY3" fmla="*/ 146691 h 1030612"/>
              <a:gd name="connsiteX4" fmla="*/ 102660 w 925045"/>
              <a:gd name="connsiteY4" fmla="*/ 514356 h 1030612"/>
              <a:gd name="connsiteX5" fmla="*/ 422700 w 925045"/>
              <a:gd name="connsiteY5" fmla="*/ 874401 h 1030612"/>
              <a:gd name="connsiteX6" fmla="*/ 761790 w 925045"/>
              <a:gd name="connsiteY6" fmla="*/ 1030611 h 1030612"/>
              <a:gd name="connsiteX7" fmla="*/ 923715 w 925045"/>
              <a:gd name="connsiteY7" fmla="*/ 876306 h 1030612"/>
              <a:gd name="connsiteX8" fmla="*/ 818940 w 925045"/>
              <a:gd name="connsiteY8" fmla="*/ 512451 h 1030612"/>
              <a:gd name="connsiteX0" fmla="*/ 818931 w 925036"/>
              <a:gd name="connsiteY0" fmla="*/ 512451 h 1030612"/>
              <a:gd name="connsiteX1" fmla="*/ 510321 w 925036"/>
              <a:gd name="connsiteY1" fmla="*/ 151087 h 1030612"/>
              <a:gd name="connsiteX2" fmla="*/ 167421 w 925036"/>
              <a:gd name="connsiteY2" fmla="*/ 6 h 1030612"/>
              <a:gd name="connsiteX3" fmla="*/ 1686 w 925036"/>
              <a:gd name="connsiteY3" fmla="*/ 146691 h 1030612"/>
              <a:gd name="connsiteX4" fmla="*/ 102651 w 925036"/>
              <a:gd name="connsiteY4" fmla="*/ 514356 h 1030612"/>
              <a:gd name="connsiteX5" fmla="*/ 420786 w 925036"/>
              <a:gd name="connsiteY5" fmla="*/ 876306 h 1030612"/>
              <a:gd name="connsiteX6" fmla="*/ 761781 w 925036"/>
              <a:gd name="connsiteY6" fmla="*/ 1030611 h 1030612"/>
              <a:gd name="connsiteX7" fmla="*/ 923706 w 925036"/>
              <a:gd name="connsiteY7" fmla="*/ 876306 h 1030612"/>
              <a:gd name="connsiteX8" fmla="*/ 818931 w 925036"/>
              <a:gd name="connsiteY8" fmla="*/ 512451 h 1030612"/>
              <a:gd name="connsiteX0" fmla="*/ 818922 w 925027"/>
              <a:gd name="connsiteY0" fmla="*/ 512451 h 1030612"/>
              <a:gd name="connsiteX1" fmla="*/ 510312 w 925027"/>
              <a:gd name="connsiteY1" fmla="*/ 151087 h 1030612"/>
              <a:gd name="connsiteX2" fmla="*/ 167412 w 925027"/>
              <a:gd name="connsiteY2" fmla="*/ 6 h 1030612"/>
              <a:gd name="connsiteX3" fmla="*/ 1677 w 925027"/>
              <a:gd name="connsiteY3" fmla="*/ 146691 h 1030612"/>
              <a:gd name="connsiteX4" fmla="*/ 102642 w 925027"/>
              <a:gd name="connsiteY4" fmla="*/ 514356 h 1030612"/>
              <a:gd name="connsiteX5" fmla="*/ 418872 w 925027"/>
              <a:gd name="connsiteY5" fmla="*/ 880116 h 1030612"/>
              <a:gd name="connsiteX6" fmla="*/ 761772 w 925027"/>
              <a:gd name="connsiteY6" fmla="*/ 1030611 h 1030612"/>
              <a:gd name="connsiteX7" fmla="*/ 923697 w 925027"/>
              <a:gd name="connsiteY7" fmla="*/ 876306 h 1030612"/>
              <a:gd name="connsiteX8" fmla="*/ 818922 w 925027"/>
              <a:gd name="connsiteY8" fmla="*/ 512451 h 103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5027" h="1030612">
                <a:moveTo>
                  <a:pt x="818922" y="512451"/>
                </a:moveTo>
                <a:cubicBezTo>
                  <a:pt x="750025" y="391581"/>
                  <a:pt x="618897" y="236494"/>
                  <a:pt x="510312" y="151087"/>
                </a:cubicBezTo>
                <a:cubicBezTo>
                  <a:pt x="401727" y="65679"/>
                  <a:pt x="252184" y="739"/>
                  <a:pt x="167412" y="6"/>
                </a:cubicBezTo>
                <a:cubicBezTo>
                  <a:pt x="82640" y="-727"/>
                  <a:pt x="12472" y="60966"/>
                  <a:pt x="1677" y="146691"/>
                </a:cubicBezTo>
                <a:cubicBezTo>
                  <a:pt x="-9118" y="232416"/>
                  <a:pt x="33110" y="392119"/>
                  <a:pt x="102642" y="514356"/>
                </a:cubicBezTo>
                <a:cubicBezTo>
                  <a:pt x="172174" y="636593"/>
                  <a:pt x="309017" y="794074"/>
                  <a:pt x="418872" y="880116"/>
                </a:cubicBezTo>
                <a:cubicBezTo>
                  <a:pt x="528727" y="966159"/>
                  <a:pt x="677317" y="1030928"/>
                  <a:pt x="761772" y="1030611"/>
                </a:cubicBezTo>
                <a:cubicBezTo>
                  <a:pt x="846227" y="1030294"/>
                  <a:pt x="913855" y="961713"/>
                  <a:pt x="923697" y="876306"/>
                </a:cubicBezTo>
                <a:cubicBezTo>
                  <a:pt x="933539" y="790899"/>
                  <a:pt x="887819" y="633321"/>
                  <a:pt x="818922" y="512451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4135AD7-063F-432C-A2BA-7203781355E5}"/>
              </a:ext>
            </a:extLst>
          </p:cNvPr>
          <p:cNvCxnSpPr>
            <a:cxnSpLocks/>
          </p:cNvCxnSpPr>
          <p:nvPr/>
        </p:nvCxnSpPr>
        <p:spPr>
          <a:xfrm>
            <a:off x="6121102" y="2225117"/>
            <a:ext cx="216984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E21A5655-B0A3-44BF-BAE5-AD2677389952}"/>
              </a:ext>
            </a:extLst>
          </p:cNvPr>
          <p:cNvCxnSpPr>
            <a:cxnSpLocks/>
          </p:cNvCxnSpPr>
          <p:nvPr/>
        </p:nvCxnSpPr>
        <p:spPr>
          <a:xfrm>
            <a:off x="6128346" y="1319194"/>
            <a:ext cx="216746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CasellaDiTesto 278">
            <a:extLst>
              <a:ext uri="{FF2B5EF4-FFF2-40B4-BE49-F238E27FC236}">
                <a16:creationId xmlns:a16="http://schemas.microsoft.com/office/drawing/2014/main" id="{D13328F2-F8CB-42D1-8ADD-961040D6E0B0}"/>
              </a:ext>
            </a:extLst>
          </p:cNvPr>
          <p:cNvSpPr txBox="1"/>
          <p:nvPr/>
        </p:nvSpPr>
        <p:spPr>
          <a:xfrm>
            <a:off x="5815863" y="232760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B’’</a:t>
            </a:r>
          </a:p>
        </p:txBody>
      </p:sp>
      <p:sp>
        <p:nvSpPr>
          <p:cNvPr id="281" name="CasellaDiTesto 280">
            <a:extLst>
              <a:ext uri="{FF2B5EF4-FFF2-40B4-BE49-F238E27FC236}">
                <a16:creationId xmlns:a16="http://schemas.microsoft.com/office/drawing/2014/main" id="{C9F5A736-859B-4921-8F40-519239E1C1DE}"/>
              </a:ext>
            </a:extLst>
          </p:cNvPr>
          <p:cNvSpPr txBox="1"/>
          <p:nvPr/>
        </p:nvSpPr>
        <p:spPr>
          <a:xfrm>
            <a:off x="8825513" y="4191229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E’</a:t>
            </a:r>
          </a:p>
        </p:txBody>
      </p:sp>
      <p:sp>
        <p:nvSpPr>
          <p:cNvPr id="282" name="CasellaDiTesto 281">
            <a:extLst>
              <a:ext uri="{FF2B5EF4-FFF2-40B4-BE49-F238E27FC236}">
                <a16:creationId xmlns:a16="http://schemas.microsoft.com/office/drawing/2014/main" id="{E05E1D9A-889A-4522-A141-E5B0E46381AF}"/>
              </a:ext>
            </a:extLst>
          </p:cNvPr>
          <p:cNvSpPr txBox="1"/>
          <p:nvPr/>
        </p:nvSpPr>
        <p:spPr>
          <a:xfrm>
            <a:off x="6446280" y="3473432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A’’</a:t>
            </a:r>
          </a:p>
        </p:txBody>
      </p:sp>
      <p:sp>
        <p:nvSpPr>
          <p:cNvPr id="284" name="CasellaDiTesto 283">
            <a:extLst>
              <a:ext uri="{FF2B5EF4-FFF2-40B4-BE49-F238E27FC236}">
                <a16:creationId xmlns:a16="http://schemas.microsoft.com/office/drawing/2014/main" id="{700A5D86-576E-402A-9A83-DDC91DF4F6B2}"/>
              </a:ext>
            </a:extLst>
          </p:cNvPr>
          <p:cNvSpPr txBox="1"/>
          <p:nvPr/>
        </p:nvSpPr>
        <p:spPr>
          <a:xfrm>
            <a:off x="6002276" y="3617125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M’</a:t>
            </a:r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4E001D02-67A6-4F84-9ACA-DD0AA036575C}"/>
              </a:ext>
            </a:extLst>
          </p:cNvPr>
          <p:cNvGrpSpPr/>
          <p:nvPr/>
        </p:nvGrpSpPr>
        <p:grpSpPr>
          <a:xfrm>
            <a:off x="5892816" y="2155552"/>
            <a:ext cx="527615" cy="235372"/>
            <a:chOff x="894465" y="5721105"/>
            <a:chExt cx="527615" cy="235372"/>
          </a:xfrm>
        </p:grpSpPr>
        <p:sp>
          <p:nvSpPr>
            <p:cNvPr id="298" name="CasellaDiTesto 297">
              <a:extLst>
                <a:ext uri="{FF2B5EF4-FFF2-40B4-BE49-F238E27FC236}">
                  <a16:creationId xmlns:a16="http://schemas.microsoft.com/office/drawing/2014/main" id="{71338D31-FB76-4BEA-9E8A-8F6AC3801ECA}"/>
                </a:ext>
              </a:extLst>
            </p:cNvPr>
            <p:cNvSpPr txBox="1"/>
            <p:nvPr/>
          </p:nvSpPr>
          <p:spPr>
            <a:xfrm>
              <a:off x="1062080" y="5741033"/>
              <a:ext cx="36000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Q’’</a:t>
              </a:r>
            </a:p>
          </p:txBody>
        </p:sp>
        <p:sp>
          <p:nvSpPr>
            <p:cNvPr id="299" name="CasellaDiTesto 298">
              <a:extLst>
                <a:ext uri="{FF2B5EF4-FFF2-40B4-BE49-F238E27FC236}">
                  <a16:creationId xmlns:a16="http://schemas.microsoft.com/office/drawing/2014/main" id="{08B8FCCB-78DA-47DF-A1EA-E5704C6F2DEF}"/>
                </a:ext>
              </a:extLst>
            </p:cNvPr>
            <p:cNvSpPr txBox="1"/>
            <p:nvPr/>
          </p:nvSpPr>
          <p:spPr>
            <a:xfrm>
              <a:off x="894465" y="5728298"/>
              <a:ext cx="32400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P’’</a:t>
              </a:r>
            </a:p>
          </p:txBody>
        </p:sp>
        <p:sp>
          <p:nvSpPr>
            <p:cNvPr id="307" name="CasellaDiTesto 306">
              <a:extLst>
                <a:ext uri="{FF2B5EF4-FFF2-40B4-BE49-F238E27FC236}">
                  <a16:creationId xmlns:a16="http://schemas.microsoft.com/office/drawing/2014/main" id="{6EE618ED-95C6-42DC-AED3-99AC44BFAC03}"/>
                </a:ext>
              </a:extLst>
            </p:cNvPr>
            <p:cNvSpPr txBox="1"/>
            <p:nvPr/>
          </p:nvSpPr>
          <p:spPr>
            <a:xfrm>
              <a:off x="988149" y="5721105"/>
              <a:ext cx="336651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305823E8-F80A-431C-8EA0-2A5C6A95CF9E}"/>
              </a:ext>
            </a:extLst>
          </p:cNvPr>
          <p:cNvGrpSpPr/>
          <p:nvPr/>
        </p:nvGrpSpPr>
        <p:grpSpPr>
          <a:xfrm>
            <a:off x="8053097" y="2175165"/>
            <a:ext cx="554011" cy="219064"/>
            <a:chOff x="1020593" y="4204579"/>
            <a:chExt cx="649281" cy="219064"/>
          </a:xfrm>
        </p:grpSpPr>
        <p:sp>
          <p:nvSpPr>
            <p:cNvPr id="275" name="CasellaDiTesto 274">
              <a:extLst>
                <a:ext uri="{FF2B5EF4-FFF2-40B4-BE49-F238E27FC236}">
                  <a16:creationId xmlns:a16="http://schemas.microsoft.com/office/drawing/2014/main" id="{98DA31F8-5C88-481C-8B41-A0BE28FC9B1A}"/>
                </a:ext>
              </a:extLst>
            </p:cNvPr>
            <p:cNvSpPr txBox="1"/>
            <p:nvPr/>
          </p:nvSpPr>
          <p:spPr>
            <a:xfrm>
              <a:off x="1237874" y="4204579"/>
              <a:ext cx="43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R’’</a:t>
              </a:r>
            </a:p>
          </p:txBody>
        </p:sp>
        <p:sp>
          <p:nvSpPr>
            <p:cNvPr id="297" name="CasellaDiTesto 296">
              <a:extLst>
                <a:ext uri="{FF2B5EF4-FFF2-40B4-BE49-F238E27FC236}">
                  <a16:creationId xmlns:a16="http://schemas.microsoft.com/office/drawing/2014/main" id="{173CA341-CD9F-420D-A4AC-7BD9A81FDEF4}"/>
                </a:ext>
              </a:extLst>
            </p:cNvPr>
            <p:cNvSpPr txBox="1"/>
            <p:nvPr/>
          </p:nvSpPr>
          <p:spPr>
            <a:xfrm>
              <a:off x="1020593" y="4208199"/>
              <a:ext cx="360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O’’</a:t>
              </a:r>
            </a:p>
          </p:txBody>
        </p:sp>
        <p:sp>
          <p:nvSpPr>
            <p:cNvPr id="308" name="CasellaDiTesto 307">
              <a:extLst>
                <a:ext uri="{FF2B5EF4-FFF2-40B4-BE49-F238E27FC236}">
                  <a16:creationId xmlns:a16="http://schemas.microsoft.com/office/drawing/2014/main" id="{BFFF4291-640F-4802-B6AD-D784966AC8EE}"/>
                </a:ext>
              </a:extLst>
            </p:cNvPr>
            <p:cNvSpPr txBox="1"/>
            <p:nvPr/>
          </p:nvSpPr>
          <p:spPr>
            <a:xfrm>
              <a:off x="1160100" y="4208198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94BFDB05-9BF7-4FBE-A6E7-57669A987C7F}"/>
              </a:ext>
            </a:extLst>
          </p:cNvPr>
          <p:cNvSpPr txBox="1"/>
          <p:nvPr/>
        </p:nvSpPr>
        <p:spPr>
          <a:xfrm>
            <a:off x="6433174" y="5832353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A’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9241515F-9BB1-4833-A72B-318FFD26B868}"/>
              </a:ext>
            </a:extLst>
          </p:cNvPr>
          <p:cNvSpPr txBox="1"/>
          <p:nvPr/>
        </p:nvSpPr>
        <p:spPr>
          <a:xfrm>
            <a:off x="8314525" y="5130912"/>
            <a:ext cx="54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(X’’)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34F5FEF3-62F6-4A51-837A-2212DF8515AF}"/>
              </a:ext>
            </a:extLst>
          </p:cNvPr>
          <p:cNvSpPr txBox="1"/>
          <p:nvPr/>
        </p:nvSpPr>
        <p:spPr>
          <a:xfrm>
            <a:off x="6548242" y="6406961"/>
            <a:ext cx="504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(Y’’)</a:t>
            </a:r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22111D49-B9C5-4B73-8EDD-F8FA96B83D7A}"/>
              </a:ext>
            </a:extLst>
          </p:cNvPr>
          <p:cNvGrpSpPr/>
          <p:nvPr/>
        </p:nvGrpSpPr>
        <p:grpSpPr>
          <a:xfrm>
            <a:off x="5910444" y="1132867"/>
            <a:ext cx="531617" cy="224523"/>
            <a:chOff x="5910444" y="1132866"/>
            <a:chExt cx="531617" cy="323437"/>
          </a:xfrm>
        </p:grpSpPr>
        <p:sp>
          <p:nvSpPr>
            <p:cNvPr id="289" name="CasellaDiTesto 288">
              <a:extLst>
                <a:ext uri="{FF2B5EF4-FFF2-40B4-BE49-F238E27FC236}">
                  <a16:creationId xmlns:a16="http://schemas.microsoft.com/office/drawing/2014/main" id="{83F245E5-227C-46A1-9D4B-11062D2C62E2}"/>
                </a:ext>
              </a:extLst>
            </p:cNvPr>
            <p:cNvSpPr txBox="1"/>
            <p:nvPr/>
          </p:nvSpPr>
          <p:spPr>
            <a:xfrm>
              <a:off x="6082061" y="1136754"/>
              <a:ext cx="360000" cy="310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M’’</a:t>
              </a:r>
            </a:p>
          </p:txBody>
        </p:sp>
        <p:sp>
          <p:nvSpPr>
            <p:cNvPr id="290" name="CasellaDiTesto 289">
              <a:extLst>
                <a:ext uri="{FF2B5EF4-FFF2-40B4-BE49-F238E27FC236}">
                  <a16:creationId xmlns:a16="http://schemas.microsoft.com/office/drawing/2014/main" id="{7C8C4D08-E581-43BC-ACA9-AA970B637F81}"/>
                </a:ext>
              </a:extLst>
            </p:cNvPr>
            <p:cNvSpPr txBox="1"/>
            <p:nvPr/>
          </p:nvSpPr>
          <p:spPr>
            <a:xfrm>
              <a:off x="5910444" y="1145945"/>
              <a:ext cx="324000" cy="310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L’’</a:t>
              </a:r>
            </a:p>
          </p:txBody>
        </p:sp>
        <p:sp>
          <p:nvSpPr>
            <p:cNvPr id="133" name="CasellaDiTesto 132">
              <a:extLst>
                <a:ext uri="{FF2B5EF4-FFF2-40B4-BE49-F238E27FC236}">
                  <a16:creationId xmlns:a16="http://schemas.microsoft.com/office/drawing/2014/main" id="{8CE5E634-7661-4672-A991-45C8290D4F52}"/>
                </a:ext>
              </a:extLst>
            </p:cNvPr>
            <p:cNvSpPr txBox="1"/>
            <p:nvPr/>
          </p:nvSpPr>
          <p:spPr>
            <a:xfrm>
              <a:off x="5999441" y="1132866"/>
              <a:ext cx="216000" cy="3103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2BE4FACC-5FC1-444D-8577-C2E123CF708B}"/>
              </a:ext>
            </a:extLst>
          </p:cNvPr>
          <p:cNvSpPr txBox="1"/>
          <p:nvPr/>
        </p:nvSpPr>
        <p:spPr>
          <a:xfrm>
            <a:off x="6228649" y="3630499"/>
            <a:ext cx="43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Q’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49B0D695-68E2-448B-898F-B2F8E74EC00D}"/>
              </a:ext>
            </a:extLst>
          </p:cNvPr>
          <p:cNvSpPr txBox="1"/>
          <p:nvPr/>
        </p:nvSpPr>
        <p:spPr>
          <a:xfrm>
            <a:off x="6119577" y="3597604"/>
            <a:ext cx="21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EE665836-B55F-4024-BC21-1AA46F69C993}"/>
              </a:ext>
            </a:extLst>
          </p:cNvPr>
          <p:cNvCxnSpPr>
            <a:cxnSpLocks/>
          </p:cNvCxnSpPr>
          <p:nvPr/>
        </p:nvCxnSpPr>
        <p:spPr>
          <a:xfrm flipH="1">
            <a:off x="8280344" y="1317974"/>
            <a:ext cx="47879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BC35547A-3F54-4BEE-821F-CA88ACEC5E56}"/>
              </a:ext>
            </a:extLst>
          </p:cNvPr>
          <p:cNvCxnSpPr>
            <a:cxnSpLocks/>
          </p:cNvCxnSpPr>
          <p:nvPr/>
        </p:nvCxnSpPr>
        <p:spPr>
          <a:xfrm flipH="1">
            <a:off x="8282939" y="2225151"/>
            <a:ext cx="47619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Arco 147">
            <a:extLst>
              <a:ext uri="{FF2B5EF4-FFF2-40B4-BE49-F238E27FC236}">
                <a16:creationId xmlns:a16="http://schemas.microsoft.com/office/drawing/2014/main" id="{9376F67F-EDF1-43D2-AE15-43B4C2A46F08}"/>
              </a:ext>
            </a:extLst>
          </p:cNvPr>
          <p:cNvSpPr/>
          <p:nvPr/>
        </p:nvSpPr>
        <p:spPr>
          <a:xfrm>
            <a:off x="7443242" y="2223399"/>
            <a:ext cx="2638800" cy="2638800"/>
          </a:xfrm>
          <a:prstGeom prst="arc">
            <a:avLst>
              <a:gd name="adj1" fmla="val 16202762"/>
              <a:gd name="adj2" fmla="val 328276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sp>
        <p:nvSpPr>
          <p:cNvPr id="149" name="Arco 148">
            <a:extLst>
              <a:ext uri="{FF2B5EF4-FFF2-40B4-BE49-F238E27FC236}">
                <a16:creationId xmlns:a16="http://schemas.microsoft.com/office/drawing/2014/main" id="{06F0F8D1-75E6-4D7C-A6A8-A9D621DCE42D}"/>
              </a:ext>
            </a:extLst>
          </p:cNvPr>
          <p:cNvSpPr/>
          <p:nvPr/>
        </p:nvSpPr>
        <p:spPr>
          <a:xfrm>
            <a:off x="6539292" y="1317343"/>
            <a:ext cx="4446000" cy="4446000"/>
          </a:xfrm>
          <a:prstGeom prst="arc">
            <a:avLst>
              <a:gd name="adj1" fmla="val 16202762"/>
              <a:gd name="adj2" fmla="val 329633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503678A6-D591-4176-8562-A556EA303CAE}"/>
              </a:ext>
            </a:extLst>
          </p:cNvPr>
          <p:cNvCxnSpPr>
            <a:cxnSpLocks/>
          </p:cNvCxnSpPr>
          <p:nvPr/>
        </p:nvCxnSpPr>
        <p:spPr>
          <a:xfrm flipV="1">
            <a:off x="6369431" y="4616409"/>
            <a:ext cx="3156086" cy="220991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7864740C-5BB3-4A1C-9806-EBF05F722D30}"/>
              </a:ext>
            </a:extLst>
          </p:cNvPr>
          <p:cNvCxnSpPr>
            <a:cxnSpLocks/>
          </p:cNvCxnSpPr>
          <p:nvPr/>
        </p:nvCxnSpPr>
        <p:spPr>
          <a:xfrm flipV="1">
            <a:off x="7133972" y="5357408"/>
            <a:ext cx="2904424" cy="20337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A64955E9-AA77-4403-ADA3-C25CC9F6825F}"/>
              </a:ext>
            </a:extLst>
          </p:cNvPr>
          <p:cNvSpPr txBox="1"/>
          <p:nvPr/>
        </p:nvSpPr>
        <p:spPr>
          <a:xfrm>
            <a:off x="7138649" y="7253770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(L’’)</a:t>
            </a:r>
          </a:p>
        </p:txBody>
      </p:sp>
      <p:grpSp>
        <p:nvGrpSpPr>
          <p:cNvPr id="158" name="Gruppo 157">
            <a:extLst>
              <a:ext uri="{FF2B5EF4-FFF2-40B4-BE49-F238E27FC236}">
                <a16:creationId xmlns:a16="http://schemas.microsoft.com/office/drawing/2014/main" id="{398C994A-9B51-4FB2-9045-28145AD8E689}"/>
              </a:ext>
            </a:extLst>
          </p:cNvPr>
          <p:cNvGrpSpPr/>
          <p:nvPr/>
        </p:nvGrpSpPr>
        <p:grpSpPr>
          <a:xfrm>
            <a:off x="8032108" y="240655"/>
            <a:ext cx="525424" cy="1425600"/>
            <a:chOff x="10113506" y="363103"/>
            <a:chExt cx="525424" cy="1433214"/>
          </a:xfrm>
        </p:grpSpPr>
        <p:sp>
          <p:nvSpPr>
            <p:cNvPr id="159" name="Arco 5">
              <a:extLst>
                <a:ext uri="{FF2B5EF4-FFF2-40B4-BE49-F238E27FC236}">
                  <a16:creationId xmlns:a16="http://schemas.microsoft.com/office/drawing/2014/main" id="{0DAAECB6-8F2E-4BAB-8D8B-0B7784389273}"/>
                </a:ext>
              </a:extLst>
            </p:cNvPr>
            <p:cNvSpPr/>
            <p:nvPr/>
          </p:nvSpPr>
          <p:spPr>
            <a:xfrm rot="19168009">
              <a:off x="10328543" y="363103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0" name="Arco 5">
              <a:extLst>
                <a:ext uri="{FF2B5EF4-FFF2-40B4-BE49-F238E27FC236}">
                  <a16:creationId xmlns:a16="http://schemas.microsoft.com/office/drawing/2014/main" id="{D02F97C0-A375-487B-B288-8E0158546659}"/>
                </a:ext>
              </a:extLst>
            </p:cNvPr>
            <p:cNvSpPr/>
            <p:nvPr/>
          </p:nvSpPr>
          <p:spPr>
            <a:xfrm rot="8374981">
              <a:off x="10113506" y="547047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DA61940C-BA7D-49CC-979F-3AA37D099AB0}"/>
              </a:ext>
            </a:extLst>
          </p:cNvPr>
          <p:cNvCxnSpPr>
            <a:cxnSpLocks/>
          </p:cNvCxnSpPr>
          <p:nvPr/>
        </p:nvCxnSpPr>
        <p:spPr>
          <a:xfrm>
            <a:off x="4881600" y="5979132"/>
            <a:ext cx="5594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7BEC05B-F986-484F-B1DA-F42AEC551E1C}"/>
              </a:ext>
            </a:extLst>
          </p:cNvPr>
          <p:cNvCxnSpPr>
            <a:cxnSpLocks/>
          </p:cNvCxnSpPr>
          <p:nvPr/>
        </p:nvCxnSpPr>
        <p:spPr>
          <a:xfrm flipV="1">
            <a:off x="5267790" y="552403"/>
            <a:ext cx="3493193" cy="29804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Arco 186">
            <a:extLst>
              <a:ext uri="{FF2B5EF4-FFF2-40B4-BE49-F238E27FC236}">
                <a16:creationId xmlns:a16="http://schemas.microsoft.com/office/drawing/2014/main" id="{71044705-5939-44F0-BEBC-CDC7879B13A7}"/>
              </a:ext>
            </a:extLst>
          </p:cNvPr>
          <p:cNvSpPr/>
          <p:nvPr/>
        </p:nvSpPr>
        <p:spPr>
          <a:xfrm>
            <a:off x="5777852" y="552403"/>
            <a:ext cx="5961600" cy="5961600"/>
          </a:xfrm>
          <a:prstGeom prst="arc">
            <a:avLst>
              <a:gd name="adj1" fmla="val 16199383"/>
              <a:gd name="adj2" fmla="val 330747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83F4DF89-5D2D-4F92-85B8-20170A122515}"/>
              </a:ext>
            </a:extLst>
          </p:cNvPr>
          <p:cNvSpPr txBox="1"/>
          <p:nvPr/>
        </p:nvSpPr>
        <p:spPr>
          <a:xfrm>
            <a:off x="4806373" y="6356076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  </a:t>
            </a:r>
            <a:r>
              <a:rPr lang="it-IT" dirty="0" err="1">
                <a:solidFill>
                  <a:srgbClr val="00B050"/>
                </a:solidFill>
              </a:rPr>
              <a:t>a’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69E8DB41-C10F-42FA-94A3-4EB6B2816257}"/>
              </a:ext>
            </a:extLst>
          </p:cNvPr>
          <p:cNvSpPr txBox="1"/>
          <p:nvPr/>
        </p:nvSpPr>
        <p:spPr>
          <a:xfrm>
            <a:off x="4505714" y="6341184"/>
            <a:ext cx="54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946F5FB2-30B6-41FA-9CB1-9EE4F741F8EC}"/>
              </a:ext>
            </a:extLst>
          </p:cNvPr>
          <p:cNvSpPr txBox="1"/>
          <p:nvPr/>
        </p:nvSpPr>
        <p:spPr>
          <a:xfrm>
            <a:off x="8675872" y="1704304"/>
            <a:ext cx="54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EDB173B4-6BE1-44FE-8D41-EA9D5B180EEA}"/>
              </a:ext>
            </a:extLst>
          </p:cNvPr>
          <p:cNvSpPr txBox="1"/>
          <p:nvPr/>
        </p:nvSpPr>
        <p:spPr>
          <a:xfrm>
            <a:off x="10782109" y="6249845"/>
            <a:ext cx="648000" cy="39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r>
              <a:rPr lang="it-IT" dirty="0"/>
              <a:t>)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123660AC-0ADE-49D9-8852-96782034EAC0}"/>
              </a:ext>
            </a:extLst>
          </p:cNvPr>
          <p:cNvSpPr txBox="1"/>
          <p:nvPr/>
        </p:nvSpPr>
        <p:spPr>
          <a:xfrm>
            <a:off x="4803072" y="6363865"/>
            <a:ext cx="21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541286B9-114E-4116-8C0B-0CF8884A96E0}"/>
              </a:ext>
            </a:extLst>
          </p:cNvPr>
          <p:cNvSpPr txBox="1"/>
          <p:nvPr/>
        </p:nvSpPr>
        <p:spPr>
          <a:xfrm>
            <a:off x="8681901" y="432613"/>
            <a:ext cx="560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2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61F820EA-CEC7-41CE-B083-7C411A36B1B0}"/>
              </a:ext>
            </a:extLst>
          </p:cNvPr>
          <p:cNvSpPr txBox="1"/>
          <p:nvPr/>
        </p:nvSpPr>
        <p:spPr>
          <a:xfrm>
            <a:off x="10388790" y="5779652"/>
            <a:ext cx="7406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(T</a:t>
            </a:r>
            <a:r>
              <a:rPr lang="it-IT" sz="1000" baseline="-25000" dirty="0">
                <a:solidFill>
                  <a:srgbClr val="00B050"/>
                </a:solidFill>
              </a:rPr>
              <a:t>2</a:t>
            </a:r>
            <a:r>
              <a:rPr lang="it-IT" sz="1000" dirty="0">
                <a:solidFill>
                  <a:srgbClr val="00B050"/>
                </a:solidFill>
              </a:rPr>
              <a:t>a) </a:t>
            </a:r>
            <a:endParaRPr lang="it-IT" sz="1000" dirty="0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EC0E24F0-C576-44A9-A1EC-C65BCEA9C311}"/>
              </a:ext>
            </a:extLst>
          </p:cNvPr>
          <p:cNvCxnSpPr>
            <a:cxnSpLocks/>
          </p:cNvCxnSpPr>
          <p:nvPr/>
        </p:nvCxnSpPr>
        <p:spPr>
          <a:xfrm>
            <a:off x="7204137" y="1316997"/>
            <a:ext cx="0" cy="249095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115B576A-35AB-49E3-9E21-917AC0FE86F3}"/>
              </a:ext>
            </a:extLst>
          </p:cNvPr>
          <p:cNvCxnSpPr>
            <a:cxnSpLocks/>
          </p:cNvCxnSpPr>
          <p:nvPr/>
        </p:nvCxnSpPr>
        <p:spPr>
          <a:xfrm>
            <a:off x="5208580" y="5244665"/>
            <a:ext cx="1312394" cy="6226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207E6299-07B4-4349-81BF-4A9812568A56}"/>
              </a:ext>
            </a:extLst>
          </p:cNvPr>
          <p:cNvCxnSpPr>
            <a:cxnSpLocks/>
          </p:cNvCxnSpPr>
          <p:nvPr/>
        </p:nvCxnSpPr>
        <p:spPr>
          <a:xfrm>
            <a:off x="5798268" y="4835189"/>
            <a:ext cx="133668" cy="14449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B22C1A21-8418-4B70-8FEA-7B07F6564473}"/>
              </a:ext>
            </a:extLst>
          </p:cNvPr>
          <p:cNvCxnSpPr>
            <a:cxnSpLocks/>
          </p:cNvCxnSpPr>
          <p:nvPr/>
        </p:nvCxnSpPr>
        <p:spPr>
          <a:xfrm rot="3300000">
            <a:off x="5237524" y="5555175"/>
            <a:ext cx="12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CasellaDiTesto 227">
            <a:extLst>
              <a:ext uri="{FF2B5EF4-FFF2-40B4-BE49-F238E27FC236}">
                <a16:creationId xmlns:a16="http://schemas.microsoft.com/office/drawing/2014/main" id="{0F95EAC6-70FD-43FE-B44A-8F6E65BA35A1}"/>
              </a:ext>
            </a:extLst>
          </p:cNvPr>
          <p:cNvSpPr txBox="1"/>
          <p:nvPr/>
        </p:nvSpPr>
        <p:spPr>
          <a:xfrm>
            <a:off x="5724677" y="6205815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B’</a:t>
            </a:r>
          </a:p>
        </p:txBody>
      </p:sp>
      <p:sp>
        <p:nvSpPr>
          <p:cNvPr id="231" name="CasellaDiTesto 230">
            <a:extLst>
              <a:ext uri="{FF2B5EF4-FFF2-40B4-BE49-F238E27FC236}">
                <a16:creationId xmlns:a16="http://schemas.microsoft.com/office/drawing/2014/main" id="{31BBEC68-7384-429A-8E32-E4CA7352960B}"/>
              </a:ext>
            </a:extLst>
          </p:cNvPr>
          <p:cNvSpPr txBox="1"/>
          <p:nvPr/>
        </p:nvSpPr>
        <p:spPr>
          <a:xfrm>
            <a:off x="5002701" y="5128672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C’</a:t>
            </a:r>
          </a:p>
        </p:txBody>
      </p: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1E84B23C-610F-469D-9576-2399DEA4EEAE}"/>
              </a:ext>
            </a:extLst>
          </p:cNvPr>
          <p:cNvSpPr txBox="1"/>
          <p:nvPr/>
        </p:nvSpPr>
        <p:spPr>
          <a:xfrm>
            <a:off x="5658166" y="465512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D’</a:t>
            </a:r>
          </a:p>
        </p:txBody>
      </p: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662EAD46-7889-488A-B997-2A5524A1ED49}"/>
              </a:ext>
            </a:extLst>
          </p:cNvPr>
          <p:cNvCxnSpPr>
            <a:cxnSpLocks/>
          </p:cNvCxnSpPr>
          <p:nvPr/>
        </p:nvCxnSpPr>
        <p:spPr>
          <a:xfrm flipV="1">
            <a:off x="5264925" y="3529262"/>
            <a:ext cx="0" cy="24473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AB2237C4-2FB6-4EC7-90AA-6AF82B627F4A}"/>
              </a:ext>
            </a:extLst>
          </p:cNvPr>
          <p:cNvCxnSpPr>
            <a:cxnSpLocks/>
          </p:cNvCxnSpPr>
          <p:nvPr/>
        </p:nvCxnSpPr>
        <p:spPr>
          <a:xfrm>
            <a:off x="5933562" y="2501259"/>
            <a:ext cx="0" cy="37782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1ED0EA85-6817-48A1-8FDD-18418A16DAD9}"/>
              </a:ext>
            </a:extLst>
          </p:cNvPr>
          <p:cNvCxnSpPr>
            <a:cxnSpLocks/>
          </p:cNvCxnSpPr>
          <p:nvPr/>
        </p:nvCxnSpPr>
        <p:spPr>
          <a:xfrm>
            <a:off x="5210424" y="2501259"/>
            <a:ext cx="0" cy="27465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C692AD21-67D0-4C62-8B96-851541FFDC83}"/>
              </a:ext>
            </a:extLst>
          </p:cNvPr>
          <p:cNvCxnSpPr/>
          <p:nvPr/>
        </p:nvCxnSpPr>
        <p:spPr>
          <a:xfrm>
            <a:off x="5207745" y="2501259"/>
            <a:ext cx="1313229" cy="10358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07726DB9-539D-4159-9ACB-4786A66061B2}"/>
              </a:ext>
            </a:extLst>
          </p:cNvPr>
          <p:cNvCxnSpPr>
            <a:cxnSpLocks/>
          </p:cNvCxnSpPr>
          <p:nvPr/>
        </p:nvCxnSpPr>
        <p:spPr>
          <a:xfrm flipH="1">
            <a:off x="5793861" y="2497526"/>
            <a:ext cx="142631" cy="10330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B629861E-905E-44BA-9861-306FD1E3077C}"/>
              </a:ext>
            </a:extLst>
          </p:cNvPr>
          <p:cNvCxnSpPr>
            <a:cxnSpLocks/>
          </p:cNvCxnSpPr>
          <p:nvPr/>
        </p:nvCxnSpPr>
        <p:spPr>
          <a:xfrm>
            <a:off x="5929771" y="2496653"/>
            <a:ext cx="592246" cy="1036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E67710F7-E807-4C31-ADC3-1101079A9801}"/>
              </a:ext>
            </a:extLst>
          </p:cNvPr>
          <p:cNvCxnSpPr>
            <a:cxnSpLocks/>
          </p:cNvCxnSpPr>
          <p:nvPr/>
        </p:nvCxnSpPr>
        <p:spPr>
          <a:xfrm>
            <a:off x="5569774" y="2501421"/>
            <a:ext cx="590833" cy="10342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B5B6B8CF-CD29-47A9-92DD-835FE96B4545}"/>
              </a:ext>
            </a:extLst>
          </p:cNvPr>
          <p:cNvCxnSpPr>
            <a:cxnSpLocks/>
          </p:cNvCxnSpPr>
          <p:nvPr/>
        </p:nvCxnSpPr>
        <p:spPr>
          <a:xfrm>
            <a:off x="5503868" y="3019748"/>
            <a:ext cx="72202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007F8CC6-BE48-4DAC-8332-5C466C4F5A29}"/>
              </a:ext>
            </a:extLst>
          </p:cNvPr>
          <p:cNvCxnSpPr>
            <a:cxnSpLocks/>
          </p:cNvCxnSpPr>
          <p:nvPr/>
        </p:nvCxnSpPr>
        <p:spPr>
          <a:xfrm>
            <a:off x="8226742" y="3139074"/>
            <a:ext cx="129636" cy="14489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3121714D-2258-4A0D-8D5E-DBCB95424222}"/>
              </a:ext>
            </a:extLst>
          </p:cNvPr>
          <p:cNvCxnSpPr>
            <a:cxnSpLocks/>
          </p:cNvCxnSpPr>
          <p:nvPr/>
        </p:nvCxnSpPr>
        <p:spPr>
          <a:xfrm>
            <a:off x="7626968" y="3549597"/>
            <a:ext cx="1325923" cy="6213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DEDF3F9C-74F4-44BB-AAF3-797A85188A07}"/>
              </a:ext>
            </a:extLst>
          </p:cNvPr>
          <p:cNvCxnSpPr>
            <a:cxnSpLocks/>
          </p:cNvCxnSpPr>
          <p:nvPr/>
        </p:nvCxnSpPr>
        <p:spPr>
          <a:xfrm>
            <a:off x="7926356" y="3342339"/>
            <a:ext cx="727624" cy="10391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vale 327">
            <a:extLst>
              <a:ext uri="{FF2B5EF4-FFF2-40B4-BE49-F238E27FC236}">
                <a16:creationId xmlns:a16="http://schemas.microsoft.com/office/drawing/2014/main" id="{01408125-5CDB-47E9-BC18-56C3E5EDE5EF}"/>
              </a:ext>
            </a:extLst>
          </p:cNvPr>
          <p:cNvSpPr/>
          <p:nvPr/>
        </p:nvSpPr>
        <p:spPr>
          <a:xfrm rot="19495581">
            <a:off x="7931720" y="3230812"/>
            <a:ext cx="719312" cy="125875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DF022E49-3158-404F-8E35-96D61A77AC6E}"/>
              </a:ext>
            </a:extLst>
          </p:cNvPr>
          <p:cNvCxnSpPr>
            <a:cxnSpLocks/>
          </p:cNvCxnSpPr>
          <p:nvPr/>
        </p:nvCxnSpPr>
        <p:spPr>
          <a:xfrm>
            <a:off x="7635369" y="441777"/>
            <a:ext cx="0" cy="31113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ttore diritto 329">
            <a:extLst>
              <a:ext uri="{FF2B5EF4-FFF2-40B4-BE49-F238E27FC236}">
                <a16:creationId xmlns:a16="http://schemas.microsoft.com/office/drawing/2014/main" id="{7435C005-1754-4E35-A8E9-4C23AF698B1F}"/>
              </a:ext>
            </a:extLst>
          </p:cNvPr>
          <p:cNvCxnSpPr>
            <a:cxnSpLocks/>
          </p:cNvCxnSpPr>
          <p:nvPr/>
        </p:nvCxnSpPr>
        <p:spPr>
          <a:xfrm>
            <a:off x="8226567" y="1460317"/>
            <a:ext cx="0" cy="16833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7733E176-3823-434F-AB31-2C78B32945AB}"/>
              </a:ext>
            </a:extLst>
          </p:cNvPr>
          <p:cNvCxnSpPr>
            <a:cxnSpLocks/>
          </p:cNvCxnSpPr>
          <p:nvPr/>
        </p:nvCxnSpPr>
        <p:spPr>
          <a:xfrm>
            <a:off x="8356532" y="441777"/>
            <a:ext cx="0" cy="41461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263C301D-EE0A-4D07-BB80-9F6D69191907}"/>
              </a:ext>
            </a:extLst>
          </p:cNvPr>
          <p:cNvCxnSpPr>
            <a:cxnSpLocks/>
          </p:cNvCxnSpPr>
          <p:nvPr/>
        </p:nvCxnSpPr>
        <p:spPr>
          <a:xfrm>
            <a:off x="7635369" y="441818"/>
            <a:ext cx="11243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Connettore diritto 371">
            <a:extLst>
              <a:ext uri="{FF2B5EF4-FFF2-40B4-BE49-F238E27FC236}">
                <a16:creationId xmlns:a16="http://schemas.microsoft.com/office/drawing/2014/main" id="{7B6C5C56-24A5-4625-92A3-5F7DE68DA032}"/>
              </a:ext>
            </a:extLst>
          </p:cNvPr>
          <p:cNvCxnSpPr>
            <a:cxnSpLocks/>
          </p:cNvCxnSpPr>
          <p:nvPr/>
        </p:nvCxnSpPr>
        <p:spPr>
          <a:xfrm>
            <a:off x="7636444" y="433906"/>
            <a:ext cx="592246" cy="1036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id="{5EBDD117-5AE0-4754-96F2-BE87E5316858}"/>
              </a:ext>
            </a:extLst>
          </p:cNvPr>
          <p:cNvCxnSpPr>
            <a:cxnSpLocks/>
          </p:cNvCxnSpPr>
          <p:nvPr/>
        </p:nvCxnSpPr>
        <p:spPr>
          <a:xfrm>
            <a:off x="8362888" y="441581"/>
            <a:ext cx="585230" cy="10244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Connettore diritto 379">
            <a:extLst>
              <a:ext uri="{FF2B5EF4-FFF2-40B4-BE49-F238E27FC236}">
                <a16:creationId xmlns:a16="http://schemas.microsoft.com/office/drawing/2014/main" id="{FAEB6042-381F-4BF3-B692-321CFF81B017}"/>
              </a:ext>
            </a:extLst>
          </p:cNvPr>
          <p:cNvCxnSpPr/>
          <p:nvPr/>
        </p:nvCxnSpPr>
        <p:spPr>
          <a:xfrm>
            <a:off x="7626968" y="433906"/>
            <a:ext cx="1320415" cy="10264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nettore diritto 381">
            <a:extLst>
              <a:ext uri="{FF2B5EF4-FFF2-40B4-BE49-F238E27FC236}">
                <a16:creationId xmlns:a16="http://schemas.microsoft.com/office/drawing/2014/main" id="{0CCD6CB8-EB4F-40A6-94FA-0365065FD791}"/>
              </a:ext>
            </a:extLst>
          </p:cNvPr>
          <p:cNvCxnSpPr>
            <a:cxnSpLocks/>
          </p:cNvCxnSpPr>
          <p:nvPr/>
        </p:nvCxnSpPr>
        <p:spPr>
          <a:xfrm flipH="1">
            <a:off x="8226444" y="444729"/>
            <a:ext cx="129934" cy="10189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nettore diritto 383">
            <a:extLst>
              <a:ext uri="{FF2B5EF4-FFF2-40B4-BE49-F238E27FC236}">
                <a16:creationId xmlns:a16="http://schemas.microsoft.com/office/drawing/2014/main" id="{DD6509C8-96BE-41C9-894F-81777ED7C27C}"/>
              </a:ext>
            </a:extLst>
          </p:cNvPr>
          <p:cNvCxnSpPr>
            <a:cxnSpLocks/>
          </p:cNvCxnSpPr>
          <p:nvPr/>
        </p:nvCxnSpPr>
        <p:spPr>
          <a:xfrm flipH="1">
            <a:off x="7937685" y="955455"/>
            <a:ext cx="71664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nettore diritto 384">
            <a:extLst>
              <a:ext uri="{FF2B5EF4-FFF2-40B4-BE49-F238E27FC236}">
                <a16:creationId xmlns:a16="http://schemas.microsoft.com/office/drawing/2014/main" id="{EC787CDF-E0FE-4B35-A813-F9945E0174FF}"/>
              </a:ext>
            </a:extLst>
          </p:cNvPr>
          <p:cNvCxnSpPr>
            <a:cxnSpLocks/>
          </p:cNvCxnSpPr>
          <p:nvPr/>
        </p:nvCxnSpPr>
        <p:spPr>
          <a:xfrm>
            <a:off x="8002581" y="442922"/>
            <a:ext cx="579185" cy="10138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B7CD0642-1FD1-4CFC-9A26-D7FBA591C19B}"/>
              </a:ext>
            </a:extLst>
          </p:cNvPr>
          <p:cNvCxnSpPr>
            <a:cxnSpLocks/>
            <a:endCxn id="159" idx="0"/>
          </p:cNvCxnSpPr>
          <p:nvPr/>
        </p:nvCxnSpPr>
        <p:spPr>
          <a:xfrm flipV="1">
            <a:off x="5447842" y="486346"/>
            <a:ext cx="2438054" cy="20673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FDCE8E8E-9E7D-497E-A18E-9C528520EC00}"/>
              </a:ext>
            </a:extLst>
          </p:cNvPr>
          <p:cNvCxnSpPr>
            <a:cxnSpLocks/>
          </p:cNvCxnSpPr>
          <p:nvPr/>
        </p:nvCxnSpPr>
        <p:spPr>
          <a:xfrm flipV="1">
            <a:off x="6253709" y="1418309"/>
            <a:ext cx="2457801" cy="20840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e 162">
            <a:extLst>
              <a:ext uri="{FF2B5EF4-FFF2-40B4-BE49-F238E27FC236}">
                <a16:creationId xmlns:a16="http://schemas.microsoft.com/office/drawing/2014/main" id="{352DF421-5903-4BC9-B47B-9383D66C273C}"/>
              </a:ext>
            </a:extLst>
          </p:cNvPr>
          <p:cNvSpPr/>
          <p:nvPr/>
        </p:nvSpPr>
        <p:spPr>
          <a:xfrm>
            <a:off x="6126042" y="3804560"/>
            <a:ext cx="2160000" cy="21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2774481-AA74-4F28-9D79-D7DDFF751B54}"/>
              </a:ext>
            </a:extLst>
          </p:cNvPr>
          <p:cNvCxnSpPr>
            <a:cxnSpLocks/>
          </p:cNvCxnSpPr>
          <p:nvPr/>
        </p:nvCxnSpPr>
        <p:spPr>
          <a:xfrm flipH="1">
            <a:off x="7170568" y="4886717"/>
            <a:ext cx="72000" cy="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8CC5F21-FE31-497D-9031-BFFD9A01AD7B}"/>
              </a:ext>
            </a:extLst>
          </p:cNvPr>
          <p:cNvCxnSpPr>
            <a:cxnSpLocks/>
          </p:cNvCxnSpPr>
          <p:nvPr/>
        </p:nvCxnSpPr>
        <p:spPr>
          <a:xfrm>
            <a:off x="7204137" y="3804560"/>
            <a:ext cx="0" cy="11192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7" name="Gruppo 166">
            <a:extLst>
              <a:ext uri="{FF2B5EF4-FFF2-40B4-BE49-F238E27FC236}">
                <a16:creationId xmlns:a16="http://schemas.microsoft.com/office/drawing/2014/main" id="{A805B966-C8AA-4EEA-80A5-B315D7AF6C8B}"/>
              </a:ext>
            </a:extLst>
          </p:cNvPr>
          <p:cNvGrpSpPr/>
          <p:nvPr/>
        </p:nvGrpSpPr>
        <p:grpSpPr>
          <a:xfrm>
            <a:off x="6123806" y="3804487"/>
            <a:ext cx="2163592" cy="2161031"/>
            <a:chOff x="6123806" y="3804487"/>
            <a:chExt cx="2163592" cy="2161031"/>
          </a:xfrm>
        </p:grpSpPr>
        <p:grpSp>
          <p:nvGrpSpPr>
            <p:cNvPr id="169" name="Gruppo 168">
              <a:extLst>
                <a:ext uri="{FF2B5EF4-FFF2-40B4-BE49-F238E27FC236}">
                  <a16:creationId xmlns:a16="http://schemas.microsoft.com/office/drawing/2014/main" id="{C92CCC6A-1E84-46B3-846B-8C3A40DE9ED4}"/>
                </a:ext>
              </a:extLst>
            </p:cNvPr>
            <p:cNvGrpSpPr/>
            <p:nvPr/>
          </p:nvGrpSpPr>
          <p:grpSpPr>
            <a:xfrm>
              <a:off x="6123806" y="3804487"/>
              <a:ext cx="2163592" cy="2161031"/>
              <a:chOff x="6123806" y="3804487"/>
              <a:chExt cx="2163592" cy="2161031"/>
            </a:xfrm>
          </p:grpSpPr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1BB13900-5317-4BEF-977A-58B288D7D4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4407" y="3804487"/>
                <a:ext cx="216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nettore diritto 172">
                <a:extLst>
                  <a:ext uri="{FF2B5EF4-FFF2-40B4-BE49-F238E27FC236}">
                    <a16:creationId xmlns:a16="http://schemas.microsoft.com/office/drawing/2014/main" id="{43C2263A-809E-4213-9A3D-064AA607AF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5497" y="5965518"/>
                <a:ext cx="216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ttore diritto 173">
                <a:extLst>
                  <a:ext uri="{FF2B5EF4-FFF2-40B4-BE49-F238E27FC236}">
                    <a16:creationId xmlns:a16="http://schemas.microsoft.com/office/drawing/2014/main" id="{5739D264-68C8-492E-9AA1-2C12CDE585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3806" y="3804487"/>
                <a:ext cx="0" cy="216000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ttore diritto 174">
                <a:extLst>
                  <a:ext uri="{FF2B5EF4-FFF2-40B4-BE49-F238E27FC236}">
                    <a16:creationId xmlns:a16="http://schemas.microsoft.com/office/drawing/2014/main" id="{B382625E-1BF1-4791-81D5-6A5779C52F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87398" y="3805261"/>
                <a:ext cx="0" cy="216000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1" name="Connettore diritto 170">
              <a:extLst>
                <a:ext uri="{FF2B5EF4-FFF2-40B4-BE49-F238E27FC236}">
                  <a16:creationId xmlns:a16="http://schemas.microsoft.com/office/drawing/2014/main" id="{15176741-0A93-4AA5-9988-FD9076902BF6}"/>
                </a:ext>
              </a:extLst>
            </p:cNvPr>
            <p:cNvCxnSpPr>
              <a:cxnSpLocks/>
            </p:cNvCxnSpPr>
            <p:nvPr/>
          </p:nvCxnSpPr>
          <p:spPr>
            <a:xfrm>
              <a:off x="7204137" y="3804560"/>
              <a:ext cx="0" cy="1119223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FD664C4-0776-4379-8F56-DD880936AA3B}"/>
              </a:ext>
            </a:extLst>
          </p:cNvPr>
          <p:cNvCxnSpPr>
            <a:cxnSpLocks/>
          </p:cNvCxnSpPr>
          <p:nvPr/>
        </p:nvCxnSpPr>
        <p:spPr>
          <a:xfrm>
            <a:off x="6124692" y="1316997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EFA8A068-BF6E-4AE6-98EC-A44602B89265}"/>
              </a:ext>
            </a:extLst>
          </p:cNvPr>
          <p:cNvCxnSpPr>
            <a:cxnSpLocks/>
          </p:cNvCxnSpPr>
          <p:nvPr/>
        </p:nvCxnSpPr>
        <p:spPr>
          <a:xfrm flipV="1">
            <a:off x="9781342" y="5234598"/>
            <a:ext cx="169900" cy="1189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5763A170-67FD-4C3B-80C0-02C772DEEE98}"/>
              </a:ext>
            </a:extLst>
          </p:cNvPr>
          <p:cNvCxnSpPr>
            <a:cxnSpLocks/>
          </p:cNvCxnSpPr>
          <p:nvPr/>
        </p:nvCxnSpPr>
        <p:spPr>
          <a:xfrm>
            <a:off x="7350770" y="3740233"/>
            <a:ext cx="1129149" cy="16125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9C261C6B-2409-44EE-AEA3-7B27B36A8967}"/>
              </a:ext>
            </a:extLst>
          </p:cNvPr>
          <p:cNvCxnSpPr>
            <a:cxnSpLocks/>
          </p:cNvCxnSpPr>
          <p:nvPr/>
        </p:nvCxnSpPr>
        <p:spPr>
          <a:xfrm>
            <a:off x="5555524" y="5003946"/>
            <a:ext cx="1122548" cy="16031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5C482BF1-03D4-488F-BAAF-35C035075787}"/>
              </a:ext>
            </a:extLst>
          </p:cNvPr>
          <p:cNvCxnSpPr>
            <a:cxnSpLocks/>
          </p:cNvCxnSpPr>
          <p:nvPr/>
        </p:nvCxnSpPr>
        <p:spPr>
          <a:xfrm>
            <a:off x="6444758" y="4375774"/>
            <a:ext cx="1124151" cy="16054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>
            <a:extLst>
              <a:ext uri="{FF2B5EF4-FFF2-40B4-BE49-F238E27FC236}">
                <a16:creationId xmlns:a16="http://schemas.microsoft.com/office/drawing/2014/main" id="{045E33A9-4872-437E-BB9C-B17E1180D336}"/>
              </a:ext>
            </a:extLst>
          </p:cNvPr>
          <p:cNvSpPr/>
          <p:nvPr/>
        </p:nvSpPr>
        <p:spPr>
          <a:xfrm rot="-2100000">
            <a:off x="5722781" y="4263137"/>
            <a:ext cx="2192400" cy="1258888"/>
          </a:xfrm>
          <a:custGeom>
            <a:avLst/>
            <a:gdLst>
              <a:gd name="connsiteX0" fmla="*/ 0 w 2190359"/>
              <a:gd name="connsiteY0" fmla="*/ 629444 h 1258887"/>
              <a:gd name="connsiteX1" fmla="*/ 1095180 w 2190359"/>
              <a:gd name="connsiteY1" fmla="*/ 0 h 1258887"/>
              <a:gd name="connsiteX2" fmla="*/ 2190360 w 2190359"/>
              <a:gd name="connsiteY2" fmla="*/ 629444 h 1258887"/>
              <a:gd name="connsiteX3" fmla="*/ 1095180 w 2190359"/>
              <a:gd name="connsiteY3" fmla="*/ 1258888 h 1258887"/>
              <a:gd name="connsiteX4" fmla="*/ 0 w 2190359"/>
              <a:gd name="connsiteY4" fmla="*/ 629444 h 1258887"/>
              <a:gd name="connsiteX0" fmla="*/ 0 w 2190360"/>
              <a:gd name="connsiteY0" fmla="*/ 629444 h 1258888"/>
              <a:gd name="connsiteX1" fmla="*/ 1095180 w 2190360"/>
              <a:gd name="connsiteY1" fmla="*/ 0 h 1258888"/>
              <a:gd name="connsiteX2" fmla="*/ 2190360 w 2190360"/>
              <a:gd name="connsiteY2" fmla="*/ 629444 h 1258888"/>
              <a:gd name="connsiteX3" fmla="*/ 1095180 w 2190360"/>
              <a:gd name="connsiteY3" fmla="*/ 1258888 h 1258888"/>
              <a:gd name="connsiteX4" fmla="*/ 0 w 2190360"/>
              <a:gd name="connsiteY4" fmla="*/ 629444 h 1258888"/>
              <a:gd name="connsiteX0" fmla="*/ 683 w 2191043"/>
              <a:gd name="connsiteY0" fmla="*/ 629444 h 1258888"/>
              <a:gd name="connsiteX1" fmla="*/ 1095863 w 2191043"/>
              <a:gd name="connsiteY1" fmla="*/ 0 h 1258888"/>
              <a:gd name="connsiteX2" fmla="*/ 2191043 w 2191043"/>
              <a:gd name="connsiteY2" fmla="*/ 629444 h 1258888"/>
              <a:gd name="connsiteX3" fmla="*/ 1095863 w 2191043"/>
              <a:gd name="connsiteY3" fmla="*/ 1258888 h 1258888"/>
              <a:gd name="connsiteX4" fmla="*/ 683 w 2191043"/>
              <a:gd name="connsiteY4" fmla="*/ 629444 h 1258888"/>
              <a:gd name="connsiteX0" fmla="*/ 12 w 2190372"/>
              <a:gd name="connsiteY0" fmla="*/ 629444 h 1258888"/>
              <a:gd name="connsiteX1" fmla="*/ 1095192 w 2190372"/>
              <a:gd name="connsiteY1" fmla="*/ 0 h 1258888"/>
              <a:gd name="connsiteX2" fmla="*/ 2190372 w 2190372"/>
              <a:gd name="connsiteY2" fmla="*/ 629444 h 1258888"/>
              <a:gd name="connsiteX3" fmla="*/ 1095192 w 2190372"/>
              <a:gd name="connsiteY3" fmla="*/ 1258888 h 1258888"/>
              <a:gd name="connsiteX4" fmla="*/ 12 w 2190372"/>
              <a:gd name="connsiteY4" fmla="*/ 629444 h 1258888"/>
              <a:gd name="connsiteX0" fmla="*/ 2 w 2190362"/>
              <a:gd name="connsiteY0" fmla="*/ 629444 h 1258888"/>
              <a:gd name="connsiteX1" fmla="*/ 1095182 w 2190362"/>
              <a:gd name="connsiteY1" fmla="*/ 0 h 1258888"/>
              <a:gd name="connsiteX2" fmla="*/ 2190362 w 2190362"/>
              <a:gd name="connsiteY2" fmla="*/ 629444 h 1258888"/>
              <a:gd name="connsiteX3" fmla="*/ 1095182 w 2190362"/>
              <a:gd name="connsiteY3" fmla="*/ 1258888 h 1258888"/>
              <a:gd name="connsiteX4" fmla="*/ 2 w 2190362"/>
              <a:gd name="connsiteY4" fmla="*/ 629444 h 1258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0362" h="1258888">
                <a:moveTo>
                  <a:pt x="2" y="629444"/>
                </a:moveTo>
                <a:cubicBezTo>
                  <a:pt x="941" y="263865"/>
                  <a:pt x="490331" y="0"/>
                  <a:pt x="1095182" y="0"/>
                </a:cubicBezTo>
                <a:cubicBezTo>
                  <a:pt x="1700033" y="0"/>
                  <a:pt x="2190362" y="281812"/>
                  <a:pt x="2190362" y="629444"/>
                </a:cubicBezTo>
                <a:cubicBezTo>
                  <a:pt x="2161023" y="965835"/>
                  <a:pt x="1700033" y="1258888"/>
                  <a:pt x="1095182" y="1258888"/>
                </a:cubicBezTo>
                <a:cubicBezTo>
                  <a:pt x="490331" y="1258888"/>
                  <a:pt x="-937" y="995023"/>
                  <a:pt x="2" y="629444"/>
                </a:cubicBezTo>
                <a:close/>
              </a:path>
            </a:pathLst>
          </a:custGeom>
          <a:noFill/>
          <a:ln w="63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2904894B-01C2-49F1-ADE1-886F68CB5CEE}"/>
              </a:ext>
            </a:extLst>
          </p:cNvPr>
          <p:cNvCxnSpPr>
            <a:cxnSpLocks/>
          </p:cNvCxnSpPr>
          <p:nvPr/>
        </p:nvCxnSpPr>
        <p:spPr>
          <a:xfrm flipV="1">
            <a:off x="5908139" y="4804050"/>
            <a:ext cx="1805158" cy="12639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733E89DF-6D97-4B5E-B27F-D988AD0FC05F}"/>
              </a:ext>
            </a:extLst>
          </p:cNvPr>
          <p:cNvCxnSpPr>
            <a:cxnSpLocks/>
          </p:cNvCxnSpPr>
          <p:nvPr/>
        </p:nvCxnSpPr>
        <p:spPr>
          <a:xfrm flipV="1">
            <a:off x="5403115" y="4070101"/>
            <a:ext cx="1804633" cy="12636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CD9DC0AC-ADA5-452F-A2AA-B1D01ED08C14}"/>
              </a:ext>
            </a:extLst>
          </p:cNvPr>
          <p:cNvSpPr txBox="1"/>
          <p:nvPr/>
        </p:nvSpPr>
        <p:spPr>
          <a:xfrm>
            <a:off x="5702275" y="350653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D’’</a:t>
            </a:r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4324E4E6-CCEC-45BE-990E-5925896D4BE1}"/>
              </a:ext>
            </a:extLst>
          </p:cNvPr>
          <p:cNvSpPr txBox="1"/>
          <p:nvPr/>
        </p:nvSpPr>
        <p:spPr>
          <a:xfrm>
            <a:off x="5114608" y="231428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C’’</a:t>
            </a:r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30ED904E-2385-4FEE-B482-89C611260E2E}"/>
              </a:ext>
            </a:extLst>
          </p:cNvPr>
          <p:cNvCxnSpPr>
            <a:cxnSpLocks/>
          </p:cNvCxnSpPr>
          <p:nvPr/>
        </p:nvCxnSpPr>
        <p:spPr>
          <a:xfrm>
            <a:off x="5078027" y="2225097"/>
            <a:ext cx="6400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9691181A-6D36-45C0-90A4-B2758E69B92E}"/>
              </a:ext>
            </a:extLst>
          </p:cNvPr>
          <p:cNvGrpSpPr/>
          <p:nvPr/>
        </p:nvGrpSpPr>
        <p:grpSpPr>
          <a:xfrm>
            <a:off x="5539871" y="4829325"/>
            <a:ext cx="651096" cy="1462883"/>
            <a:chOff x="4688252" y="5037176"/>
            <a:chExt cx="651096" cy="1453751"/>
          </a:xfrm>
        </p:grpSpPr>
        <p:sp>
          <p:nvSpPr>
            <p:cNvPr id="212" name="Arco 211">
              <a:extLst>
                <a:ext uri="{FF2B5EF4-FFF2-40B4-BE49-F238E27FC236}">
                  <a16:creationId xmlns:a16="http://schemas.microsoft.com/office/drawing/2014/main" id="{B96957CE-A3D4-4D7F-B4D6-BFCE9CEA5F61}"/>
                </a:ext>
              </a:extLst>
            </p:cNvPr>
            <p:cNvSpPr/>
            <p:nvPr/>
          </p:nvSpPr>
          <p:spPr>
            <a:xfrm rot="8695062">
              <a:off x="4975699" y="5037176"/>
              <a:ext cx="363649" cy="1250755"/>
            </a:xfrm>
            <a:custGeom>
              <a:avLst/>
              <a:gdLst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4" fmla="*/ 346653 w 693305"/>
                <a:gd name="connsiteY4" fmla="*/ 628523 h 1257046"/>
                <a:gd name="connsiteX5" fmla="*/ 363217 w 693305"/>
                <a:gd name="connsiteY5" fmla="*/ 1256328 h 1257046"/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649" h="1258612" stroke="0" extrusionOk="0">
                  <a:moveTo>
                    <a:pt x="363217" y="1257888"/>
                  </a:moveTo>
                  <a:cubicBezTo>
                    <a:pt x="190621" y="1255169"/>
                    <a:pt x="45685" y="1098769"/>
                    <a:pt x="17009" y="824549"/>
                  </a:cubicBezTo>
                  <a:cubicBezTo>
                    <a:pt x="3680" y="697088"/>
                    <a:pt x="-5672" y="562517"/>
                    <a:pt x="16882" y="436327"/>
                  </a:cubicBezTo>
                  <a:cubicBezTo>
                    <a:pt x="64972" y="167258"/>
                    <a:pt x="206264" y="-10426"/>
                    <a:pt x="362108" y="2184"/>
                  </a:cubicBezTo>
                  <a:lnTo>
                    <a:pt x="346653" y="630083"/>
                  </a:lnTo>
                  <a:cubicBezTo>
                    <a:pt x="352174" y="839351"/>
                    <a:pt x="366288" y="1043015"/>
                    <a:pt x="363217" y="1257888"/>
                  </a:cubicBezTo>
                  <a:close/>
                </a:path>
                <a:path w="363649" h="1258612" fill="none">
                  <a:moveTo>
                    <a:pt x="363217" y="1257888"/>
                  </a:moveTo>
                  <a:cubicBezTo>
                    <a:pt x="207138" y="1271426"/>
                    <a:pt x="65356" y="1093961"/>
                    <a:pt x="17009" y="824549"/>
                  </a:cubicBezTo>
                  <a:cubicBezTo>
                    <a:pt x="-5627" y="698408"/>
                    <a:pt x="-5672" y="562517"/>
                    <a:pt x="16882" y="436327"/>
                  </a:cubicBezTo>
                  <a:cubicBezTo>
                    <a:pt x="64972" y="167258"/>
                    <a:pt x="207359" y="-11985"/>
                    <a:pt x="363203" y="625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3" name="Arco 212">
              <a:extLst>
                <a:ext uri="{FF2B5EF4-FFF2-40B4-BE49-F238E27FC236}">
                  <a16:creationId xmlns:a16="http://schemas.microsoft.com/office/drawing/2014/main" id="{26C10C7B-A3F3-427F-AAED-473CF9D8F767}"/>
                </a:ext>
              </a:extLst>
            </p:cNvPr>
            <p:cNvSpPr/>
            <p:nvPr/>
          </p:nvSpPr>
          <p:spPr>
            <a:xfrm rot="19500000">
              <a:off x="4688252" y="5238393"/>
              <a:ext cx="363114" cy="1252534"/>
            </a:xfrm>
            <a:custGeom>
              <a:avLst/>
              <a:gdLst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4" fmla="*/ 346653 w 693305"/>
                <a:gd name="connsiteY4" fmla="*/ 624600 h 1249200"/>
                <a:gd name="connsiteX5" fmla="*/ 363114 w 693305"/>
                <a:gd name="connsiteY5" fmla="*/ 1248495 h 1249200"/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0 w 363114"/>
                <a:gd name="connsiteY3" fmla="*/ 618 h 1249209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1 w 363114"/>
                <a:gd name="connsiteY3" fmla="*/ 0 h 1248591"/>
                <a:gd name="connsiteX4" fmla="*/ 346653 w 363114"/>
                <a:gd name="connsiteY4" fmla="*/ 623986 h 1248591"/>
                <a:gd name="connsiteX5" fmla="*/ 363114 w 363114"/>
                <a:gd name="connsiteY5" fmla="*/ 1247881 h 1248591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0 w 363114"/>
                <a:gd name="connsiteY3" fmla="*/ 0 h 1248591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46653 w 363114"/>
                <a:gd name="connsiteY4" fmla="*/ 627929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52848 w 363114"/>
                <a:gd name="connsiteY4" fmla="*/ 635065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252534" stroke="0" extrusionOk="0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200992" y="7281"/>
                    <a:pt x="362011" y="3943"/>
                  </a:cubicBezTo>
                  <a:lnTo>
                    <a:pt x="352848" y="635065"/>
                  </a:lnTo>
                  <a:lnTo>
                    <a:pt x="363114" y="1251824"/>
                  </a:lnTo>
                  <a:close/>
                </a:path>
                <a:path w="363114" h="1252534" fill="none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198551" y="2775"/>
                    <a:pt x="356379" y="0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F2DD166F-1BF7-4399-9985-EE71918D2C80}"/>
              </a:ext>
            </a:extLst>
          </p:cNvPr>
          <p:cNvCxnSpPr>
            <a:cxnSpLocks/>
          </p:cNvCxnSpPr>
          <p:nvPr/>
        </p:nvCxnSpPr>
        <p:spPr>
          <a:xfrm flipH="1">
            <a:off x="6270213" y="3735675"/>
            <a:ext cx="1089212" cy="2300991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082A9305-CD11-4671-B421-D4BD0090FC6E}"/>
              </a:ext>
            </a:extLst>
          </p:cNvPr>
          <p:cNvCxnSpPr>
            <a:cxnSpLocks/>
          </p:cNvCxnSpPr>
          <p:nvPr/>
        </p:nvCxnSpPr>
        <p:spPr>
          <a:xfrm flipH="1">
            <a:off x="5549096" y="4775629"/>
            <a:ext cx="2552333" cy="232367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C4C8118B-E2DB-443A-ADC2-595B47E5263F}"/>
              </a:ext>
            </a:extLst>
          </p:cNvPr>
          <p:cNvCxnSpPr>
            <a:cxnSpLocks/>
          </p:cNvCxnSpPr>
          <p:nvPr/>
        </p:nvCxnSpPr>
        <p:spPr>
          <a:xfrm>
            <a:off x="5205711" y="1318869"/>
            <a:ext cx="634413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8E4EAA29-5EBC-4BCD-A6AB-BDA5A2B170FB}"/>
              </a:ext>
            </a:extLst>
          </p:cNvPr>
          <p:cNvSpPr txBox="1"/>
          <p:nvPr/>
        </p:nvSpPr>
        <p:spPr>
          <a:xfrm>
            <a:off x="9857784" y="1149452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082E3F3D-D534-4056-B4BF-E9EB994FC47B}"/>
              </a:ext>
            </a:extLst>
          </p:cNvPr>
          <p:cNvSpPr txBox="1"/>
          <p:nvPr/>
        </p:nvSpPr>
        <p:spPr>
          <a:xfrm>
            <a:off x="10737121" y="1957482"/>
            <a:ext cx="6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grpSp>
        <p:nvGrpSpPr>
          <p:cNvPr id="184" name="Gruppo 183">
            <a:extLst>
              <a:ext uri="{FF2B5EF4-FFF2-40B4-BE49-F238E27FC236}">
                <a16:creationId xmlns:a16="http://schemas.microsoft.com/office/drawing/2014/main" id="{5E1CE94D-9429-46C7-8189-E6DD6F649E00}"/>
              </a:ext>
            </a:extLst>
          </p:cNvPr>
          <p:cNvGrpSpPr/>
          <p:nvPr/>
        </p:nvGrpSpPr>
        <p:grpSpPr>
          <a:xfrm>
            <a:off x="8142497" y="5913404"/>
            <a:ext cx="497155" cy="230243"/>
            <a:chOff x="8142491" y="5913404"/>
            <a:chExt cx="432468" cy="230243"/>
          </a:xfrm>
        </p:grpSpPr>
        <p:sp>
          <p:nvSpPr>
            <p:cNvPr id="190" name="CasellaDiTesto 189">
              <a:extLst>
                <a:ext uri="{FF2B5EF4-FFF2-40B4-BE49-F238E27FC236}">
                  <a16:creationId xmlns:a16="http://schemas.microsoft.com/office/drawing/2014/main" id="{500D9FB4-C6FF-41BB-A9CE-1F96DDA2EBA3}"/>
                </a:ext>
              </a:extLst>
            </p:cNvPr>
            <p:cNvSpPr txBox="1"/>
            <p:nvPr/>
          </p:nvSpPr>
          <p:spPr>
            <a:xfrm>
              <a:off x="8229866" y="5913404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91" name="CasellaDiTesto 190">
              <a:extLst>
                <a:ext uri="{FF2B5EF4-FFF2-40B4-BE49-F238E27FC236}">
                  <a16:creationId xmlns:a16="http://schemas.microsoft.com/office/drawing/2014/main" id="{0856E896-9400-4AF0-BE16-A26C1C947DB1}"/>
                </a:ext>
              </a:extLst>
            </p:cNvPr>
            <p:cNvSpPr txBox="1"/>
            <p:nvPr/>
          </p:nvSpPr>
          <p:spPr>
            <a:xfrm>
              <a:off x="8323124" y="5928203"/>
              <a:ext cx="2518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O’</a:t>
              </a:r>
            </a:p>
          </p:txBody>
        </p:sp>
        <p:sp>
          <p:nvSpPr>
            <p:cNvPr id="193" name="CasellaDiTesto 192">
              <a:extLst>
                <a:ext uri="{FF2B5EF4-FFF2-40B4-BE49-F238E27FC236}">
                  <a16:creationId xmlns:a16="http://schemas.microsoft.com/office/drawing/2014/main" id="{F4FA1484-1C84-4C00-BEE9-7A4E7F9521AE}"/>
                </a:ext>
              </a:extLst>
            </p:cNvPr>
            <p:cNvSpPr txBox="1"/>
            <p:nvPr/>
          </p:nvSpPr>
          <p:spPr>
            <a:xfrm>
              <a:off x="8142491" y="5921387"/>
              <a:ext cx="288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I’</a:t>
              </a:r>
            </a:p>
          </p:txBody>
        </p:sp>
      </p:grpSp>
      <p:grpSp>
        <p:nvGrpSpPr>
          <p:cNvPr id="194" name="Gruppo 193">
            <a:extLst>
              <a:ext uri="{FF2B5EF4-FFF2-40B4-BE49-F238E27FC236}">
                <a16:creationId xmlns:a16="http://schemas.microsoft.com/office/drawing/2014/main" id="{12A86135-6450-4A65-BA1E-D5FA146D2981}"/>
              </a:ext>
            </a:extLst>
          </p:cNvPr>
          <p:cNvGrpSpPr/>
          <p:nvPr/>
        </p:nvGrpSpPr>
        <p:grpSpPr>
          <a:xfrm>
            <a:off x="8142131" y="3603981"/>
            <a:ext cx="609717" cy="219308"/>
            <a:chOff x="8142131" y="3603981"/>
            <a:chExt cx="609717" cy="219308"/>
          </a:xfrm>
        </p:grpSpPr>
        <p:sp>
          <p:nvSpPr>
            <p:cNvPr id="197" name="CasellaDiTesto 196">
              <a:extLst>
                <a:ext uri="{FF2B5EF4-FFF2-40B4-BE49-F238E27FC236}">
                  <a16:creationId xmlns:a16="http://schemas.microsoft.com/office/drawing/2014/main" id="{2B43852C-DEE2-425D-AD05-4F57D8A85F88}"/>
                </a:ext>
              </a:extLst>
            </p:cNvPr>
            <p:cNvSpPr txBox="1"/>
            <p:nvPr/>
          </p:nvSpPr>
          <p:spPr>
            <a:xfrm>
              <a:off x="8142131" y="3607845"/>
              <a:ext cx="324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N’</a:t>
              </a:r>
            </a:p>
          </p:txBody>
        </p:sp>
        <p:sp>
          <p:nvSpPr>
            <p:cNvPr id="198" name="CasellaDiTesto 197">
              <a:extLst>
                <a:ext uri="{FF2B5EF4-FFF2-40B4-BE49-F238E27FC236}">
                  <a16:creationId xmlns:a16="http://schemas.microsoft.com/office/drawing/2014/main" id="{A7F610C2-D359-4341-9FD0-38565D81D237}"/>
                </a:ext>
              </a:extLst>
            </p:cNvPr>
            <p:cNvSpPr txBox="1"/>
            <p:nvPr/>
          </p:nvSpPr>
          <p:spPr>
            <a:xfrm>
              <a:off x="8319848" y="3607842"/>
              <a:ext cx="43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R’</a:t>
              </a:r>
            </a:p>
          </p:txBody>
        </p:sp>
        <p:sp>
          <p:nvSpPr>
            <p:cNvPr id="215" name="CasellaDiTesto 214">
              <a:extLst>
                <a:ext uri="{FF2B5EF4-FFF2-40B4-BE49-F238E27FC236}">
                  <a16:creationId xmlns:a16="http://schemas.microsoft.com/office/drawing/2014/main" id="{59A1A9F3-CEB7-4912-8E9E-10C775F5F197}"/>
                </a:ext>
              </a:extLst>
            </p:cNvPr>
            <p:cNvSpPr txBox="1"/>
            <p:nvPr/>
          </p:nvSpPr>
          <p:spPr>
            <a:xfrm>
              <a:off x="8254058" y="3603981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216" name="Gruppo 215">
            <a:extLst>
              <a:ext uri="{FF2B5EF4-FFF2-40B4-BE49-F238E27FC236}">
                <a16:creationId xmlns:a16="http://schemas.microsoft.com/office/drawing/2014/main" id="{28912C9A-6284-446E-8DE6-BDB4E2F44D71}"/>
              </a:ext>
            </a:extLst>
          </p:cNvPr>
          <p:cNvGrpSpPr/>
          <p:nvPr/>
        </p:nvGrpSpPr>
        <p:grpSpPr>
          <a:xfrm>
            <a:off x="5992644" y="5915650"/>
            <a:ext cx="445086" cy="225070"/>
            <a:chOff x="5992644" y="5915650"/>
            <a:chExt cx="445086" cy="225070"/>
          </a:xfrm>
        </p:grpSpPr>
        <p:sp>
          <p:nvSpPr>
            <p:cNvPr id="217" name="CasellaDiTesto 216">
              <a:extLst>
                <a:ext uri="{FF2B5EF4-FFF2-40B4-BE49-F238E27FC236}">
                  <a16:creationId xmlns:a16="http://schemas.microsoft.com/office/drawing/2014/main" id="{98023B98-B38E-4327-B7A6-A9CF13CA2A3C}"/>
                </a:ext>
              </a:extLst>
            </p:cNvPr>
            <p:cNvSpPr txBox="1"/>
            <p:nvPr/>
          </p:nvSpPr>
          <p:spPr>
            <a:xfrm>
              <a:off x="5992644" y="5925276"/>
              <a:ext cx="288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L’</a:t>
              </a:r>
            </a:p>
          </p:txBody>
        </p:sp>
        <p:sp>
          <p:nvSpPr>
            <p:cNvPr id="235" name="CasellaDiTesto 234">
              <a:extLst>
                <a:ext uri="{FF2B5EF4-FFF2-40B4-BE49-F238E27FC236}">
                  <a16:creationId xmlns:a16="http://schemas.microsoft.com/office/drawing/2014/main" id="{C42B1A3F-2E45-4977-9E25-935D576B9DF4}"/>
                </a:ext>
              </a:extLst>
            </p:cNvPr>
            <p:cNvSpPr txBox="1"/>
            <p:nvPr/>
          </p:nvSpPr>
          <p:spPr>
            <a:xfrm>
              <a:off x="6162196" y="5922743"/>
              <a:ext cx="2755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P’</a:t>
              </a:r>
            </a:p>
          </p:txBody>
        </p:sp>
        <p:sp>
          <p:nvSpPr>
            <p:cNvPr id="236" name="CasellaDiTesto 235">
              <a:extLst>
                <a:ext uri="{FF2B5EF4-FFF2-40B4-BE49-F238E27FC236}">
                  <a16:creationId xmlns:a16="http://schemas.microsoft.com/office/drawing/2014/main" id="{FA4AA1AA-5625-40AF-96B0-41106EEFA358}"/>
                </a:ext>
              </a:extLst>
            </p:cNvPr>
            <p:cNvSpPr txBox="1"/>
            <p:nvPr/>
          </p:nvSpPr>
          <p:spPr>
            <a:xfrm>
              <a:off x="6075387" y="5915650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3BEA2391-C187-4431-8DB7-AECF16089327}"/>
              </a:ext>
            </a:extLst>
          </p:cNvPr>
          <p:cNvCxnSpPr>
            <a:cxnSpLocks/>
          </p:cNvCxnSpPr>
          <p:nvPr/>
        </p:nvCxnSpPr>
        <p:spPr>
          <a:xfrm>
            <a:off x="8283033" y="3799157"/>
            <a:ext cx="1310145" cy="187108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5EC0E207-AA14-4486-BFB4-358DC08991A5}"/>
              </a:ext>
            </a:extLst>
          </p:cNvPr>
          <p:cNvCxnSpPr>
            <a:cxnSpLocks/>
          </p:cNvCxnSpPr>
          <p:nvPr/>
        </p:nvCxnSpPr>
        <p:spPr>
          <a:xfrm>
            <a:off x="6126385" y="3807952"/>
            <a:ext cx="2018527" cy="288275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57EB22A8-57D1-48EB-ABC1-2ACC25E5AB41}"/>
              </a:ext>
            </a:extLst>
          </p:cNvPr>
          <p:cNvCxnSpPr>
            <a:cxnSpLocks/>
          </p:cNvCxnSpPr>
          <p:nvPr/>
        </p:nvCxnSpPr>
        <p:spPr>
          <a:xfrm>
            <a:off x="8060080" y="5640928"/>
            <a:ext cx="517832" cy="73954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4A1D6AF3-E92A-448B-9528-78196B604D74}"/>
              </a:ext>
            </a:extLst>
          </p:cNvPr>
          <p:cNvSpPr txBox="1"/>
          <p:nvPr/>
        </p:nvSpPr>
        <p:spPr>
          <a:xfrm>
            <a:off x="7138649" y="7253770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(L’’)</a:t>
            </a:r>
          </a:p>
        </p:txBody>
      </p:sp>
      <p:sp>
        <p:nvSpPr>
          <p:cNvPr id="242" name="CasellaDiTesto 241">
            <a:extLst>
              <a:ext uri="{FF2B5EF4-FFF2-40B4-BE49-F238E27FC236}">
                <a16:creationId xmlns:a16="http://schemas.microsoft.com/office/drawing/2014/main" id="{59E66B26-F4A7-46D9-80B2-C213E7DC25A7}"/>
              </a:ext>
            </a:extLst>
          </p:cNvPr>
          <p:cNvSpPr txBox="1"/>
          <p:nvPr/>
        </p:nvSpPr>
        <p:spPr>
          <a:xfrm>
            <a:off x="6599851" y="6560802"/>
            <a:ext cx="3960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(P’’)</a:t>
            </a:r>
          </a:p>
        </p:txBody>
      </p:sp>
      <p:sp>
        <p:nvSpPr>
          <p:cNvPr id="245" name="CasellaDiTesto 244">
            <a:extLst>
              <a:ext uri="{FF2B5EF4-FFF2-40B4-BE49-F238E27FC236}">
                <a16:creationId xmlns:a16="http://schemas.microsoft.com/office/drawing/2014/main" id="{E52EBD98-B3F4-40DD-BB92-1BE7886E4939}"/>
              </a:ext>
            </a:extLst>
          </p:cNvPr>
          <p:cNvSpPr txBox="1"/>
          <p:nvPr/>
        </p:nvSpPr>
        <p:spPr>
          <a:xfrm>
            <a:off x="8060755" y="6612894"/>
            <a:ext cx="468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(M’’)</a:t>
            </a:r>
          </a:p>
        </p:txBody>
      </p:sp>
      <p:sp>
        <p:nvSpPr>
          <p:cNvPr id="246" name="CasellaDiTesto 245">
            <a:extLst>
              <a:ext uri="{FF2B5EF4-FFF2-40B4-BE49-F238E27FC236}">
                <a16:creationId xmlns:a16="http://schemas.microsoft.com/office/drawing/2014/main" id="{BD650DBB-1FE9-43A0-846F-9727CCEC6FC6}"/>
              </a:ext>
            </a:extLst>
          </p:cNvPr>
          <p:cNvSpPr txBox="1"/>
          <p:nvPr/>
        </p:nvSpPr>
        <p:spPr>
          <a:xfrm>
            <a:off x="7577956" y="5843388"/>
            <a:ext cx="4680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(Q’’)</a:t>
            </a:r>
          </a:p>
        </p:txBody>
      </p:sp>
      <p:sp>
        <p:nvSpPr>
          <p:cNvPr id="248" name="CasellaDiTesto 247">
            <a:extLst>
              <a:ext uri="{FF2B5EF4-FFF2-40B4-BE49-F238E27FC236}">
                <a16:creationId xmlns:a16="http://schemas.microsoft.com/office/drawing/2014/main" id="{F1529EE8-FB40-4DEC-80FB-F5F41FDE32E1}"/>
              </a:ext>
            </a:extLst>
          </p:cNvPr>
          <p:cNvSpPr txBox="1"/>
          <p:nvPr/>
        </p:nvSpPr>
        <p:spPr>
          <a:xfrm>
            <a:off x="9530271" y="5657449"/>
            <a:ext cx="43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(N’’)</a:t>
            </a:r>
          </a:p>
        </p:txBody>
      </p:sp>
      <p:sp>
        <p:nvSpPr>
          <p:cNvPr id="249" name="CasellaDiTesto 248">
            <a:extLst>
              <a:ext uri="{FF2B5EF4-FFF2-40B4-BE49-F238E27FC236}">
                <a16:creationId xmlns:a16="http://schemas.microsoft.com/office/drawing/2014/main" id="{A5500994-27F2-4D42-94B9-46388F4E7533}"/>
              </a:ext>
            </a:extLst>
          </p:cNvPr>
          <p:cNvSpPr txBox="1"/>
          <p:nvPr/>
        </p:nvSpPr>
        <p:spPr>
          <a:xfrm>
            <a:off x="9021616" y="4781298"/>
            <a:ext cx="43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(R’’)</a:t>
            </a:r>
          </a:p>
        </p:txBody>
      </p: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4F628B3A-1F21-41C4-983F-C207FD86BB64}"/>
              </a:ext>
            </a:extLst>
          </p:cNvPr>
          <p:cNvCxnSpPr>
            <a:cxnSpLocks/>
          </p:cNvCxnSpPr>
          <p:nvPr/>
        </p:nvCxnSpPr>
        <p:spPr>
          <a:xfrm>
            <a:off x="6126290" y="5961523"/>
            <a:ext cx="1005881" cy="143654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81EED9F3-0282-418B-A321-FD90E313EE2B}"/>
              </a:ext>
            </a:extLst>
          </p:cNvPr>
          <p:cNvSpPr txBox="1"/>
          <p:nvPr/>
        </p:nvSpPr>
        <p:spPr>
          <a:xfrm>
            <a:off x="8530551" y="6288279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(I’’)</a:t>
            </a:r>
          </a:p>
        </p:txBody>
      </p:sp>
      <p:sp>
        <p:nvSpPr>
          <p:cNvPr id="255" name="CasellaDiTesto 254">
            <a:extLst>
              <a:ext uri="{FF2B5EF4-FFF2-40B4-BE49-F238E27FC236}">
                <a16:creationId xmlns:a16="http://schemas.microsoft.com/office/drawing/2014/main" id="{2653CF9C-0496-4BB2-986B-48089748C44F}"/>
              </a:ext>
            </a:extLst>
          </p:cNvPr>
          <p:cNvSpPr txBox="1"/>
          <p:nvPr/>
        </p:nvSpPr>
        <p:spPr>
          <a:xfrm>
            <a:off x="8016634" y="5545140"/>
            <a:ext cx="43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(O’’)</a:t>
            </a:r>
          </a:p>
        </p:txBody>
      </p:sp>
      <p:sp>
        <p:nvSpPr>
          <p:cNvPr id="257" name="CasellaDiTesto 256">
            <a:extLst>
              <a:ext uri="{FF2B5EF4-FFF2-40B4-BE49-F238E27FC236}">
                <a16:creationId xmlns:a16="http://schemas.microsoft.com/office/drawing/2014/main" id="{72F4B4B7-8348-45B4-BEF2-59F78F4D6190}"/>
              </a:ext>
            </a:extLst>
          </p:cNvPr>
          <p:cNvSpPr txBox="1"/>
          <p:nvPr/>
        </p:nvSpPr>
        <p:spPr>
          <a:xfrm>
            <a:off x="8115141" y="1409953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H’’</a:t>
            </a:r>
          </a:p>
        </p:txBody>
      </p:sp>
      <p:sp>
        <p:nvSpPr>
          <p:cNvPr id="258" name="CasellaDiTesto 257">
            <a:extLst>
              <a:ext uri="{FF2B5EF4-FFF2-40B4-BE49-F238E27FC236}">
                <a16:creationId xmlns:a16="http://schemas.microsoft.com/office/drawing/2014/main" id="{7A8CBF81-E5DC-4D16-AFFE-C6BF48895066}"/>
              </a:ext>
            </a:extLst>
          </p:cNvPr>
          <p:cNvSpPr txBox="1"/>
          <p:nvPr/>
        </p:nvSpPr>
        <p:spPr>
          <a:xfrm>
            <a:off x="7449229" y="314884"/>
            <a:ext cx="324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G’’</a:t>
            </a:r>
          </a:p>
        </p:txBody>
      </p:sp>
      <p:sp>
        <p:nvSpPr>
          <p:cNvPr id="259" name="CasellaDiTesto 258">
            <a:extLst>
              <a:ext uri="{FF2B5EF4-FFF2-40B4-BE49-F238E27FC236}">
                <a16:creationId xmlns:a16="http://schemas.microsoft.com/office/drawing/2014/main" id="{DE9D2687-FC3B-4AB5-8A2F-0DE77F24E4EA}"/>
              </a:ext>
            </a:extLst>
          </p:cNvPr>
          <p:cNvSpPr txBox="1"/>
          <p:nvPr/>
        </p:nvSpPr>
        <p:spPr>
          <a:xfrm>
            <a:off x="8311114" y="309993"/>
            <a:ext cx="28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F’’</a:t>
            </a:r>
          </a:p>
        </p:txBody>
      </p:sp>
      <p:sp>
        <p:nvSpPr>
          <p:cNvPr id="260" name="CasellaDiTesto 259">
            <a:extLst>
              <a:ext uri="{FF2B5EF4-FFF2-40B4-BE49-F238E27FC236}">
                <a16:creationId xmlns:a16="http://schemas.microsoft.com/office/drawing/2014/main" id="{72B5D096-D75C-4218-842C-639426A14BE2}"/>
              </a:ext>
            </a:extLst>
          </p:cNvPr>
          <p:cNvSpPr txBox="1"/>
          <p:nvPr/>
        </p:nvSpPr>
        <p:spPr>
          <a:xfrm>
            <a:off x="8825513" y="1418685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E’’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0388EF31-6FD1-42E1-B5D1-D4BBB495FFEE}"/>
              </a:ext>
            </a:extLst>
          </p:cNvPr>
          <p:cNvSpPr txBox="1"/>
          <p:nvPr/>
        </p:nvSpPr>
        <p:spPr>
          <a:xfrm>
            <a:off x="6922032" y="6206335"/>
            <a:ext cx="6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(t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B1B0DE5-1635-4D99-8CE0-CCEF86C1A252}"/>
              </a:ext>
            </a:extLst>
          </p:cNvPr>
          <p:cNvSpPr txBox="1"/>
          <p:nvPr/>
        </p:nvSpPr>
        <p:spPr>
          <a:xfrm>
            <a:off x="28442" y="376696"/>
            <a:ext cx="72386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Date le caratteristiche del </a:t>
            </a:r>
            <a:r>
              <a:rPr lang="it-IT" dirty="0">
                <a:solidFill>
                  <a:srgbClr val="0070C0"/>
                </a:solidFill>
              </a:rPr>
              <a:t>cilindro di colore blu</a:t>
            </a:r>
            <a:r>
              <a:rPr lang="it-IT" dirty="0"/>
              <a:t>, per determinare la compenetrazione dei due solidi ricorriamo all’operazione di sezione semplificando l’immagine nelle linee essenziali</a:t>
            </a:r>
          </a:p>
        </p:txBody>
      </p:sp>
      <p:grpSp>
        <p:nvGrpSpPr>
          <p:cNvPr id="264" name="Gruppo 263">
            <a:extLst>
              <a:ext uri="{FF2B5EF4-FFF2-40B4-BE49-F238E27FC236}">
                <a16:creationId xmlns:a16="http://schemas.microsoft.com/office/drawing/2014/main" id="{931F77B6-5BD7-4CBB-9F79-CF6A45AFFCC4}"/>
              </a:ext>
            </a:extLst>
          </p:cNvPr>
          <p:cNvGrpSpPr/>
          <p:nvPr/>
        </p:nvGrpSpPr>
        <p:grpSpPr>
          <a:xfrm>
            <a:off x="8051198" y="1140995"/>
            <a:ext cx="458065" cy="234152"/>
            <a:chOff x="8052072" y="1140995"/>
            <a:chExt cx="471822" cy="234152"/>
          </a:xfrm>
        </p:grpSpPr>
        <p:sp>
          <p:nvSpPr>
            <p:cNvPr id="265" name="CasellaDiTesto 264">
              <a:extLst>
                <a:ext uri="{FF2B5EF4-FFF2-40B4-BE49-F238E27FC236}">
                  <a16:creationId xmlns:a16="http://schemas.microsoft.com/office/drawing/2014/main" id="{7F1498EC-D752-4EF7-AF99-BCADF61EE028}"/>
                </a:ext>
              </a:extLst>
            </p:cNvPr>
            <p:cNvSpPr txBox="1"/>
            <p:nvPr/>
          </p:nvSpPr>
          <p:spPr>
            <a:xfrm>
              <a:off x="8224533" y="1159703"/>
              <a:ext cx="29936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I’’</a:t>
              </a:r>
            </a:p>
          </p:txBody>
        </p:sp>
        <p:sp>
          <p:nvSpPr>
            <p:cNvPr id="266" name="CasellaDiTesto 265">
              <a:extLst>
                <a:ext uri="{FF2B5EF4-FFF2-40B4-BE49-F238E27FC236}">
                  <a16:creationId xmlns:a16="http://schemas.microsoft.com/office/drawing/2014/main" id="{CC8D4859-D104-4EDB-B462-45D5853690E1}"/>
                </a:ext>
              </a:extLst>
            </p:cNvPr>
            <p:cNvSpPr txBox="1"/>
            <p:nvPr/>
          </p:nvSpPr>
          <p:spPr>
            <a:xfrm>
              <a:off x="8052072" y="1156197"/>
              <a:ext cx="333731" cy="18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N’’</a:t>
              </a:r>
            </a:p>
          </p:txBody>
        </p:sp>
        <p:sp>
          <p:nvSpPr>
            <p:cNvPr id="267" name="CasellaDiTesto 266">
              <a:extLst>
                <a:ext uri="{FF2B5EF4-FFF2-40B4-BE49-F238E27FC236}">
                  <a16:creationId xmlns:a16="http://schemas.microsoft.com/office/drawing/2014/main" id="{FD530CB2-F532-494E-8F56-F1E5FFC777A1}"/>
                </a:ext>
              </a:extLst>
            </p:cNvPr>
            <p:cNvSpPr txBox="1"/>
            <p:nvPr/>
          </p:nvSpPr>
          <p:spPr>
            <a:xfrm>
              <a:off x="8157369" y="1140995"/>
              <a:ext cx="279539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F96D266-EE47-41B6-B3DC-B8DEFCFC713C}"/>
              </a:ext>
            </a:extLst>
          </p:cNvPr>
          <p:cNvSpPr txBox="1"/>
          <p:nvPr/>
        </p:nvSpPr>
        <p:spPr>
          <a:xfrm>
            <a:off x="29589" y="1216697"/>
            <a:ext cx="5520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Immaginiamo, quindi, di far appartenere le due circonferenze di base a due piani orizzontali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/>
              <a:t> risolvendo, così, la ricerca della compenetrazione tra il </a:t>
            </a:r>
            <a:r>
              <a:rPr lang="it-IT" dirty="0">
                <a:solidFill>
                  <a:srgbClr val="0070C0"/>
                </a:solidFill>
              </a:rPr>
              <a:t>cilindro blu</a:t>
            </a:r>
            <a:r>
              <a:rPr lang="it-IT" dirty="0"/>
              <a:t> e il </a:t>
            </a:r>
            <a:r>
              <a:rPr lang="it-IT" dirty="0">
                <a:solidFill>
                  <a:srgbClr val="00B050"/>
                </a:solidFill>
              </a:rPr>
              <a:t>cilindro verde</a:t>
            </a: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313FF021-5094-4A02-8807-D30041EE2E6D}"/>
              </a:ext>
            </a:extLst>
          </p:cNvPr>
          <p:cNvGrpSpPr/>
          <p:nvPr/>
        </p:nvGrpSpPr>
        <p:grpSpPr>
          <a:xfrm>
            <a:off x="-16924" y="2308345"/>
            <a:ext cx="5026068" cy="1200329"/>
            <a:chOff x="-16924" y="2308345"/>
            <a:chExt cx="5026068" cy="1200329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C0AE03D8-FEB6-44AF-ACF3-ED8A7E74E419}"/>
                </a:ext>
              </a:extLst>
            </p:cNvPr>
            <p:cNvSpPr txBox="1"/>
            <p:nvPr/>
          </p:nvSpPr>
          <p:spPr>
            <a:xfrm>
              <a:off x="-16924" y="2308345"/>
              <a:ext cx="50260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Conduciamo, quindi, per la base inferiore un piano orizzontale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 </a:t>
              </a:r>
              <a:r>
                <a:rPr lang="it-IT" dirty="0"/>
                <a:t>che ribaltiamo su </a:t>
              </a:r>
              <a:r>
                <a:rPr lang="it-IT" dirty="0">
                  <a:latin typeface="Symbol" panose="05050102010706020507" pitchFamily="18" charset="2"/>
                </a:rPr>
                <a:t>p</a:t>
              </a:r>
              <a:r>
                <a:rPr lang="it-IT" baseline="-25000" dirty="0"/>
                <a:t>1  </a:t>
              </a:r>
              <a:r>
                <a:rPr lang="it-IT" dirty="0"/>
                <a:t>nella</a:t>
              </a:r>
              <a:r>
                <a:rPr lang="it-IT" baseline="-25000" dirty="0"/>
                <a:t> </a:t>
              </a:r>
              <a:r>
                <a:rPr lang="it-IT" dirty="0"/>
                <a:t>posizione </a:t>
              </a:r>
              <a:r>
                <a:rPr lang="it-IT" dirty="0">
                  <a:solidFill>
                    <a:srgbClr val="FF0000"/>
                  </a:solidFill>
                </a:rPr>
                <a:t>(t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 </a:t>
              </a:r>
              <a:r>
                <a:rPr lang="it-IT" dirty="0"/>
                <a:t>sulla posizione ribaltata del </a:t>
              </a:r>
              <a:r>
                <a:rPr lang="it-IT" dirty="0">
                  <a:solidFill>
                    <a:srgbClr val="00B050"/>
                  </a:solidFill>
                </a:rPr>
                <a:t>cilindro di colore verde</a:t>
              </a:r>
            </a:p>
          </p:txBody>
        </p:sp>
        <p:sp>
          <p:nvSpPr>
            <p:cNvPr id="269" name="CasellaDiTesto 268">
              <a:extLst>
                <a:ext uri="{FF2B5EF4-FFF2-40B4-BE49-F238E27FC236}">
                  <a16:creationId xmlns:a16="http://schemas.microsoft.com/office/drawing/2014/main" id="{B4ECAAD7-EBB0-41CB-BA3D-C8ED925E5043}"/>
                </a:ext>
              </a:extLst>
            </p:cNvPr>
            <p:cNvSpPr txBox="1"/>
            <p:nvPr/>
          </p:nvSpPr>
          <p:spPr>
            <a:xfrm>
              <a:off x="2182793" y="2489258"/>
              <a:ext cx="32632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82CF69F6-F4D6-44F6-AC21-9CDD01D409A8}"/>
              </a:ext>
            </a:extLst>
          </p:cNvPr>
          <p:cNvSpPr txBox="1"/>
          <p:nvPr/>
        </p:nvSpPr>
        <p:spPr>
          <a:xfrm>
            <a:off x="-5648" y="3397926"/>
            <a:ext cx="49543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piano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 </a:t>
            </a:r>
            <a:r>
              <a:rPr lang="it-IT" dirty="0"/>
              <a:t>interseca il cilindro ribaltato nei punti </a:t>
            </a:r>
            <a:r>
              <a:rPr lang="it-IT" dirty="0">
                <a:solidFill>
                  <a:srgbClr val="FF0000"/>
                </a:solidFill>
              </a:rPr>
              <a:t>(X’’)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(Y’’) </a:t>
            </a:r>
            <a:r>
              <a:rPr lang="it-IT" dirty="0"/>
              <a:t>come estremi dell’asse maggiore dell’ellisse di sezione </a:t>
            </a:r>
            <a:r>
              <a:rPr lang="it-IT" dirty="0">
                <a:solidFill>
                  <a:srgbClr val="FF0000"/>
                </a:solidFill>
              </a:rPr>
              <a:t>X’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</a:rPr>
              <a:t>Y’ </a:t>
            </a:r>
            <a:r>
              <a:rPr lang="it-IT" dirty="0"/>
              <a:t>e le proiezioni</a:t>
            </a:r>
            <a:r>
              <a:rPr lang="it-IT" dirty="0">
                <a:solidFill>
                  <a:srgbClr val="FF0000"/>
                </a:solidFill>
              </a:rPr>
              <a:t> X’’ </a:t>
            </a:r>
            <a:r>
              <a:rPr lang="it-IT" dirty="0"/>
              <a:t>e</a:t>
            </a:r>
            <a:r>
              <a:rPr lang="it-IT" dirty="0">
                <a:solidFill>
                  <a:srgbClr val="FF0000"/>
                </a:solidFill>
              </a:rPr>
              <a:t> Y’’ </a:t>
            </a:r>
            <a:r>
              <a:rPr lang="it-IT" dirty="0"/>
              <a:t>appartenenti 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72" name="CasellaDiTesto 271">
            <a:extLst>
              <a:ext uri="{FF2B5EF4-FFF2-40B4-BE49-F238E27FC236}">
                <a16:creationId xmlns:a16="http://schemas.microsoft.com/office/drawing/2014/main" id="{6129E429-9E58-4C05-9F8F-1B96E85D261D}"/>
              </a:ext>
            </a:extLst>
          </p:cNvPr>
          <p:cNvSpPr txBox="1"/>
          <p:nvPr/>
        </p:nvSpPr>
        <p:spPr>
          <a:xfrm>
            <a:off x="7351437" y="5756045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(Z’’)</a:t>
            </a:r>
          </a:p>
        </p:txBody>
      </p:sp>
      <p:sp>
        <p:nvSpPr>
          <p:cNvPr id="274" name="CasellaDiTesto 273">
            <a:extLst>
              <a:ext uri="{FF2B5EF4-FFF2-40B4-BE49-F238E27FC236}">
                <a16:creationId xmlns:a16="http://schemas.microsoft.com/office/drawing/2014/main" id="{B294AC3E-3B3E-47A1-A7D1-D4AF39881032}"/>
              </a:ext>
            </a:extLst>
          </p:cNvPr>
          <p:cNvSpPr txBox="1"/>
          <p:nvPr/>
        </p:nvSpPr>
        <p:spPr>
          <a:xfrm>
            <a:off x="7632686" y="4059318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276" name="CasellaDiTesto 275">
            <a:extLst>
              <a:ext uri="{FF2B5EF4-FFF2-40B4-BE49-F238E27FC236}">
                <a16:creationId xmlns:a16="http://schemas.microsoft.com/office/drawing/2014/main" id="{002D8A18-3EAC-4FC9-8B91-F651A79B6D60}"/>
              </a:ext>
            </a:extLst>
          </p:cNvPr>
          <p:cNvSpPr txBox="1"/>
          <p:nvPr/>
        </p:nvSpPr>
        <p:spPr>
          <a:xfrm>
            <a:off x="5832904" y="534131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Y’</a:t>
            </a:r>
          </a:p>
        </p:txBody>
      </p: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A78DBE33-50ED-4408-8CF0-8DAF9A7459FF}"/>
              </a:ext>
            </a:extLst>
          </p:cNvPr>
          <p:cNvCxnSpPr>
            <a:cxnSpLocks/>
          </p:cNvCxnSpPr>
          <p:nvPr/>
        </p:nvCxnSpPr>
        <p:spPr>
          <a:xfrm>
            <a:off x="7715809" y="2223399"/>
            <a:ext cx="0" cy="20388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FE38CF68-62CA-4D61-B77F-565DAA19D765}"/>
              </a:ext>
            </a:extLst>
          </p:cNvPr>
          <p:cNvCxnSpPr>
            <a:cxnSpLocks/>
          </p:cNvCxnSpPr>
          <p:nvPr/>
        </p:nvCxnSpPr>
        <p:spPr>
          <a:xfrm>
            <a:off x="5920904" y="2223399"/>
            <a:ext cx="0" cy="32998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CasellaDiTesto 284">
            <a:extLst>
              <a:ext uri="{FF2B5EF4-FFF2-40B4-BE49-F238E27FC236}">
                <a16:creationId xmlns:a16="http://schemas.microsoft.com/office/drawing/2014/main" id="{C8D2400D-0DD1-457A-8493-231F2B17FB4E}"/>
              </a:ext>
            </a:extLst>
          </p:cNvPr>
          <p:cNvSpPr txBox="1"/>
          <p:nvPr/>
        </p:nvSpPr>
        <p:spPr>
          <a:xfrm>
            <a:off x="7567437" y="1988754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X’’</a:t>
            </a:r>
          </a:p>
        </p:txBody>
      </p:sp>
      <p:sp>
        <p:nvSpPr>
          <p:cNvPr id="286" name="CasellaDiTesto 285">
            <a:extLst>
              <a:ext uri="{FF2B5EF4-FFF2-40B4-BE49-F238E27FC236}">
                <a16:creationId xmlns:a16="http://schemas.microsoft.com/office/drawing/2014/main" id="{5707F615-872B-45D5-AB12-45C2BAB22404}"/>
              </a:ext>
            </a:extLst>
          </p:cNvPr>
          <p:cNvSpPr txBox="1"/>
          <p:nvPr/>
        </p:nvSpPr>
        <p:spPr>
          <a:xfrm>
            <a:off x="5797028" y="1996812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Y’’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BD204E1F-DD84-4091-89D6-4E0E824C0C66}"/>
              </a:ext>
            </a:extLst>
          </p:cNvPr>
          <p:cNvSpPr txBox="1"/>
          <p:nvPr/>
        </p:nvSpPr>
        <p:spPr>
          <a:xfrm>
            <a:off x="-33593" y="4535765"/>
            <a:ext cx="49588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piano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 </a:t>
            </a:r>
            <a:r>
              <a:rPr lang="it-IT" dirty="0"/>
              <a:t>interseca l’asse ribaltato nel punto </a:t>
            </a:r>
            <a:r>
              <a:rPr lang="it-IT" dirty="0">
                <a:solidFill>
                  <a:srgbClr val="FF0000"/>
                </a:solidFill>
              </a:rPr>
              <a:t>(Z’’) </a:t>
            </a:r>
            <a:r>
              <a:rPr lang="it-IT" dirty="0"/>
              <a:t>che rappresenta il centro </a:t>
            </a:r>
            <a:r>
              <a:rPr lang="it-IT" dirty="0">
                <a:solidFill>
                  <a:srgbClr val="FF0000"/>
                </a:solidFill>
              </a:rPr>
              <a:t>Z’</a:t>
            </a:r>
            <a:r>
              <a:rPr lang="it-IT" dirty="0"/>
              <a:t> della conica di sezione con la proiezione </a:t>
            </a:r>
            <a:r>
              <a:rPr lang="it-IT" dirty="0">
                <a:solidFill>
                  <a:srgbClr val="FF0000"/>
                </a:solidFill>
              </a:rPr>
              <a:t>Z’’</a:t>
            </a:r>
            <a:r>
              <a:rPr lang="it-IT" dirty="0" err="1">
                <a:solidFill>
                  <a:srgbClr val="FF0000"/>
                </a:solidFill>
                <a:latin typeface="Symbol" panose="05050102010706020507" pitchFamily="18" charset="2"/>
              </a:rPr>
              <a:t>Î</a:t>
            </a:r>
            <a:r>
              <a:rPr lang="it-IT" dirty="0" err="1">
                <a:solidFill>
                  <a:srgbClr val="00B050"/>
                </a:solidFill>
              </a:rPr>
              <a:t>a</a:t>
            </a:r>
            <a:r>
              <a:rPr lang="it-IT" dirty="0">
                <a:solidFill>
                  <a:srgbClr val="00B050"/>
                </a:solidFill>
              </a:rPr>
              <a:t>’’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87" name="CasellaDiTesto 286">
            <a:extLst>
              <a:ext uri="{FF2B5EF4-FFF2-40B4-BE49-F238E27FC236}">
                <a16:creationId xmlns:a16="http://schemas.microsoft.com/office/drawing/2014/main" id="{B18DB8B6-4E94-40A5-B60E-FB80BBF1A479}"/>
              </a:ext>
            </a:extLst>
          </p:cNvPr>
          <p:cNvSpPr txBox="1"/>
          <p:nvPr/>
        </p:nvSpPr>
        <p:spPr>
          <a:xfrm>
            <a:off x="6611665" y="4671490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Z’</a:t>
            </a:r>
          </a:p>
        </p:txBody>
      </p:sp>
      <p:sp>
        <p:nvSpPr>
          <p:cNvPr id="288" name="CasellaDiTesto 287">
            <a:extLst>
              <a:ext uri="{FF2B5EF4-FFF2-40B4-BE49-F238E27FC236}">
                <a16:creationId xmlns:a16="http://schemas.microsoft.com/office/drawing/2014/main" id="{BCDD9271-3CAE-4C6A-BDD5-BA97780822E1}"/>
              </a:ext>
            </a:extLst>
          </p:cNvPr>
          <p:cNvSpPr txBox="1"/>
          <p:nvPr/>
        </p:nvSpPr>
        <p:spPr>
          <a:xfrm>
            <a:off x="6669442" y="1986444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Z’’</a:t>
            </a:r>
          </a:p>
        </p:txBody>
      </p: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378E8B6F-D57A-4523-8452-01EE3C77AE0F}"/>
              </a:ext>
            </a:extLst>
          </p:cNvPr>
          <p:cNvCxnSpPr>
            <a:cxnSpLocks/>
          </p:cNvCxnSpPr>
          <p:nvPr/>
        </p:nvCxnSpPr>
        <p:spPr>
          <a:xfrm>
            <a:off x="6804426" y="2223399"/>
            <a:ext cx="0" cy="26691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CasellaDiTesto 292">
            <a:extLst>
              <a:ext uri="{FF2B5EF4-FFF2-40B4-BE49-F238E27FC236}">
                <a16:creationId xmlns:a16="http://schemas.microsoft.com/office/drawing/2014/main" id="{76340309-D536-486F-A120-F76718BCB996}"/>
              </a:ext>
            </a:extLst>
          </p:cNvPr>
          <p:cNvSpPr txBox="1"/>
          <p:nvPr/>
        </p:nvSpPr>
        <p:spPr>
          <a:xfrm>
            <a:off x="6936413" y="1794112"/>
            <a:ext cx="309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err="1">
                <a:solidFill>
                  <a:srgbClr val="00B050"/>
                </a:solidFill>
              </a:rPr>
              <a:t>a’</a:t>
            </a:r>
            <a:r>
              <a:rPr lang="it-IT" sz="1000" dirty="0">
                <a:solidFill>
                  <a:srgbClr val="00B050"/>
                </a:solidFill>
              </a:rPr>
              <a:t>’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E5B58FF7-1D9F-4941-A375-14390A9EB561}"/>
              </a:ext>
            </a:extLst>
          </p:cNvPr>
          <p:cNvSpPr txBox="1"/>
          <p:nvPr/>
        </p:nvSpPr>
        <p:spPr>
          <a:xfrm>
            <a:off x="-34009" y="5430847"/>
            <a:ext cx="4933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L’ellisse di centro Z e asse maggiore pari al segmento XY costituisce la conica di sezione del cilindro di colore verde con la base del inferiore del cilindro di colore blu</a:t>
            </a:r>
          </a:p>
        </p:txBody>
      </p:sp>
      <p:sp>
        <p:nvSpPr>
          <p:cNvPr id="294" name="CasellaDiTesto 293">
            <a:extLst>
              <a:ext uri="{FF2B5EF4-FFF2-40B4-BE49-F238E27FC236}">
                <a16:creationId xmlns:a16="http://schemas.microsoft.com/office/drawing/2014/main" id="{399EBF03-E078-43F9-A7B4-9521133577CA}"/>
              </a:ext>
            </a:extLst>
          </p:cNvPr>
          <p:cNvSpPr txBox="1"/>
          <p:nvPr/>
        </p:nvSpPr>
        <p:spPr>
          <a:xfrm>
            <a:off x="8221058" y="4582914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F’</a:t>
            </a:r>
          </a:p>
        </p:txBody>
      </p:sp>
      <p:sp>
        <p:nvSpPr>
          <p:cNvPr id="300" name="CasellaDiTesto 299">
            <a:extLst>
              <a:ext uri="{FF2B5EF4-FFF2-40B4-BE49-F238E27FC236}">
                <a16:creationId xmlns:a16="http://schemas.microsoft.com/office/drawing/2014/main" id="{D88BEBA6-A6E4-4A7B-9301-D68D2FA22F9E}"/>
              </a:ext>
            </a:extLst>
          </p:cNvPr>
          <p:cNvSpPr txBox="1"/>
          <p:nvPr/>
        </p:nvSpPr>
        <p:spPr>
          <a:xfrm>
            <a:off x="8085213" y="299854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H’</a:t>
            </a:r>
          </a:p>
        </p:txBody>
      </p:sp>
      <p:sp>
        <p:nvSpPr>
          <p:cNvPr id="301" name="CasellaDiTesto 300">
            <a:extLst>
              <a:ext uri="{FF2B5EF4-FFF2-40B4-BE49-F238E27FC236}">
                <a16:creationId xmlns:a16="http://schemas.microsoft.com/office/drawing/2014/main" id="{442BC83B-35CD-4D3B-AFA3-5D0901099246}"/>
              </a:ext>
            </a:extLst>
          </p:cNvPr>
          <p:cNvSpPr txBox="1"/>
          <p:nvPr/>
        </p:nvSpPr>
        <p:spPr>
          <a:xfrm>
            <a:off x="7483242" y="3396428"/>
            <a:ext cx="32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G’</a:t>
            </a:r>
          </a:p>
        </p:txBody>
      </p: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B114810E-2852-4E21-B49A-74131BEC2C82}"/>
              </a:ext>
            </a:extLst>
          </p:cNvPr>
          <p:cNvCxnSpPr>
            <a:cxnSpLocks/>
          </p:cNvCxnSpPr>
          <p:nvPr/>
        </p:nvCxnSpPr>
        <p:spPr>
          <a:xfrm>
            <a:off x="5832904" y="2226120"/>
            <a:ext cx="1922718" cy="0"/>
          </a:xfrm>
          <a:prstGeom prst="line">
            <a:avLst/>
          </a:prstGeom>
          <a:ln w="952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CasellaDiTesto 228">
            <a:extLst>
              <a:ext uri="{FF2B5EF4-FFF2-40B4-BE49-F238E27FC236}">
                <a16:creationId xmlns:a16="http://schemas.microsoft.com/office/drawing/2014/main" id="{FD8A60D6-59BA-4385-B17B-16F460E1125A}"/>
              </a:ext>
            </a:extLst>
          </p:cNvPr>
          <p:cNvSpPr txBox="1"/>
          <p:nvPr/>
        </p:nvSpPr>
        <p:spPr>
          <a:xfrm>
            <a:off x="11754039" y="3213984"/>
            <a:ext cx="36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549708C0-9F6B-4340-B6B0-ED95AE382E22}"/>
              </a:ext>
            </a:extLst>
          </p:cNvPr>
          <p:cNvSpPr txBox="1"/>
          <p:nvPr/>
        </p:nvSpPr>
        <p:spPr>
          <a:xfrm>
            <a:off x="5066158" y="5941238"/>
            <a:ext cx="39347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1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sp>
        <p:nvSpPr>
          <p:cNvPr id="204" name="Pulsante di azione: vuoto 20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2B288DD-288E-4BAD-8D77-EF5F0BA8F8B1}"/>
              </a:ext>
            </a:extLst>
          </p:cNvPr>
          <p:cNvSpPr/>
          <p:nvPr/>
        </p:nvSpPr>
        <p:spPr>
          <a:xfrm>
            <a:off x="10812000" y="11789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DA9EA960-0C06-45DD-B4D1-4AECD0776546}"/>
              </a:ext>
            </a:extLst>
          </p:cNvPr>
          <p:cNvCxnSpPr>
            <a:cxnSpLocks/>
          </p:cNvCxnSpPr>
          <p:nvPr/>
        </p:nvCxnSpPr>
        <p:spPr>
          <a:xfrm>
            <a:off x="0" y="686653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218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8" grpId="0"/>
      <p:bldP spid="148" grpId="0" animBg="1"/>
      <p:bldP spid="9" grpId="0" animBg="1"/>
      <p:bldP spid="224" grpId="0"/>
      <p:bldP spid="225" grpId="0"/>
      <p:bldP spid="263" grpId="0"/>
      <p:bldP spid="12" grpId="0"/>
      <p:bldP spid="16" grpId="0"/>
      <p:bldP spid="22" grpId="0"/>
      <p:bldP spid="272" grpId="0"/>
      <p:bldP spid="274" grpId="0"/>
      <p:bldP spid="276" grpId="0"/>
      <p:bldP spid="285" grpId="0"/>
      <p:bldP spid="286" grpId="0"/>
      <p:bldP spid="32" grpId="0"/>
      <p:bldP spid="287" grpId="0"/>
      <p:bldP spid="288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4505714" y="3531684"/>
            <a:ext cx="752586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759138" y="288894"/>
            <a:ext cx="0" cy="32416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539EACE9-AB97-491D-B38A-D03501B8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0"/>
            <a:ext cx="12168000" cy="36000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(2)</a:t>
            </a:r>
            <a:endParaRPr lang="it-IT" sz="1700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479C981-B1BF-4D4B-9E5A-41657B1000DD}"/>
              </a:ext>
            </a:extLst>
          </p:cNvPr>
          <p:cNvCxnSpPr>
            <a:cxnSpLocks/>
          </p:cNvCxnSpPr>
          <p:nvPr/>
        </p:nvCxnSpPr>
        <p:spPr>
          <a:xfrm>
            <a:off x="8950076" y="1460317"/>
            <a:ext cx="0" cy="27103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3097321-96E1-4C06-BCAB-F85AECAEF16D}"/>
              </a:ext>
            </a:extLst>
          </p:cNvPr>
          <p:cNvCxnSpPr>
            <a:cxnSpLocks/>
          </p:cNvCxnSpPr>
          <p:nvPr/>
        </p:nvCxnSpPr>
        <p:spPr>
          <a:xfrm flipV="1">
            <a:off x="4377433" y="3520406"/>
            <a:ext cx="4394783" cy="307726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32482F0C-1A24-435F-B8A1-6427E0E26586}"/>
              </a:ext>
            </a:extLst>
          </p:cNvPr>
          <p:cNvGrpSpPr/>
          <p:nvPr/>
        </p:nvGrpSpPr>
        <p:grpSpPr>
          <a:xfrm>
            <a:off x="6160301" y="5347371"/>
            <a:ext cx="3619235" cy="1260000"/>
            <a:chOff x="6187733" y="5105376"/>
            <a:chExt cx="3619235" cy="1260000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46257C2A-A04E-4956-852B-8F4536C523F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7281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08949FFC-4701-43C9-9F97-AF0627D62191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diritto 69">
              <a:extLst>
                <a:ext uri="{FF2B5EF4-FFF2-40B4-BE49-F238E27FC236}">
                  <a16:creationId xmlns:a16="http://schemas.microsoft.com/office/drawing/2014/main" id="{48BB9404-81E3-4260-B44F-3AC6982ED9F2}"/>
                </a:ext>
              </a:extLst>
            </p:cNvPr>
            <p:cNvCxnSpPr>
              <a:cxnSpLocks/>
            </p:cNvCxnSpPr>
            <p:nvPr/>
          </p:nvCxnSpPr>
          <p:spPr>
            <a:xfrm>
              <a:off x="9806968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64CAEC3F-E488-4CB2-BA45-E497790DE2D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6365376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40D30172-43A5-46C3-AF48-2EEFC34BD3F4}"/>
              </a:ext>
            </a:extLst>
          </p:cNvPr>
          <p:cNvCxnSpPr>
            <a:cxnSpLocks/>
          </p:cNvCxnSpPr>
          <p:nvPr/>
        </p:nvCxnSpPr>
        <p:spPr>
          <a:xfrm>
            <a:off x="8761043" y="3529582"/>
            <a:ext cx="2187103" cy="312350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0C34009E-7C62-4EAA-9DA0-095CE16B4ADE}"/>
              </a:ext>
            </a:extLst>
          </p:cNvPr>
          <p:cNvCxnSpPr>
            <a:cxnSpLocks/>
          </p:cNvCxnSpPr>
          <p:nvPr/>
        </p:nvCxnSpPr>
        <p:spPr>
          <a:xfrm flipV="1">
            <a:off x="5209507" y="3139086"/>
            <a:ext cx="3012882" cy="21096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3ED6C0C6-B5B6-41E7-ADB0-1043F5483EDE}"/>
              </a:ext>
            </a:extLst>
          </p:cNvPr>
          <p:cNvCxnSpPr>
            <a:cxnSpLocks/>
          </p:cNvCxnSpPr>
          <p:nvPr/>
        </p:nvCxnSpPr>
        <p:spPr>
          <a:xfrm flipV="1">
            <a:off x="5936895" y="4160309"/>
            <a:ext cx="3025424" cy="21184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9E951290-D01B-4B09-8061-B773ADE50400}"/>
              </a:ext>
            </a:extLst>
          </p:cNvPr>
          <p:cNvCxnSpPr>
            <a:cxnSpLocks/>
          </p:cNvCxnSpPr>
          <p:nvPr/>
        </p:nvCxnSpPr>
        <p:spPr>
          <a:xfrm>
            <a:off x="8225808" y="3134905"/>
            <a:ext cx="1551922" cy="22163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C771003B-AF64-4F4C-926B-874FD6CB33B4}"/>
              </a:ext>
            </a:extLst>
          </p:cNvPr>
          <p:cNvCxnSpPr>
            <a:cxnSpLocks/>
          </p:cNvCxnSpPr>
          <p:nvPr/>
        </p:nvCxnSpPr>
        <p:spPr>
          <a:xfrm>
            <a:off x="7631722" y="3547802"/>
            <a:ext cx="2143060" cy="30606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71F168C-B111-4B4E-8184-F2544FAFBF1F}"/>
              </a:ext>
            </a:extLst>
          </p:cNvPr>
          <p:cNvCxnSpPr>
            <a:cxnSpLocks/>
          </p:cNvCxnSpPr>
          <p:nvPr/>
        </p:nvCxnSpPr>
        <p:spPr>
          <a:xfrm>
            <a:off x="5208580" y="5244665"/>
            <a:ext cx="954904" cy="13637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0E1AB6F2-1B85-42D9-A3C2-C9A254DD766C}"/>
              </a:ext>
            </a:extLst>
          </p:cNvPr>
          <p:cNvCxnSpPr>
            <a:cxnSpLocks/>
          </p:cNvCxnSpPr>
          <p:nvPr/>
        </p:nvCxnSpPr>
        <p:spPr>
          <a:xfrm>
            <a:off x="5794573" y="4828663"/>
            <a:ext cx="729278" cy="10415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4DEDD86E-4464-44E5-A52B-826E7CB99AAC}"/>
              </a:ext>
            </a:extLst>
          </p:cNvPr>
          <p:cNvCxnSpPr>
            <a:cxnSpLocks/>
          </p:cNvCxnSpPr>
          <p:nvPr/>
        </p:nvCxnSpPr>
        <p:spPr>
          <a:xfrm flipV="1">
            <a:off x="9774782" y="6068223"/>
            <a:ext cx="771004" cy="5398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Arco 114">
            <a:extLst>
              <a:ext uri="{FF2B5EF4-FFF2-40B4-BE49-F238E27FC236}">
                <a16:creationId xmlns:a16="http://schemas.microsoft.com/office/drawing/2014/main" id="{5274092E-D282-44B8-9BE8-ECA4AF9ADFB6}"/>
              </a:ext>
            </a:extLst>
          </p:cNvPr>
          <p:cNvSpPr/>
          <p:nvPr/>
        </p:nvSpPr>
        <p:spPr>
          <a:xfrm>
            <a:off x="5665745" y="441777"/>
            <a:ext cx="6192000" cy="6192000"/>
          </a:xfrm>
          <a:prstGeom prst="arc">
            <a:avLst>
              <a:gd name="adj1" fmla="val 16195767"/>
              <a:gd name="adj2" fmla="val 329671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Arco 134">
            <a:extLst>
              <a:ext uri="{FF2B5EF4-FFF2-40B4-BE49-F238E27FC236}">
                <a16:creationId xmlns:a16="http://schemas.microsoft.com/office/drawing/2014/main" id="{14E27380-4BAB-46A7-9162-823F672E186D}"/>
              </a:ext>
            </a:extLst>
          </p:cNvPr>
          <p:cNvSpPr/>
          <p:nvPr/>
        </p:nvSpPr>
        <p:spPr>
          <a:xfrm>
            <a:off x="6686924" y="1460317"/>
            <a:ext cx="4150800" cy="4150800"/>
          </a:xfrm>
          <a:prstGeom prst="arc">
            <a:avLst>
              <a:gd name="adj1" fmla="val 16203802"/>
              <a:gd name="adj2" fmla="val 330702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89581CF1-9306-4B43-A281-D4CA8B240DFD}"/>
              </a:ext>
            </a:extLst>
          </p:cNvPr>
          <p:cNvCxnSpPr>
            <a:cxnSpLocks/>
          </p:cNvCxnSpPr>
          <p:nvPr/>
        </p:nvCxnSpPr>
        <p:spPr>
          <a:xfrm>
            <a:off x="5797473" y="3529582"/>
            <a:ext cx="0" cy="13056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3FF9579E-DE09-4E0B-9ECD-A0763C21A07D}"/>
              </a:ext>
            </a:extLst>
          </p:cNvPr>
          <p:cNvCxnSpPr>
            <a:cxnSpLocks/>
          </p:cNvCxnSpPr>
          <p:nvPr/>
        </p:nvCxnSpPr>
        <p:spPr>
          <a:xfrm>
            <a:off x="6520974" y="3529582"/>
            <a:ext cx="0" cy="2335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65B4FF2-3C85-4564-A8A8-CF97643544F4}"/>
              </a:ext>
            </a:extLst>
          </p:cNvPr>
          <p:cNvCxnSpPr>
            <a:cxnSpLocks/>
          </p:cNvCxnSpPr>
          <p:nvPr/>
        </p:nvCxnSpPr>
        <p:spPr>
          <a:xfrm flipH="1">
            <a:off x="8222390" y="1461694"/>
            <a:ext cx="7249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DB471268-92C8-4B7F-8F0D-240703EECD2A}"/>
              </a:ext>
            </a:extLst>
          </p:cNvPr>
          <p:cNvCxnSpPr>
            <a:cxnSpLocks/>
          </p:cNvCxnSpPr>
          <p:nvPr/>
        </p:nvCxnSpPr>
        <p:spPr>
          <a:xfrm flipV="1">
            <a:off x="6166666" y="4375774"/>
            <a:ext cx="3185004" cy="22301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o 92">
            <a:extLst>
              <a:ext uri="{FF2B5EF4-FFF2-40B4-BE49-F238E27FC236}">
                <a16:creationId xmlns:a16="http://schemas.microsoft.com/office/drawing/2014/main" id="{01D7A23E-1731-4DB1-8D8A-21D01E32E38D}"/>
              </a:ext>
            </a:extLst>
          </p:cNvPr>
          <p:cNvSpPr/>
          <p:nvPr/>
        </p:nvSpPr>
        <p:spPr>
          <a:xfrm>
            <a:off x="7731097" y="2501886"/>
            <a:ext cx="2059200" cy="2059200"/>
          </a:xfrm>
          <a:prstGeom prst="arc">
            <a:avLst>
              <a:gd name="adj1" fmla="val 16198342"/>
              <a:gd name="adj2" fmla="val 33348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9FCDF1B-4C7D-4026-8CF2-B0F1997FA4B9}"/>
              </a:ext>
            </a:extLst>
          </p:cNvPr>
          <p:cNvCxnSpPr>
            <a:cxnSpLocks/>
          </p:cNvCxnSpPr>
          <p:nvPr/>
        </p:nvCxnSpPr>
        <p:spPr>
          <a:xfrm flipH="1">
            <a:off x="5208580" y="2501886"/>
            <a:ext cx="355056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5B4C7E49-E1D0-4033-8D33-7DE6A283EBA5}"/>
              </a:ext>
            </a:extLst>
          </p:cNvPr>
          <p:cNvCxnSpPr>
            <a:cxnSpLocks/>
          </p:cNvCxnSpPr>
          <p:nvPr/>
        </p:nvCxnSpPr>
        <p:spPr>
          <a:xfrm>
            <a:off x="5207745" y="2501259"/>
            <a:ext cx="592246" cy="1036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AC6499DC-1868-431E-BC84-7C0A54215D6C}"/>
              </a:ext>
            </a:extLst>
          </p:cNvPr>
          <p:cNvSpPr/>
          <p:nvPr/>
        </p:nvSpPr>
        <p:spPr>
          <a:xfrm>
            <a:off x="5403115" y="2501259"/>
            <a:ext cx="925027" cy="1030612"/>
          </a:xfrm>
          <a:custGeom>
            <a:avLst/>
            <a:gdLst>
              <a:gd name="connsiteX0" fmla="*/ 818912 w 925017"/>
              <a:gd name="connsiteY0" fmla="*/ 512445 h 1030606"/>
              <a:gd name="connsiteX1" fmla="*/ 510302 w 925017"/>
              <a:gd name="connsiteY1" fmla="*/ 146685 h 1030606"/>
              <a:gd name="connsiteX2" fmla="*/ 167402 w 925017"/>
              <a:gd name="connsiteY2" fmla="*/ 0 h 1030606"/>
              <a:gd name="connsiteX3" fmla="*/ 1667 w 925017"/>
              <a:gd name="connsiteY3" fmla="*/ 146685 h 1030606"/>
              <a:gd name="connsiteX4" fmla="*/ 102632 w 925017"/>
              <a:gd name="connsiteY4" fmla="*/ 514350 h 1030606"/>
              <a:gd name="connsiteX5" fmla="*/ 416957 w 925017"/>
              <a:gd name="connsiteY5" fmla="*/ 878205 h 1030606"/>
              <a:gd name="connsiteX6" fmla="*/ 761762 w 925017"/>
              <a:gd name="connsiteY6" fmla="*/ 1030605 h 1030606"/>
              <a:gd name="connsiteX7" fmla="*/ 923687 w 925017"/>
              <a:gd name="connsiteY7" fmla="*/ 876300 h 1030606"/>
              <a:gd name="connsiteX8" fmla="*/ 818912 w 925017"/>
              <a:gd name="connsiteY8" fmla="*/ 512445 h 1030606"/>
              <a:gd name="connsiteX0" fmla="*/ 818912 w 925017"/>
              <a:gd name="connsiteY0" fmla="*/ 512451 h 1030612"/>
              <a:gd name="connsiteX1" fmla="*/ 510302 w 925017"/>
              <a:gd name="connsiteY1" fmla="*/ 151087 h 1030612"/>
              <a:gd name="connsiteX2" fmla="*/ 167402 w 925017"/>
              <a:gd name="connsiteY2" fmla="*/ 6 h 1030612"/>
              <a:gd name="connsiteX3" fmla="*/ 1667 w 925017"/>
              <a:gd name="connsiteY3" fmla="*/ 146691 h 1030612"/>
              <a:gd name="connsiteX4" fmla="*/ 102632 w 925017"/>
              <a:gd name="connsiteY4" fmla="*/ 514356 h 1030612"/>
              <a:gd name="connsiteX5" fmla="*/ 416957 w 925017"/>
              <a:gd name="connsiteY5" fmla="*/ 878211 h 1030612"/>
              <a:gd name="connsiteX6" fmla="*/ 761762 w 925017"/>
              <a:gd name="connsiteY6" fmla="*/ 1030611 h 1030612"/>
              <a:gd name="connsiteX7" fmla="*/ 923687 w 925017"/>
              <a:gd name="connsiteY7" fmla="*/ 876306 h 1030612"/>
              <a:gd name="connsiteX8" fmla="*/ 818912 w 925017"/>
              <a:gd name="connsiteY8" fmla="*/ 512451 h 1030612"/>
              <a:gd name="connsiteX0" fmla="*/ 818940 w 925045"/>
              <a:gd name="connsiteY0" fmla="*/ 512451 h 1030612"/>
              <a:gd name="connsiteX1" fmla="*/ 510330 w 925045"/>
              <a:gd name="connsiteY1" fmla="*/ 151087 h 1030612"/>
              <a:gd name="connsiteX2" fmla="*/ 167430 w 925045"/>
              <a:gd name="connsiteY2" fmla="*/ 6 h 1030612"/>
              <a:gd name="connsiteX3" fmla="*/ 1695 w 925045"/>
              <a:gd name="connsiteY3" fmla="*/ 146691 h 1030612"/>
              <a:gd name="connsiteX4" fmla="*/ 102660 w 925045"/>
              <a:gd name="connsiteY4" fmla="*/ 514356 h 1030612"/>
              <a:gd name="connsiteX5" fmla="*/ 422700 w 925045"/>
              <a:gd name="connsiteY5" fmla="*/ 874401 h 1030612"/>
              <a:gd name="connsiteX6" fmla="*/ 761790 w 925045"/>
              <a:gd name="connsiteY6" fmla="*/ 1030611 h 1030612"/>
              <a:gd name="connsiteX7" fmla="*/ 923715 w 925045"/>
              <a:gd name="connsiteY7" fmla="*/ 876306 h 1030612"/>
              <a:gd name="connsiteX8" fmla="*/ 818940 w 925045"/>
              <a:gd name="connsiteY8" fmla="*/ 512451 h 1030612"/>
              <a:gd name="connsiteX0" fmla="*/ 818931 w 925036"/>
              <a:gd name="connsiteY0" fmla="*/ 512451 h 1030612"/>
              <a:gd name="connsiteX1" fmla="*/ 510321 w 925036"/>
              <a:gd name="connsiteY1" fmla="*/ 151087 h 1030612"/>
              <a:gd name="connsiteX2" fmla="*/ 167421 w 925036"/>
              <a:gd name="connsiteY2" fmla="*/ 6 h 1030612"/>
              <a:gd name="connsiteX3" fmla="*/ 1686 w 925036"/>
              <a:gd name="connsiteY3" fmla="*/ 146691 h 1030612"/>
              <a:gd name="connsiteX4" fmla="*/ 102651 w 925036"/>
              <a:gd name="connsiteY4" fmla="*/ 514356 h 1030612"/>
              <a:gd name="connsiteX5" fmla="*/ 420786 w 925036"/>
              <a:gd name="connsiteY5" fmla="*/ 876306 h 1030612"/>
              <a:gd name="connsiteX6" fmla="*/ 761781 w 925036"/>
              <a:gd name="connsiteY6" fmla="*/ 1030611 h 1030612"/>
              <a:gd name="connsiteX7" fmla="*/ 923706 w 925036"/>
              <a:gd name="connsiteY7" fmla="*/ 876306 h 1030612"/>
              <a:gd name="connsiteX8" fmla="*/ 818931 w 925036"/>
              <a:gd name="connsiteY8" fmla="*/ 512451 h 1030612"/>
              <a:gd name="connsiteX0" fmla="*/ 818922 w 925027"/>
              <a:gd name="connsiteY0" fmla="*/ 512451 h 1030612"/>
              <a:gd name="connsiteX1" fmla="*/ 510312 w 925027"/>
              <a:gd name="connsiteY1" fmla="*/ 151087 h 1030612"/>
              <a:gd name="connsiteX2" fmla="*/ 167412 w 925027"/>
              <a:gd name="connsiteY2" fmla="*/ 6 h 1030612"/>
              <a:gd name="connsiteX3" fmla="*/ 1677 w 925027"/>
              <a:gd name="connsiteY3" fmla="*/ 146691 h 1030612"/>
              <a:gd name="connsiteX4" fmla="*/ 102642 w 925027"/>
              <a:gd name="connsiteY4" fmla="*/ 514356 h 1030612"/>
              <a:gd name="connsiteX5" fmla="*/ 418872 w 925027"/>
              <a:gd name="connsiteY5" fmla="*/ 880116 h 1030612"/>
              <a:gd name="connsiteX6" fmla="*/ 761772 w 925027"/>
              <a:gd name="connsiteY6" fmla="*/ 1030611 h 1030612"/>
              <a:gd name="connsiteX7" fmla="*/ 923697 w 925027"/>
              <a:gd name="connsiteY7" fmla="*/ 876306 h 1030612"/>
              <a:gd name="connsiteX8" fmla="*/ 818922 w 925027"/>
              <a:gd name="connsiteY8" fmla="*/ 512451 h 103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5027" h="1030612">
                <a:moveTo>
                  <a:pt x="818922" y="512451"/>
                </a:moveTo>
                <a:cubicBezTo>
                  <a:pt x="750025" y="391581"/>
                  <a:pt x="618897" y="236494"/>
                  <a:pt x="510312" y="151087"/>
                </a:cubicBezTo>
                <a:cubicBezTo>
                  <a:pt x="401727" y="65679"/>
                  <a:pt x="252184" y="739"/>
                  <a:pt x="167412" y="6"/>
                </a:cubicBezTo>
                <a:cubicBezTo>
                  <a:pt x="82640" y="-727"/>
                  <a:pt x="12472" y="60966"/>
                  <a:pt x="1677" y="146691"/>
                </a:cubicBezTo>
                <a:cubicBezTo>
                  <a:pt x="-9118" y="232416"/>
                  <a:pt x="33110" y="392119"/>
                  <a:pt x="102642" y="514356"/>
                </a:cubicBezTo>
                <a:cubicBezTo>
                  <a:pt x="172174" y="636593"/>
                  <a:pt x="309017" y="794074"/>
                  <a:pt x="418872" y="880116"/>
                </a:cubicBezTo>
                <a:cubicBezTo>
                  <a:pt x="528727" y="966159"/>
                  <a:pt x="677317" y="1030928"/>
                  <a:pt x="761772" y="1030611"/>
                </a:cubicBezTo>
                <a:cubicBezTo>
                  <a:pt x="846227" y="1030294"/>
                  <a:pt x="913855" y="961713"/>
                  <a:pt x="923697" y="876306"/>
                </a:cubicBezTo>
                <a:cubicBezTo>
                  <a:pt x="933539" y="790899"/>
                  <a:pt x="887819" y="633321"/>
                  <a:pt x="818922" y="512451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4135AD7-063F-432C-A2BA-7203781355E5}"/>
              </a:ext>
            </a:extLst>
          </p:cNvPr>
          <p:cNvCxnSpPr>
            <a:cxnSpLocks/>
          </p:cNvCxnSpPr>
          <p:nvPr/>
        </p:nvCxnSpPr>
        <p:spPr>
          <a:xfrm>
            <a:off x="6121102" y="2225117"/>
            <a:ext cx="216984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E21A5655-B0A3-44BF-BAE5-AD2677389952}"/>
              </a:ext>
            </a:extLst>
          </p:cNvPr>
          <p:cNvCxnSpPr>
            <a:cxnSpLocks/>
          </p:cNvCxnSpPr>
          <p:nvPr/>
        </p:nvCxnSpPr>
        <p:spPr>
          <a:xfrm>
            <a:off x="6128346" y="1319194"/>
            <a:ext cx="216746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CasellaDiTesto 278">
            <a:extLst>
              <a:ext uri="{FF2B5EF4-FFF2-40B4-BE49-F238E27FC236}">
                <a16:creationId xmlns:a16="http://schemas.microsoft.com/office/drawing/2014/main" id="{D13328F2-F8CB-42D1-8ADD-961040D6E0B0}"/>
              </a:ext>
            </a:extLst>
          </p:cNvPr>
          <p:cNvSpPr txBox="1"/>
          <p:nvPr/>
        </p:nvSpPr>
        <p:spPr>
          <a:xfrm>
            <a:off x="5815863" y="232760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B’’</a:t>
            </a:r>
          </a:p>
        </p:txBody>
      </p:sp>
      <p:sp>
        <p:nvSpPr>
          <p:cNvPr id="281" name="CasellaDiTesto 280">
            <a:extLst>
              <a:ext uri="{FF2B5EF4-FFF2-40B4-BE49-F238E27FC236}">
                <a16:creationId xmlns:a16="http://schemas.microsoft.com/office/drawing/2014/main" id="{C9F5A736-859B-4921-8F40-519239E1C1DE}"/>
              </a:ext>
            </a:extLst>
          </p:cNvPr>
          <p:cNvSpPr txBox="1"/>
          <p:nvPr/>
        </p:nvSpPr>
        <p:spPr>
          <a:xfrm>
            <a:off x="8825513" y="4191229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E’</a:t>
            </a:r>
          </a:p>
        </p:txBody>
      </p:sp>
      <p:sp>
        <p:nvSpPr>
          <p:cNvPr id="282" name="CasellaDiTesto 281">
            <a:extLst>
              <a:ext uri="{FF2B5EF4-FFF2-40B4-BE49-F238E27FC236}">
                <a16:creationId xmlns:a16="http://schemas.microsoft.com/office/drawing/2014/main" id="{E05E1D9A-889A-4522-A141-E5B0E46381AF}"/>
              </a:ext>
            </a:extLst>
          </p:cNvPr>
          <p:cNvSpPr txBox="1"/>
          <p:nvPr/>
        </p:nvSpPr>
        <p:spPr>
          <a:xfrm>
            <a:off x="6446280" y="3473432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A’’</a:t>
            </a:r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4E001D02-67A6-4F84-9ACA-DD0AA036575C}"/>
              </a:ext>
            </a:extLst>
          </p:cNvPr>
          <p:cNvGrpSpPr/>
          <p:nvPr/>
        </p:nvGrpSpPr>
        <p:grpSpPr>
          <a:xfrm>
            <a:off x="5892816" y="2155552"/>
            <a:ext cx="527615" cy="235372"/>
            <a:chOff x="894465" y="5721105"/>
            <a:chExt cx="527615" cy="235372"/>
          </a:xfrm>
        </p:grpSpPr>
        <p:sp>
          <p:nvSpPr>
            <p:cNvPr id="298" name="CasellaDiTesto 297">
              <a:extLst>
                <a:ext uri="{FF2B5EF4-FFF2-40B4-BE49-F238E27FC236}">
                  <a16:creationId xmlns:a16="http://schemas.microsoft.com/office/drawing/2014/main" id="{71338D31-FB76-4BEA-9E8A-8F6AC3801ECA}"/>
                </a:ext>
              </a:extLst>
            </p:cNvPr>
            <p:cNvSpPr txBox="1"/>
            <p:nvPr/>
          </p:nvSpPr>
          <p:spPr>
            <a:xfrm>
              <a:off x="1062080" y="5741033"/>
              <a:ext cx="36000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Q’’</a:t>
              </a:r>
            </a:p>
          </p:txBody>
        </p:sp>
        <p:sp>
          <p:nvSpPr>
            <p:cNvPr id="299" name="CasellaDiTesto 298">
              <a:extLst>
                <a:ext uri="{FF2B5EF4-FFF2-40B4-BE49-F238E27FC236}">
                  <a16:creationId xmlns:a16="http://schemas.microsoft.com/office/drawing/2014/main" id="{08B8FCCB-78DA-47DF-A1EA-E5704C6F2DEF}"/>
                </a:ext>
              </a:extLst>
            </p:cNvPr>
            <p:cNvSpPr txBox="1"/>
            <p:nvPr/>
          </p:nvSpPr>
          <p:spPr>
            <a:xfrm>
              <a:off x="894465" y="5728298"/>
              <a:ext cx="324000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P’’</a:t>
              </a:r>
            </a:p>
          </p:txBody>
        </p:sp>
        <p:sp>
          <p:nvSpPr>
            <p:cNvPr id="307" name="CasellaDiTesto 306">
              <a:extLst>
                <a:ext uri="{FF2B5EF4-FFF2-40B4-BE49-F238E27FC236}">
                  <a16:creationId xmlns:a16="http://schemas.microsoft.com/office/drawing/2014/main" id="{6EE618ED-95C6-42DC-AED3-99AC44BFAC03}"/>
                </a:ext>
              </a:extLst>
            </p:cNvPr>
            <p:cNvSpPr txBox="1"/>
            <p:nvPr/>
          </p:nvSpPr>
          <p:spPr>
            <a:xfrm>
              <a:off x="988149" y="5721105"/>
              <a:ext cx="336651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305823E8-F80A-431C-8EA0-2A5C6A95CF9E}"/>
              </a:ext>
            </a:extLst>
          </p:cNvPr>
          <p:cNvGrpSpPr/>
          <p:nvPr/>
        </p:nvGrpSpPr>
        <p:grpSpPr>
          <a:xfrm>
            <a:off x="8053097" y="2175165"/>
            <a:ext cx="554011" cy="219064"/>
            <a:chOff x="1020593" y="4204579"/>
            <a:chExt cx="649281" cy="219064"/>
          </a:xfrm>
        </p:grpSpPr>
        <p:sp>
          <p:nvSpPr>
            <p:cNvPr id="275" name="CasellaDiTesto 274">
              <a:extLst>
                <a:ext uri="{FF2B5EF4-FFF2-40B4-BE49-F238E27FC236}">
                  <a16:creationId xmlns:a16="http://schemas.microsoft.com/office/drawing/2014/main" id="{98DA31F8-5C88-481C-8B41-A0BE28FC9B1A}"/>
                </a:ext>
              </a:extLst>
            </p:cNvPr>
            <p:cNvSpPr txBox="1"/>
            <p:nvPr/>
          </p:nvSpPr>
          <p:spPr>
            <a:xfrm>
              <a:off x="1237874" y="4204579"/>
              <a:ext cx="43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R’’</a:t>
              </a:r>
            </a:p>
          </p:txBody>
        </p:sp>
        <p:sp>
          <p:nvSpPr>
            <p:cNvPr id="297" name="CasellaDiTesto 296">
              <a:extLst>
                <a:ext uri="{FF2B5EF4-FFF2-40B4-BE49-F238E27FC236}">
                  <a16:creationId xmlns:a16="http://schemas.microsoft.com/office/drawing/2014/main" id="{173CA341-CD9F-420D-A4AC-7BD9A81FDEF4}"/>
                </a:ext>
              </a:extLst>
            </p:cNvPr>
            <p:cNvSpPr txBox="1"/>
            <p:nvPr/>
          </p:nvSpPr>
          <p:spPr>
            <a:xfrm>
              <a:off x="1020593" y="4208199"/>
              <a:ext cx="360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O’’</a:t>
              </a:r>
            </a:p>
          </p:txBody>
        </p:sp>
        <p:sp>
          <p:nvSpPr>
            <p:cNvPr id="308" name="CasellaDiTesto 307">
              <a:extLst>
                <a:ext uri="{FF2B5EF4-FFF2-40B4-BE49-F238E27FC236}">
                  <a16:creationId xmlns:a16="http://schemas.microsoft.com/office/drawing/2014/main" id="{BFFF4291-640F-4802-B6AD-D784966AC8EE}"/>
                </a:ext>
              </a:extLst>
            </p:cNvPr>
            <p:cNvSpPr txBox="1"/>
            <p:nvPr/>
          </p:nvSpPr>
          <p:spPr>
            <a:xfrm>
              <a:off x="1160100" y="4208198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94BFDB05-9BF7-4FBE-A6E7-57669A987C7F}"/>
              </a:ext>
            </a:extLst>
          </p:cNvPr>
          <p:cNvSpPr txBox="1"/>
          <p:nvPr/>
        </p:nvSpPr>
        <p:spPr>
          <a:xfrm>
            <a:off x="6433174" y="5832353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A’</a:t>
            </a:r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22111D49-B9C5-4B73-8EDD-F8FA96B83D7A}"/>
              </a:ext>
            </a:extLst>
          </p:cNvPr>
          <p:cNvGrpSpPr/>
          <p:nvPr/>
        </p:nvGrpSpPr>
        <p:grpSpPr>
          <a:xfrm>
            <a:off x="5910444" y="1132867"/>
            <a:ext cx="531617" cy="224523"/>
            <a:chOff x="5910444" y="1132866"/>
            <a:chExt cx="531617" cy="323437"/>
          </a:xfrm>
        </p:grpSpPr>
        <p:sp>
          <p:nvSpPr>
            <p:cNvPr id="289" name="CasellaDiTesto 288">
              <a:extLst>
                <a:ext uri="{FF2B5EF4-FFF2-40B4-BE49-F238E27FC236}">
                  <a16:creationId xmlns:a16="http://schemas.microsoft.com/office/drawing/2014/main" id="{83F245E5-227C-46A1-9D4B-11062D2C62E2}"/>
                </a:ext>
              </a:extLst>
            </p:cNvPr>
            <p:cNvSpPr txBox="1"/>
            <p:nvPr/>
          </p:nvSpPr>
          <p:spPr>
            <a:xfrm>
              <a:off x="6082061" y="1136754"/>
              <a:ext cx="360000" cy="310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M’’</a:t>
              </a:r>
            </a:p>
          </p:txBody>
        </p:sp>
        <p:sp>
          <p:nvSpPr>
            <p:cNvPr id="290" name="CasellaDiTesto 289">
              <a:extLst>
                <a:ext uri="{FF2B5EF4-FFF2-40B4-BE49-F238E27FC236}">
                  <a16:creationId xmlns:a16="http://schemas.microsoft.com/office/drawing/2014/main" id="{7C8C4D08-E581-43BC-ACA9-AA970B637F81}"/>
                </a:ext>
              </a:extLst>
            </p:cNvPr>
            <p:cNvSpPr txBox="1"/>
            <p:nvPr/>
          </p:nvSpPr>
          <p:spPr>
            <a:xfrm>
              <a:off x="5910444" y="1145945"/>
              <a:ext cx="324000" cy="3103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L’’</a:t>
              </a:r>
            </a:p>
          </p:txBody>
        </p:sp>
        <p:sp>
          <p:nvSpPr>
            <p:cNvPr id="133" name="CasellaDiTesto 132">
              <a:extLst>
                <a:ext uri="{FF2B5EF4-FFF2-40B4-BE49-F238E27FC236}">
                  <a16:creationId xmlns:a16="http://schemas.microsoft.com/office/drawing/2014/main" id="{8CE5E634-7661-4672-A991-45C8290D4F52}"/>
                </a:ext>
              </a:extLst>
            </p:cNvPr>
            <p:cNvSpPr txBox="1"/>
            <p:nvPr/>
          </p:nvSpPr>
          <p:spPr>
            <a:xfrm>
              <a:off x="5999441" y="1132866"/>
              <a:ext cx="216000" cy="3103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3B617436-E03A-4950-BD7E-3398227DB0CC}"/>
              </a:ext>
            </a:extLst>
          </p:cNvPr>
          <p:cNvGrpSpPr/>
          <p:nvPr/>
        </p:nvGrpSpPr>
        <p:grpSpPr>
          <a:xfrm>
            <a:off x="5899804" y="3640955"/>
            <a:ext cx="622904" cy="234965"/>
            <a:chOff x="6002276" y="3597604"/>
            <a:chExt cx="622904" cy="234965"/>
          </a:xfrm>
        </p:grpSpPr>
        <p:sp>
          <p:nvSpPr>
            <p:cNvPr id="284" name="CasellaDiTesto 283">
              <a:extLst>
                <a:ext uri="{FF2B5EF4-FFF2-40B4-BE49-F238E27FC236}">
                  <a16:creationId xmlns:a16="http://schemas.microsoft.com/office/drawing/2014/main" id="{700A5D86-576E-402A-9A83-DDC91DF4F6B2}"/>
                </a:ext>
              </a:extLst>
            </p:cNvPr>
            <p:cNvSpPr txBox="1"/>
            <p:nvPr/>
          </p:nvSpPr>
          <p:spPr>
            <a:xfrm>
              <a:off x="6002276" y="3617125"/>
              <a:ext cx="324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M’</a:t>
              </a:r>
            </a:p>
          </p:txBody>
        </p:sp>
        <p:sp>
          <p:nvSpPr>
            <p:cNvPr id="138" name="CasellaDiTesto 137">
              <a:extLst>
                <a:ext uri="{FF2B5EF4-FFF2-40B4-BE49-F238E27FC236}">
                  <a16:creationId xmlns:a16="http://schemas.microsoft.com/office/drawing/2014/main" id="{2BE4FACC-5FC1-444D-8577-C2E123CF708B}"/>
                </a:ext>
              </a:extLst>
            </p:cNvPr>
            <p:cNvSpPr txBox="1"/>
            <p:nvPr/>
          </p:nvSpPr>
          <p:spPr>
            <a:xfrm>
              <a:off x="6193180" y="3610794"/>
              <a:ext cx="43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Q’</a:t>
              </a:r>
            </a:p>
          </p:txBody>
        </p:sp>
        <p:sp>
          <p:nvSpPr>
            <p:cNvPr id="140" name="CasellaDiTesto 139">
              <a:extLst>
                <a:ext uri="{FF2B5EF4-FFF2-40B4-BE49-F238E27FC236}">
                  <a16:creationId xmlns:a16="http://schemas.microsoft.com/office/drawing/2014/main" id="{49B0D695-68E2-448B-898F-B2F8E74EC00D}"/>
                </a:ext>
              </a:extLst>
            </p:cNvPr>
            <p:cNvSpPr txBox="1"/>
            <p:nvPr/>
          </p:nvSpPr>
          <p:spPr>
            <a:xfrm>
              <a:off x="6119577" y="3597604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EE665836-B55F-4024-BC21-1AA46F69C993}"/>
              </a:ext>
            </a:extLst>
          </p:cNvPr>
          <p:cNvCxnSpPr>
            <a:cxnSpLocks/>
          </p:cNvCxnSpPr>
          <p:nvPr/>
        </p:nvCxnSpPr>
        <p:spPr>
          <a:xfrm flipH="1">
            <a:off x="8280344" y="1317974"/>
            <a:ext cx="47879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BC35547A-3F54-4BEE-821F-CA88ACEC5E56}"/>
              </a:ext>
            </a:extLst>
          </p:cNvPr>
          <p:cNvCxnSpPr>
            <a:cxnSpLocks/>
          </p:cNvCxnSpPr>
          <p:nvPr/>
        </p:nvCxnSpPr>
        <p:spPr>
          <a:xfrm flipH="1">
            <a:off x="8282939" y="2225724"/>
            <a:ext cx="47619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Arco 147">
            <a:extLst>
              <a:ext uri="{FF2B5EF4-FFF2-40B4-BE49-F238E27FC236}">
                <a16:creationId xmlns:a16="http://schemas.microsoft.com/office/drawing/2014/main" id="{9376F67F-EDF1-43D2-AE15-43B4C2A46F08}"/>
              </a:ext>
            </a:extLst>
          </p:cNvPr>
          <p:cNvSpPr/>
          <p:nvPr/>
        </p:nvSpPr>
        <p:spPr>
          <a:xfrm>
            <a:off x="7443242" y="2223399"/>
            <a:ext cx="2638800" cy="2638800"/>
          </a:xfrm>
          <a:prstGeom prst="arc">
            <a:avLst>
              <a:gd name="adj1" fmla="val 16202762"/>
              <a:gd name="adj2" fmla="val 328276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sp>
        <p:nvSpPr>
          <p:cNvPr id="149" name="Arco 148">
            <a:extLst>
              <a:ext uri="{FF2B5EF4-FFF2-40B4-BE49-F238E27FC236}">
                <a16:creationId xmlns:a16="http://schemas.microsoft.com/office/drawing/2014/main" id="{06F0F8D1-75E6-4D7C-A6A8-A9D621DCE42D}"/>
              </a:ext>
            </a:extLst>
          </p:cNvPr>
          <p:cNvSpPr/>
          <p:nvPr/>
        </p:nvSpPr>
        <p:spPr>
          <a:xfrm>
            <a:off x="6539292" y="1315145"/>
            <a:ext cx="4446000" cy="4446000"/>
          </a:xfrm>
          <a:prstGeom prst="arc">
            <a:avLst>
              <a:gd name="adj1" fmla="val 16202762"/>
              <a:gd name="adj2" fmla="val 329633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503678A6-D591-4176-8562-A556EA303CAE}"/>
              </a:ext>
            </a:extLst>
          </p:cNvPr>
          <p:cNvCxnSpPr>
            <a:cxnSpLocks/>
          </p:cNvCxnSpPr>
          <p:nvPr/>
        </p:nvCxnSpPr>
        <p:spPr>
          <a:xfrm flipV="1">
            <a:off x="6450979" y="4616409"/>
            <a:ext cx="3074538" cy="215281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7864740C-5BB3-4A1C-9806-EBF05F722D30}"/>
              </a:ext>
            </a:extLst>
          </p:cNvPr>
          <p:cNvCxnSpPr>
            <a:cxnSpLocks/>
          </p:cNvCxnSpPr>
          <p:nvPr/>
        </p:nvCxnSpPr>
        <p:spPr>
          <a:xfrm flipV="1">
            <a:off x="7133972" y="5357408"/>
            <a:ext cx="2904424" cy="20337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8" name="Gruppo 157">
            <a:extLst>
              <a:ext uri="{FF2B5EF4-FFF2-40B4-BE49-F238E27FC236}">
                <a16:creationId xmlns:a16="http://schemas.microsoft.com/office/drawing/2014/main" id="{398C994A-9B51-4FB2-9045-28145AD8E689}"/>
              </a:ext>
            </a:extLst>
          </p:cNvPr>
          <p:cNvGrpSpPr/>
          <p:nvPr/>
        </p:nvGrpSpPr>
        <p:grpSpPr>
          <a:xfrm>
            <a:off x="8032108" y="240655"/>
            <a:ext cx="525424" cy="1425600"/>
            <a:chOff x="10113506" y="363103"/>
            <a:chExt cx="525424" cy="1433214"/>
          </a:xfrm>
        </p:grpSpPr>
        <p:sp>
          <p:nvSpPr>
            <p:cNvPr id="159" name="Arco 5">
              <a:extLst>
                <a:ext uri="{FF2B5EF4-FFF2-40B4-BE49-F238E27FC236}">
                  <a16:creationId xmlns:a16="http://schemas.microsoft.com/office/drawing/2014/main" id="{0DAAECB6-8F2E-4BAB-8D8B-0B7784389273}"/>
                </a:ext>
              </a:extLst>
            </p:cNvPr>
            <p:cNvSpPr/>
            <p:nvPr/>
          </p:nvSpPr>
          <p:spPr>
            <a:xfrm rot="19168009">
              <a:off x="10328543" y="363103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0" name="Arco 5">
              <a:extLst>
                <a:ext uri="{FF2B5EF4-FFF2-40B4-BE49-F238E27FC236}">
                  <a16:creationId xmlns:a16="http://schemas.microsoft.com/office/drawing/2014/main" id="{D02F97C0-A375-487B-B288-8E0158546659}"/>
                </a:ext>
              </a:extLst>
            </p:cNvPr>
            <p:cNvSpPr/>
            <p:nvPr/>
          </p:nvSpPr>
          <p:spPr>
            <a:xfrm rot="8374981">
              <a:off x="10113506" y="547047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DA61940C-BA7D-49CC-979F-3AA37D099AB0}"/>
              </a:ext>
            </a:extLst>
          </p:cNvPr>
          <p:cNvCxnSpPr>
            <a:cxnSpLocks/>
          </p:cNvCxnSpPr>
          <p:nvPr/>
        </p:nvCxnSpPr>
        <p:spPr>
          <a:xfrm>
            <a:off x="4881600" y="5977642"/>
            <a:ext cx="5594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7BEC05B-F986-484F-B1DA-F42AEC551E1C}"/>
              </a:ext>
            </a:extLst>
          </p:cNvPr>
          <p:cNvCxnSpPr>
            <a:cxnSpLocks/>
            <a:endCxn id="187" idx="0"/>
          </p:cNvCxnSpPr>
          <p:nvPr/>
        </p:nvCxnSpPr>
        <p:spPr>
          <a:xfrm flipV="1">
            <a:off x="5264924" y="552403"/>
            <a:ext cx="3493193" cy="29804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Arco 186">
            <a:extLst>
              <a:ext uri="{FF2B5EF4-FFF2-40B4-BE49-F238E27FC236}">
                <a16:creationId xmlns:a16="http://schemas.microsoft.com/office/drawing/2014/main" id="{71044705-5939-44F0-BEBC-CDC7879B13A7}"/>
              </a:ext>
            </a:extLst>
          </p:cNvPr>
          <p:cNvSpPr/>
          <p:nvPr/>
        </p:nvSpPr>
        <p:spPr>
          <a:xfrm>
            <a:off x="5777852" y="552403"/>
            <a:ext cx="5961600" cy="5961600"/>
          </a:xfrm>
          <a:prstGeom prst="arc">
            <a:avLst>
              <a:gd name="adj1" fmla="val 16199383"/>
              <a:gd name="adj2" fmla="val 330747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83F4DF89-5D2D-4F92-85B8-20170A122515}"/>
              </a:ext>
            </a:extLst>
          </p:cNvPr>
          <p:cNvSpPr txBox="1"/>
          <p:nvPr/>
        </p:nvSpPr>
        <p:spPr>
          <a:xfrm>
            <a:off x="4806373" y="6356076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  </a:t>
            </a:r>
            <a:r>
              <a:rPr lang="it-IT" dirty="0" err="1">
                <a:solidFill>
                  <a:srgbClr val="00B050"/>
                </a:solidFill>
              </a:rPr>
              <a:t>a’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69E8DB41-C10F-42FA-94A3-4EB6B2816257}"/>
              </a:ext>
            </a:extLst>
          </p:cNvPr>
          <p:cNvSpPr txBox="1"/>
          <p:nvPr/>
        </p:nvSpPr>
        <p:spPr>
          <a:xfrm>
            <a:off x="4505714" y="6341184"/>
            <a:ext cx="54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946F5FB2-30B6-41FA-9CB1-9EE4F741F8EC}"/>
              </a:ext>
            </a:extLst>
          </p:cNvPr>
          <p:cNvSpPr txBox="1"/>
          <p:nvPr/>
        </p:nvSpPr>
        <p:spPr>
          <a:xfrm>
            <a:off x="8675872" y="1704304"/>
            <a:ext cx="54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EDB173B4-6BE1-44FE-8D41-EA9D5B180EEA}"/>
              </a:ext>
            </a:extLst>
          </p:cNvPr>
          <p:cNvSpPr txBox="1"/>
          <p:nvPr/>
        </p:nvSpPr>
        <p:spPr>
          <a:xfrm>
            <a:off x="10782109" y="6249845"/>
            <a:ext cx="648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/>
              <a:t>(t</a:t>
            </a:r>
            <a:r>
              <a:rPr lang="it-IT" sz="1000" baseline="-25000" dirty="0"/>
              <a:t>2</a:t>
            </a:r>
            <a:r>
              <a:rPr lang="it-IT" sz="1000" dirty="0">
                <a:latin typeface="Symbol" panose="05050102010706020507" pitchFamily="18" charset="2"/>
              </a:rPr>
              <a:t>g</a:t>
            </a:r>
            <a:r>
              <a:rPr lang="it-IT" sz="1000" dirty="0"/>
              <a:t>)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123660AC-0ADE-49D9-8852-96782034EAC0}"/>
              </a:ext>
            </a:extLst>
          </p:cNvPr>
          <p:cNvSpPr txBox="1"/>
          <p:nvPr/>
        </p:nvSpPr>
        <p:spPr>
          <a:xfrm>
            <a:off x="4803072" y="6363865"/>
            <a:ext cx="21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541286B9-114E-4116-8C0B-0CF8884A96E0}"/>
              </a:ext>
            </a:extLst>
          </p:cNvPr>
          <p:cNvSpPr txBox="1"/>
          <p:nvPr/>
        </p:nvSpPr>
        <p:spPr>
          <a:xfrm>
            <a:off x="8681901" y="432613"/>
            <a:ext cx="560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2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61F820EA-CEC7-41CE-B083-7C411A36B1B0}"/>
              </a:ext>
            </a:extLst>
          </p:cNvPr>
          <p:cNvSpPr txBox="1"/>
          <p:nvPr/>
        </p:nvSpPr>
        <p:spPr>
          <a:xfrm>
            <a:off x="10450656" y="5769016"/>
            <a:ext cx="7406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(T</a:t>
            </a:r>
            <a:r>
              <a:rPr lang="it-IT" sz="1000" baseline="-25000" dirty="0">
                <a:solidFill>
                  <a:srgbClr val="00B050"/>
                </a:solidFill>
              </a:rPr>
              <a:t>2</a:t>
            </a:r>
            <a:r>
              <a:rPr lang="it-IT" sz="1000" dirty="0">
                <a:solidFill>
                  <a:srgbClr val="00B050"/>
                </a:solidFill>
              </a:rPr>
              <a:t>a) </a:t>
            </a:r>
            <a:endParaRPr lang="it-IT" sz="1000" dirty="0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EC0E24F0-C576-44A9-A1EC-C65BCEA9C311}"/>
              </a:ext>
            </a:extLst>
          </p:cNvPr>
          <p:cNvCxnSpPr>
            <a:cxnSpLocks/>
          </p:cNvCxnSpPr>
          <p:nvPr/>
        </p:nvCxnSpPr>
        <p:spPr>
          <a:xfrm>
            <a:off x="7204137" y="1315145"/>
            <a:ext cx="0" cy="249280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115B576A-35AB-49E3-9E21-917AC0FE86F3}"/>
              </a:ext>
            </a:extLst>
          </p:cNvPr>
          <p:cNvCxnSpPr>
            <a:cxnSpLocks/>
          </p:cNvCxnSpPr>
          <p:nvPr/>
        </p:nvCxnSpPr>
        <p:spPr>
          <a:xfrm>
            <a:off x="5208580" y="5244665"/>
            <a:ext cx="1312394" cy="6226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207E6299-07B4-4349-81BF-4A9812568A56}"/>
              </a:ext>
            </a:extLst>
          </p:cNvPr>
          <p:cNvCxnSpPr>
            <a:cxnSpLocks/>
          </p:cNvCxnSpPr>
          <p:nvPr/>
        </p:nvCxnSpPr>
        <p:spPr>
          <a:xfrm>
            <a:off x="5798268" y="4835189"/>
            <a:ext cx="133668" cy="14449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B22C1A21-8418-4B70-8FEA-7B07F6564473}"/>
              </a:ext>
            </a:extLst>
          </p:cNvPr>
          <p:cNvCxnSpPr>
            <a:cxnSpLocks/>
          </p:cNvCxnSpPr>
          <p:nvPr/>
        </p:nvCxnSpPr>
        <p:spPr>
          <a:xfrm rot="3300000">
            <a:off x="5237524" y="5555175"/>
            <a:ext cx="12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CasellaDiTesto 227">
            <a:extLst>
              <a:ext uri="{FF2B5EF4-FFF2-40B4-BE49-F238E27FC236}">
                <a16:creationId xmlns:a16="http://schemas.microsoft.com/office/drawing/2014/main" id="{0F95EAC6-70FD-43FE-B44A-8F6E65BA35A1}"/>
              </a:ext>
            </a:extLst>
          </p:cNvPr>
          <p:cNvSpPr txBox="1"/>
          <p:nvPr/>
        </p:nvSpPr>
        <p:spPr>
          <a:xfrm>
            <a:off x="5724677" y="6205815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B’</a:t>
            </a:r>
          </a:p>
        </p:txBody>
      </p:sp>
      <p:sp>
        <p:nvSpPr>
          <p:cNvPr id="231" name="CasellaDiTesto 230">
            <a:extLst>
              <a:ext uri="{FF2B5EF4-FFF2-40B4-BE49-F238E27FC236}">
                <a16:creationId xmlns:a16="http://schemas.microsoft.com/office/drawing/2014/main" id="{31BBEC68-7384-429A-8E32-E4CA7352960B}"/>
              </a:ext>
            </a:extLst>
          </p:cNvPr>
          <p:cNvSpPr txBox="1"/>
          <p:nvPr/>
        </p:nvSpPr>
        <p:spPr>
          <a:xfrm>
            <a:off x="5002701" y="5128672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C’</a:t>
            </a:r>
          </a:p>
        </p:txBody>
      </p: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1E84B23C-610F-469D-9576-2399DEA4EEAE}"/>
              </a:ext>
            </a:extLst>
          </p:cNvPr>
          <p:cNvSpPr txBox="1"/>
          <p:nvPr/>
        </p:nvSpPr>
        <p:spPr>
          <a:xfrm>
            <a:off x="5658166" y="465512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D’</a:t>
            </a:r>
          </a:p>
        </p:txBody>
      </p: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662EAD46-7889-488A-B997-2A5524A1ED49}"/>
              </a:ext>
            </a:extLst>
          </p:cNvPr>
          <p:cNvCxnSpPr>
            <a:cxnSpLocks/>
          </p:cNvCxnSpPr>
          <p:nvPr/>
        </p:nvCxnSpPr>
        <p:spPr>
          <a:xfrm flipV="1">
            <a:off x="5264925" y="3529262"/>
            <a:ext cx="0" cy="24473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AB2237C4-2FB6-4EC7-90AA-6AF82B627F4A}"/>
              </a:ext>
            </a:extLst>
          </p:cNvPr>
          <p:cNvCxnSpPr>
            <a:cxnSpLocks/>
          </p:cNvCxnSpPr>
          <p:nvPr/>
        </p:nvCxnSpPr>
        <p:spPr>
          <a:xfrm>
            <a:off x="5933562" y="2501259"/>
            <a:ext cx="0" cy="37782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1ED0EA85-6817-48A1-8FDD-18418A16DAD9}"/>
              </a:ext>
            </a:extLst>
          </p:cNvPr>
          <p:cNvCxnSpPr>
            <a:cxnSpLocks/>
          </p:cNvCxnSpPr>
          <p:nvPr/>
        </p:nvCxnSpPr>
        <p:spPr>
          <a:xfrm>
            <a:off x="5210424" y="2501259"/>
            <a:ext cx="0" cy="27465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C692AD21-67D0-4C62-8B96-851541FFDC83}"/>
              </a:ext>
            </a:extLst>
          </p:cNvPr>
          <p:cNvCxnSpPr/>
          <p:nvPr/>
        </p:nvCxnSpPr>
        <p:spPr>
          <a:xfrm>
            <a:off x="5207745" y="2501259"/>
            <a:ext cx="1313229" cy="10358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07726DB9-539D-4159-9ACB-4786A66061B2}"/>
              </a:ext>
            </a:extLst>
          </p:cNvPr>
          <p:cNvCxnSpPr>
            <a:cxnSpLocks/>
          </p:cNvCxnSpPr>
          <p:nvPr/>
        </p:nvCxnSpPr>
        <p:spPr>
          <a:xfrm flipH="1">
            <a:off x="5793861" y="2497526"/>
            <a:ext cx="142631" cy="10330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B629861E-905E-44BA-9861-306FD1E3077C}"/>
              </a:ext>
            </a:extLst>
          </p:cNvPr>
          <p:cNvCxnSpPr>
            <a:cxnSpLocks/>
          </p:cNvCxnSpPr>
          <p:nvPr/>
        </p:nvCxnSpPr>
        <p:spPr>
          <a:xfrm>
            <a:off x="5929771" y="2496653"/>
            <a:ext cx="592246" cy="1036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E67710F7-E807-4C31-ADC3-1101079A9801}"/>
              </a:ext>
            </a:extLst>
          </p:cNvPr>
          <p:cNvCxnSpPr>
            <a:cxnSpLocks/>
          </p:cNvCxnSpPr>
          <p:nvPr/>
        </p:nvCxnSpPr>
        <p:spPr>
          <a:xfrm>
            <a:off x="5569774" y="2501421"/>
            <a:ext cx="590833" cy="10342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B5B6B8CF-CD29-47A9-92DD-835FE96B4545}"/>
              </a:ext>
            </a:extLst>
          </p:cNvPr>
          <p:cNvCxnSpPr>
            <a:cxnSpLocks/>
          </p:cNvCxnSpPr>
          <p:nvPr/>
        </p:nvCxnSpPr>
        <p:spPr>
          <a:xfrm>
            <a:off x="5503868" y="3019748"/>
            <a:ext cx="72202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54F0E661-B5E6-4803-8EF0-1B05E9B3C4C3}"/>
              </a:ext>
            </a:extLst>
          </p:cNvPr>
          <p:cNvCxnSpPr>
            <a:cxnSpLocks/>
          </p:cNvCxnSpPr>
          <p:nvPr/>
        </p:nvCxnSpPr>
        <p:spPr>
          <a:xfrm>
            <a:off x="5297835" y="2655893"/>
            <a:ext cx="72202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CBDDB2E8-55D7-49B8-9843-C2D29EB699E2}"/>
              </a:ext>
            </a:extLst>
          </p:cNvPr>
          <p:cNvCxnSpPr>
            <a:cxnSpLocks/>
          </p:cNvCxnSpPr>
          <p:nvPr/>
        </p:nvCxnSpPr>
        <p:spPr>
          <a:xfrm>
            <a:off x="5711148" y="3379793"/>
            <a:ext cx="72202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007F8CC6-BE48-4DAC-8332-5C466C4F5A29}"/>
              </a:ext>
            </a:extLst>
          </p:cNvPr>
          <p:cNvCxnSpPr>
            <a:cxnSpLocks/>
          </p:cNvCxnSpPr>
          <p:nvPr/>
        </p:nvCxnSpPr>
        <p:spPr>
          <a:xfrm>
            <a:off x="8226742" y="3139074"/>
            <a:ext cx="129636" cy="14489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3121714D-2258-4A0D-8D5E-DBCB95424222}"/>
              </a:ext>
            </a:extLst>
          </p:cNvPr>
          <p:cNvCxnSpPr>
            <a:cxnSpLocks/>
          </p:cNvCxnSpPr>
          <p:nvPr/>
        </p:nvCxnSpPr>
        <p:spPr>
          <a:xfrm>
            <a:off x="7626968" y="3549597"/>
            <a:ext cx="1325923" cy="6213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DEDF3F9C-74F4-44BB-AAF3-797A85188A07}"/>
              </a:ext>
            </a:extLst>
          </p:cNvPr>
          <p:cNvCxnSpPr>
            <a:cxnSpLocks/>
          </p:cNvCxnSpPr>
          <p:nvPr/>
        </p:nvCxnSpPr>
        <p:spPr>
          <a:xfrm>
            <a:off x="7926356" y="3342339"/>
            <a:ext cx="727624" cy="10391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vale 327">
            <a:extLst>
              <a:ext uri="{FF2B5EF4-FFF2-40B4-BE49-F238E27FC236}">
                <a16:creationId xmlns:a16="http://schemas.microsoft.com/office/drawing/2014/main" id="{01408125-5CDB-47E9-BC18-56C3E5EDE5EF}"/>
              </a:ext>
            </a:extLst>
          </p:cNvPr>
          <p:cNvSpPr/>
          <p:nvPr/>
        </p:nvSpPr>
        <p:spPr>
          <a:xfrm rot="19495581">
            <a:off x="7931720" y="3230812"/>
            <a:ext cx="719312" cy="125875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DF022E49-3158-404F-8E35-96D61A77AC6E}"/>
              </a:ext>
            </a:extLst>
          </p:cNvPr>
          <p:cNvCxnSpPr>
            <a:cxnSpLocks/>
          </p:cNvCxnSpPr>
          <p:nvPr/>
        </p:nvCxnSpPr>
        <p:spPr>
          <a:xfrm>
            <a:off x="7635369" y="441777"/>
            <a:ext cx="0" cy="31113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ttore diritto 329">
            <a:extLst>
              <a:ext uri="{FF2B5EF4-FFF2-40B4-BE49-F238E27FC236}">
                <a16:creationId xmlns:a16="http://schemas.microsoft.com/office/drawing/2014/main" id="{7435C005-1754-4E35-A8E9-4C23AF698B1F}"/>
              </a:ext>
            </a:extLst>
          </p:cNvPr>
          <p:cNvCxnSpPr>
            <a:cxnSpLocks/>
          </p:cNvCxnSpPr>
          <p:nvPr/>
        </p:nvCxnSpPr>
        <p:spPr>
          <a:xfrm>
            <a:off x="8226567" y="1460317"/>
            <a:ext cx="0" cy="16833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7733E176-3823-434F-AB31-2C78B32945AB}"/>
              </a:ext>
            </a:extLst>
          </p:cNvPr>
          <p:cNvCxnSpPr>
            <a:cxnSpLocks/>
          </p:cNvCxnSpPr>
          <p:nvPr/>
        </p:nvCxnSpPr>
        <p:spPr>
          <a:xfrm>
            <a:off x="8356532" y="441777"/>
            <a:ext cx="0" cy="41461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263C301D-EE0A-4D07-BB80-9F6D69191907}"/>
              </a:ext>
            </a:extLst>
          </p:cNvPr>
          <p:cNvCxnSpPr>
            <a:cxnSpLocks/>
          </p:cNvCxnSpPr>
          <p:nvPr/>
        </p:nvCxnSpPr>
        <p:spPr>
          <a:xfrm>
            <a:off x="7635369" y="441818"/>
            <a:ext cx="11243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Connettore diritto 371">
            <a:extLst>
              <a:ext uri="{FF2B5EF4-FFF2-40B4-BE49-F238E27FC236}">
                <a16:creationId xmlns:a16="http://schemas.microsoft.com/office/drawing/2014/main" id="{7B6C5C56-24A5-4625-92A3-5F7DE68DA032}"/>
              </a:ext>
            </a:extLst>
          </p:cNvPr>
          <p:cNvCxnSpPr>
            <a:cxnSpLocks/>
          </p:cNvCxnSpPr>
          <p:nvPr/>
        </p:nvCxnSpPr>
        <p:spPr>
          <a:xfrm>
            <a:off x="7636444" y="433906"/>
            <a:ext cx="592246" cy="1036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id="{5EBDD117-5AE0-4754-96F2-BE87E5316858}"/>
              </a:ext>
            </a:extLst>
          </p:cNvPr>
          <p:cNvCxnSpPr>
            <a:cxnSpLocks/>
          </p:cNvCxnSpPr>
          <p:nvPr/>
        </p:nvCxnSpPr>
        <p:spPr>
          <a:xfrm>
            <a:off x="8362888" y="441581"/>
            <a:ext cx="585230" cy="10244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Connettore diritto 379">
            <a:extLst>
              <a:ext uri="{FF2B5EF4-FFF2-40B4-BE49-F238E27FC236}">
                <a16:creationId xmlns:a16="http://schemas.microsoft.com/office/drawing/2014/main" id="{FAEB6042-381F-4BF3-B692-321CFF81B017}"/>
              </a:ext>
            </a:extLst>
          </p:cNvPr>
          <p:cNvCxnSpPr/>
          <p:nvPr/>
        </p:nvCxnSpPr>
        <p:spPr>
          <a:xfrm>
            <a:off x="7626968" y="433906"/>
            <a:ext cx="1320415" cy="10264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nettore diritto 381">
            <a:extLst>
              <a:ext uri="{FF2B5EF4-FFF2-40B4-BE49-F238E27FC236}">
                <a16:creationId xmlns:a16="http://schemas.microsoft.com/office/drawing/2014/main" id="{0CCD6CB8-EB4F-40A6-94FA-0365065FD791}"/>
              </a:ext>
            </a:extLst>
          </p:cNvPr>
          <p:cNvCxnSpPr>
            <a:cxnSpLocks/>
          </p:cNvCxnSpPr>
          <p:nvPr/>
        </p:nvCxnSpPr>
        <p:spPr>
          <a:xfrm flipH="1">
            <a:off x="8226444" y="444729"/>
            <a:ext cx="129934" cy="10189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nettore diritto 383">
            <a:extLst>
              <a:ext uri="{FF2B5EF4-FFF2-40B4-BE49-F238E27FC236}">
                <a16:creationId xmlns:a16="http://schemas.microsoft.com/office/drawing/2014/main" id="{DD6509C8-96BE-41C9-894F-81777ED7C27C}"/>
              </a:ext>
            </a:extLst>
          </p:cNvPr>
          <p:cNvCxnSpPr>
            <a:cxnSpLocks/>
          </p:cNvCxnSpPr>
          <p:nvPr/>
        </p:nvCxnSpPr>
        <p:spPr>
          <a:xfrm flipH="1">
            <a:off x="7937685" y="955455"/>
            <a:ext cx="71664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nettore diritto 384">
            <a:extLst>
              <a:ext uri="{FF2B5EF4-FFF2-40B4-BE49-F238E27FC236}">
                <a16:creationId xmlns:a16="http://schemas.microsoft.com/office/drawing/2014/main" id="{EC787CDF-E0FE-4B35-A813-F9945E0174FF}"/>
              </a:ext>
            </a:extLst>
          </p:cNvPr>
          <p:cNvCxnSpPr>
            <a:cxnSpLocks/>
          </p:cNvCxnSpPr>
          <p:nvPr/>
        </p:nvCxnSpPr>
        <p:spPr>
          <a:xfrm>
            <a:off x="8002581" y="442922"/>
            <a:ext cx="579185" cy="10138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B7CD0642-1FD1-4CFC-9A26-D7FBA591C19B}"/>
              </a:ext>
            </a:extLst>
          </p:cNvPr>
          <p:cNvCxnSpPr>
            <a:cxnSpLocks/>
            <a:endCxn id="159" idx="0"/>
          </p:cNvCxnSpPr>
          <p:nvPr/>
        </p:nvCxnSpPr>
        <p:spPr>
          <a:xfrm flipV="1">
            <a:off x="5447842" y="486346"/>
            <a:ext cx="2438054" cy="20673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FDCE8E8E-9E7D-497E-A18E-9C528520EC00}"/>
              </a:ext>
            </a:extLst>
          </p:cNvPr>
          <p:cNvCxnSpPr>
            <a:cxnSpLocks/>
          </p:cNvCxnSpPr>
          <p:nvPr/>
        </p:nvCxnSpPr>
        <p:spPr>
          <a:xfrm flipV="1">
            <a:off x="6253709" y="1418309"/>
            <a:ext cx="2457801" cy="20840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e 162">
            <a:extLst>
              <a:ext uri="{FF2B5EF4-FFF2-40B4-BE49-F238E27FC236}">
                <a16:creationId xmlns:a16="http://schemas.microsoft.com/office/drawing/2014/main" id="{352DF421-5903-4BC9-B47B-9383D66C273C}"/>
              </a:ext>
            </a:extLst>
          </p:cNvPr>
          <p:cNvSpPr/>
          <p:nvPr/>
        </p:nvSpPr>
        <p:spPr>
          <a:xfrm>
            <a:off x="6126042" y="3804560"/>
            <a:ext cx="2160000" cy="21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2774481-AA74-4F28-9D79-D7DDFF751B54}"/>
              </a:ext>
            </a:extLst>
          </p:cNvPr>
          <p:cNvCxnSpPr>
            <a:cxnSpLocks/>
          </p:cNvCxnSpPr>
          <p:nvPr/>
        </p:nvCxnSpPr>
        <p:spPr>
          <a:xfrm flipH="1">
            <a:off x="7163142" y="4886717"/>
            <a:ext cx="72000" cy="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8CC5F21-FE31-497D-9031-BFFD9A01AD7B}"/>
              </a:ext>
            </a:extLst>
          </p:cNvPr>
          <p:cNvCxnSpPr>
            <a:cxnSpLocks/>
          </p:cNvCxnSpPr>
          <p:nvPr/>
        </p:nvCxnSpPr>
        <p:spPr>
          <a:xfrm>
            <a:off x="7204137" y="3804560"/>
            <a:ext cx="0" cy="11192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7" name="Gruppo 166">
            <a:extLst>
              <a:ext uri="{FF2B5EF4-FFF2-40B4-BE49-F238E27FC236}">
                <a16:creationId xmlns:a16="http://schemas.microsoft.com/office/drawing/2014/main" id="{A805B966-C8AA-4EEA-80A5-B315D7AF6C8B}"/>
              </a:ext>
            </a:extLst>
          </p:cNvPr>
          <p:cNvGrpSpPr/>
          <p:nvPr/>
        </p:nvGrpSpPr>
        <p:grpSpPr>
          <a:xfrm>
            <a:off x="6123806" y="3804487"/>
            <a:ext cx="2163592" cy="2161031"/>
            <a:chOff x="6123806" y="3804487"/>
            <a:chExt cx="2163592" cy="2161031"/>
          </a:xfrm>
        </p:grpSpPr>
        <p:grpSp>
          <p:nvGrpSpPr>
            <p:cNvPr id="169" name="Gruppo 168">
              <a:extLst>
                <a:ext uri="{FF2B5EF4-FFF2-40B4-BE49-F238E27FC236}">
                  <a16:creationId xmlns:a16="http://schemas.microsoft.com/office/drawing/2014/main" id="{C92CCC6A-1E84-46B3-846B-8C3A40DE9ED4}"/>
                </a:ext>
              </a:extLst>
            </p:cNvPr>
            <p:cNvGrpSpPr/>
            <p:nvPr/>
          </p:nvGrpSpPr>
          <p:grpSpPr>
            <a:xfrm>
              <a:off x="6123806" y="3804487"/>
              <a:ext cx="2163592" cy="2161031"/>
              <a:chOff x="6123806" y="3804487"/>
              <a:chExt cx="2163592" cy="2161031"/>
            </a:xfrm>
          </p:grpSpPr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1BB13900-5317-4BEF-977A-58B288D7D4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4407" y="3804487"/>
                <a:ext cx="216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nettore diritto 172">
                <a:extLst>
                  <a:ext uri="{FF2B5EF4-FFF2-40B4-BE49-F238E27FC236}">
                    <a16:creationId xmlns:a16="http://schemas.microsoft.com/office/drawing/2014/main" id="{43C2263A-809E-4213-9A3D-064AA607AF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5497" y="5965518"/>
                <a:ext cx="216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ttore diritto 173">
                <a:extLst>
                  <a:ext uri="{FF2B5EF4-FFF2-40B4-BE49-F238E27FC236}">
                    <a16:creationId xmlns:a16="http://schemas.microsoft.com/office/drawing/2014/main" id="{5739D264-68C8-492E-9AA1-2C12CDE585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3806" y="3804487"/>
                <a:ext cx="0" cy="216000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ttore diritto 174">
                <a:extLst>
                  <a:ext uri="{FF2B5EF4-FFF2-40B4-BE49-F238E27FC236}">
                    <a16:creationId xmlns:a16="http://schemas.microsoft.com/office/drawing/2014/main" id="{B382625E-1BF1-4791-81D5-6A5779C52F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87398" y="3805261"/>
                <a:ext cx="0" cy="216000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1" name="Connettore diritto 170">
              <a:extLst>
                <a:ext uri="{FF2B5EF4-FFF2-40B4-BE49-F238E27FC236}">
                  <a16:creationId xmlns:a16="http://schemas.microsoft.com/office/drawing/2014/main" id="{15176741-0A93-4AA5-9988-FD9076902BF6}"/>
                </a:ext>
              </a:extLst>
            </p:cNvPr>
            <p:cNvCxnSpPr>
              <a:cxnSpLocks/>
            </p:cNvCxnSpPr>
            <p:nvPr/>
          </p:nvCxnSpPr>
          <p:spPr>
            <a:xfrm>
              <a:off x="7204137" y="3804560"/>
              <a:ext cx="0" cy="1119223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FD664C4-0776-4379-8F56-DD880936AA3B}"/>
              </a:ext>
            </a:extLst>
          </p:cNvPr>
          <p:cNvCxnSpPr>
            <a:cxnSpLocks/>
          </p:cNvCxnSpPr>
          <p:nvPr/>
        </p:nvCxnSpPr>
        <p:spPr>
          <a:xfrm>
            <a:off x="6124692" y="1316997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10549C-5287-4CA3-9859-BE52F7B899CB}"/>
              </a:ext>
            </a:extLst>
          </p:cNvPr>
          <p:cNvCxnSpPr>
            <a:cxnSpLocks/>
          </p:cNvCxnSpPr>
          <p:nvPr/>
        </p:nvCxnSpPr>
        <p:spPr>
          <a:xfrm>
            <a:off x="8295810" y="1318082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EFA8A068-BF6E-4AE6-98EC-A44602B89265}"/>
              </a:ext>
            </a:extLst>
          </p:cNvPr>
          <p:cNvCxnSpPr>
            <a:cxnSpLocks/>
          </p:cNvCxnSpPr>
          <p:nvPr/>
        </p:nvCxnSpPr>
        <p:spPr>
          <a:xfrm flipV="1">
            <a:off x="9781342" y="5234598"/>
            <a:ext cx="169900" cy="1189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2904894B-01C2-49F1-ADE1-886F68CB5CEE}"/>
              </a:ext>
            </a:extLst>
          </p:cNvPr>
          <p:cNvCxnSpPr>
            <a:cxnSpLocks/>
          </p:cNvCxnSpPr>
          <p:nvPr/>
        </p:nvCxnSpPr>
        <p:spPr>
          <a:xfrm flipV="1">
            <a:off x="5908350" y="4070099"/>
            <a:ext cx="2858160" cy="20013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733E89DF-6D97-4B5E-B27F-D988AD0FC05F}"/>
              </a:ext>
            </a:extLst>
          </p:cNvPr>
          <p:cNvCxnSpPr>
            <a:cxnSpLocks/>
          </p:cNvCxnSpPr>
          <p:nvPr/>
        </p:nvCxnSpPr>
        <p:spPr>
          <a:xfrm flipV="1">
            <a:off x="5397375" y="3338625"/>
            <a:ext cx="2850002" cy="19955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CD9DC0AC-ADA5-452F-A2AA-B1D01ED08C14}"/>
              </a:ext>
            </a:extLst>
          </p:cNvPr>
          <p:cNvSpPr txBox="1"/>
          <p:nvPr/>
        </p:nvSpPr>
        <p:spPr>
          <a:xfrm>
            <a:off x="5702275" y="350653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D’’</a:t>
            </a:r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4324E4E6-CCEC-45BE-990E-5925896D4BE1}"/>
              </a:ext>
            </a:extLst>
          </p:cNvPr>
          <p:cNvSpPr txBox="1"/>
          <p:nvPr/>
        </p:nvSpPr>
        <p:spPr>
          <a:xfrm>
            <a:off x="5114608" y="231428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C’’</a:t>
            </a:r>
          </a:p>
        </p:txBody>
      </p: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9691181A-6D36-45C0-90A4-B2758E69B92E}"/>
              </a:ext>
            </a:extLst>
          </p:cNvPr>
          <p:cNvGrpSpPr/>
          <p:nvPr/>
        </p:nvGrpSpPr>
        <p:grpSpPr>
          <a:xfrm>
            <a:off x="5539871" y="4829325"/>
            <a:ext cx="651096" cy="1462883"/>
            <a:chOff x="4688252" y="5037176"/>
            <a:chExt cx="651096" cy="1453751"/>
          </a:xfrm>
        </p:grpSpPr>
        <p:sp>
          <p:nvSpPr>
            <p:cNvPr id="212" name="Arco 211">
              <a:extLst>
                <a:ext uri="{FF2B5EF4-FFF2-40B4-BE49-F238E27FC236}">
                  <a16:creationId xmlns:a16="http://schemas.microsoft.com/office/drawing/2014/main" id="{B96957CE-A3D4-4D7F-B4D6-BFCE9CEA5F61}"/>
                </a:ext>
              </a:extLst>
            </p:cNvPr>
            <p:cNvSpPr/>
            <p:nvPr/>
          </p:nvSpPr>
          <p:spPr>
            <a:xfrm rot="8695062">
              <a:off x="4975699" y="5037176"/>
              <a:ext cx="363649" cy="1250755"/>
            </a:xfrm>
            <a:custGeom>
              <a:avLst/>
              <a:gdLst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4" fmla="*/ 346653 w 693305"/>
                <a:gd name="connsiteY4" fmla="*/ 628523 h 1257046"/>
                <a:gd name="connsiteX5" fmla="*/ 363217 w 693305"/>
                <a:gd name="connsiteY5" fmla="*/ 1256328 h 1257046"/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649" h="1258612" stroke="0" extrusionOk="0">
                  <a:moveTo>
                    <a:pt x="363217" y="1257888"/>
                  </a:moveTo>
                  <a:cubicBezTo>
                    <a:pt x="190621" y="1255169"/>
                    <a:pt x="45685" y="1098769"/>
                    <a:pt x="17009" y="824549"/>
                  </a:cubicBezTo>
                  <a:cubicBezTo>
                    <a:pt x="3680" y="697088"/>
                    <a:pt x="-5672" y="562517"/>
                    <a:pt x="16882" y="436327"/>
                  </a:cubicBezTo>
                  <a:cubicBezTo>
                    <a:pt x="64972" y="167258"/>
                    <a:pt x="206264" y="-10426"/>
                    <a:pt x="362108" y="2184"/>
                  </a:cubicBezTo>
                  <a:lnTo>
                    <a:pt x="346653" y="630083"/>
                  </a:lnTo>
                  <a:cubicBezTo>
                    <a:pt x="352174" y="839351"/>
                    <a:pt x="366288" y="1043015"/>
                    <a:pt x="363217" y="1257888"/>
                  </a:cubicBezTo>
                  <a:close/>
                </a:path>
                <a:path w="363649" h="1258612" fill="none">
                  <a:moveTo>
                    <a:pt x="363217" y="1257888"/>
                  </a:moveTo>
                  <a:cubicBezTo>
                    <a:pt x="207138" y="1271426"/>
                    <a:pt x="65356" y="1093961"/>
                    <a:pt x="17009" y="824549"/>
                  </a:cubicBezTo>
                  <a:cubicBezTo>
                    <a:pt x="-5627" y="698408"/>
                    <a:pt x="-5672" y="562517"/>
                    <a:pt x="16882" y="436327"/>
                  </a:cubicBezTo>
                  <a:cubicBezTo>
                    <a:pt x="64972" y="167258"/>
                    <a:pt x="207359" y="-11985"/>
                    <a:pt x="363203" y="625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3" name="Arco 212">
              <a:extLst>
                <a:ext uri="{FF2B5EF4-FFF2-40B4-BE49-F238E27FC236}">
                  <a16:creationId xmlns:a16="http://schemas.microsoft.com/office/drawing/2014/main" id="{26C10C7B-A3F3-427F-AAED-473CF9D8F767}"/>
                </a:ext>
              </a:extLst>
            </p:cNvPr>
            <p:cNvSpPr/>
            <p:nvPr/>
          </p:nvSpPr>
          <p:spPr>
            <a:xfrm rot="19500000">
              <a:off x="4688252" y="5238393"/>
              <a:ext cx="363114" cy="1252534"/>
            </a:xfrm>
            <a:custGeom>
              <a:avLst/>
              <a:gdLst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4" fmla="*/ 346653 w 693305"/>
                <a:gd name="connsiteY4" fmla="*/ 624600 h 1249200"/>
                <a:gd name="connsiteX5" fmla="*/ 363114 w 693305"/>
                <a:gd name="connsiteY5" fmla="*/ 1248495 h 1249200"/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0 w 363114"/>
                <a:gd name="connsiteY3" fmla="*/ 618 h 1249209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1 w 363114"/>
                <a:gd name="connsiteY3" fmla="*/ 0 h 1248591"/>
                <a:gd name="connsiteX4" fmla="*/ 346653 w 363114"/>
                <a:gd name="connsiteY4" fmla="*/ 623986 h 1248591"/>
                <a:gd name="connsiteX5" fmla="*/ 363114 w 363114"/>
                <a:gd name="connsiteY5" fmla="*/ 1247881 h 1248591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0 w 363114"/>
                <a:gd name="connsiteY3" fmla="*/ 0 h 1248591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46653 w 363114"/>
                <a:gd name="connsiteY4" fmla="*/ 627929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52848 w 363114"/>
                <a:gd name="connsiteY4" fmla="*/ 635065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252534" stroke="0" extrusionOk="0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200992" y="7281"/>
                    <a:pt x="362011" y="3943"/>
                  </a:cubicBezTo>
                  <a:lnTo>
                    <a:pt x="352848" y="635065"/>
                  </a:lnTo>
                  <a:lnTo>
                    <a:pt x="363114" y="1251824"/>
                  </a:lnTo>
                  <a:close/>
                </a:path>
                <a:path w="363114" h="1252534" fill="none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198551" y="2775"/>
                    <a:pt x="356379" y="0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8B546A18-F195-46E8-A90A-906D2F924D31}"/>
              </a:ext>
            </a:extLst>
          </p:cNvPr>
          <p:cNvCxnSpPr>
            <a:cxnSpLocks/>
          </p:cNvCxnSpPr>
          <p:nvPr/>
        </p:nvCxnSpPr>
        <p:spPr>
          <a:xfrm>
            <a:off x="9149513" y="5349377"/>
            <a:ext cx="117768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C4C8118B-E2DB-443A-ADC2-595B47E5263F}"/>
              </a:ext>
            </a:extLst>
          </p:cNvPr>
          <p:cNvCxnSpPr>
            <a:cxnSpLocks/>
          </p:cNvCxnSpPr>
          <p:nvPr/>
        </p:nvCxnSpPr>
        <p:spPr>
          <a:xfrm>
            <a:off x="5354855" y="1318869"/>
            <a:ext cx="61949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8E4EAA29-5EBC-4BCD-A6AB-BDA5A2B170FB}"/>
              </a:ext>
            </a:extLst>
          </p:cNvPr>
          <p:cNvSpPr txBox="1"/>
          <p:nvPr/>
        </p:nvSpPr>
        <p:spPr>
          <a:xfrm>
            <a:off x="9857784" y="1042916"/>
            <a:ext cx="6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888078E7-E6F4-456A-BEFE-6736078E7051}"/>
              </a:ext>
            </a:extLst>
          </p:cNvPr>
          <p:cNvCxnSpPr>
            <a:cxnSpLocks/>
          </p:cNvCxnSpPr>
          <p:nvPr/>
        </p:nvCxnSpPr>
        <p:spPr>
          <a:xfrm>
            <a:off x="8411329" y="3007752"/>
            <a:ext cx="1639790" cy="23418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249C5042-B47F-47FE-8B3E-F8E2813749A4}"/>
              </a:ext>
            </a:extLst>
          </p:cNvPr>
          <p:cNvCxnSpPr>
            <a:cxnSpLocks/>
          </p:cNvCxnSpPr>
          <p:nvPr/>
        </p:nvCxnSpPr>
        <p:spPr>
          <a:xfrm>
            <a:off x="6608263" y="4262216"/>
            <a:ext cx="1645696" cy="23503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DB2EE413-5EA9-41A1-BF77-6F5E61A8FA84}"/>
              </a:ext>
            </a:extLst>
          </p:cNvPr>
          <p:cNvCxnSpPr>
            <a:cxnSpLocks/>
          </p:cNvCxnSpPr>
          <p:nvPr/>
        </p:nvCxnSpPr>
        <p:spPr>
          <a:xfrm flipV="1">
            <a:off x="8655336" y="4037551"/>
            <a:ext cx="481512" cy="3371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F6EB1702-894A-4D56-B62F-06116FB1A99B}"/>
              </a:ext>
            </a:extLst>
          </p:cNvPr>
          <p:cNvCxnSpPr>
            <a:cxnSpLocks/>
          </p:cNvCxnSpPr>
          <p:nvPr/>
        </p:nvCxnSpPr>
        <p:spPr>
          <a:xfrm flipV="1">
            <a:off x="8014495" y="3006143"/>
            <a:ext cx="396901" cy="2779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6B428715-E082-4FAD-B7F3-FB30FA189C6C}"/>
              </a:ext>
            </a:extLst>
          </p:cNvPr>
          <p:cNvCxnSpPr>
            <a:cxnSpLocks/>
          </p:cNvCxnSpPr>
          <p:nvPr/>
        </p:nvCxnSpPr>
        <p:spPr>
          <a:xfrm flipV="1">
            <a:off x="6608263" y="4041201"/>
            <a:ext cx="2528585" cy="225410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61588FF0-4BBE-48ED-B1F7-FAAE1BE1BBDD}"/>
              </a:ext>
            </a:extLst>
          </p:cNvPr>
          <p:cNvCxnSpPr>
            <a:cxnSpLocks/>
          </p:cNvCxnSpPr>
          <p:nvPr/>
        </p:nvCxnSpPr>
        <p:spPr>
          <a:xfrm flipH="1">
            <a:off x="7330509" y="3006143"/>
            <a:ext cx="1080134" cy="2295682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Ovale 8">
            <a:extLst>
              <a:ext uri="{FF2B5EF4-FFF2-40B4-BE49-F238E27FC236}">
                <a16:creationId xmlns:a16="http://schemas.microsoft.com/office/drawing/2014/main" id="{F2664F8C-3E97-4E0B-A838-9350FCBD0EDA}"/>
              </a:ext>
            </a:extLst>
          </p:cNvPr>
          <p:cNvSpPr/>
          <p:nvPr/>
        </p:nvSpPr>
        <p:spPr>
          <a:xfrm rot="-2100000">
            <a:off x="6773880" y="3522815"/>
            <a:ext cx="2192400" cy="1258888"/>
          </a:xfrm>
          <a:custGeom>
            <a:avLst/>
            <a:gdLst>
              <a:gd name="connsiteX0" fmla="*/ 0 w 2190359"/>
              <a:gd name="connsiteY0" fmla="*/ 629444 h 1258887"/>
              <a:gd name="connsiteX1" fmla="*/ 1095180 w 2190359"/>
              <a:gd name="connsiteY1" fmla="*/ 0 h 1258887"/>
              <a:gd name="connsiteX2" fmla="*/ 2190360 w 2190359"/>
              <a:gd name="connsiteY2" fmla="*/ 629444 h 1258887"/>
              <a:gd name="connsiteX3" fmla="*/ 1095180 w 2190359"/>
              <a:gd name="connsiteY3" fmla="*/ 1258888 h 1258887"/>
              <a:gd name="connsiteX4" fmla="*/ 0 w 2190359"/>
              <a:gd name="connsiteY4" fmla="*/ 629444 h 1258887"/>
              <a:gd name="connsiteX0" fmla="*/ 0 w 2190360"/>
              <a:gd name="connsiteY0" fmla="*/ 629444 h 1258888"/>
              <a:gd name="connsiteX1" fmla="*/ 1095180 w 2190360"/>
              <a:gd name="connsiteY1" fmla="*/ 0 h 1258888"/>
              <a:gd name="connsiteX2" fmla="*/ 2190360 w 2190360"/>
              <a:gd name="connsiteY2" fmla="*/ 629444 h 1258888"/>
              <a:gd name="connsiteX3" fmla="*/ 1095180 w 2190360"/>
              <a:gd name="connsiteY3" fmla="*/ 1258888 h 1258888"/>
              <a:gd name="connsiteX4" fmla="*/ 0 w 2190360"/>
              <a:gd name="connsiteY4" fmla="*/ 629444 h 1258888"/>
              <a:gd name="connsiteX0" fmla="*/ 683 w 2191043"/>
              <a:gd name="connsiteY0" fmla="*/ 629444 h 1258888"/>
              <a:gd name="connsiteX1" fmla="*/ 1095863 w 2191043"/>
              <a:gd name="connsiteY1" fmla="*/ 0 h 1258888"/>
              <a:gd name="connsiteX2" fmla="*/ 2191043 w 2191043"/>
              <a:gd name="connsiteY2" fmla="*/ 629444 h 1258888"/>
              <a:gd name="connsiteX3" fmla="*/ 1095863 w 2191043"/>
              <a:gd name="connsiteY3" fmla="*/ 1258888 h 1258888"/>
              <a:gd name="connsiteX4" fmla="*/ 683 w 2191043"/>
              <a:gd name="connsiteY4" fmla="*/ 629444 h 1258888"/>
              <a:gd name="connsiteX0" fmla="*/ 12 w 2190372"/>
              <a:gd name="connsiteY0" fmla="*/ 629444 h 1258888"/>
              <a:gd name="connsiteX1" fmla="*/ 1095192 w 2190372"/>
              <a:gd name="connsiteY1" fmla="*/ 0 h 1258888"/>
              <a:gd name="connsiteX2" fmla="*/ 2190372 w 2190372"/>
              <a:gd name="connsiteY2" fmla="*/ 629444 h 1258888"/>
              <a:gd name="connsiteX3" fmla="*/ 1095192 w 2190372"/>
              <a:gd name="connsiteY3" fmla="*/ 1258888 h 1258888"/>
              <a:gd name="connsiteX4" fmla="*/ 12 w 2190372"/>
              <a:gd name="connsiteY4" fmla="*/ 629444 h 1258888"/>
              <a:gd name="connsiteX0" fmla="*/ 2 w 2190362"/>
              <a:gd name="connsiteY0" fmla="*/ 629444 h 1258888"/>
              <a:gd name="connsiteX1" fmla="*/ 1095182 w 2190362"/>
              <a:gd name="connsiteY1" fmla="*/ 0 h 1258888"/>
              <a:gd name="connsiteX2" fmla="*/ 2190362 w 2190362"/>
              <a:gd name="connsiteY2" fmla="*/ 629444 h 1258888"/>
              <a:gd name="connsiteX3" fmla="*/ 1095182 w 2190362"/>
              <a:gd name="connsiteY3" fmla="*/ 1258888 h 1258888"/>
              <a:gd name="connsiteX4" fmla="*/ 2 w 2190362"/>
              <a:gd name="connsiteY4" fmla="*/ 629444 h 1258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0362" h="1258888">
                <a:moveTo>
                  <a:pt x="2" y="629444"/>
                </a:moveTo>
                <a:cubicBezTo>
                  <a:pt x="941" y="263865"/>
                  <a:pt x="490331" y="0"/>
                  <a:pt x="1095182" y="0"/>
                </a:cubicBezTo>
                <a:cubicBezTo>
                  <a:pt x="1700033" y="0"/>
                  <a:pt x="2190362" y="281812"/>
                  <a:pt x="2190362" y="629444"/>
                </a:cubicBezTo>
                <a:cubicBezTo>
                  <a:pt x="2161023" y="965835"/>
                  <a:pt x="1700033" y="1258888"/>
                  <a:pt x="1095182" y="1258888"/>
                </a:cubicBezTo>
                <a:cubicBezTo>
                  <a:pt x="490331" y="1258888"/>
                  <a:pt x="-937" y="995023"/>
                  <a:pt x="2" y="629444"/>
                </a:cubicBezTo>
                <a:close/>
              </a:path>
            </a:pathLst>
          </a:custGeom>
          <a:noFill/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9B90A027-FF09-46C1-B07C-B95C5065EF77}"/>
              </a:ext>
            </a:extLst>
          </p:cNvPr>
          <p:cNvCxnSpPr>
            <a:cxnSpLocks/>
            <a:stCxn id="230" idx="1"/>
          </p:cNvCxnSpPr>
          <p:nvPr/>
        </p:nvCxnSpPr>
        <p:spPr>
          <a:xfrm>
            <a:off x="7509047" y="3636648"/>
            <a:ext cx="1644508" cy="23458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86261622-3938-4AD4-8FEE-6C1E1B757E72}"/>
              </a:ext>
            </a:extLst>
          </p:cNvPr>
          <p:cNvCxnSpPr>
            <a:cxnSpLocks/>
          </p:cNvCxnSpPr>
          <p:nvPr/>
        </p:nvCxnSpPr>
        <p:spPr>
          <a:xfrm>
            <a:off x="7731097" y="597481"/>
            <a:ext cx="72202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uppo 183">
            <a:extLst>
              <a:ext uri="{FF2B5EF4-FFF2-40B4-BE49-F238E27FC236}">
                <a16:creationId xmlns:a16="http://schemas.microsoft.com/office/drawing/2014/main" id="{8F3D600B-B05E-4BAF-9C01-34C388BFDD3D}"/>
              </a:ext>
            </a:extLst>
          </p:cNvPr>
          <p:cNvGrpSpPr/>
          <p:nvPr/>
        </p:nvGrpSpPr>
        <p:grpSpPr>
          <a:xfrm>
            <a:off x="8051198" y="1140995"/>
            <a:ext cx="458065" cy="234152"/>
            <a:chOff x="8052072" y="1140995"/>
            <a:chExt cx="471822" cy="234152"/>
          </a:xfrm>
        </p:grpSpPr>
        <p:sp>
          <p:nvSpPr>
            <p:cNvPr id="190" name="CasellaDiTesto 189">
              <a:extLst>
                <a:ext uri="{FF2B5EF4-FFF2-40B4-BE49-F238E27FC236}">
                  <a16:creationId xmlns:a16="http://schemas.microsoft.com/office/drawing/2014/main" id="{D9A1FE77-B36E-4554-9CDC-80508A7FFF7D}"/>
                </a:ext>
              </a:extLst>
            </p:cNvPr>
            <p:cNvSpPr txBox="1"/>
            <p:nvPr/>
          </p:nvSpPr>
          <p:spPr>
            <a:xfrm>
              <a:off x="8224533" y="1159703"/>
              <a:ext cx="29936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I’’</a:t>
              </a:r>
            </a:p>
          </p:txBody>
        </p:sp>
        <p:sp>
          <p:nvSpPr>
            <p:cNvPr id="191" name="CasellaDiTesto 190">
              <a:extLst>
                <a:ext uri="{FF2B5EF4-FFF2-40B4-BE49-F238E27FC236}">
                  <a16:creationId xmlns:a16="http://schemas.microsoft.com/office/drawing/2014/main" id="{63F2EC0A-BF08-4088-BF93-DFA4699274FD}"/>
                </a:ext>
              </a:extLst>
            </p:cNvPr>
            <p:cNvSpPr txBox="1"/>
            <p:nvPr/>
          </p:nvSpPr>
          <p:spPr>
            <a:xfrm>
              <a:off x="8052072" y="1156197"/>
              <a:ext cx="333731" cy="18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N’’</a:t>
              </a:r>
            </a:p>
          </p:txBody>
        </p:sp>
        <p:sp>
          <p:nvSpPr>
            <p:cNvPr id="193" name="CasellaDiTesto 192">
              <a:extLst>
                <a:ext uri="{FF2B5EF4-FFF2-40B4-BE49-F238E27FC236}">
                  <a16:creationId xmlns:a16="http://schemas.microsoft.com/office/drawing/2014/main" id="{97BCEFAA-4639-4DC1-98A9-FF093A8909C6}"/>
                </a:ext>
              </a:extLst>
            </p:cNvPr>
            <p:cNvSpPr txBox="1"/>
            <p:nvPr/>
          </p:nvSpPr>
          <p:spPr>
            <a:xfrm>
              <a:off x="8157369" y="1140995"/>
              <a:ext cx="279539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E6229E22-537E-41D0-B153-0A1773E5C651}"/>
              </a:ext>
            </a:extLst>
          </p:cNvPr>
          <p:cNvSpPr txBox="1"/>
          <p:nvPr/>
        </p:nvSpPr>
        <p:spPr>
          <a:xfrm>
            <a:off x="8742673" y="6124843"/>
            <a:ext cx="6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(t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5AD9780C-CC3B-4555-9653-858B78C33A20}"/>
              </a:ext>
            </a:extLst>
          </p:cNvPr>
          <p:cNvSpPr txBox="1"/>
          <p:nvPr/>
        </p:nvSpPr>
        <p:spPr>
          <a:xfrm>
            <a:off x="6936413" y="1794112"/>
            <a:ext cx="309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err="1">
                <a:solidFill>
                  <a:srgbClr val="00B050"/>
                </a:solidFill>
              </a:rPr>
              <a:t>a’</a:t>
            </a:r>
            <a:r>
              <a:rPr lang="it-IT" sz="1000" dirty="0">
                <a:solidFill>
                  <a:srgbClr val="00B050"/>
                </a:solidFill>
              </a:rPr>
              <a:t>’</a:t>
            </a:r>
          </a:p>
        </p:txBody>
      </p:sp>
      <p:sp>
        <p:nvSpPr>
          <p:cNvPr id="198" name="CasellaDiTesto 197">
            <a:extLst>
              <a:ext uri="{FF2B5EF4-FFF2-40B4-BE49-F238E27FC236}">
                <a16:creationId xmlns:a16="http://schemas.microsoft.com/office/drawing/2014/main" id="{BB6C0121-B1A0-45D7-9635-53FD8D2F8B0B}"/>
              </a:ext>
            </a:extLst>
          </p:cNvPr>
          <p:cNvSpPr txBox="1"/>
          <p:nvPr/>
        </p:nvSpPr>
        <p:spPr>
          <a:xfrm>
            <a:off x="8115141" y="1409953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H’’</a:t>
            </a:r>
          </a:p>
        </p:txBody>
      </p:sp>
      <p:sp>
        <p:nvSpPr>
          <p:cNvPr id="215" name="CasellaDiTesto 214">
            <a:extLst>
              <a:ext uri="{FF2B5EF4-FFF2-40B4-BE49-F238E27FC236}">
                <a16:creationId xmlns:a16="http://schemas.microsoft.com/office/drawing/2014/main" id="{3FE998FB-0AFD-4F39-B2A6-B42081F61825}"/>
              </a:ext>
            </a:extLst>
          </p:cNvPr>
          <p:cNvSpPr txBox="1"/>
          <p:nvPr/>
        </p:nvSpPr>
        <p:spPr>
          <a:xfrm>
            <a:off x="7449229" y="314884"/>
            <a:ext cx="324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G’’</a:t>
            </a:r>
          </a:p>
        </p:txBody>
      </p: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B5ABCC14-3EB7-4471-910F-392D1C4AB1A1}"/>
              </a:ext>
            </a:extLst>
          </p:cNvPr>
          <p:cNvSpPr txBox="1"/>
          <p:nvPr/>
        </p:nvSpPr>
        <p:spPr>
          <a:xfrm>
            <a:off x="8311114" y="309993"/>
            <a:ext cx="28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F’’</a:t>
            </a:r>
          </a:p>
        </p:txBody>
      </p:sp>
      <p:sp>
        <p:nvSpPr>
          <p:cNvPr id="217" name="CasellaDiTesto 216">
            <a:extLst>
              <a:ext uri="{FF2B5EF4-FFF2-40B4-BE49-F238E27FC236}">
                <a16:creationId xmlns:a16="http://schemas.microsoft.com/office/drawing/2014/main" id="{5EF80ED5-1DB6-4527-A15F-FEFA4D50809F}"/>
              </a:ext>
            </a:extLst>
          </p:cNvPr>
          <p:cNvSpPr txBox="1"/>
          <p:nvPr/>
        </p:nvSpPr>
        <p:spPr>
          <a:xfrm>
            <a:off x="8825513" y="1418685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E’’</a:t>
            </a:r>
          </a:p>
        </p:txBody>
      </p:sp>
      <p:sp>
        <p:nvSpPr>
          <p:cNvPr id="235" name="CasellaDiTesto 234">
            <a:extLst>
              <a:ext uri="{FF2B5EF4-FFF2-40B4-BE49-F238E27FC236}">
                <a16:creationId xmlns:a16="http://schemas.microsoft.com/office/drawing/2014/main" id="{BEECB663-C4FB-4673-AC0C-28384F93AD45}"/>
              </a:ext>
            </a:extLst>
          </p:cNvPr>
          <p:cNvSpPr txBox="1"/>
          <p:nvPr/>
        </p:nvSpPr>
        <p:spPr>
          <a:xfrm>
            <a:off x="8221058" y="4582914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F’</a:t>
            </a:r>
          </a:p>
        </p:txBody>
      </p:sp>
      <p:sp>
        <p:nvSpPr>
          <p:cNvPr id="236" name="CasellaDiTesto 235">
            <a:extLst>
              <a:ext uri="{FF2B5EF4-FFF2-40B4-BE49-F238E27FC236}">
                <a16:creationId xmlns:a16="http://schemas.microsoft.com/office/drawing/2014/main" id="{9E9191C3-AEDB-4281-8C25-B9E4F006D16E}"/>
              </a:ext>
            </a:extLst>
          </p:cNvPr>
          <p:cNvSpPr txBox="1"/>
          <p:nvPr/>
        </p:nvSpPr>
        <p:spPr>
          <a:xfrm>
            <a:off x="8085213" y="299854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H’</a:t>
            </a:r>
          </a:p>
        </p:txBody>
      </p:sp>
      <p:sp>
        <p:nvSpPr>
          <p:cNvPr id="238" name="CasellaDiTesto 237">
            <a:extLst>
              <a:ext uri="{FF2B5EF4-FFF2-40B4-BE49-F238E27FC236}">
                <a16:creationId xmlns:a16="http://schemas.microsoft.com/office/drawing/2014/main" id="{CD47BFD9-AFF9-4F78-AC49-74DA4D8A9BE1}"/>
              </a:ext>
            </a:extLst>
          </p:cNvPr>
          <p:cNvSpPr txBox="1"/>
          <p:nvPr/>
        </p:nvSpPr>
        <p:spPr>
          <a:xfrm>
            <a:off x="7483242" y="3396428"/>
            <a:ext cx="32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G’</a:t>
            </a:r>
          </a:p>
        </p:txBody>
      </p:sp>
      <p:sp>
        <p:nvSpPr>
          <p:cNvPr id="240" name="CasellaDiTesto 239">
            <a:extLst>
              <a:ext uri="{FF2B5EF4-FFF2-40B4-BE49-F238E27FC236}">
                <a16:creationId xmlns:a16="http://schemas.microsoft.com/office/drawing/2014/main" id="{FFCE542C-27C6-491D-8F3A-85125E071CB1}"/>
              </a:ext>
            </a:extLst>
          </p:cNvPr>
          <p:cNvSpPr txBox="1"/>
          <p:nvPr/>
        </p:nvSpPr>
        <p:spPr>
          <a:xfrm>
            <a:off x="0" y="2006439"/>
            <a:ext cx="5076911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Il piano </a:t>
            </a:r>
            <a:r>
              <a:rPr lang="it-IT" sz="1700" dirty="0">
                <a:solidFill>
                  <a:srgbClr val="FF0000"/>
                </a:solidFill>
              </a:rPr>
              <a:t>(t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700" dirty="0">
                <a:solidFill>
                  <a:srgbClr val="FF0000"/>
                </a:solidFill>
              </a:rPr>
              <a:t>) </a:t>
            </a:r>
            <a:r>
              <a:rPr lang="it-IT" sz="1700" dirty="0"/>
              <a:t>interseca il cilindro ribaltato nel punto </a:t>
            </a:r>
            <a:r>
              <a:rPr lang="it-IT" sz="1700" dirty="0">
                <a:solidFill>
                  <a:srgbClr val="FF0000"/>
                </a:solidFill>
              </a:rPr>
              <a:t>(X’’)</a:t>
            </a:r>
            <a:r>
              <a:rPr lang="it-IT" sz="1700" dirty="0"/>
              <a:t>,</a:t>
            </a:r>
            <a:r>
              <a:rPr lang="it-IT" sz="1700" dirty="0">
                <a:solidFill>
                  <a:srgbClr val="FF0000"/>
                </a:solidFill>
              </a:rPr>
              <a:t> </a:t>
            </a:r>
            <a:r>
              <a:rPr lang="it-IT" sz="1700" dirty="0"/>
              <a:t>estendendo la generatrice, e </a:t>
            </a:r>
            <a:r>
              <a:rPr lang="it-IT" sz="1700" dirty="0">
                <a:solidFill>
                  <a:srgbClr val="FF0000"/>
                </a:solidFill>
              </a:rPr>
              <a:t>(Y’’) </a:t>
            </a:r>
            <a:r>
              <a:rPr lang="it-IT" sz="1700" dirty="0"/>
              <a:t>come estremi dell’asse maggiore dell’ellisse di sezione </a:t>
            </a:r>
            <a:r>
              <a:rPr lang="it-IT" sz="1700" dirty="0">
                <a:solidFill>
                  <a:srgbClr val="FF0000"/>
                </a:solidFill>
              </a:rPr>
              <a:t>X’</a:t>
            </a:r>
            <a:r>
              <a:rPr lang="it-IT" sz="1700" dirty="0"/>
              <a:t> e </a:t>
            </a:r>
            <a:r>
              <a:rPr lang="it-IT" sz="1700" dirty="0">
                <a:solidFill>
                  <a:srgbClr val="FF0000"/>
                </a:solidFill>
              </a:rPr>
              <a:t>Y’ </a:t>
            </a:r>
            <a:r>
              <a:rPr lang="it-IT" sz="1700" dirty="0"/>
              <a:t>e le proiezioni</a:t>
            </a:r>
            <a:r>
              <a:rPr lang="it-IT" sz="1700" dirty="0">
                <a:solidFill>
                  <a:srgbClr val="FF0000"/>
                </a:solidFill>
              </a:rPr>
              <a:t> X’’ </a:t>
            </a:r>
            <a:r>
              <a:rPr lang="it-IT" sz="1700" dirty="0"/>
              <a:t>e</a:t>
            </a:r>
            <a:r>
              <a:rPr lang="it-IT" sz="1700" dirty="0">
                <a:solidFill>
                  <a:srgbClr val="FF0000"/>
                </a:solidFill>
              </a:rPr>
              <a:t> Y’’ </a:t>
            </a:r>
            <a:r>
              <a:rPr lang="it-IT" sz="1700" dirty="0"/>
              <a:t>appartenenti al piano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2A8C2266-6382-497C-8569-A3AE92E6EA11}"/>
              </a:ext>
            </a:extLst>
          </p:cNvPr>
          <p:cNvSpPr txBox="1"/>
          <p:nvPr/>
        </p:nvSpPr>
        <p:spPr>
          <a:xfrm>
            <a:off x="9992142" y="5201102"/>
            <a:ext cx="54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(X’’)</a:t>
            </a:r>
          </a:p>
        </p:txBody>
      </p:sp>
      <p:sp>
        <p:nvSpPr>
          <p:cNvPr id="242" name="CasellaDiTesto 241">
            <a:extLst>
              <a:ext uri="{FF2B5EF4-FFF2-40B4-BE49-F238E27FC236}">
                <a16:creationId xmlns:a16="http://schemas.microsoft.com/office/drawing/2014/main" id="{827EC853-08D9-446D-8ED4-7BBAFC89B94D}"/>
              </a:ext>
            </a:extLst>
          </p:cNvPr>
          <p:cNvSpPr txBox="1"/>
          <p:nvPr/>
        </p:nvSpPr>
        <p:spPr>
          <a:xfrm>
            <a:off x="8164485" y="6452136"/>
            <a:ext cx="50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(Y’’)</a:t>
            </a:r>
          </a:p>
        </p:txBody>
      </p:sp>
      <p:sp>
        <p:nvSpPr>
          <p:cNvPr id="245" name="CasellaDiTesto 244">
            <a:extLst>
              <a:ext uri="{FF2B5EF4-FFF2-40B4-BE49-F238E27FC236}">
                <a16:creationId xmlns:a16="http://schemas.microsoft.com/office/drawing/2014/main" id="{DDC68519-B4E2-4678-B7B9-212EAE7F10BA}"/>
              </a:ext>
            </a:extLst>
          </p:cNvPr>
          <p:cNvSpPr txBox="1"/>
          <p:nvPr/>
        </p:nvSpPr>
        <p:spPr>
          <a:xfrm>
            <a:off x="8625790" y="3331647"/>
            <a:ext cx="43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246" name="CasellaDiTesto 245">
            <a:extLst>
              <a:ext uri="{FF2B5EF4-FFF2-40B4-BE49-F238E27FC236}">
                <a16:creationId xmlns:a16="http://schemas.microsoft.com/office/drawing/2014/main" id="{09F547BF-8351-49D6-A2DE-7C48B77BE8AB}"/>
              </a:ext>
            </a:extLst>
          </p:cNvPr>
          <p:cNvSpPr txBox="1"/>
          <p:nvPr/>
        </p:nvSpPr>
        <p:spPr>
          <a:xfrm>
            <a:off x="6844383" y="457860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Y’</a:t>
            </a:r>
          </a:p>
        </p:txBody>
      </p: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F30659E4-58B8-4AF7-94BA-C81AB10C80B0}"/>
              </a:ext>
            </a:extLst>
          </p:cNvPr>
          <p:cNvCxnSpPr>
            <a:cxnSpLocks/>
          </p:cNvCxnSpPr>
          <p:nvPr/>
        </p:nvCxnSpPr>
        <p:spPr>
          <a:xfrm>
            <a:off x="6969830" y="1315145"/>
            <a:ext cx="0" cy="34710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4137F5D4-4FC4-43C0-B2CC-A3E87A1A1CF0}"/>
              </a:ext>
            </a:extLst>
          </p:cNvPr>
          <p:cNvCxnSpPr>
            <a:cxnSpLocks/>
          </p:cNvCxnSpPr>
          <p:nvPr/>
        </p:nvCxnSpPr>
        <p:spPr>
          <a:xfrm>
            <a:off x="8771100" y="1315807"/>
            <a:ext cx="0" cy="22084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CasellaDiTesto 249">
            <a:extLst>
              <a:ext uri="{FF2B5EF4-FFF2-40B4-BE49-F238E27FC236}">
                <a16:creationId xmlns:a16="http://schemas.microsoft.com/office/drawing/2014/main" id="{0F8A8A28-817B-4709-8EEA-9E1B35B46ED6}"/>
              </a:ext>
            </a:extLst>
          </p:cNvPr>
          <p:cNvSpPr txBox="1"/>
          <p:nvPr/>
        </p:nvSpPr>
        <p:spPr>
          <a:xfrm>
            <a:off x="8609489" y="1119638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X’’</a:t>
            </a:r>
          </a:p>
        </p:txBody>
      </p:sp>
      <p:sp>
        <p:nvSpPr>
          <p:cNvPr id="251" name="CasellaDiTesto 250">
            <a:extLst>
              <a:ext uri="{FF2B5EF4-FFF2-40B4-BE49-F238E27FC236}">
                <a16:creationId xmlns:a16="http://schemas.microsoft.com/office/drawing/2014/main" id="{25E87E93-E525-44B7-B688-C6F3A27F1974}"/>
              </a:ext>
            </a:extLst>
          </p:cNvPr>
          <p:cNvSpPr txBox="1"/>
          <p:nvPr/>
        </p:nvSpPr>
        <p:spPr>
          <a:xfrm>
            <a:off x="6867094" y="112969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Y’’</a:t>
            </a:r>
          </a:p>
        </p:txBody>
      </p:sp>
      <p:sp>
        <p:nvSpPr>
          <p:cNvPr id="252" name="CasellaDiTesto 251">
            <a:extLst>
              <a:ext uri="{FF2B5EF4-FFF2-40B4-BE49-F238E27FC236}">
                <a16:creationId xmlns:a16="http://schemas.microsoft.com/office/drawing/2014/main" id="{8EC13BDC-C1FF-4C64-8C0C-CAE3781D7FED}"/>
              </a:ext>
            </a:extLst>
          </p:cNvPr>
          <p:cNvSpPr txBox="1"/>
          <p:nvPr/>
        </p:nvSpPr>
        <p:spPr>
          <a:xfrm>
            <a:off x="1" y="4148953"/>
            <a:ext cx="461921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Il piano </a:t>
            </a:r>
            <a:r>
              <a:rPr lang="it-IT" sz="1700" dirty="0">
                <a:solidFill>
                  <a:srgbClr val="FF0000"/>
                </a:solidFill>
              </a:rPr>
              <a:t>(t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700" dirty="0">
                <a:solidFill>
                  <a:srgbClr val="FF0000"/>
                </a:solidFill>
              </a:rPr>
              <a:t>) </a:t>
            </a:r>
            <a:r>
              <a:rPr lang="it-IT" sz="1700" dirty="0"/>
              <a:t>interseca l’asse ribaltato nel punto </a:t>
            </a:r>
            <a:r>
              <a:rPr lang="it-IT" sz="1700" dirty="0">
                <a:solidFill>
                  <a:srgbClr val="FF0000"/>
                </a:solidFill>
              </a:rPr>
              <a:t>(Z’’) </a:t>
            </a:r>
            <a:r>
              <a:rPr lang="it-IT" sz="1700" dirty="0"/>
              <a:t>che rappresenta il centro </a:t>
            </a:r>
            <a:r>
              <a:rPr lang="it-IT" sz="1700" dirty="0">
                <a:solidFill>
                  <a:srgbClr val="FF0000"/>
                </a:solidFill>
              </a:rPr>
              <a:t>Z’</a:t>
            </a:r>
            <a:r>
              <a:rPr lang="it-IT" sz="1700" dirty="0"/>
              <a:t> della conica di sezione con la proiezione </a:t>
            </a:r>
            <a:r>
              <a:rPr lang="it-IT" sz="1700" dirty="0">
                <a:solidFill>
                  <a:srgbClr val="FF0000"/>
                </a:solidFill>
              </a:rPr>
              <a:t>Z’’</a:t>
            </a:r>
            <a:r>
              <a:rPr lang="it-IT" sz="1700" dirty="0" err="1">
                <a:solidFill>
                  <a:srgbClr val="FF0000"/>
                </a:solidFill>
                <a:latin typeface="Symbol" panose="05050102010706020507" pitchFamily="18" charset="2"/>
              </a:rPr>
              <a:t>Î</a:t>
            </a:r>
            <a:r>
              <a:rPr lang="it-IT" sz="1700" dirty="0" err="1">
                <a:solidFill>
                  <a:srgbClr val="00B050"/>
                </a:solidFill>
              </a:rPr>
              <a:t>a</a:t>
            </a:r>
            <a:r>
              <a:rPr lang="it-IT" sz="1700" dirty="0">
                <a:solidFill>
                  <a:srgbClr val="00B050"/>
                </a:solidFill>
              </a:rPr>
              <a:t>’’</a:t>
            </a:r>
            <a:endParaRPr lang="it-IT" sz="1700" dirty="0">
              <a:solidFill>
                <a:srgbClr val="FF0000"/>
              </a:solidFill>
            </a:endParaRPr>
          </a:p>
        </p:txBody>
      </p: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D45380A1-70F7-48A1-AD11-21AA50CADB78}"/>
              </a:ext>
            </a:extLst>
          </p:cNvPr>
          <p:cNvSpPr txBox="1"/>
          <p:nvPr/>
        </p:nvSpPr>
        <p:spPr>
          <a:xfrm>
            <a:off x="9068026" y="5847765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(Z’’)</a:t>
            </a:r>
          </a:p>
        </p:txBody>
      </p:sp>
      <p:sp>
        <p:nvSpPr>
          <p:cNvPr id="255" name="CasellaDiTesto 254">
            <a:extLst>
              <a:ext uri="{FF2B5EF4-FFF2-40B4-BE49-F238E27FC236}">
                <a16:creationId xmlns:a16="http://schemas.microsoft.com/office/drawing/2014/main" id="{D262A476-84E7-4CD1-B525-3F32783A8295}"/>
              </a:ext>
            </a:extLst>
          </p:cNvPr>
          <p:cNvSpPr txBox="1"/>
          <p:nvPr/>
        </p:nvSpPr>
        <p:spPr>
          <a:xfrm>
            <a:off x="7721417" y="4174568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Z’</a:t>
            </a:r>
          </a:p>
        </p:txBody>
      </p: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33C53B6D-69BA-4EE1-819D-1DAD753684F0}"/>
              </a:ext>
            </a:extLst>
          </p:cNvPr>
          <p:cNvCxnSpPr>
            <a:cxnSpLocks/>
          </p:cNvCxnSpPr>
          <p:nvPr/>
        </p:nvCxnSpPr>
        <p:spPr>
          <a:xfrm>
            <a:off x="7865635" y="1315145"/>
            <a:ext cx="0" cy="28426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CasellaDiTesto 257">
            <a:extLst>
              <a:ext uri="{FF2B5EF4-FFF2-40B4-BE49-F238E27FC236}">
                <a16:creationId xmlns:a16="http://schemas.microsoft.com/office/drawing/2014/main" id="{D4A612D0-ED3E-4ECF-B828-7507BD22AC85}"/>
              </a:ext>
            </a:extLst>
          </p:cNvPr>
          <p:cNvSpPr txBox="1"/>
          <p:nvPr/>
        </p:nvSpPr>
        <p:spPr>
          <a:xfrm>
            <a:off x="7734872" y="1121935"/>
            <a:ext cx="43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Z’’</a:t>
            </a:r>
          </a:p>
        </p:txBody>
      </p:sp>
      <p:sp>
        <p:nvSpPr>
          <p:cNvPr id="259" name="CasellaDiTesto 258">
            <a:extLst>
              <a:ext uri="{FF2B5EF4-FFF2-40B4-BE49-F238E27FC236}">
                <a16:creationId xmlns:a16="http://schemas.microsoft.com/office/drawing/2014/main" id="{0815C747-0887-4603-8C19-B1B32B29766A}"/>
              </a:ext>
            </a:extLst>
          </p:cNvPr>
          <p:cNvSpPr txBox="1"/>
          <p:nvPr/>
        </p:nvSpPr>
        <p:spPr>
          <a:xfrm>
            <a:off x="0" y="4997769"/>
            <a:ext cx="46576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FF0000"/>
                </a:solidFill>
              </a:rPr>
              <a:t>L’ellisse di centro Z e asse maggiore pari al segmento XY costituisce la conica di sezione</a:t>
            </a:r>
          </a:p>
          <a:p>
            <a:r>
              <a:rPr lang="it-IT" sz="1700" dirty="0">
                <a:solidFill>
                  <a:srgbClr val="FF0000"/>
                </a:solidFill>
              </a:rPr>
              <a:t>del cilindro di colore verde con la base del superiore del cilindro di colore blu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2CF0ADF-91E0-4D81-859C-0DD9DEFF5269}"/>
              </a:ext>
            </a:extLst>
          </p:cNvPr>
          <p:cNvSpPr txBox="1"/>
          <p:nvPr/>
        </p:nvSpPr>
        <p:spPr>
          <a:xfrm>
            <a:off x="0" y="326401"/>
            <a:ext cx="727839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Continuiamo prendendo in esame la base superiore del </a:t>
            </a:r>
            <a:r>
              <a:rPr lang="it-IT" sz="1700" dirty="0">
                <a:solidFill>
                  <a:srgbClr val="0070C0"/>
                </a:solidFill>
              </a:rPr>
              <a:t>cilindro azzurro  </a:t>
            </a:r>
            <a:r>
              <a:rPr lang="it-IT" sz="1700" dirty="0"/>
              <a:t>per la quale facciamo passare il piano orizzontale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700" dirty="0">
                <a:solidFill>
                  <a:srgbClr val="FF0000"/>
                </a:solidFill>
              </a:rPr>
              <a:t> </a:t>
            </a:r>
            <a:r>
              <a:rPr lang="it-IT" sz="1700" dirty="0"/>
              <a:t>che contiene la circonferenza</a:t>
            </a:r>
            <a:r>
              <a:rPr lang="it-IT" sz="1600" dirty="0"/>
              <a:t> semplificando l’immagine nelle linee essenziali</a:t>
            </a:r>
            <a:r>
              <a:rPr lang="it-IT" sz="1700" dirty="0"/>
              <a:t> 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46FC4C93-FC7F-4F36-A625-3D4D1001E913}"/>
              </a:ext>
            </a:extLst>
          </p:cNvPr>
          <p:cNvGrpSpPr/>
          <p:nvPr/>
        </p:nvGrpSpPr>
        <p:grpSpPr>
          <a:xfrm>
            <a:off x="0" y="1161264"/>
            <a:ext cx="6025591" cy="877163"/>
            <a:chOff x="17834" y="1099118"/>
            <a:chExt cx="5026068" cy="877163"/>
          </a:xfrm>
        </p:grpSpPr>
        <p:sp>
          <p:nvSpPr>
            <p:cNvPr id="239" name="CasellaDiTesto 238">
              <a:extLst>
                <a:ext uri="{FF2B5EF4-FFF2-40B4-BE49-F238E27FC236}">
                  <a16:creationId xmlns:a16="http://schemas.microsoft.com/office/drawing/2014/main" id="{6D4C9286-10C9-4D10-8DA4-230DFA8A09DF}"/>
                </a:ext>
              </a:extLst>
            </p:cNvPr>
            <p:cNvSpPr txBox="1"/>
            <p:nvPr/>
          </p:nvSpPr>
          <p:spPr>
            <a:xfrm>
              <a:off x="17834" y="1099118"/>
              <a:ext cx="5026068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700" dirty="0"/>
                <a:t>Conduciamo, quindi, per la base superiore un piano orizzontale 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(t</a:t>
              </a:r>
              <a:r>
                <a:rPr lang="it-IT" sz="17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; t</a:t>
              </a:r>
              <a:r>
                <a:rPr lang="it-IT" sz="17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) </a:t>
              </a:r>
              <a:r>
                <a:rPr lang="it-IT" sz="1700" dirty="0"/>
                <a:t>che ribaltiamo su </a:t>
              </a:r>
              <a:r>
                <a:rPr lang="it-IT" sz="1700" dirty="0">
                  <a:latin typeface="Symbol" panose="05050102010706020507" pitchFamily="18" charset="2"/>
                </a:rPr>
                <a:t>p</a:t>
              </a:r>
              <a:r>
                <a:rPr lang="it-IT" sz="1700" baseline="-25000" dirty="0"/>
                <a:t>1  </a:t>
              </a:r>
              <a:r>
                <a:rPr lang="it-IT" sz="1700" dirty="0"/>
                <a:t>nella</a:t>
              </a:r>
              <a:r>
                <a:rPr lang="it-IT" sz="1700" baseline="-25000" dirty="0"/>
                <a:t> </a:t>
              </a:r>
            </a:p>
            <a:p>
              <a:r>
                <a:rPr lang="it-IT" sz="1700" dirty="0"/>
                <a:t>posizione </a:t>
              </a:r>
              <a:r>
                <a:rPr lang="it-IT" sz="1700" dirty="0">
                  <a:solidFill>
                    <a:srgbClr val="FF0000"/>
                  </a:solidFill>
                </a:rPr>
                <a:t>(t</a:t>
              </a:r>
              <a:r>
                <a:rPr lang="it-IT" sz="17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) </a:t>
              </a:r>
              <a:r>
                <a:rPr lang="it-IT" sz="1700" dirty="0"/>
                <a:t>sulla posizione ribaltata del </a:t>
              </a:r>
              <a:r>
                <a:rPr lang="it-IT" sz="1700" dirty="0">
                  <a:solidFill>
                    <a:srgbClr val="00B050"/>
                  </a:solidFill>
                </a:rPr>
                <a:t>cilindro verde</a:t>
              </a:r>
            </a:p>
          </p:txBody>
        </p:sp>
        <p:sp>
          <p:nvSpPr>
            <p:cNvPr id="214" name="CasellaDiTesto 213">
              <a:extLst>
                <a:ext uri="{FF2B5EF4-FFF2-40B4-BE49-F238E27FC236}">
                  <a16:creationId xmlns:a16="http://schemas.microsoft.com/office/drawing/2014/main" id="{2DAB457A-6263-4C4A-9FF0-C285F557F8F1}"/>
                </a:ext>
              </a:extLst>
            </p:cNvPr>
            <p:cNvSpPr txBox="1"/>
            <p:nvPr/>
          </p:nvSpPr>
          <p:spPr>
            <a:xfrm>
              <a:off x="1211093" y="1254035"/>
              <a:ext cx="326326" cy="3539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7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38E2856-D53B-4D76-8AEA-D07B2963D236}"/>
              </a:ext>
            </a:extLst>
          </p:cNvPr>
          <p:cNvSpPr txBox="1"/>
          <p:nvPr/>
        </p:nvSpPr>
        <p:spPr>
          <a:xfrm>
            <a:off x="0" y="3337534"/>
            <a:ext cx="472344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Per definire la proiezione </a:t>
            </a:r>
            <a:r>
              <a:rPr lang="it-IT" sz="1700" dirty="0">
                <a:solidFill>
                  <a:srgbClr val="FF0000"/>
                </a:solidFill>
              </a:rPr>
              <a:t>X’</a:t>
            </a:r>
            <a:r>
              <a:rPr lang="it-IT" sz="1700" dirty="0"/>
              <a:t> dell’asse della</a:t>
            </a:r>
          </a:p>
          <a:p>
            <a:r>
              <a:rPr lang="it-IT" sz="1700" dirty="0"/>
              <a:t>conica è stato necessario estendere, su </a:t>
            </a:r>
            <a:r>
              <a:rPr lang="it-IT" sz="1700" dirty="0">
                <a:latin typeface="Symbol" panose="05050102010706020507" pitchFamily="18" charset="2"/>
              </a:rPr>
              <a:t>p</a:t>
            </a:r>
            <a:r>
              <a:rPr lang="it-IT" sz="1700" baseline="-25000" dirty="0"/>
              <a:t>1</a:t>
            </a:r>
            <a:r>
              <a:rPr lang="it-IT" sz="1700" dirty="0"/>
              <a:t>, </a:t>
            </a:r>
          </a:p>
          <a:p>
            <a:r>
              <a:rPr lang="it-IT" sz="1700" dirty="0"/>
              <a:t>la generatrice oltre la proiezione già definita</a:t>
            </a:r>
          </a:p>
        </p:txBody>
      </p: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5AA286F6-2DEB-4F9B-8D5F-653EA76AF4F2}"/>
              </a:ext>
            </a:extLst>
          </p:cNvPr>
          <p:cNvCxnSpPr>
            <a:cxnSpLocks/>
          </p:cNvCxnSpPr>
          <p:nvPr/>
        </p:nvCxnSpPr>
        <p:spPr>
          <a:xfrm>
            <a:off x="8236178" y="3333393"/>
            <a:ext cx="1547737" cy="2210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FF37C00-E2DB-4E9A-B36D-15EBEEA9995D}"/>
              </a:ext>
            </a:extLst>
          </p:cNvPr>
          <p:cNvSpPr txBox="1"/>
          <p:nvPr/>
        </p:nvSpPr>
        <p:spPr>
          <a:xfrm>
            <a:off x="0" y="6037452"/>
            <a:ext cx="475166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Da notare come il piano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dirty="0"/>
              <a:t> tagli la base superiore del </a:t>
            </a:r>
            <a:r>
              <a:rPr lang="it-IT" sz="1700" dirty="0">
                <a:solidFill>
                  <a:srgbClr val="0070C0"/>
                </a:solidFill>
              </a:rPr>
              <a:t>cilindro blu </a:t>
            </a:r>
            <a:r>
              <a:rPr lang="it-IT" sz="1700" dirty="0"/>
              <a:t>secondo la corda </a:t>
            </a:r>
            <a:r>
              <a:rPr lang="it-IT" sz="1700" dirty="0">
                <a:solidFill>
                  <a:srgbClr val="FF0000"/>
                </a:solidFill>
              </a:rPr>
              <a:t>V[(V’; V’’; (V’’)] </a:t>
            </a:r>
            <a:r>
              <a:rPr lang="it-IT" sz="1700" dirty="0"/>
              <a:t>e</a:t>
            </a:r>
            <a:r>
              <a:rPr lang="it-IT" sz="1700" dirty="0">
                <a:solidFill>
                  <a:srgbClr val="FF0000"/>
                </a:solidFill>
              </a:rPr>
              <a:t> W[(W’; W’’; (W’’)] 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22B3068F-495B-45CC-ACEF-D3B6853B717B}"/>
              </a:ext>
            </a:extLst>
          </p:cNvPr>
          <p:cNvGrpSpPr/>
          <p:nvPr/>
        </p:nvGrpSpPr>
        <p:grpSpPr>
          <a:xfrm>
            <a:off x="9338080" y="5407388"/>
            <a:ext cx="1019484" cy="361885"/>
            <a:chOff x="9338080" y="5407388"/>
            <a:chExt cx="1019484" cy="361885"/>
          </a:xfrm>
        </p:grpSpPr>
        <p:sp>
          <p:nvSpPr>
            <p:cNvPr id="220" name="CasellaDiTesto 219">
              <a:extLst>
                <a:ext uri="{FF2B5EF4-FFF2-40B4-BE49-F238E27FC236}">
                  <a16:creationId xmlns:a16="http://schemas.microsoft.com/office/drawing/2014/main" id="{8006B1F6-6244-439D-99DF-0DD0DF71E68F}"/>
                </a:ext>
              </a:extLst>
            </p:cNvPr>
            <p:cNvSpPr txBox="1"/>
            <p:nvPr/>
          </p:nvSpPr>
          <p:spPr>
            <a:xfrm>
              <a:off x="9338080" y="5437632"/>
              <a:ext cx="504000" cy="32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(V’’)</a:t>
              </a:r>
            </a:p>
          </p:txBody>
        </p:sp>
        <p:sp>
          <p:nvSpPr>
            <p:cNvPr id="237" name="CasellaDiTesto 236">
              <a:extLst>
                <a:ext uri="{FF2B5EF4-FFF2-40B4-BE49-F238E27FC236}">
                  <a16:creationId xmlns:a16="http://schemas.microsoft.com/office/drawing/2014/main" id="{7B14D068-076C-423A-8B2C-8A177A6742C6}"/>
                </a:ext>
              </a:extLst>
            </p:cNvPr>
            <p:cNvSpPr txBox="1"/>
            <p:nvPr/>
          </p:nvSpPr>
          <p:spPr>
            <a:xfrm>
              <a:off x="9781564" y="5445273"/>
              <a:ext cx="576000" cy="32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(W’’)</a:t>
              </a:r>
            </a:p>
          </p:txBody>
        </p:sp>
        <p:sp>
          <p:nvSpPr>
            <p:cNvPr id="247" name="CasellaDiTesto 246">
              <a:extLst>
                <a:ext uri="{FF2B5EF4-FFF2-40B4-BE49-F238E27FC236}">
                  <a16:creationId xmlns:a16="http://schemas.microsoft.com/office/drawing/2014/main" id="{E1F3BC1C-17E0-4BEB-9425-12DF975DE926}"/>
                </a:ext>
              </a:extLst>
            </p:cNvPr>
            <p:cNvSpPr txBox="1"/>
            <p:nvPr/>
          </p:nvSpPr>
          <p:spPr>
            <a:xfrm>
              <a:off x="9669079" y="5407388"/>
              <a:ext cx="2160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14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53" name="CasellaDiTesto 252">
            <a:extLst>
              <a:ext uri="{FF2B5EF4-FFF2-40B4-BE49-F238E27FC236}">
                <a16:creationId xmlns:a16="http://schemas.microsoft.com/office/drawing/2014/main" id="{176ED7D6-D602-4E69-B405-9FDC227CA76A}"/>
              </a:ext>
            </a:extLst>
          </p:cNvPr>
          <p:cNvSpPr txBox="1"/>
          <p:nvPr/>
        </p:nvSpPr>
        <p:spPr>
          <a:xfrm>
            <a:off x="8104883" y="3160154"/>
            <a:ext cx="43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V’</a:t>
            </a:r>
          </a:p>
        </p:txBody>
      </p:sp>
      <p:sp>
        <p:nvSpPr>
          <p:cNvPr id="260" name="CasellaDiTesto 259">
            <a:extLst>
              <a:ext uri="{FF2B5EF4-FFF2-40B4-BE49-F238E27FC236}">
                <a16:creationId xmlns:a16="http://schemas.microsoft.com/office/drawing/2014/main" id="{739F3641-3443-4275-A8CF-C8310C79E96E}"/>
              </a:ext>
            </a:extLst>
          </p:cNvPr>
          <p:cNvSpPr txBox="1"/>
          <p:nvPr/>
        </p:nvSpPr>
        <p:spPr>
          <a:xfrm>
            <a:off x="8595530" y="3869836"/>
            <a:ext cx="46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W’</a:t>
            </a:r>
          </a:p>
        </p:txBody>
      </p:sp>
      <p:sp>
        <p:nvSpPr>
          <p:cNvPr id="262" name="CasellaDiTesto 261">
            <a:extLst>
              <a:ext uri="{FF2B5EF4-FFF2-40B4-BE49-F238E27FC236}">
                <a16:creationId xmlns:a16="http://schemas.microsoft.com/office/drawing/2014/main" id="{BE277087-4C04-4176-87E1-5C49D70231CB}"/>
              </a:ext>
            </a:extLst>
          </p:cNvPr>
          <p:cNvSpPr txBox="1"/>
          <p:nvPr/>
        </p:nvSpPr>
        <p:spPr>
          <a:xfrm>
            <a:off x="8101389" y="1259121"/>
            <a:ext cx="321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V’’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5EAB5F10-D9C1-4784-AD0D-84CF8C571072}"/>
              </a:ext>
            </a:extLst>
          </p:cNvPr>
          <p:cNvSpPr txBox="1"/>
          <p:nvPr/>
        </p:nvSpPr>
        <p:spPr>
          <a:xfrm>
            <a:off x="8593743" y="1256158"/>
            <a:ext cx="364539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W’’</a:t>
            </a:r>
          </a:p>
        </p:txBody>
      </p: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7F87626D-739D-41CA-9123-847D429B11A4}"/>
              </a:ext>
            </a:extLst>
          </p:cNvPr>
          <p:cNvCxnSpPr>
            <a:cxnSpLocks/>
          </p:cNvCxnSpPr>
          <p:nvPr/>
        </p:nvCxnSpPr>
        <p:spPr>
          <a:xfrm>
            <a:off x="8241498" y="1315145"/>
            <a:ext cx="0" cy="20396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197223D8-5C06-4DA9-95EC-29E1E1A6862C}"/>
              </a:ext>
            </a:extLst>
          </p:cNvPr>
          <p:cNvCxnSpPr>
            <a:cxnSpLocks/>
          </p:cNvCxnSpPr>
          <p:nvPr/>
        </p:nvCxnSpPr>
        <p:spPr>
          <a:xfrm>
            <a:off x="8753512" y="1315145"/>
            <a:ext cx="0" cy="27610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6" name="Gruppo 265">
            <a:extLst>
              <a:ext uri="{FF2B5EF4-FFF2-40B4-BE49-F238E27FC236}">
                <a16:creationId xmlns:a16="http://schemas.microsoft.com/office/drawing/2014/main" id="{FD9F18C3-88EC-4586-A2A1-2804EDB2FCAA}"/>
              </a:ext>
            </a:extLst>
          </p:cNvPr>
          <p:cNvGrpSpPr/>
          <p:nvPr/>
        </p:nvGrpSpPr>
        <p:grpSpPr>
          <a:xfrm>
            <a:off x="8079381" y="5905522"/>
            <a:ext cx="453802" cy="231309"/>
            <a:chOff x="8156203" y="5913404"/>
            <a:chExt cx="394758" cy="231309"/>
          </a:xfrm>
        </p:grpSpPr>
        <p:sp>
          <p:nvSpPr>
            <p:cNvPr id="267" name="CasellaDiTesto 266">
              <a:extLst>
                <a:ext uri="{FF2B5EF4-FFF2-40B4-BE49-F238E27FC236}">
                  <a16:creationId xmlns:a16="http://schemas.microsoft.com/office/drawing/2014/main" id="{3DFD30D6-6707-41DA-B863-3CFA3F7F7A82}"/>
                </a:ext>
              </a:extLst>
            </p:cNvPr>
            <p:cNvSpPr txBox="1"/>
            <p:nvPr/>
          </p:nvSpPr>
          <p:spPr>
            <a:xfrm>
              <a:off x="8229866" y="5913404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69" name="CasellaDiTesto 268">
              <a:extLst>
                <a:ext uri="{FF2B5EF4-FFF2-40B4-BE49-F238E27FC236}">
                  <a16:creationId xmlns:a16="http://schemas.microsoft.com/office/drawing/2014/main" id="{442FE754-C582-4F1D-A780-1BEBD9E94D21}"/>
                </a:ext>
              </a:extLst>
            </p:cNvPr>
            <p:cNvSpPr txBox="1"/>
            <p:nvPr/>
          </p:nvSpPr>
          <p:spPr>
            <a:xfrm>
              <a:off x="8299126" y="5928203"/>
              <a:ext cx="2518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O’</a:t>
              </a:r>
            </a:p>
          </p:txBody>
        </p:sp>
        <p:sp>
          <p:nvSpPr>
            <p:cNvPr id="270" name="CasellaDiTesto 269">
              <a:extLst>
                <a:ext uri="{FF2B5EF4-FFF2-40B4-BE49-F238E27FC236}">
                  <a16:creationId xmlns:a16="http://schemas.microsoft.com/office/drawing/2014/main" id="{1E8C94F0-4F47-4367-B5AE-1B4FD27B4973}"/>
                </a:ext>
              </a:extLst>
            </p:cNvPr>
            <p:cNvSpPr txBox="1"/>
            <p:nvPr/>
          </p:nvSpPr>
          <p:spPr>
            <a:xfrm>
              <a:off x="8156203" y="5929269"/>
              <a:ext cx="288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I’</a:t>
              </a:r>
            </a:p>
          </p:txBody>
        </p:sp>
      </p:grpSp>
      <p:grpSp>
        <p:nvGrpSpPr>
          <p:cNvPr id="271" name="Gruppo 270">
            <a:extLst>
              <a:ext uri="{FF2B5EF4-FFF2-40B4-BE49-F238E27FC236}">
                <a16:creationId xmlns:a16="http://schemas.microsoft.com/office/drawing/2014/main" id="{2B34472F-FC30-4B06-A7FE-8AC941BDFD7F}"/>
              </a:ext>
            </a:extLst>
          </p:cNvPr>
          <p:cNvGrpSpPr/>
          <p:nvPr/>
        </p:nvGrpSpPr>
        <p:grpSpPr>
          <a:xfrm>
            <a:off x="8051476" y="3647332"/>
            <a:ext cx="609717" cy="219308"/>
            <a:chOff x="8142131" y="3603981"/>
            <a:chExt cx="609717" cy="219308"/>
          </a:xfrm>
        </p:grpSpPr>
        <p:sp>
          <p:nvSpPr>
            <p:cNvPr id="272" name="CasellaDiTesto 271">
              <a:extLst>
                <a:ext uri="{FF2B5EF4-FFF2-40B4-BE49-F238E27FC236}">
                  <a16:creationId xmlns:a16="http://schemas.microsoft.com/office/drawing/2014/main" id="{DB8C436D-8356-4A6E-B34C-9FC53C1B1870}"/>
                </a:ext>
              </a:extLst>
            </p:cNvPr>
            <p:cNvSpPr txBox="1"/>
            <p:nvPr/>
          </p:nvSpPr>
          <p:spPr>
            <a:xfrm>
              <a:off x="8142131" y="3607845"/>
              <a:ext cx="324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N’</a:t>
              </a:r>
            </a:p>
          </p:txBody>
        </p:sp>
        <p:sp>
          <p:nvSpPr>
            <p:cNvPr id="274" name="CasellaDiTesto 273">
              <a:extLst>
                <a:ext uri="{FF2B5EF4-FFF2-40B4-BE49-F238E27FC236}">
                  <a16:creationId xmlns:a16="http://schemas.microsoft.com/office/drawing/2014/main" id="{45E8821C-213B-4C0E-831C-FD3876121397}"/>
                </a:ext>
              </a:extLst>
            </p:cNvPr>
            <p:cNvSpPr txBox="1"/>
            <p:nvPr/>
          </p:nvSpPr>
          <p:spPr>
            <a:xfrm>
              <a:off x="8319848" y="3607842"/>
              <a:ext cx="43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R’</a:t>
              </a:r>
            </a:p>
          </p:txBody>
        </p:sp>
        <p:sp>
          <p:nvSpPr>
            <p:cNvPr id="276" name="CasellaDiTesto 275">
              <a:extLst>
                <a:ext uri="{FF2B5EF4-FFF2-40B4-BE49-F238E27FC236}">
                  <a16:creationId xmlns:a16="http://schemas.microsoft.com/office/drawing/2014/main" id="{A8C30E58-E6B4-48D3-9BEC-0633D82520A8}"/>
                </a:ext>
              </a:extLst>
            </p:cNvPr>
            <p:cNvSpPr txBox="1"/>
            <p:nvPr/>
          </p:nvSpPr>
          <p:spPr>
            <a:xfrm>
              <a:off x="8254058" y="3603981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277" name="Gruppo 276">
            <a:extLst>
              <a:ext uri="{FF2B5EF4-FFF2-40B4-BE49-F238E27FC236}">
                <a16:creationId xmlns:a16="http://schemas.microsoft.com/office/drawing/2014/main" id="{B16200CA-B3E7-46AB-B48D-BD927C095558}"/>
              </a:ext>
            </a:extLst>
          </p:cNvPr>
          <p:cNvGrpSpPr/>
          <p:nvPr/>
        </p:nvGrpSpPr>
        <p:grpSpPr>
          <a:xfrm>
            <a:off x="5992644" y="5915650"/>
            <a:ext cx="445086" cy="225070"/>
            <a:chOff x="5992644" y="5915650"/>
            <a:chExt cx="445086" cy="225070"/>
          </a:xfrm>
        </p:grpSpPr>
        <p:sp>
          <p:nvSpPr>
            <p:cNvPr id="278" name="CasellaDiTesto 277">
              <a:extLst>
                <a:ext uri="{FF2B5EF4-FFF2-40B4-BE49-F238E27FC236}">
                  <a16:creationId xmlns:a16="http://schemas.microsoft.com/office/drawing/2014/main" id="{9ECC388E-995A-478C-BE3C-8D8F25CC4B7F}"/>
                </a:ext>
              </a:extLst>
            </p:cNvPr>
            <p:cNvSpPr txBox="1"/>
            <p:nvPr/>
          </p:nvSpPr>
          <p:spPr>
            <a:xfrm>
              <a:off x="5992644" y="5925276"/>
              <a:ext cx="288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L’</a:t>
              </a:r>
            </a:p>
          </p:txBody>
        </p:sp>
        <p:sp>
          <p:nvSpPr>
            <p:cNvPr id="280" name="CasellaDiTesto 279">
              <a:extLst>
                <a:ext uri="{FF2B5EF4-FFF2-40B4-BE49-F238E27FC236}">
                  <a16:creationId xmlns:a16="http://schemas.microsoft.com/office/drawing/2014/main" id="{22E48F8D-310F-414B-A3CD-F5B50281B023}"/>
                </a:ext>
              </a:extLst>
            </p:cNvPr>
            <p:cNvSpPr txBox="1"/>
            <p:nvPr/>
          </p:nvSpPr>
          <p:spPr>
            <a:xfrm>
              <a:off x="6162196" y="5922743"/>
              <a:ext cx="2755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P’</a:t>
              </a:r>
            </a:p>
          </p:txBody>
        </p:sp>
        <p:sp>
          <p:nvSpPr>
            <p:cNvPr id="283" name="CasellaDiTesto 282">
              <a:extLst>
                <a:ext uri="{FF2B5EF4-FFF2-40B4-BE49-F238E27FC236}">
                  <a16:creationId xmlns:a16="http://schemas.microsoft.com/office/drawing/2014/main" id="{8A454542-393D-4318-BBFF-7E8F5BD6533E}"/>
                </a:ext>
              </a:extLst>
            </p:cNvPr>
            <p:cNvSpPr txBox="1"/>
            <p:nvPr/>
          </p:nvSpPr>
          <p:spPr>
            <a:xfrm>
              <a:off x="6075387" y="5915650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603D36A1-725C-413B-8DF7-CC5DB0FD947D}"/>
              </a:ext>
            </a:extLst>
          </p:cNvPr>
          <p:cNvCxnSpPr>
            <a:cxnSpLocks/>
          </p:cNvCxnSpPr>
          <p:nvPr/>
        </p:nvCxnSpPr>
        <p:spPr>
          <a:xfrm>
            <a:off x="8283033" y="3799157"/>
            <a:ext cx="1310145" cy="187108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9007241F-48AF-467F-84BD-F0BCB380810C}"/>
              </a:ext>
            </a:extLst>
          </p:cNvPr>
          <p:cNvCxnSpPr>
            <a:cxnSpLocks/>
          </p:cNvCxnSpPr>
          <p:nvPr/>
        </p:nvCxnSpPr>
        <p:spPr>
          <a:xfrm>
            <a:off x="6126385" y="3807952"/>
            <a:ext cx="2018527" cy="288275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787FA178-B619-477B-BD90-ABF7DE48DC9E}"/>
              </a:ext>
            </a:extLst>
          </p:cNvPr>
          <p:cNvCxnSpPr>
            <a:cxnSpLocks/>
          </p:cNvCxnSpPr>
          <p:nvPr/>
        </p:nvCxnSpPr>
        <p:spPr>
          <a:xfrm>
            <a:off x="8060080" y="5640928"/>
            <a:ext cx="517832" cy="73954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BE372253-0249-4910-86DE-E344CBF01845}"/>
              </a:ext>
            </a:extLst>
          </p:cNvPr>
          <p:cNvCxnSpPr>
            <a:cxnSpLocks/>
          </p:cNvCxnSpPr>
          <p:nvPr/>
        </p:nvCxnSpPr>
        <p:spPr>
          <a:xfrm>
            <a:off x="6126290" y="5961523"/>
            <a:ext cx="1005881" cy="143654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CasellaDiTesto 290">
            <a:extLst>
              <a:ext uri="{FF2B5EF4-FFF2-40B4-BE49-F238E27FC236}">
                <a16:creationId xmlns:a16="http://schemas.microsoft.com/office/drawing/2014/main" id="{E175A821-8FB3-446D-8720-275E81082F42}"/>
              </a:ext>
            </a:extLst>
          </p:cNvPr>
          <p:cNvSpPr txBox="1"/>
          <p:nvPr/>
        </p:nvSpPr>
        <p:spPr>
          <a:xfrm>
            <a:off x="6976275" y="7187788"/>
            <a:ext cx="504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(L’’)</a:t>
            </a:r>
          </a:p>
        </p:txBody>
      </p:sp>
      <p:sp>
        <p:nvSpPr>
          <p:cNvPr id="293" name="CasellaDiTesto 292">
            <a:extLst>
              <a:ext uri="{FF2B5EF4-FFF2-40B4-BE49-F238E27FC236}">
                <a16:creationId xmlns:a16="http://schemas.microsoft.com/office/drawing/2014/main" id="{E5CB2AF3-E5C7-4FB3-9B70-B50B2C76601B}"/>
              </a:ext>
            </a:extLst>
          </p:cNvPr>
          <p:cNvSpPr txBox="1"/>
          <p:nvPr/>
        </p:nvSpPr>
        <p:spPr>
          <a:xfrm>
            <a:off x="7842380" y="6474607"/>
            <a:ext cx="4397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(M’’)</a:t>
            </a:r>
          </a:p>
        </p:txBody>
      </p:sp>
      <p:sp>
        <p:nvSpPr>
          <p:cNvPr id="294" name="CasellaDiTesto 293">
            <a:extLst>
              <a:ext uri="{FF2B5EF4-FFF2-40B4-BE49-F238E27FC236}">
                <a16:creationId xmlns:a16="http://schemas.microsoft.com/office/drawing/2014/main" id="{7396C79B-A2A3-43F0-A105-6711F24B22E4}"/>
              </a:ext>
            </a:extLst>
          </p:cNvPr>
          <p:cNvSpPr txBox="1"/>
          <p:nvPr/>
        </p:nvSpPr>
        <p:spPr>
          <a:xfrm>
            <a:off x="9439690" y="5625281"/>
            <a:ext cx="4355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(N’’)</a:t>
            </a:r>
          </a:p>
        </p:txBody>
      </p:sp>
      <p:sp>
        <p:nvSpPr>
          <p:cNvPr id="300" name="CasellaDiTesto 299">
            <a:extLst>
              <a:ext uri="{FF2B5EF4-FFF2-40B4-BE49-F238E27FC236}">
                <a16:creationId xmlns:a16="http://schemas.microsoft.com/office/drawing/2014/main" id="{4119EDDC-A42B-49E8-93B0-3F3E1C43721E}"/>
              </a:ext>
            </a:extLst>
          </p:cNvPr>
          <p:cNvSpPr txBox="1"/>
          <p:nvPr/>
        </p:nvSpPr>
        <p:spPr>
          <a:xfrm>
            <a:off x="8337563" y="6179962"/>
            <a:ext cx="3897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(I’’)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ED6E1D51-33EE-4049-94BC-3382FFF8A7F1}"/>
              </a:ext>
            </a:extLst>
          </p:cNvPr>
          <p:cNvCxnSpPr>
            <a:cxnSpLocks/>
          </p:cNvCxnSpPr>
          <p:nvPr/>
        </p:nvCxnSpPr>
        <p:spPr>
          <a:xfrm>
            <a:off x="6900941" y="1320618"/>
            <a:ext cx="1924572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CasellaDiTesto 205">
            <a:extLst>
              <a:ext uri="{FF2B5EF4-FFF2-40B4-BE49-F238E27FC236}">
                <a16:creationId xmlns:a16="http://schemas.microsoft.com/office/drawing/2014/main" id="{CAE58275-318B-4FC9-8CEB-506018C7FBAF}"/>
              </a:ext>
            </a:extLst>
          </p:cNvPr>
          <p:cNvSpPr txBox="1"/>
          <p:nvPr/>
        </p:nvSpPr>
        <p:spPr>
          <a:xfrm>
            <a:off x="11754039" y="3213984"/>
            <a:ext cx="36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8B4D8608-DF4A-40C3-A18E-AA04B442A0F6}"/>
              </a:ext>
            </a:extLst>
          </p:cNvPr>
          <p:cNvSpPr txBox="1"/>
          <p:nvPr/>
        </p:nvSpPr>
        <p:spPr>
          <a:xfrm>
            <a:off x="5066158" y="5941238"/>
            <a:ext cx="39347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1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sp>
        <p:nvSpPr>
          <p:cNvPr id="209" name="Pulsante di azione: vuoto 20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07B2962-069F-468F-8D99-C0F60CEF4E33}"/>
              </a:ext>
            </a:extLst>
          </p:cNvPr>
          <p:cNvSpPr/>
          <p:nvPr/>
        </p:nvSpPr>
        <p:spPr>
          <a:xfrm>
            <a:off x="10812000" y="11789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10FC76BC-98F5-4543-ABF8-8B7F61934243}"/>
              </a:ext>
            </a:extLst>
          </p:cNvPr>
          <p:cNvCxnSpPr>
            <a:cxnSpLocks/>
          </p:cNvCxnSpPr>
          <p:nvPr/>
        </p:nvCxnSpPr>
        <p:spPr>
          <a:xfrm>
            <a:off x="0" y="686653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9675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  <p:bldP spid="149" grpId="1" animBg="1"/>
      <p:bldP spid="224" grpId="0"/>
      <p:bldP spid="230" grpId="0" animBg="1"/>
      <p:bldP spid="194" grpId="0"/>
      <p:bldP spid="240" grpId="0"/>
      <p:bldP spid="241" grpId="0"/>
      <p:bldP spid="242" grpId="0"/>
      <p:bldP spid="245" grpId="0"/>
      <p:bldP spid="246" grpId="0"/>
      <p:bldP spid="250" grpId="0"/>
      <p:bldP spid="251" grpId="0"/>
      <p:bldP spid="252" grpId="0"/>
      <p:bldP spid="254" grpId="0"/>
      <p:bldP spid="255" grpId="0"/>
      <p:bldP spid="258" grpId="0"/>
      <p:bldP spid="259" grpId="0"/>
      <p:bldP spid="8" grpId="0"/>
      <p:bldP spid="12" grpId="0"/>
      <p:bldP spid="16" grpId="0"/>
      <p:bldP spid="253" grpId="0"/>
      <p:bldP spid="260" grpId="0"/>
      <p:bldP spid="262" grpId="0"/>
      <p:bldP spid="263" grpId="0"/>
      <p:bldP spid="291" grpId="0"/>
      <p:bldP spid="293" grpId="0"/>
      <p:bldP spid="294" grpId="0"/>
      <p:bldP spid="3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4377433" y="3531684"/>
            <a:ext cx="765414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759138" y="288894"/>
            <a:ext cx="0" cy="32416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539EACE9-AB97-491D-B38A-D03501B8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0"/>
            <a:ext cx="12168000" cy="36000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(3)</a:t>
            </a:r>
            <a:endParaRPr lang="it-IT" sz="1700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3097321-96E1-4C06-BCAB-F85AECAEF16D}"/>
              </a:ext>
            </a:extLst>
          </p:cNvPr>
          <p:cNvCxnSpPr>
            <a:cxnSpLocks/>
          </p:cNvCxnSpPr>
          <p:nvPr/>
        </p:nvCxnSpPr>
        <p:spPr>
          <a:xfrm flipV="1">
            <a:off x="4381231" y="3529396"/>
            <a:ext cx="4389508" cy="307572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32482F0C-1A24-435F-B8A1-6427E0E26586}"/>
              </a:ext>
            </a:extLst>
          </p:cNvPr>
          <p:cNvGrpSpPr/>
          <p:nvPr/>
        </p:nvGrpSpPr>
        <p:grpSpPr>
          <a:xfrm>
            <a:off x="6160301" y="5347371"/>
            <a:ext cx="3619235" cy="1260000"/>
            <a:chOff x="6187733" y="5105376"/>
            <a:chExt cx="3619235" cy="1260000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46257C2A-A04E-4956-852B-8F4536C523F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7281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08949FFC-4701-43C9-9F97-AF0627D62191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diritto 69">
              <a:extLst>
                <a:ext uri="{FF2B5EF4-FFF2-40B4-BE49-F238E27FC236}">
                  <a16:creationId xmlns:a16="http://schemas.microsoft.com/office/drawing/2014/main" id="{48BB9404-81E3-4260-B44F-3AC6982ED9F2}"/>
                </a:ext>
              </a:extLst>
            </p:cNvPr>
            <p:cNvCxnSpPr>
              <a:cxnSpLocks/>
            </p:cNvCxnSpPr>
            <p:nvPr/>
          </p:nvCxnSpPr>
          <p:spPr>
            <a:xfrm>
              <a:off x="9806968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64CAEC3F-E488-4CB2-BA45-E497790DE2D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6365376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40D30172-43A5-46C3-AF48-2EEFC34BD3F4}"/>
              </a:ext>
            </a:extLst>
          </p:cNvPr>
          <p:cNvCxnSpPr>
            <a:cxnSpLocks/>
          </p:cNvCxnSpPr>
          <p:nvPr/>
        </p:nvCxnSpPr>
        <p:spPr>
          <a:xfrm>
            <a:off x="8761043" y="3529582"/>
            <a:ext cx="2187103" cy="312350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0C34009E-7C62-4EAA-9DA0-095CE16B4ADE}"/>
              </a:ext>
            </a:extLst>
          </p:cNvPr>
          <p:cNvCxnSpPr>
            <a:cxnSpLocks/>
          </p:cNvCxnSpPr>
          <p:nvPr/>
        </p:nvCxnSpPr>
        <p:spPr>
          <a:xfrm flipV="1">
            <a:off x="5505262" y="3346855"/>
            <a:ext cx="2420404" cy="16947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3ED6C0C6-B5B6-41E7-ADB0-1043F5483EDE}"/>
              </a:ext>
            </a:extLst>
          </p:cNvPr>
          <p:cNvCxnSpPr>
            <a:cxnSpLocks/>
          </p:cNvCxnSpPr>
          <p:nvPr/>
        </p:nvCxnSpPr>
        <p:spPr>
          <a:xfrm flipV="1">
            <a:off x="6215441" y="4375774"/>
            <a:ext cx="2439163" cy="17079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9E951290-D01B-4B09-8061-B773ADE50400}"/>
              </a:ext>
            </a:extLst>
          </p:cNvPr>
          <p:cNvCxnSpPr>
            <a:cxnSpLocks/>
          </p:cNvCxnSpPr>
          <p:nvPr/>
        </p:nvCxnSpPr>
        <p:spPr>
          <a:xfrm>
            <a:off x="8588086" y="3652292"/>
            <a:ext cx="1189644" cy="16989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C771003B-AF64-4F4C-926B-874FD6CB33B4}"/>
              </a:ext>
            </a:extLst>
          </p:cNvPr>
          <p:cNvCxnSpPr>
            <a:cxnSpLocks/>
          </p:cNvCxnSpPr>
          <p:nvPr/>
        </p:nvCxnSpPr>
        <p:spPr>
          <a:xfrm>
            <a:off x="7973432" y="4035815"/>
            <a:ext cx="1801350" cy="25725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71F168C-B111-4B4E-8184-F2544FAFBF1F}"/>
              </a:ext>
            </a:extLst>
          </p:cNvPr>
          <p:cNvCxnSpPr>
            <a:cxnSpLocks/>
          </p:cNvCxnSpPr>
          <p:nvPr/>
        </p:nvCxnSpPr>
        <p:spPr>
          <a:xfrm>
            <a:off x="5543117" y="5722434"/>
            <a:ext cx="620367" cy="8859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4DEDD86E-4464-44E5-A52B-826E7CB99AAC}"/>
              </a:ext>
            </a:extLst>
          </p:cNvPr>
          <p:cNvCxnSpPr>
            <a:cxnSpLocks/>
          </p:cNvCxnSpPr>
          <p:nvPr/>
        </p:nvCxnSpPr>
        <p:spPr>
          <a:xfrm flipV="1">
            <a:off x="9774782" y="6068223"/>
            <a:ext cx="771004" cy="5398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Arco 114">
            <a:extLst>
              <a:ext uri="{FF2B5EF4-FFF2-40B4-BE49-F238E27FC236}">
                <a16:creationId xmlns:a16="http://schemas.microsoft.com/office/drawing/2014/main" id="{5274092E-D282-44B8-9BE8-ECA4AF9ADFB6}"/>
              </a:ext>
            </a:extLst>
          </p:cNvPr>
          <p:cNvSpPr/>
          <p:nvPr/>
        </p:nvSpPr>
        <p:spPr>
          <a:xfrm>
            <a:off x="5665745" y="441777"/>
            <a:ext cx="6192000" cy="6192000"/>
          </a:xfrm>
          <a:prstGeom prst="arc">
            <a:avLst>
              <a:gd name="adj1" fmla="val 16195767"/>
              <a:gd name="adj2" fmla="val 329671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Arco 134">
            <a:extLst>
              <a:ext uri="{FF2B5EF4-FFF2-40B4-BE49-F238E27FC236}">
                <a16:creationId xmlns:a16="http://schemas.microsoft.com/office/drawing/2014/main" id="{14E27380-4BAB-46A7-9162-823F672E186D}"/>
              </a:ext>
            </a:extLst>
          </p:cNvPr>
          <p:cNvSpPr/>
          <p:nvPr/>
        </p:nvSpPr>
        <p:spPr>
          <a:xfrm>
            <a:off x="6686924" y="1460317"/>
            <a:ext cx="4150800" cy="4150800"/>
          </a:xfrm>
          <a:prstGeom prst="arc">
            <a:avLst>
              <a:gd name="adj1" fmla="val 16203802"/>
              <a:gd name="adj2" fmla="val 330702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DB471268-92C8-4B7F-8F0D-240703EECD2A}"/>
              </a:ext>
            </a:extLst>
          </p:cNvPr>
          <p:cNvCxnSpPr>
            <a:cxnSpLocks/>
          </p:cNvCxnSpPr>
          <p:nvPr/>
        </p:nvCxnSpPr>
        <p:spPr>
          <a:xfrm flipV="1">
            <a:off x="6166666" y="4375774"/>
            <a:ext cx="3185004" cy="22301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o 92">
            <a:extLst>
              <a:ext uri="{FF2B5EF4-FFF2-40B4-BE49-F238E27FC236}">
                <a16:creationId xmlns:a16="http://schemas.microsoft.com/office/drawing/2014/main" id="{01D7A23E-1731-4DB1-8D8A-21D01E32E38D}"/>
              </a:ext>
            </a:extLst>
          </p:cNvPr>
          <p:cNvSpPr/>
          <p:nvPr/>
        </p:nvSpPr>
        <p:spPr>
          <a:xfrm>
            <a:off x="7731097" y="2501886"/>
            <a:ext cx="2059200" cy="2059200"/>
          </a:xfrm>
          <a:prstGeom prst="arc">
            <a:avLst>
              <a:gd name="adj1" fmla="val 16198342"/>
              <a:gd name="adj2" fmla="val 33348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9FCDF1B-4C7D-4026-8CF2-B0F1997FA4B9}"/>
              </a:ext>
            </a:extLst>
          </p:cNvPr>
          <p:cNvCxnSpPr>
            <a:cxnSpLocks/>
            <a:endCxn id="106" idx="2"/>
          </p:cNvCxnSpPr>
          <p:nvPr/>
        </p:nvCxnSpPr>
        <p:spPr>
          <a:xfrm flipH="1" flipV="1">
            <a:off x="5570527" y="2501265"/>
            <a:ext cx="3188614" cy="6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AC6499DC-1868-431E-BC84-7C0A54215D6C}"/>
              </a:ext>
            </a:extLst>
          </p:cNvPr>
          <p:cNvSpPr/>
          <p:nvPr/>
        </p:nvSpPr>
        <p:spPr>
          <a:xfrm>
            <a:off x="5403115" y="2501259"/>
            <a:ext cx="925027" cy="1030612"/>
          </a:xfrm>
          <a:custGeom>
            <a:avLst/>
            <a:gdLst>
              <a:gd name="connsiteX0" fmla="*/ 818912 w 925017"/>
              <a:gd name="connsiteY0" fmla="*/ 512445 h 1030606"/>
              <a:gd name="connsiteX1" fmla="*/ 510302 w 925017"/>
              <a:gd name="connsiteY1" fmla="*/ 146685 h 1030606"/>
              <a:gd name="connsiteX2" fmla="*/ 167402 w 925017"/>
              <a:gd name="connsiteY2" fmla="*/ 0 h 1030606"/>
              <a:gd name="connsiteX3" fmla="*/ 1667 w 925017"/>
              <a:gd name="connsiteY3" fmla="*/ 146685 h 1030606"/>
              <a:gd name="connsiteX4" fmla="*/ 102632 w 925017"/>
              <a:gd name="connsiteY4" fmla="*/ 514350 h 1030606"/>
              <a:gd name="connsiteX5" fmla="*/ 416957 w 925017"/>
              <a:gd name="connsiteY5" fmla="*/ 878205 h 1030606"/>
              <a:gd name="connsiteX6" fmla="*/ 761762 w 925017"/>
              <a:gd name="connsiteY6" fmla="*/ 1030605 h 1030606"/>
              <a:gd name="connsiteX7" fmla="*/ 923687 w 925017"/>
              <a:gd name="connsiteY7" fmla="*/ 876300 h 1030606"/>
              <a:gd name="connsiteX8" fmla="*/ 818912 w 925017"/>
              <a:gd name="connsiteY8" fmla="*/ 512445 h 1030606"/>
              <a:gd name="connsiteX0" fmla="*/ 818912 w 925017"/>
              <a:gd name="connsiteY0" fmla="*/ 512451 h 1030612"/>
              <a:gd name="connsiteX1" fmla="*/ 510302 w 925017"/>
              <a:gd name="connsiteY1" fmla="*/ 151087 h 1030612"/>
              <a:gd name="connsiteX2" fmla="*/ 167402 w 925017"/>
              <a:gd name="connsiteY2" fmla="*/ 6 h 1030612"/>
              <a:gd name="connsiteX3" fmla="*/ 1667 w 925017"/>
              <a:gd name="connsiteY3" fmla="*/ 146691 h 1030612"/>
              <a:gd name="connsiteX4" fmla="*/ 102632 w 925017"/>
              <a:gd name="connsiteY4" fmla="*/ 514356 h 1030612"/>
              <a:gd name="connsiteX5" fmla="*/ 416957 w 925017"/>
              <a:gd name="connsiteY5" fmla="*/ 878211 h 1030612"/>
              <a:gd name="connsiteX6" fmla="*/ 761762 w 925017"/>
              <a:gd name="connsiteY6" fmla="*/ 1030611 h 1030612"/>
              <a:gd name="connsiteX7" fmla="*/ 923687 w 925017"/>
              <a:gd name="connsiteY7" fmla="*/ 876306 h 1030612"/>
              <a:gd name="connsiteX8" fmla="*/ 818912 w 925017"/>
              <a:gd name="connsiteY8" fmla="*/ 512451 h 1030612"/>
              <a:gd name="connsiteX0" fmla="*/ 818940 w 925045"/>
              <a:gd name="connsiteY0" fmla="*/ 512451 h 1030612"/>
              <a:gd name="connsiteX1" fmla="*/ 510330 w 925045"/>
              <a:gd name="connsiteY1" fmla="*/ 151087 h 1030612"/>
              <a:gd name="connsiteX2" fmla="*/ 167430 w 925045"/>
              <a:gd name="connsiteY2" fmla="*/ 6 h 1030612"/>
              <a:gd name="connsiteX3" fmla="*/ 1695 w 925045"/>
              <a:gd name="connsiteY3" fmla="*/ 146691 h 1030612"/>
              <a:gd name="connsiteX4" fmla="*/ 102660 w 925045"/>
              <a:gd name="connsiteY4" fmla="*/ 514356 h 1030612"/>
              <a:gd name="connsiteX5" fmla="*/ 422700 w 925045"/>
              <a:gd name="connsiteY5" fmla="*/ 874401 h 1030612"/>
              <a:gd name="connsiteX6" fmla="*/ 761790 w 925045"/>
              <a:gd name="connsiteY6" fmla="*/ 1030611 h 1030612"/>
              <a:gd name="connsiteX7" fmla="*/ 923715 w 925045"/>
              <a:gd name="connsiteY7" fmla="*/ 876306 h 1030612"/>
              <a:gd name="connsiteX8" fmla="*/ 818940 w 925045"/>
              <a:gd name="connsiteY8" fmla="*/ 512451 h 1030612"/>
              <a:gd name="connsiteX0" fmla="*/ 818931 w 925036"/>
              <a:gd name="connsiteY0" fmla="*/ 512451 h 1030612"/>
              <a:gd name="connsiteX1" fmla="*/ 510321 w 925036"/>
              <a:gd name="connsiteY1" fmla="*/ 151087 h 1030612"/>
              <a:gd name="connsiteX2" fmla="*/ 167421 w 925036"/>
              <a:gd name="connsiteY2" fmla="*/ 6 h 1030612"/>
              <a:gd name="connsiteX3" fmla="*/ 1686 w 925036"/>
              <a:gd name="connsiteY3" fmla="*/ 146691 h 1030612"/>
              <a:gd name="connsiteX4" fmla="*/ 102651 w 925036"/>
              <a:gd name="connsiteY4" fmla="*/ 514356 h 1030612"/>
              <a:gd name="connsiteX5" fmla="*/ 420786 w 925036"/>
              <a:gd name="connsiteY5" fmla="*/ 876306 h 1030612"/>
              <a:gd name="connsiteX6" fmla="*/ 761781 w 925036"/>
              <a:gd name="connsiteY6" fmla="*/ 1030611 h 1030612"/>
              <a:gd name="connsiteX7" fmla="*/ 923706 w 925036"/>
              <a:gd name="connsiteY7" fmla="*/ 876306 h 1030612"/>
              <a:gd name="connsiteX8" fmla="*/ 818931 w 925036"/>
              <a:gd name="connsiteY8" fmla="*/ 512451 h 1030612"/>
              <a:gd name="connsiteX0" fmla="*/ 818922 w 925027"/>
              <a:gd name="connsiteY0" fmla="*/ 512451 h 1030612"/>
              <a:gd name="connsiteX1" fmla="*/ 510312 w 925027"/>
              <a:gd name="connsiteY1" fmla="*/ 151087 h 1030612"/>
              <a:gd name="connsiteX2" fmla="*/ 167412 w 925027"/>
              <a:gd name="connsiteY2" fmla="*/ 6 h 1030612"/>
              <a:gd name="connsiteX3" fmla="*/ 1677 w 925027"/>
              <a:gd name="connsiteY3" fmla="*/ 146691 h 1030612"/>
              <a:gd name="connsiteX4" fmla="*/ 102642 w 925027"/>
              <a:gd name="connsiteY4" fmla="*/ 514356 h 1030612"/>
              <a:gd name="connsiteX5" fmla="*/ 418872 w 925027"/>
              <a:gd name="connsiteY5" fmla="*/ 880116 h 1030612"/>
              <a:gd name="connsiteX6" fmla="*/ 761772 w 925027"/>
              <a:gd name="connsiteY6" fmla="*/ 1030611 h 1030612"/>
              <a:gd name="connsiteX7" fmla="*/ 923697 w 925027"/>
              <a:gd name="connsiteY7" fmla="*/ 876306 h 1030612"/>
              <a:gd name="connsiteX8" fmla="*/ 818922 w 925027"/>
              <a:gd name="connsiteY8" fmla="*/ 512451 h 103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5027" h="1030612">
                <a:moveTo>
                  <a:pt x="818922" y="512451"/>
                </a:moveTo>
                <a:cubicBezTo>
                  <a:pt x="750025" y="391581"/>
                  <a:pt x="618897" y="236494"/>
                  <a:pt x="510312" y="151087"/>
                </a:cubicBezTo>
                <a:cubicBezTo>
                  <a:pt x="401727" y="65679"/>
                  <a:pt x="252184" y="739"/>
                  <a:pt x="167412" y="6"/>
                </a:cubicBezTo>
                <a:cubicBezTo>
                  <a:pt x="82640" y="-727"/>
                  <a:pt x="12472" y="60966"/>
                  <a:pt x="1677" y="146691"/>
                </a:cubicBezTo>
                <a:cubicBezTo>
                  <a:pt x="-9118" y="232416"/>
                  <a:pt x="33110" y="392119"/>
                  <a:pt x="102642" y="514356"/>
                </a:cubicBezTo>
                <a:cubicBezTo>
                  <a:pt x="172174" y="636593"/>
                  <a:pt x="309017" y="794074"/>
                  <a:pt x="418872" y="880116"/>
                </a:cubicBezTo>
                <a:cubicBezTo>
                  <a:pt x="528727" y="966159"/>
                  <a:pt x="677317" y="1030928"/>
                  <a:pt x="761772" y="1030611"/>
                </a:cubicBezTo>
                <a:cubicBezTo>
                  <a:pt x="846227" y="1030294"/>
                  <a:pt x="913855" y="961713"/>
                  <a:pt x="923697" y="876306"/>
                </a:cubicBezTo>
                <a:cubicBezTo>
                  <a:pt x="933539" y="790899"/>
                  <a:pt x="887819" y="633321"/>
                  <a:pt x="818922" y="512451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4135AD7-063F-432C-A2BA-7203781355E5}"/>
              </a:ext>
            </a:extLst>
          </p:cNvPr>
          <p:cNvCxnSpPr>
            <a:cxnSpLocks/>
          </p:cNvCxnSpPr>
          <p:nvPr/>
        </p:nvCxnSpPr>
        <p:spPr>
          <a:xfrm>
            <a:off x="6121102" y="2225117"/>
            <a:ext cx="216984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E21A5655-B0A3-44BF-BAE5-AD2677389952}"/>
              </a:ext>
            </a:extLst>
          </p:cNvPr>
          <p:cNvCxnSpPr>
            <a:cxnSpLocks/>
          </p:cNvCxnSpPr>
          <p:nvPr/>
        </p:nvCxnSpPr>
        <p:spPr>
          <a:xfrm>
            <a:off x="6128346" y="1319194"/>
            <a:ext cx="216746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EE665836-B55F-4024-BC21-1AA46F69C993}"/>
              </a:ext>
            </a:extLst>
          </p:cNvPr>
          <p:cNvCxnSpPr>
            <a:cxnSpLocks/>
          </p:cNvCxnSpPr>
          <p:nvPr/>
        </p:nvCxnSpPr>
        <p:spPr>
          <a:xfrm flipH="1">
            <a:off x="8280344" y="1317974"/>
            <a:ext cx="47879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BC35547A-3F54-4BEE-821F-CA88ACEC5E56}"/>
              </a:ext>
            </a:extLst>
          </p:cNvPr>
          <p:cNvCxnSpPr>
            <a:cxnSpLocks/>
          </p:cNvCxnSpPr>
          <p:nvPr/>
        </p:nvCxnSpPr>
        <p:spPr>
          <a:xfrm flipH="1">
            <a:off x="8282939" y="2222953"/>
            <a:ext cx="47619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Arco 147">
            <a:extLst>
              <a:ext uri="{FF2B5EF4-FFF2-40B4-BE49-F238E27FC236}">
                <a16:creationId xmlns:a16="http://schemas.microsoft.com/office/drawing/2014/main" id="{9376F67F-EDF1-43D2-AE15-43B4C2A46F08}"/>
              </a:ext>
            </a:extLst>
          </p:cNvPr>
          <p:cNvSpPr/>
          <p:nvPr/>
        </p:nvSpPr>
        <p:spPr>
          <a:xfrm>
            <a:off x="7443242" y="2223399"/>
            <a:ext cx="2638800" cy="2638800"/>
          </a:xfrm>
          <a:prstGeom prst="arc">
            <a:avLst>
              <a:gd name="adj1" fmla="val 16202762"/>
              <a:gd name="adj2" fmla="val 328276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sp>
        <p:nvSpPr>
          <p:cNvPr id="149" name="Arco 148">
            <a:extLst>
              <a:ext uri="{FF2B5EF4-FFF2-40B4-BE49-F238E27FC236}">
                <a16:creationId xmlns:a16="http://schemas.microsoft.com/office/drawing/2014/main" id="{06F0F8D1-75E6-4D7C-A6A8-A9D621DCE42D}"/>
              </a:ext>
            </a:extLst>
          </p:cNvPr>
          <p:cNvSpPr/>
          <p:nvPr/>
        </p:nvSpPr>
        <p:spPr>
          <a:xfrm>
            <a:off x="6539292" y="1315145"/>
            <a:ext cx="4446000" cy="4446000"/>
          </a:xfrm>
          <a:prstGeom prst="arc">
            <a:avLst>
              <a:gd name="adj1" fmla="val 16202762"/>
              <a:gd name="adj2" fmla="val 329633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503678A6-D591-4176-8562-A556EA303CAE}"/>
              </a:ext>
            </a:extLst>
          </p:cNvPr>
          <p:cNvCxnSpPr>
            <a:cxnSpLocks/>
          </p:cNvCxnSpPr>
          <p:nvPr/>
        </p:nvCxnSpPr>
        <p:spPr>
          <a:xfrm flipV="1">
            <a:off x="6450979" y="4616409"/>
            <a:ext cx="3074538" cy="21528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7864740C-5BB3-4A1C-9806-EBF05F722D30}"/>
              </a:ext>
            </a:extLst>
          </p:cNvPr>
          <p:cNvCxnSpPr>
            <a:cxnSpLocks/>
          </p:cNvCxnSpPr>
          <p:nvPr/>
        </p:nvCxnSpPr>
        <p:spPr>
          <a:xfrm flipV="1">
            <a:off x="8022116" y="5357408"/>
            <a:ext cx="2016280" cy="14118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8" name="Gruppo 157">
            <a:extLst>
              <a:ext uri="{FF2B5EF4-FFF2-40B4-BE49-F238E27FC236}">
                <a16:creationId xmlns:a16="http://schemas.microsoft.com/office/drawing/2014/main" id="{398C994A-9B51-4FB2-9045-28145AD8E689}"/>
              </a:ext>
            </a:extLst>
          </p:cNvPr>
          <p:cNvGrpSpPr/>
          <p:nvPr/>
        </p:nvGrpSpPr>
        <p:grpSpPr>
          <a:xfrm>
            <a:off x="8032108" y="240655"/>
            <a:ext cx="525424" cy="1425600"/>
            <a:chOff x="10113506" y="363103"/>
            <a:chExt cx="525424" cy="1433214"/>
          </a:xfrm>
        </p:grpSpPr>
        <p:sp>
          <p:nvSpPr>
            <p:cNvPr id="159" name="Arco 5">
              <a:extLst>
                <a:ext uri="{FF2B5EF4-FFF2-40B4-BE49-F238E27FC236}">
                  <a16:creationId xmlns:a16="http://schemas.microsoft.com/office/drawing/2014/main" id="{0DAAECB6-8F2E-4BAB-8D8B-0B7784389273}"/>
                </a:ext>
              </a:extLst>
            </p:cNvPr>
            <p:cNvSpPr/>
            <p:nvPr/>
          </p:nvSpPr>
          <p:spPr>
            <a:xfrm rot="19168009">
              <a:off x="10328543" y="363103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0" name="Arco 5">
              <a:extLst>
                <a:ext uri="{FF2B5EF4-FFF2-40B4-BE49-F238E27FC236}">
                  <a16:creationId xmlns:a16="http://schemas.microsoft.com/office/drawing/2014/main" id="{D02F97C0-A375-487B-B288-8E0158546659}"/>
                </a:ext>
              </a:extLst>
            </p:cNvPr>
            <p:cNvSpPr/>
            <p:nvPr/>
          </p:nvSpPr>
          <p:spPr>
            <a:xfrm rot="8374981">
              <a:off x="10113506" y="547047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DA61940C-BA7D-49CC-979F-3AA37D099AB0}"/>
              </a:ext>
            </a:extLst>
          </p:cNvPr>
          <p:cNvCxnSpPr>
            <a:cxnSpLocks/>
          </p:cNvCxnSpPr>
          <p:nvPr/>
        </p:nvCxnSpPr>
        <p:spPr>
          <a:xfrm>
            <a:off x="4881600" y="5977642"/>
            <a:ext cx="5594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7BEC05B-F986-484F-B1DA-F42AEC551E1C}"/>
              </a:ext>
            </a:extLst>
          </p:cNvPr>
          <p:cNvCxnSpPr>
            <a:cxnSpLocks/>
            <a:endCxn id="187" idx="0"/>
          </p:cNvCxnSpPr>
          <p:nvPr/>
        </p:nvCxnSpPr>
        <p:spPr>
          <a:xfrm flipV="1">
            <a:off x="5264924" y="552403"/>
            <a:ext cx="3493193" cy="29804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Arco 186">
            <a:extLst>
              <a:ext uri="{FF2B5EF4-FFF2-40B4-BE49-F238E27FC236}">
                <a16:creationId xmlns:a16="http://schemas.microsoft.com/office/drawing/2014/main" id="{71044705-5939-44F0-BEBC-CDC7879B13A7}"/>
              </a:ext>
            </a:extLst>
          </p:cNvPr>
          <p:cNvSpPr/>
          <p:nvPr/>
        </p:nvSpPr>
        <p:spPr>
          <a:xfrm>
            <a:off x="5777852" y="552403"/>
            <a:ext cx="5961600" cy="5961600"/>
          </a:xfrm>
          <a:prstGeom prst="arc">
            <a:avLst>
              <a:gd name="adj1" fmla="val 16199383"/>
              <a:gd name="adj2" fmla="val 330747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83F4DF89-5D2D-4F92-85B8-20170A122515}"/>
              </a:ext>
            </a:extLst>
          </p:cNvPr>
          <p:cNvSpPr txBox="1"/>
          <p:nvPr/>
        </p:nvSpPr>
        <p:spPr>
          <a:xfrm>
            <a:off x="4806373" y="6356076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  </a:t>
            </a:r>
            <a:r>
              <a:rPr lang="it-IT" dirty="0" err="1">
                <a:solidFill>
                  <a:srgbClr val="00B050"/>
                </a:solidFill>
              </a:rPr>
              <a:t>a’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69E8DB41-C10F-42FA-94A3-4EB6B2816257}"/>
              </a:ext>
            </a:extLst>
          </p:cNvPr>
          <p:cNvSpPr txBox="1"/>
          <p:nvPr/>
        </p:nvSpPr>
        <p:spPr>
          <a:xfrm>
            <a:off x="4505714" y="6341184"/>
            <a:ext cx="54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946F5FB2-30B6-41FA-9CB1-9EE4F741F8EC}"/>
              </a:ext>
            </a:extLst>
          </p:cNvPr>
          <p:cNvSpPr txBox="1"/>
          <p:nvPr/>
        </p:nvSpPr>
        <p:spPr>
          <a:xfrm>
            <a:off x="8675872" y="1704304"/>
            <a:ext cx="54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EDB173B4-6BE1-44FE-8D41-EA9D5B180EEA}"/>
              </a:ext>
            </a:extLst>
          </p:cNvPr>
          <p:cNvSpPr txBox="1"/>
          <p:nvPr/>
        </p:nvSpPr>
        <p:spPr>
          <a:xfrm>
            <a:off x="10782109" y="6249845"/>
            <a:ext cx="648000" cy="39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r>
              <a:rPr lang="it-IT" dirty="0"/>
              <a:t>)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123660AC-0ADE-49D9-8852-96782034EAC0}"/>
              </a:ext>
            </a:extLst>
          </p:cNvPr>
          <p:cNvSpPr txBox="1"/>
          <p:nvPr/>
        </p:nvSpPr>
        <p:spPr>
          <a:xfrm>
            <a:off x="4803072" y="6363865"/>
            <a:ext cx="21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541286B9-114E-4116-8C0B-0CF8884A96E0}"/>
              </a:ext>
            </a:extLst>
          </p:cNvPr>
          <p:cNvSpPr txBox="1"/>
          <p:nvPr/>
        </p:nvSpPr>
        <p:spPr>
          <a:xfrm>
            <a:off x="8681901" y="432613"/>
            <a:ext cx="560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2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61F820EA-CEC7-41CE-B083-7C411A36B1B0}"/>
              </a:ext>
            </a:extLst>
          </p:cNvPr>
          <p:cNvSpPr txBox="1"/>
          <p:nvPr/>
        </p:nvSpPr>
        <p:spPr>
          <a:xfrm>
            <a:off x="10410298" y="5786413"/>
            <a:ext cx="7406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(T</a:t>
            </a:r>
            <a:r>
              <a:rPr lang="it-IT" sz="1000" baseline="-25000" dirty="0">
                <a:solidFill>
                  <a:srgbClr val="00B050"/>
                </a:solidFill>
              </a:rPr>
              <a:t>2</a:t>
            </a:r>
            <a:r>
              <a:rPr lang="it-IT" sz="1000" dirty="0">
                <a:solidFill>
                  <a:srgbClr val="00B050"/>
                </a:solidFill>
              </a:rPr>
              <a:t>a) </a:t>
            </a:r>
            <a:endParaRPr lang="it-IT" sz="1000" dirty="0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EC0E24F0-C576-44A9-A1EC-C65BCEA9C311}"/>
              </a:ext>
            </a:extLst>
          </p:cNvPr>
          <p:cNvCxnSpPr>
            <a:cxnSpLocks/>
          </p:cNvCxnSpPr>
          <p:nvPr/>
        </p:nvCxnSpPr>
        <p:spPr>
          <a:xfrm>
            <a:off x="7204137" y="381509"/>
            <a:ext cx="0" cy="342644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662EAD46-7889-488A-B997-2A5524A1ED49}"/>
              </a:ext>
            </a:extLst>
          </p:cNvPr>
          <p:cNvCxnSpPr>
            <a:cxnSpLocks/>
          </p:cNvCxnSpPr>
          <p:nvPr/>
        </p:nvCxnSpPr>
        <p:spPr>
          <a:xfrm flipV="1">
            <a:off x="5264925" y="3529262"/>
            <a:ext cx="0" cy="24473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vale 327">
            <a:extLst>
              <a:ext uri="{FF2B5EF4-FFF2-40B4-BE49-F238E27FC236}">
                <a16:creationId xmlns:a16="http://schemas.microsoft.com/office/drawing/2014/main" id="{01408125-5CDB-47E9-BC18-56C3E5EDE5EF}"/>
              </a:ext>
            </a:extLst>
          </p:cNvPr>
          <p:cNvSpPr/>
          <p:nvPr/>
        </p:nvSpPr>
        <p:spPr>
          <a:xfrm rot="19495581">
            <a:off x="7931720" y="3230812"/>
            <a:ext cx="719312" cy="125875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B7CD0642-1FD1-4CFC-9A26-D7FBA591C19B}"/>
              </a:ext>
            </a:extLst>
          </p:cNvPr>
          <p:cNvCxnSpPr>
            <a:cxnSpLocks/>
            <a:endCxn id="159" idx="0"/>
          </p:cNvCxnSpPr>
          <p:nvPr/>
        </p:nvCxnSpPr>
        <p:spPr>
          <a:xfrm flipV="1">
            <a:off x="5447842" y="486346"/>
            <a:ext cx="2438054" cy="20673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FDCE8E8E-9E7D-497E-A18E-9C528520EC00}"/>
              </a:ext>
            </a:extLst>
          </p:cNvPr>
          <p:cNvCxnSpPr>
            <a:cxnSpLocks/>
          </p:cNvCxnSpPr>
          <p:nvPr/>
        </p:nvCxnSpPr>
        <p:spPr>
          <a:xfrm flipV="1">
            <a:off x="6253709" y="1435049"/>
            <a:ext cx="2438059" cy="20673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e 162">
            <a:extLst>
              <a:ext uri="{FF2B5EF4-FFF2-40B4-BE49-F238E27FC236}">
                <a16:creationId xmlns:a16="http://schemas.microsoft.com/office/drawing/2014/main" id="{352DF421-5903-4BC9-B47B-9383D66C273C}"/>
              </a:ext>
            </a:extLst>
          </p:cNvPr>
          <p:cNvSpPr/>
          <p:nvPr/>
        </p:nvSpPr>
        <p:spPr>
          <a:xfrm>
            <a:off x="6126042" y="3804560"/>
            <a:ext cx="2160000" cy="21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8CC5F21-FE31-497D-9031-BFFD9A01AD7B}"/>
              </a:ext>
            </a:extLst>
          </p:cNvPr>
          <p:cNvCxnSpPr>
            <a:cxnSpLocks/>
          </p:cNvCxnSpPr>
          <p:nvPr/>
        </p:nvCxnSpPr>
        <p:spPr>
          <a:xfrm>
            <a:off x="7204137" y="3804560"/>
            <a:ext cx="0" cy="11192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FD664C4-0776-4379-8F56-DD880936AA3B}"/>
              </a:ext>
            </a:extLst>
          </p:cNvPr>
          <p:cNvCxnSpPr>
            <a:cxnSpLocks/>
          </p:cNvCxnSpPr>
          <p:nvPr/>
        </p:nvCxnSpPr>
        <p:spPr>
          <a:xfrm>
            <a:off x="6124692" y="1316997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10549C-5287-4CA3-9859-BE52F7B899CB}"/>
              </a:ext>
            </a:extLst>
          </p:cNvPr>
          <p:cNvCxnSpPr>
            <a:cxnSpLocks/>
          </p:cNvCxnSpPr>
          <p:nvPr/>
        </p:nvCxnSpPr>
        <p:spPr>
          <a:xfrm>
            <a:off x="8288016" y="1318082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EFA8A068-BF6E-4AE6-98EC-A44602B89265}"/>
              </a:ext>
            </a:extLst>
          </p:cNvPr>
          <p:cNvCxnSpPr>
            <a:cxnSpLocks/>
          </p:cNvCxnSpPr>
          <p:nvPr/>
        </p:nvCxnSpPr>
        <p:spPr>
          <a:xfrm flipV="1">
            <a:off x="9781342" y="5234598"/>
            <a:ext cx="169900" cy="1189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>
            <a:extLst>
              <a:ext uri="{FF2B5EF4-FFF2-40B4-BE49-F238E27FC236}">
                <a16:creationId xmlns:a16="http://schemas.microsoft.com/office/drawing/2014/main" id="{045E33A9-4872-437E-BB9C-B17E1180D336}"/>
              </a:ext>
            </a:extLst>
          </p:cNvPr>
          <p:cNvSpPr/>
          <p:nvPr/>
        </p:nvSpPr>
        <p:spPr>
          <a:xfrm rot="-2100000">
            <a:off x="5719492" y="4266426"/>
            <a:ext cx="2192400" cy="1258888"/>
          </a:xfrm>
          <a:custGeom>
            <a:avLst/>
            <a:gdLst>
              <a:gd name="connsiteX0" fmla="*/ 0 w 2190359"/>
              <a:gd name="connsiteY0" fmla="*/ 629444 h 1258887"/>
              <a:gd name="connsiteX1" fmla="*/ 1095180 w 2190359"/>
              <a:gd name="connsiteY1" fmla="*/ 0 h 1258887"/>
              <a:gd name="connsiteX2" fmla="*/ 2190360 w 2190359"/>
              <a:gd name="connsiteY2" fmla="*/ 629444 h 1258887"/>
              <a:gd name="connsiteX3" fmla="*/ 1095180 w 2190359"/>
              <a:gd name="connsiteY3" fmla="*/ 1258888 h 1258887"/>
              <a:gd name="connsiteX4" fmla="*/ 0 w 2190359"/>
              <a:gd name="connsiteY4" fmla="*/ 629444 h 1258887"/>
              <a:gd name="connsiteX0" fmla="*/ 0 w 2190360"/>
              <a:gd name="connsiteY0" fmla="*/ 629444 h 1258888"/>
              <a:gd name="connsiteX1" fmla="*/ 1095180 w 2190360"/>
              <a:gd name="connsiteY1" fmla="*/ 0 h 1258888"/>
              <a:gd name="connsiteX2" fmla="*/ 2190360 w 2190360"/>
              <a:gd name="connsiteY2" fmla="*/ 629444 h 1258888"/>
              <a:gd name="connsiteX3" fmla="*/ 1095180 w 2190360"/>
              <a:gd name="connsiteY3" fmla="*/ 1258888 h 1258888"/>
              <a:gd name="connsiteX4" fmla="*/ 0 w 2190360"/>
              <a:gd name="connsiteY4" fmla="*/ 629444 h 1258888"/>
              <a:gd name="connsiteX0" fmla="*/ 683 w 2191043"/>
              <a:gd name="connsiteY0" fmla="*/ 629444 h 1258888"/>
              <a:gd name="connsiteX1" fmla="*/ 1095863 w 2191043"/>
              <a:gd name="connsiteY1" fmla="*/ 0 h 1258888"/>
              <a:gd name="connsiteX2" fmla="*/ 2191043 w 2191043"/>
              <a:gd name="connsiteY2" fmla="*/ 629444 h 1258888"/>
              <a:gd name="connsiteX3" fmla="*/ 1095863 w 2191043"/>
              <a:gd name="connsiteY3" fmla="*/ 1258888 h 1258888"/>
              <a:gd name="connsiteX4" fmla="*/ 683 w 2191043"/>
              <a:gd name="connsiteY4" fmla="*/ 629444 h 1258888"/>
              <a:gd name="connsiteX0" fmla="*/ 12 w 2190372"/>
              <a:gd name="connsiteY0" fmla="*/ 629444 h 1258888"/>
              <a:gd name="connsiteX1" fmla="*/ 1095192 w 2190372"/>
              <a:gd name="connsiteY1" fmla="*/ 0 h 1258888"/>
              <a:gd name="connsiteX2" fmla="*/ 2190372 w 2190372"/>
              <a:gd name="connsiteY2" fmla="*/ 629444 h 1258888"/>
              <a:gd name="connsiteX3" fmla="*/ 1095192 w 2190372"/>
              <a:gd name="connsiteY3" fmla="*/ 1258888 h 1258888"/>
              <a:gd name="connsiteX4" fmla="*/ 12 w 2190372"/>
              <a:gd name="connsiteY4" fmla="*/ 629444 h 1258888"/>
              <a:gd name="connsiteX0" fmla="*/ 2 w 2190362"/>
              <a:gd name="connsiteY0" fmla="*/ 629444 h 1258888"/>
              <a:gd name="connsiteX1" fmla="*/ 1095182 w 2190362"/>
              <a:gd name="connsiteY1" fmla="*/ 0 h 1258888"/>
              <a:gd name="connsiteX2" fmla="*/ 2190362 w 2190362"/>
              <a:gd name="connsiteY2" fmla="*/ 629444 h 1258888"/>
              <a:gd name="connsiteX3" fmla="*/ 1095182 w 2190362"/>
              <a:gd name="connsiteY3" fmla="*/ 1258888 h 1258888"/>
              <a:gd name="connsiteX4" fmla="*/ 2 w 2190362"/>
              <a:gd name="connsiteY4" fmla="*/ 629444 h 1258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0362" h="1258888">
                <a:moveTo>
                  <a:pt x="2" y="629444"/>
                </a:moveTo>
                <a:cubicBezTo>
                  <a:pt x="941" y="263865"/>
                  <a:pt x="490331" y="0"/>
                  <a:pt x="1095182" y="0"/>
                </a:cubicBezTo>
                <a:cubicBezTo>
                  <a:pt x="1700033" y="0"/>
                  <a:pt x="2190362" y="281812"/>
                  <a:pt x="2190362" y="629444"/>
                </a:cubicBezTo>
                <a:cubicBezTo>
                  <a:pt x="2161023" y="965835"/>
                  <a:pt x="1700033" y="1258888"/>
                  <a:pt x="1095182" y="1258888"/>
                </a:cubicBezTo>
                <a:cubicBezTo>
                  <a:pt x="490331" y="1258888"/>
                  <a:pt x="-937" y="995023"/>
                  <a:pt x="2" y="629444"/>
                </a:cubicBezTo>
                <a:close/>
              </a:path>
            </a:pathLst>
          </a:custGeom>
          <a:solidFill>
            <a:srgbClr val="FF0000">
              <a:alpha val="10000"/>
            </a:srgbClr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30ED904E-2385-4FEE-B482-89C611260E2E}"/>
              </a:ext>
            </a:extLst>
          </p:cNvPr>
          <p:cNvCxnSpPr>
            <a:cxnSpLocks/>
          </p:cNvCxnSpPr>
          <p:nvPr/>
        </p:nvCxnSpPr>
        <p:spPr>
          <a:xfrm>
            <a:off x="5078027" y="2225097"/>
            <a:ext cx="6400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9691181A-6D36-45C0-90A4-B2758E69B92E}"/>
              </a:ext>
            </a:extLst>
          </p:cNvPr>
          <p:cNvGrpSpPr/>
          <p:nvPr/>
        </p:nvGrpSpPr>
        <p:grpSpPr>
          <a:xfrm>
            <a:off x="5539871" y="4829325"/>
            <a:ext cx="651096" cy="1462883"/>
            <a:chOff x="4688252" y="5037176"/>
            <a:chExt cx="651096" cy="1453751"/>
          </a:xfrm>
        </p:grpSpPr>
        <p:sp>
          <p:nvSpPr>
            <p:cNvPr id="212" name="Arco 211">
              <a:extLst>
                <a:ext uri="{FF2B5EF4-FFF2-40B4-BE49-F238E27FC236}">
                  <a16:creationId xmlns:a16="http://schemas.microsoft.com/office/drawing/2014/main" id="{B96957CE-A3D4-4D7F-B4D6-BFCE9CEA5F61}"/>
                </a:ext>
              </a:extLst>
            </p:cNvPr>
            <p:cNvSpPr/>
            <p:nvPr/>
          </p:nvSpPr>
          <p:spPr>
            <a:xfrm rot="8695062">
              <a:off x="4975699" y="5037176"/>
              <a:ext cx="363649" cy="1250755"/>
            </a:xfrm>
            <a:custGeom>
              <a:avLst/>
              <a:gdLst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4" fmla="*/ 346653 w 693305"/>
                <a:gd name="connsiteY4" fmla="*/ 628523 h 1257046"/>
                <a:gd name="connsiteX5" fmla="*/ 363217 w 693305"/>
                <a:gd name="connsiteY5" fmla="*/ 1256328 h 1257046"/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649" h="1258612" stroke="0" extrusionOk="0">
                  <a:moveTo>
                    <a:pt x="363217" y="1257888"/>
                  </a:moveTo>
                  <a:cubicBezTo>
                    <a:pt x="190621" y="1255169"/>
                    <a:pt x="45685" y="1098769"/>
                    <a:pt x="17009" y="824549"/>
                  </a:cubicBezTo>
                  <a:cubicBezTo>
                    <a:pt x="3680" y="697088"/>
                    <a:pt x="-5672" y="562517"/>
                    <a:pt x="16882" y="436327"/>
                  </a:cubicBezTo>
                  <a:cubicBezTo>
                    <a:pt x="64972" y="167258"/>
                    <a:pt x="206264" y="-10426"/>
                    <a:pt x="362108" y="2184"/>
                  </a:cubicBezTo>
                  <a:lnTo>
                    <a:pt x="346653" y="630083"/>
                  </a:lnTo>
                  <a:cubicBezTo>
                    <a:pt x="352174" y="839351"/>
                    <a:pt x="366288" y="1043015"/>
                    <a:pt x="363217" y="1257888"/>
                  </a:cubicBezTo>
                  <a:close/>
                </a:path>
                <a:path w="363649" h="1258612" fill="none">
                  <a:moveTo>
                    <a:pt x="363217" y="1257888"/>
                  </a:moveTo>
                  <a:cubicBezTo>
                    <a:pt x="207138" y="1271426"/>
                    <a:pt x="65356" y="1093961"/>
                    <a:pt x="17009" y="824549"/>
                  </a:cubicBezTo>
                  <a:cubicBezTo>
                    <a:pt x="-5627" y="698408"/>
                    <a:pt x="-5672" y="562517"/>
                    <a:pt x="16882" y="436327"/>
                  </a:cubicBezTo>
                  <a:cubicBezTo>
                    <a:pt x="64972" y="167258"/>
                    <a:pt x="207359" y="-11985"/>
                    <a:pt x="363203" y="625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3" name="Arco 212">
              <a:extLst>
                <a:ext uri="{FF2B5EF4-FFF2-40B4-BE49-F238E27FC236}">
                  <a16:creationId xmlns:a16="http://schemas.microsoft.com/office/drawing/2014/main" id="{26C10C7B-A3F3-427F-AAED-473CF9D8F767}"/>
                </a:ext>
              </a:extLst>
            </p:cNvPr>
            <p:cNvSpPr/>
            <p:nvPr/>
          </p:nvSpPr>
          <p:spPr>
            <a:xfrm rot="19500000">
              <a:off x="4688252" y="5238393"/>
              <a:ext cx="363114" cy="1252534"/>
            </a:xfrm>
            <a:custGeom>
              <a:avLst/>
              <a:gdLst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4" fmla="*/ 346653 w 693305"/>
                <a:gd name="connsiteY4" fmla="*/ 624600 h 1249200"/>
                <a:gd name="connsiteX5" fmla="*/ 363114 w 693305"/>
                <a:gd name="connsiteY5" fmla="*/ 1248495 h 1249200"/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0 w 363114"/>
                <a:gd name="connsiteY3" fmla="*/ 618 h 1249209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1 w 363114"/>
                <a:gd name="connsiteY3" fmla="*/ 0 h 1248591"/>
                <a:gd name="connsiteX4" fmla="*/ 346653 w 363114"/>
                <a:gd name="connsiteY4" fmla="*/ 623986 h 1248591"/>
                <a:gd name="connsiteX5" fmla="*/ 363114 w 363114"/>
                <a:gd name="connsiteY5" fmla="*/ 1247881 h 1248591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0 w 363114"/>
                <a:gd name="connsiteY3" fmla="*/ 0 h 1248591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46653 w 363114"/>
                <a:gd name="connsiteY4" fmla="*/ 627929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52848 w 363114"/>
                <a:gd name="connsiteY4" fmla="*/ 635065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252534" stroke="0" extrusionOk="0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200992" y="7281"/>
                    <a:pt x="362011" y="3943"/>
                  </a:cubicBezTo>
                  <a:lnTo>
                    <a:pt x="352848" y="635065"/>
                  </a:lnTo>
                  <a:lnTo>
                    <a:pt x="363114" y="1251824"/>
                  </a:lnTo>
                  <a:close/>
                </a:path>
                <a:path w="363114" h="1252534" fill="none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198551" y="2775"/>
                    <a:pt x="356379" y="0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C4C8118B-E2DB-443A-ADC2-595B47E5263F}"/>
              </a:ext>
            </a:extLst>
          </p:cNvPr>
          <p:cNvCxnSpPr>
            <a:cxnSpLocks/>
          </p:cNvCxnSpPr>
          <p:nvPr/>
        </p:nvCxnSpPr>
        <p:spPr>
          <a:xfrm>
            <a:off x="5354855" y="1318869"/>
            <a:ext cx="61949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8E4EAA29-5EBC-4BCD-A6AB-BDA5A2B170FB}"/>
              </a:ext>
            </a:extLst>
          </p:cNvPr>
          <p:cNvSpPr txBox="1"/>
          <p:nvPr/>
        </p:nvSpPr>
        <p:spPr>
          <a:xfrm>
            <a:off x="9857784" y="1051794"/>
            <a:ext cx="6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082E3F3D-D534-4056-B4BF-E9EB994FC47B}"/>
              </a:ext>
            </a:extLst>
          </p:cNvPr>
          <p:cNvSpPr txBox="1"/>
          <p:nvPr/>
        </p:nvSpPr>
        <p:spPr>
          <a:xfrm>
            <a:off x="10737121" y="1948604"/>
            <a:ext cx="6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6EBBD98-DFEA-41F9-834F-C918B6EC6245}"/>
              </a:ext>
            </a:extLst>
          </p:cNvPr>
          <p:cNvSpPr txBox="1"/>
          <p:nvPr/>
        </p:nvSpPr>
        <p:spPr>
          <a:xfrm>
            <a:off x="0" y="381509"/>
            <a:ext cx="56202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esaminare il risultato di queste due operazioni mediante i piani orizzontali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/>
              <a:t> semplifichiamo l’immagine eliminando alcune costruzioni e </a:t>
            </a:r>
          </a:p>
          <a:p>
            <a:r>
              <a:rPr lang="it-IT" dirty="0"/>
              <a:t>didascalie degli enti geometrici non necessari riassumendo nella diapositiva  corrente le </a:t>
            </a:r>
          </a:p>
          <a:p>
            <a:r>
              <a:rPr lang="it-IT" dirty="0"/>
              <a:t>sezioni del </a:t>
            </a:r>
            <a:r>
              <a:rPr lang="it-IT" dirty="0">
                <a:solidFill>
                  <a:srgbClr val="00B050"/>
                </a:solidFill>
              </a:rPr>
              <a:t>cilindro verde </a:t>
            </a:r>
            <a:r>
              <a:rPr lang="it-IT" dirty="0"/>
              <a:t>con le basi </a:t>
            </a:r>
          </a:p>
          <a:p>
            <a:r>
              <a:rPr lang="it-IT" dirty="0"/>
              <a:t>del </a:t>
            </a:r>
            <a:r>
              <a:rPr lang="it-IT" dirty="0">
                <a:solidFill>
                  <a:srgbClr val="0070C0"/>
                </a:solidFill>
              </a:rPr>
              <a:t>cilindro blu </a:t>
            </a:r>
            <a:endParaRPr lang="it-IT" dirty="0"/>
          </a:p>
        </p:txBody>
      </p: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C5B885FD-E8BF-440A-B5E2-D4985060BEFA}"/>
              </a:ext>
            </a:extLst>
          </p:cNvPr>
          <p:cNvCxnSpPr>
            <a:cxnSpLocks/>
          </p:cNvCxnSpPr>
          <p:nvPr/>
        </p:nvCxnSpPr>
        <p:spPr>
          <a:xfrm>
            <a:off x="8014495" y="441818"/>
            <a:ext cx="74526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C6A52DDD-6BA7-4F9C-AF69-7A776820BA8F}"/>
              </a:ext>
            </a:extLst>
          </p:cNvPr>
          <p:cNvCxnSpPr>
            <a:cxnSpLocks/>
          </p:cNvCxnSpPr>
          <p:nvPr/>
        </p:nvCxnSpPr>
        <p:spPr>
          <a:xfrm>
            <a:off x="8568267" y="1460317"/>
            <a:ext cx="19824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3221D011-346D-4AFB-AEB2-C1612474D28D}"/>
              </a:ext>
            </a:extLst>
          </p:cNvPr>
          <p:cNvCxnSpPr>
            <a:cxnSpLocks/>
          </p:cNvCxnSpPr>
          <p:nvPr/>
        </p:nvCxnSpPr>
        <p:spPr>
          <a:xfrm flipV="1">
            <a:off x="9781342" y="5234598"/>
            <a:ext cx="169900" cy="1189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0256A0E2-1149-4889-8633-141A9BBCE05F}"/>
              </a:ext>
            </a:extLst>
          </p:cNvPr>
          <p:cNvSpPr txBox="1"/>
          <p:nvPr/>
        </p:nvSpPr>
        <p:spPr>
          <a:xfrm>
            <a:off x="8740301" y="6124420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(t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000" dirty="0">
                <a:solidFill>
                  <a:srgbClr val="FF0000"/>
                </a:solidFill>
              </a:rPr>
              <a:t>)</a:t>
            </a:r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611289AD-41AC-4F1F-B9ED-9DE9F9C0D7A4}"/>
              </a:ext>
            </a:extLst>
          </p:cNvPr>
          <p:cNvGrpSpPr/>
          <p:nvPr/>
        </p:nvGrpSpPr>
        <p:grpSpPr>
          <a:xfrm>
            <a:off x="9444609" y="5407388"/>
            <a:ext cx="804955" cy="338554"/>
            <a:chOff x="9444609" y="5407388"/>
            <a:chExt cx="804955" cy="338554"/>
          </a:xfrm>
        </p:grpSpPr>
        <p:sp>
          <p:nvSpPr>
            <p:cNvPr id="214" name="CasellaDiTesto 213">
              <a:extLst>
                <a:ext uri="{FF2B5EF4-FFF2-40B4-BE49-F238E27FC236}">
                  <a16:creationId xmlns:a16="http://schemas.microsoft.com/office/drawing/2014/main" id="{E7A9FC4C-1245-48FD-8DE8-3DA4C8064679}"/>
                </a:ext>
              </a:extLst>
            </p:cNvPr>
            <p:cNvSpPr txBox="1"/>
            <p:nvPr/>
          </p:nvSpPr>
          <p:spPr>
            <a:xfrm>
              <a:off x="9444609" y="5473144"/>
              <a:ext cx="4320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>
                  <a:solidFill>
                    <a:srgbClr val="FF0000"/>
                  </a:solidFill>
                </a:rPr>
                <a:t>(V’’)</a:t>
              </a:r>
            </a:p>
          </p:txBody>
        </p:sp>
        <p:sp>
          <p:nvSpPr>
            <p:cNvPr id="215" name="CasellaDiTesto 214">
              <a:extLst>
                <a:ext uri="{FF2B5EF4-FFF2-40B4-BE49-F238E27FC236}">
                  <a16:creationId xmlns:a16="http://schemas.microsoft.com/office/drawing/2014/main" id="{3230E893-4500-465C-9A66-F22AE4E95B78}"/>
                </a:ext>
              </a:extLst>
            </p:cNvPr>
            <p:cNvSpPr txBox="1"/>
            <p:nvPr/>
          </p:nvSpPr>
          <p:spPr>
            <a:xfrm>
              <a:off x="9781564" y="5471907"/>
              <a:ext cx="468000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>
                  <a:solidFill>
                    <a:srgbClr val="FF0000"/>
                  </a:solidFill>
                </a:rPr>
                <a:t>(W’’)</a:t>
              </a:r>
            </a:p>
          </p:txBody>
        </p:sp>
        <p:sp>
          <p:nvSpPr>
            <p:cNvPr id="216" name="CasellaDiTesto 215">
              <a:extLst>
                <a:ext uri="{FF2B5EF4-FFF2-40B4-BE49-F238E27FC236}">
                  <a16:creationId xmlns:a16="http://schemas.microsoft.com/office/drawing/2014/main" id="{AECC611E-C409-4055-B2C5-7F330F37DA29}"/>
                </a:ext>
              </a:extLst>
            </p:cNvPr>
            <p:cNvSpPr txBox="1"/>
            <p:nvPr/>
          </p:nvSpPr>
          <p:spPr>
            <a:xfrm>
              <a:off x="9669079" y="5407388"/>
              <a:ext cx="21600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16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37" name="CasellaDiTesto 236">
            <a:extLst>
              <a:ext uri="{FF2B5EF4-FFF2-40B4-BE49-F238E27FC236}">
                <a16:creationId xmlns:a16="http://schemas.microsoft.com/office/drawing/2014/main" id="{C633711E-C282-43C1-AB84-1E906EAD977F}"/>
              </a:ext>
            </a:extLst>
          </p:cNvPr>
          <p:cNvSpPr txBox="1"/>
          <p:nvPr/>
        </p:nvSpPr>
        <p:spPr>
          <a:xfrm>
            <a:off x="8106846" y="3162873"/>
            <a:ext cx="2907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V’</a:t>
            </a:r>
          </a:p>
        </p:txBody>
      </p:sp>
      <p:sp>
        <p:nvSpPr>
          <p:cNvPr id="238" name="CasellaDiTesto 237">
            <a:extLst>
              <a:ext uri="{FF2B5EF4-FFF2-40B4-BE49-F238E27FC236}">
                <a16:creationId xmlns:a16="http://schemas.microsoft.com/office/drawing/2014/main" id="{1C949347-3089-449B-B962-828A1E775698}"/>
              </a:ext>
            </a:extLst>
          </p:cNvPr>
          <p:cNvSpPr txBox="1"/>
          <p:nvPr/>
        </p:nvSpPr>
        <p:spPr>
          <a:xfrm>
            <a:off x="8574730" y="3867037"/>
            <a:ext cx="339981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W’</a:t>
            </a:r>
          </a:p>
        </p:txBody>
      </p: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FE86A6D2-EA29-4DA1-A4DD-BB3D9C2D4BF0}"/>
              </a:ext>
            </a:extLst>
          </p:cNvPr>
          <p:cNvCxnSpPr>
            <a:cxnSpLocks/>
            <a:stCxn id="328" idx="7"/>
          </p:cNvCxnSpPr>
          <p:nvPr/>
        </p:nvCxnSpPr>
        <p:spPr>
          <a:xfrm>
            <a:off x="8243780" y="3349828"/>
            <a:ext cx="1540135" cy="21939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CasellaDiTesto 241">
            <a:extLst>
              <a:ext uri="{FF2B5EF4-FFF2-40B4-BE49-F238E27FC236}">
                <a16:creationId xmlns:a16="http://schemas.microsoft.com/office/drawing/2014/main" id="{6ACC0BE2-4944-4411-B206-A1DCDD71955D}"/>
              </a:ext>
            </a:extLst>
          </p:cNvPr>
          <p:cNvSpPr txBox="1"/>
          <p:nvPr/>
        </p:nvSpPr>
        <p:spPr>
          <a:xfrm>
            <a:off x="6922032" y="6206335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(t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47" name="CasellaDiTesto 246">
            <a:extLst>
              <a:ext uri="{FF2B5EF4-FFF2-40B4-BE49-F238E27FC236}">
                <a16:creationId xmlns:a16="http://schemas.microsoft.com/office/drawing/2014/main" id="{F81800E8-656C-4E4D-948D-DD621CD13909}"/>
              </a:ext>
            </a:extLst>
          </p:cNvPr>
          <p:cNvSpPr txBox="1"/>
          <p:nvPr/>
        </p:nvSpPr>
        <p:spPr>
          <a:xfrm>
            <a:off x="5832904" y="5341310"/>
            <a:ext cx="3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Y’</a:t>
            </a:r>
          </a:p>
        </p:txBody>
      </p: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FA42CC86-8442-4FEC-BF44-9E8F74FF460F}"/>
              </a:ext>
            </a:extLst>
          </p:cNvPr>
          <p:cNvGrpSpPr/>
          <p:nvPr/>
        </p:nvGrpSpPr>
        <p:grpSpPr>
          <a:xfrm>
            <a:off x="5746632" y="4775193"/>
            <a:ext cx="590768" cy="1066563"/>
            <a:chOff x="5766296" y="4851771"/>
            <a:chExt cx="590768" cy="1066563"/>
          </a:xfrm>
        </p:grpSpPr>
        <p:grpSp>
          <p:nvGrpSpPr>
            <p:cNvPr id="278" name="Gruppo 277">
              <a:extLst>
                <a:ext uri="{FF2B5EF4-FFF2-40B4-BE49-F238E27FC236}">
                  <a16:creationId xmlns:a16="http://schemas.microsoft.com/office/drawing/2014/main" id="{9D7B9B4D-EDA1-4769-98B6-4E85AD0E85CE}"/>
                </a:ext>
              </a:extLst>
            </p:cNvPr>
            <p:cNvGrpSpPr/>
            <p:nvPr/>
          </p:nvGrpSpPr>
          <p:grpSpPr>
            <a:xfrm rot="21279821">
              <a:off x="5766296" y="4851771"/>
              <a:ext cx="590768" cy="675460"/>
              <a:chOff x="10031590" y="3610783"/>
              <a:chExt cx="590768" cy="675460"/>
            </a:xfrm>
          </p:grpSpPr>
          <p:grpSp>
            <p:nvGrpSpPr>
              <p:cNvPr id="280" name="Gruppo 279">
                <a:extLst>
                  <a:ext uri="{FF2B5EF4-FFF2-40B4-BE49-F238E27FC236}">
                    <a16:creationId xmlns:a16="http://schemas.microsoft.com/office/drawing/2014/main" id="{D221D6E2-AA51-45A4-BA41-CD0CACAA6DC9}"/>
                  </a:ext>
                </a:extLst>
              </p:cNvPr>
              <p:cNvGrpSpPr/>
              <p:nvPr/>
            </p:nvGrpSpPr>
            <p:grpSpPr>
              <a:xfrm rot="19829890">
                <a:off x="10031590" y="3610783"/>
                <a:ext cx="590768" cy="510203"/>
                <a:chOff x="9983921" y="3929639"/>
                <a:chExt cx="590768" cy="510203"/>
              </a:xfrm>
            </p:grpSpPr>
            <p:grpSp>
              <p:nvGrpSpPr>
                <p:cNvPr id="287" name="Gruppo 286">
                  <a:extLst>
                    <a:ext uri="{FF2B5EF4-FFF2-40B4-BE49-F238E27FC236}">
                      <a16:creationId xmlns:a16="http://schemas.microsoft.com/office/drawing/2014/main" id="{4F193361-E9D9-4D89-ABBC-DB8BCD495E63}"/>
                    </a:ext>
                  </a:extLst>
                </p:cNvPr>
                <p:cNvGrpSpPr/>
                <p:nvPr/>
              </p:nvGrpSpPr>
              <p:grpSpPr>
                <a:xfrm>
                  <a:off x="10001755" y="3953251"/>
                  <a:ext cx="520668" cy="443680"/>
                  <a:chOff x="9228619" y="3689598"/>
                  <a:chExt cx="520668" cy="443680"/>
                </a:xfrm>
              </p:grpSpPr>
              <p:cxnSp>
                <p:nvCxnSpPr>
                  <p:cNvPr id="303" name="Connettore diritto 302">
                    <a:extLst>
                      <a:ext uri="{FF2B5EF4-FFF2-40B4-BE49-F238E27FC236}">
                        <a16:creationId xmlns:a16="http://schemas.microsoft.com/office/drawing/2014/main" id="{43B79915-DDF9-4105-8856-78D2209C628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2090289" flipV="1">
                    <a:off x="9479832" y="3733092"/>
                    <a:ext cx="196264" cy="136602"/>
                  </a:xfrm>
                  <a:prstGeom prst="line">
                    <a:avLst/>
                  </a:prstGeom>
                  <a:ln w="3175">
                    <a:solidFill>
                      <a:srgbClr val="FF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5" name="Connettore diritto 304">
                    <a:extLst>
                      <a:ext uri="{FF2B5EF4-FFF2-40B4-BE49-F238E27FC236}">
                        <a16:creationId xmlns:a16="http://schemas.microsoft.com/office/drawing/2014/main" id="{F9DA34D5-462B-42FA-B815-4A3C5AA755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2090289" flipV="1">
                    <a:off x="9286370" y="3856445"/>
                    <a:ext cx="279733" cy="194696"/>
                  </a:xfrm>
                  <a:prstGeom prst="line">
                    <a:avLst/>
                  </a:prstGeom>
                  <a:ln w="3175">
                    <a:solidFill>
                      <a:srgbClr val="FF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6" name="Connettore diritto 305">
                    <a:extLst>
                      <a:ext uri="{FF2B5EF4-FFF2-40B4-BE49-F238E27FC236}">
                        <a16:creationId xmlns:a16="http://schemas.microsoft.com/office/drawing/2014/main" id="{1A0AFDE6-BE14-4469-B50E-500C591FFD3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2090289" flipV="1">
                    <a:off x="9630575" y="3689598"/>
                    <a:ext cx="118712" cy="82623"/>
                  </a:xfrm>
                  <a:prstGeom prst="line">
                    <a:avLst/>
                  </a:prstGeom>
                  <a:ln w="3175">
                    <a:solidFill>
                      <a:srgbClr val="FF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0" name="Connettore diritto 309">
                    <a:extLst>
                      <a:ext uri="{FF2B5EF4-FFF2-40B4-BE49-F238E27FC236}">
                        <a16:creationId xmlns:a16="http://schemas.microsoft.com/office/drawing/2014/main" id="{51D639F0-AA3B-4DB0-8A00-8414765EE2C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2090289" flipV="1">
                    <a:off x="9369134" y="3791624"/>
                    <a:ext cx="247035" cy="171939"/>
                  </a:xfrm>
                  <a:prstGeom prst="line">
                    <a:avLst/>
                  </a:prstGeom>
                  <a:ln w="3175">
                    <a:solidFill>
                      <a:srgbClr val="FF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Connettore diritto 310">
                    <a:extLst>
                      <a:ext uri="{FF2B5EF4-FFF2-40B4-BE49-F238E27FC236}">
                        <a16:creationId xmlns:a16="http://schemas.microsoft.com/office/drawing/2014/main" id="{0774DC40-35DC-4CD4-9F23-51502B72912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2090289" flipV="1">
                    <a:off x="9228619" y="3930520"/>
                    <a:ext cx="291316" cy="202758"/>
                  </a:xfrm>
                  <a:prstGeom prst="line">
                    <a:avLst/>
                  </a:prstGeom>
                  <a:ln w="3175">
                    <a:solidFill>
                      <a:srgbClr val="FF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8" name="Gruppo 287">
                  <a:extLst>
                    <a:ext uri="{FF2B5EF4-FFF2-40B4-BE49-F238E27FC236}">
                      <a16:creationId xmlns:a16="http://schemas.microsoft.com/office/drawing/2014/main" id="{9A57129C-9045-4D9D-A3E7-F62E4B1C3E50}"/>
                    </a:ext>
                  </a:extLst>
                </p:cNvPr>
                <p:cNvGrpSpPr/>
                <p:nvPr/>
              </p:nvGrpSpPr>
              <p:grpSpPr>
                <a:xfrm>
                  <a:off x="9983921" y="3929639"/>
                  <a:ext cx="590768" cy="510203"/>
                  <a:chOff x="9213816" y="3631067"/>
                  <a:chExt cx="590768" cy="510203"/>
                </a:xfrm>
              </p:grpSpPr>
              <p:cxnSp>
                <p:nvCxnSpPr>
                  <p:cNvPr id="291" name="Connettore diritto 290">
                    <a:extLst>
                      <a:ext uri="{FF2B5EF4-FFF2-40B4-BE49-F238E27FC236}">
                        <a16:creationId xmlns:a16="http://schemas.microsoft.com/office/drawing/2014/main" id="{ED4A6CF9-78A5-4D00-A2EA-DBC7C105EE8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2090289" flipV="1">
                    <a:off x="9731173" y="3631067"/>
                    <a:ext cx="73411" cy="51095"/>
                  </a:xfrm>
                  <a:prstGeom prst="line">
                    <a:avLst/>
                  </a:prstGeom>
                  <a:ln w="3175">
                    <a:solidFill>
                      <a:srgbClr val="FF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3" name="Connettore diritto 292">
                    <a:extLst>
                      <a:ext uri="{FF2B5EF4-FFF2-40B4-BE49-F238E27FC236}">
                        <a16:creationId xmlns:a16="http://schemas.microsoft.com/office/drawing/2014/main" id="{EB956E76-ACD9-4F8F-BF72-E6E1B741150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2090289" flipV="1">
                    <a:off x="9430234" y="3722214"/>
                    <a:ext cx="227524" cy="158358"/>
                  </a:xfrm>
                  <a:prstGeom prst="line">
                    <a:avLst/>
                  </a:prstGeom>
                  <a:ln w="3175">
                    <a:solidFill>
                      <a:srgbClr val="FF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Connettore diritto 293">
                    <a:extLst>
                      <a:ext uri="{FF2B5EF4-FFF2-40B4-BE49-F238E27FC236}">
                        <a16:creationId xmlns:a16="http://schemas.microsoft.com/office/drawing/2014/main" id="{DA956DA9-43F2-4CBF-8905-57606A2DDB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2090289" flipV="1">
                    <a:off x="9264528" y="3858580"/>
                    <a:ext cx="284547" cy="198046"/>
                  </a:xfrm>
                  <a:prstGeom prst="line">
                    <a:avLst/>
                  </a:prstGeom>
                  <a:ln w="3175">
                    <a:solidFill>
                      <a:srgbClr val="FF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0" name="Connettore diritto 299">
                    <a:extLst>
                      <a:ext uri="{FF2B5EF4-FFF2-40B4-BE49-F238E27FC236}">
                        <a16:creationId xmlns:a16="http://schemas.microsoft.com/office/drawing/2014/main" id="{1545C8C5-0AB7-4B6E-A312-D2BE1788CB8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2090289" flipV="1">
                    <a:off x="9552243" y="3673864"/>
                    <a:ext cx="163922" cy="114092"/>
                  </a:xfrm>
                  <a:prstGeom prst="line">
                    <a:avLst/>
                  </a:prstGeom>
                  <a:ln w="3175">
                    <a:solidFill>
                      <a:srgbClr val="FF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1" name="Connettore diritto 300">
                    <a:extLst>
                      <a:ext uri="{FF2B5EF4-FFF2-40B4-BE49-F238E27FC236}">
                        <a16:creationId xmlns:a16="http://schemas.microsoft.com/office/drawing/2014/main" id="{0231677F-102D-4670-9143-F931E78147B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2090289" flipV="1">
                    <a:off x="9332900" y="3792046"/>
                    <a:ext cx="256670" cy="178645"/>
                  </a:xfrm>
                  <a:prstGeom prst="line">
                    <a:avLst/>
                  </a:prstGeom>
                  <a:ln w="3175">
                    <a:solidFill>
                      <a:srgbClr val="FF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2" name="Connettore diritto 301">
                    <a:extLst>
                      <a:ext uri="{FF2B5EF4-FFF2-40B4-BE49-F238E27FC236}">
                        <a16:creationId xmlns:a16="http://schemas.microsoft.com/office/drawing/2014/main" id="{7EF22BC1-CE16-4703-B5B1-98B91B793E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2090289" flipV="1">
                    <a:off x="9213816" y="3930148"/>
                    <a:ext cx="303333" cy="211122"/>
                  </a:xfrm>
                  <a:prstGeom prst="line">
                    <a:avLst/>
                  </a:prstGeom>
                  <a:ln w="3175">
                    <a:solidFill>
                      <a:srgbClr val="FF33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83" name="Connettore diritto 282">
                <a:extLst>
                  <a:ext uri="{FF2B5EF4-FFF2-40B4-BE49-F238E27FC236}">
                    <a16:creationId xmlns:a16="http://schemas.microsoft.com/office/drawing/2014/main" id="{012F4FDD-F477-4D11-82FC-25FAF2A552F3}"/>
                  </a:ext>
                </a:extLst>
              </p:cNvPr>
              <p:cNvCxnSpPr>
                <a:cxnSpLocks/>
              </p:cNvCxnSpPr>
              <p:nvPr/>
            </p:nvCxnSpPr>
            <p:spPr>
              <a:xfrm rot="320179" flipV="1">
                <a:off x="10129020" y="3996123"/>
                <a:ext cx="306685" cy="213455"/>
              </a:xfrm>
              <a:prstGeom prst="line">
                <a:avLst/>
              </a:prstGeom>
              <a:ln w="3175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Connettore diritto 284">
                <a:extLst>
                  <a:ext uri="{FF2B5EF4-FFF2-40B4-BE49-F238E27FC236}">
                    <a16:creationId xmlns:a16="http://schemas.microsoft.com/office/drawing/2014/main" id="{57E42C76-CAD6-4213-98CD-E811ED657CF3}"/>
                  </a:ext>
                </a:extLst>
              </p:cNvPr>
              <p:cNvCxnSpPr>
                <a:cxnSpLocks/>
              </p:cNvCxnSpPr>
              <p:nvPr/>
            </p:nvCxnSpPr>
            <p:spPr>
              <a:xfrm rot="320179" flipV="1">
                <a:off x="10144357" y="4073396"/>
                <a:ext cx="305813" cy="212847"/>
              </a:xfrm>
              <a:prstGeom prst="line">
                <a:avLst/>
              </a:prstGeom>
              <a:ln w="3175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Connettore diritto 285">
                <a:extLst>
                  <a:ext uri="{FF2B5EF4-FFF2-40B4-BE49-F238E27FC236}">
                    <a16:creationId xmlns:a16="http://schemas.microsoft.com/office/drawing/2014/main" id="{DB1AA11C-6DFA-4544-BEE8-B8E3A4333ECD}"/>
                  </a:ext>
                </a:extLst>
              </p:cNvPr>
              <p:cNvCxnSpPr>
                <a:cxnSpLocks/>
              </p:cNvCxnSpPr>
              <p:nvPr/>
            </p:nvCxnSpPr>
            <p:spPr>
              <a:xfrm rot="320179" flipV="1">
                <a:off x="10128585" y="4037304"/>
                <a:ext cx="312335" cy="217388"/>
              </a:xfrm>
              <a:prstGeom prst="line">
                <a:avLst/>
              </a:prstGeom>
              <a:ln w="3175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2" name="Gruppo 311">
              <a:extLst>
                <a:ext uri="{FF2B5EF4-FFF2-40B4-BE49-F238E27FC236}">
                  <a16:creationId xmlns:a16="http://schemas.microsoft.com/office/drawing/2014/main" id="{78D9F92E-B866-4F49-80BA-955CFBC32153}"/>
                </a:ext>
              </a:extLst>
            </p:cNvPr>
            <p:cNvGrpSpPr/>
            <p:nvPr/>
          </p:nvGrpSpPr>
          <p:grpSpPr>
            <a:xfrm rot="19509711">
              <a:off x="6022579" y="5313370"/>
              <a:ext cx="328188" cy="604964"/>
              <a:chOff x="10144534" y="3538356"/>
              <a:chExt cx="328188" cy="604964"/>
            </a:xfrm>
          </p:grpSpPr>
          <p:grpSp>
            <p:nvGrpSpPr>
              <p:cNvPr id="313" name="Gruppo 312">
                <a:extLst>
                  <a:ext uri="{FF2B5EF4-FFF2-40B4-BE49-F238E27FC236}">
                    <a16:creationId xmlns:a16="http://schemas.microsoft.com/office/drawing/2014/main" id="{FA14E689-D9DE-487D-88C2-7C7F324BF757}"/>
                  </a:ext>
                </a:extLst>
              </p:cNvPr>
              <p:cNvGrpSpPr/>
              <p:nvPr/>
            </p:nvGrpSpPr>
            <p:grpSpPr>
              <a:xfrm>
                <a:off x="10151963" y="3579408"/>
                <a:ext cx="320759" cy="563912"/>
                <a:chOff x="9378827" y="3315755"/>
                <a:chExt cx="320759" cy="563912"/>
              </a:xfrm>
            </p:grpSpPr>
            <p:cxnSp>
              <p:nvCxnSpPr>
                <p:cNvPr id="322" name="Connettore diritto 321">
                  <a:extLst>
                    <a:ext uri="{FF2B5EF4-FFF2-40B4-BE49-F238E27FC236}">
                      <a16:creationId xmlns:a16="http://schemas.microsoft.com/office/drawing/2014/main" id="{FF1F81DE-1EF4-46C5-8A8F-3C3CAC40F9B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379925" y="3406227"/>
                  <a:ext cx="278248" cy="193662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Connettore diritto 322">
                  <a:extLst>
                    <a:ext uri="{FF2B5EF4-FFF2-40B4-BE49-F238E27FC236}">
                      <a16:creationId xmlns:a16="http://schemas.microsoft.com/office/drawing/2014/main" id="{FD01D589-629B-4593-93E5-B3ECC243AD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437597" y="3578540"/>
                  <a:ext cx="224349" cy="156148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Connettore diritto 324">
                  <a:extLst>
                    <a:ext uri="{FF2B5EF4-FFF2-40B4-BE49-F238E27FC236}">
                      <a16:creationId xmlns:a16="http://schemas.microsoft.com/office/drawing/2014/main" id="{AA069C74-F725-4BAA-8809-88BC0C8679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569035" y="3761512"/>
                  <a:ext cx="114599" cy="79762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Connettore diritto 325">
                  <a:extLst>
                    <a:ext uri="{FF2B5EF4-FFF2-40B4-BE49-F238E27FC236}">
                      <a16:creationId xmlns:a16="http://schemas.microsoft.com/office/drawing/2014/main" id="{BDC123AE-11C9-4329-8DF7-36F7903FA08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378827" y="3315755"/>
                  <a:ext cx="306156" cy="213087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Connettore diritto 326">
                  <a:extLst>
                    <a:ext uri="{FF2B5EF4-FFF2-40B4-BE49-F238E27FC236}">
                      <a16:creationId xmlns:a16="http://schemas.microsoft.com/office/drawing/2014/main" id="{334D7144-D34B-4E4D-B3DC-BC6DEE2DDD6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400201" y="3493199"/>
                  <a:ext cx="256749" cy="178699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Connettore diritto 331">
                  <a:extLst>
                    <a:ext uri="{FF2B5EF4-FFF2-40B4-BE49-F238E27FC236}">
                      <a16:creationId xmlns:a16="http://schemas.microsoft.com/office/drawing/2014/main" id="{0E9F1B3D-3A53-4E1B-8803-3D22CCAE615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490558" y="3667322"/>
                  <a:ext cx="182719" cy="127174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Connettore diritto 332">
                  <a:extLst>
                    <a:ext uri="{FF2B5EF4-FFF2-40B4-BE49-F238E27FC236}">
                      <a16:creationId xmlns:a16="http://schemas.microsoft.com/office/drawing/2014/main" id="{9D22F51D-0236-4D36-AAC5-A10203CAC4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660022" y="3852128"/>
                  <a:ext cx="39564" cy="27539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4" name="Gruppo 313">
                <a:extLst>
                  <a:ext uri="{FF2B5EF4-FFF2-40B4-BE49-F238E27FC236}">
                    <a16:creationId xmlns:a16="http://schemas.microsoft.com/office/drawing/2014/main" id="{9530F534-C6F0-4346-A6F6-59E6717A58FF}"/>
                  </a:ext>
                </a:extLst>
              </p:cNvPr>
              <p:cNvGrpSpPr/>
              <p:nvPr/>
            </p:nvGrpSpPr>
            <p:grpSpPr>
              <a:xfrm>
                <a:off x="10144534" y="3538356"/>
                <a:ext cx="316336" cy="589228"/>
                <a:chOff x="9374429" y="3239784"/>
                <a:chExt cx="316336" cy="589228"/>
              </a:xfrm>
            </p:grpSpPr>
            <p:cxnSp>
              <p:nvCxnSpPr>
                <p:cNvPr id="315" name="Connettore diritto 314">
                  <a:extLst>
                    <a:ext uri="{FF2B5EF4-FFF2-40B4-BE49-F238E27FC236}">
                      <a16:creationId xmlns:a16="http://schemas.microsoft.com/office/drawing/2014/main" id="{EBB4F885-1183-4E81-9833-8F946421AE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376178" y="3239784"/>
                  <a:ext cx="310969" cy="216437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Connettore diritto 315">
                  <a:extLst>
                    <a:ext uri="{FF2B5EF4-FFF2-40B4-BE49-F238E27FC236}">
                      <a16:creationId xmlns:a16="http://schemas.microsoft.com/office/drawing/2014/main" id="{88D3E074-4159-48D5-A08F-64E87181FF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390512" y="3412553"/>
                  <a:ext cx="269531" cy="187596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Connettore diritto 316">
                  <a:extLst>
                    <a:ext uri="{FF2B5EF4-FFF2-40B4-BE49-F238E27FC236}">
                      <a16:creationId xmlns:a16="http://schemas.microsoft.com/office/drawing/2014/main" id="{E2CBFC58-FFEC-4E86-9C64-C390BAFE80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458710" y="3584121"/>
                  <a:ext cx="208312" cy="144987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Connettore diritto 317">
                  <a:extLst>
                    <a:ext uri="{FF2B5EF4-FFF2-40B4-BE49-F238E27FC236}">
                      <a16:creationId xmlns:a16="http://schemas.microsoft.com/office/drawing/2014/main" id="{3998B6E6-6F28-4F7F-9930-362CAA9CFA1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611402" y="3773774"/>
                  <a:ext cx="79363" cy="55238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Connettore diritto 318">
                  <a:extLst>
                    <a:ext uri="{FF2B5EF4-FFF2-40B4-BE49-F238E27FC236}">
                      <a16:creationId xmlns:a16="http://schemas.microsoft.com/office/drawing/2014/main" id="{B401E254-BA9B-4136-82E4-C424779F06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374429" y="3324587"/>
                  <a:ext cx="291733" cy="203048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Connettore diritto 319">
                  <a:extLst>
                    <a:ext uri="{FF2B5EF4-FFF2-40B4-BE49-F238E27FC236}">
                      <a16:creationId xmlns:a16="http://schemas.microsoft.com/office/drawing/2014/main" id="{746C9B1C-83FF-4413-94C4-11F0EA0B76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419958" y="3503023"/>
                  <a:ext cx="244947" cy="170484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Connettore diritto 320">
                  <a:extLst>
                    <a:ext uri="{FF2B5EF4-FFF2-40B4-BE49-F238E27FC236}">
                      <a16:creationId xmlns:a16="http://schemas.microsoft.com/office/drawing/2014/main" id="{F70F1FE5-FCDF-4822-B91D-64C620B85D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090289" flipV="1">
                  <a:off x="9528284" y="3677562"/>
                  <a:ext cx="153294" cy="106693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340" name="Connettore diritto 339">
            <a:extLst>
              <a:ext uri="{FF2B5EF4-FFF2-40B4-BE49-F238E27FC236}">
                <a16:creationId xmlns:a16="http://schemas.microsoft.com/office/drawing/2014/main" id="{7087527E-A001-4A09-BC05-BCB32442B496}"/>
              </a:ext>
            </a:extLst>
          </p:cNvPr>
          <p:cNvCxnSpPr>
            <a:cxnSpLocks/>
          </p:cNvCxnSpPr>
          <p:nvPr/>
        </p:nvCxnSpPr>
        <p:spPr>
          <a:xfrm flipV="1">
            <a:off x="7768580" y="2222953"/>
            <a:ext cx="0" cy="22668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ttore diritto 340">
            <a:extLst>
              <a:ext uri="{FF2B5EF4-FFF2-40B4-BE49-F238E27FC236}">
                <a16:creationId xmlns:a16="http://schemas.microsoft.com/office/drawing/2014/main" id="{446DCEBA-0023-474B-9867-7E52C6FE4394}"/>
              </a:ext>
            </a:extLst>
          </p:cNvPr>
          <p:cNvCxnSpPr>
            <a:cxnSpLocks/>
          </p:cNvCxnSpPr>
          <p:nvPr/>
        </p:nvCxnSpPr>
        <p:spPr>
          <a:xfrm flipV="1">
            <a:off x="6504427" y="2220104"/>
            <a:ext cx="0" cy="34843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EC94E212-E6DC-4EA5-8FCC-B9E6FE880389}"/>
              </a:ext>
            </a:extLst>
          </p:cNvPr>
          <p:cNvCxnSpPr>
            <a:cxnSpLocks/>
          </p:cNvCxnSpPr>
          <p:nvPr/>
        </p:nvCxnSpPr>
        <p:spPr>
          <a:xfrm>
            <a:off x="5835532" y="2225067"/>
            <a:ext cx="1926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93913F1A-6C30-49E7-9E4D-B3709A232810}"/>
              </a:ext>
            </a:extLst>
          </p:cNvPr>
          <p:cNvCxnSpPr>
            <a:cxnSpLocks/>
          </p:cNvCxnSpPr>
          <p:nvPr/>
        </p:nvCxnSpPr>
        <p:spPr>
          <a:xfrm>
            <a:off x="6899040" y="1319147"/>
            <a:ext cx="192600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CasellaDiTesto 227">
            <a:extLst>
              <a:ext uri="{FF2B5EF4-FFF2-40B4-BE49-F238E27FC236}">
                <a16:creationId xmlns:a16="http://schemas.microsoft.com/office/drawing/2014/main" id="{59046192-2BDA-41F2-BB77-08877CE183AC}"/>
              </a:ext>
            </a:extLst>
          </p:cNvPr>
          <p:cNvSpPr txBox="1"/>
          <p:nvPr/>
        </p:nvSpPr>
        <p:spPr>
          <a:xfrm>
            <a:off x="6097174" y="4535028"/>
            <a:ext cx="288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229" name="CasellaDiTesto 228">
            <a:extLst>
              <a:ext uri="{FF2B5EF4-FFF2-40B4-BE49-F238E27FC236}">
                <a16:creationId xmlns:a16="http://schemas.microsoft.com/office/drawing/2014/main" id="{FAE0444F-272E-48B6-9BFF-7FF2C4E519E7}"/>
              </a:ext>
            </a:extLst>
          </p:cNvPr>
          <p:cNvSpPr txBox="1"/>
          <p:nvPr/>
        </p:nvSpPr>
        <p:spPr>
          <a:xfrm>
            <a:off x="6422322" y="5543215"/>
            <a:ext cx="288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231" name="CasellaDiTesto 230">
            <a:extLst>
              <a:ext uri="{FF2B5EF4-FFF2-40B4-BE49-F238E27FC236}">
                <a16:creationId xmlns:a16="http://schemas.microsoft.com/office/drawing/2014/main" id="{64E962F5-C460-4EB3-A605-E24ADD1C1A8B}"/>
              </a:ext>
            </a:extLst>
          </p:cNvPr>
          <p:cNvSpPr txBox="1"/>
          <p:nvPr/>
        </p:nvSpPr>
        <p:spPr>
          <a:xfrm>
            <a:off x="4398044" y="3753395"/>
            <a:ext cx="1152000" cy="738664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Ellisse base inferiore </a:t>
            </a:r>
          </a:p>
          <a:p>
            <a:pPr algn="ctr"/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Î </a:t>
            </a:r>
            <a:r>
              <a:rPr lang="it-IT" sz="1400" dirty="0"/>
              <a:t>piano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it-IT" sz="1400" dirty="0"/>
          </a:p>
        </p:txBody>
      </p: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E45EC0AE-1D60-457D-A56D-6627A7572611}"/>
              </a:ext>
            </a:extLst>
          </p:cNvPr>
          <p:cNvSpPr txBox="1"/>
          <p:nvPr/>
        </p:nvSpPr>
        <p:spPr>
          <a:xfrm>
            <a:off x="9262229" y="2777003"/>
            <a:ext cx="2846234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/>
              <a:t>Ellisse base superiore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Î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 </a:t>
            </a:r>
            <a:r>
              <a:rPr lang="it-IT" sz="1400" dirty="0"/>
              <a:t>piano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400" dirty="0"/>
              <a:t> </a:t>
            </a:r>
          </a:p>
        </p:txBody>
      </p:sp>
      <p:cxnSp>
        <p:nvCxnSpPr>
          <p:cNvPr id="234" name="Connettore 2 233">
            <a:extLst>
              <a:ext uri="{FF2B5EF4-FFF2-40B4-BE49-F238E27FC236}">
                <a16:creationId xmlns:a16="http://schemas.microsoft.com/office/drawing/2014/main" id="{C2F2F6A1-49B8-4D77-A6B5-D557EC232991}"/>
              </a:ext>
            </a:extLst>
          </p:cNvPr>
          <p:cNvCxnSpPr>
            <a:cxnSpLocks/>
            <a:stCxn id="231" idx="3"/>
          </p:cNvCxnSpPr>
          <p:nvPr/>
        </p:nvCxnSpPr>
        <p:spPr>
          <a:xfrm>
            <a:off x="5550044" y="4122727"/>
            <a:ext cx="834246" cy="69595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2 242">
            <a:extLst>
              <a:ext uri="{FF2B5EF4-FFF2-40B4-BE49-F238E27FC236}">
                <a16:creationId xmlns:a16="http://schemas.microsoft.com/office/drawing/2014/main" id="{A32C0809-E4CB-4E64-BFC7-5274D5D62973}"/>
              </a:ext>
            </a:extLst>
          </p:cNvPr>
          <p:cNvCxnSpPr>
            <a:cxnSpLocks/>
            <a:stCxn id="232" idx="1"/>
          </p:cNvCxnSpPr>
          <p:nvPr/>
        </p:nvCxnSpPr>
        <p:spPr>
          <a:xfrm flipH="1">
            <a:off x="8041323" y="2961669"/>
            <a:ext cx="1220906" cy="85640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2 243">
            <a:extLst>
              <a:ext uri="{FF2B5EF4-FFF2-40B4-BE49-F238E27FC236}">
                <a16:creationId xmlns:a16="http://schemas.microsoft.com/office/drawing/2014/main" id="{A9693F01-538C-4000-B9AB-5FB10138F767}"/>
              </a:ext>
            </a:extLst>
          </p:cNvPr>
          <p:cNvCxnSpPr>
            <a:cxnSpLocks/>
            <a:stCxn id="231" idx="3"/>
          </p:cNvCxnSpPr>
          <p:nvPr/>
        </p:nvCxnSpPr>
        <p:spPr>
          <a:xfrm flipV="1">
            <a:off x="5550044" y="2212986"/>
            <a:ext cx="1412815" cy="1909741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2 255">
            <a:extLst>
              <a:ext uri="{FF2B5EF4-FFF2-40B4-BE49-F238E27FC236}">
                <a16:creationId xmlns:a16="http://schemas.microsoft.com/office/drawing/2014/main" id="{FA5A198F-3D55-4ACA-9542-224C69BCF4A0}"/>
              </a:ext>
            </a:extLst>
          </p:cNvPr>
          <p:cNvCxnSpPr>
            <a:cxnSpLocks/>
            <a:stCxn id="232" idx="1"/>
          </p:cNvCxnSpPr>
          <p:nvPr/>
        </p:nvCxnSpPr>
        <p:spPr>
          <a:xfrm flipH="1" flipV="1">
            <a:off x="7916009" y="1303068"/>
            <a:ext cx="1346220" cy="1658601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CasellaDiTesto 260">
            <a:extLst>
              <a:ext uri="{FF2B5EF4-FFF2-40B4-BE49-F238E27FC236}">
                <a16:creationId xmlns:a16="http://schemas.microsoft.com/office/drawing/2014/main" id="{01B4A760-C130-45AB-965E-789B58896CD0}"/>
              </a:ext>
            </a:extLst>
          </p:cNvPr>
          <p:cNvSpPr txBox="1"/>
          <p:nvPr/>
        </p:nvSpPr>
        <p:spPr>
          <a:xfrm>
            <a:off x="9579006" y="3712822"/>
            <a:ext cx="1885051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Porzione virtuale dell’ellisse superiore</a:t>
            </a:r>
          </a:p>
        </p:txBody>
      </p:sp>
      <p:cxnSp>
        <p:nvCxnSpPr>
          <p:cNvPr id="268" name="Connettore 2 267">
            <a:extLst>
              <a:ext uri="{FF2B5EF4-FFF2-40B4-BE49-F238E27FC236}">
                <a16:creationId xmlns:a16="http://schemas.microsoft.com/office/drawing/2014/main" id="{C106CFB3-79F0-4366-965E-E844505B0B88}"/>
              </a:ext>
            </a:extLst>
          </p:cNvPr>
          <p:cNvCxnSpPr>
            <a:stCxn id="261" idx="1"/>
          </p:cNvCxnSpPr>
          <p:nvPr/>
        </p:nvCxnSpPr>
        <p:spPr>
          <a:xfrm flipH="1" flipV="1">
            <a:off x="8689445" y="3773774"/>
            <a:ext cx="889561" cy="20065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CasellaDiTesto 272">
            <a:extLst>
              <a:ext uri="{FF2B5EF4-FFF2-40B4-BE49-F238E27FC236}">
                <a16:creationId xmlns:a16="http://schemas.microsoft.com/office/drawing/2014/main" id="{5DA18DF4-32B9-47AB-BB1E-891429B4DFE1}"/>
              </a:ext>
            </a:extLst>
          </p:cNvPr>
          <p:cNvSpPr txBox="1"/>
          <p:nvPr/>
        </p:nvSpPr>
        <p:spPr>
          <a:xfrm>
            <a:off x="3726407" y="5354109"/>
            <a:ext cx="1044000" cy="95410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Porzione virtuale dell’ellisse inferiore</a:t>
            </a:r>
          </a:p>
        </p:txBody>
      </p:sp>
      <p:cxnSp>
        <p:nvCxnSpPr>
          <p:cNvPr id="275" name="Connettore 2 274">
            <a:extLst>
              <a:ext uri="{FF2B5EF4-FFF2-40B4-BE49-F238E27FC236}">
                <a16:creationId xmlns:a16="http://schemas.microsoft.com/office/drawing/2014/main" id="{7DEC8953-8B69-4F95-9D3D-F74A7ECA1145}"/>
              </a:ext>
            </a:extLst>
          </p:cNvPr>
          <p:cNvCxnSpPr>
            <a:cxnSpLocks/>
            <a:stCxn id="273" idx="3"/>
          </p:cNvCxnSpPr>
          <p:nvPr/>
        </p:nvCxnSpPr>
        <p:spPr>
          <a:xfrm flipV="1">
            <a:off x="4770407" y="5280437"/>
            <a:ext cx="1191288" cy="55072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Ovale 8">
            <a:extLst>
              <a:ext uri="{FF2B5EF4-FFF2-40B4-BE49-F238E27FC236}">
                <a16:creationId xmlns:a16="http://schemas.microsoft.com/office/drawing/2014/main" id="{4D72AE64-4A2B-4553-B1CF-47740636E1EB}"/>
              </a:ext>
            </a:extLst>
          </p:cNvPr>
          <p:cNvSpPr/>
          <p:nvPr/>
        </p:nvSpPr>
        <p:spPr>
          <a:xfrm rot="-2100000">
            <a:off x="6781090" y="3522812"/>
            <a:ext cx="2192400" cy="1258888"/>
          </a:xfrm>
          <a:custGeom>
            <a:avLst/>
            <a:gdLst>
              <a:gd name="connsiteX0" fmla="*/ 0 w 2190359"/>
              <a:gd name="connsiteY0" fmla="*/ 629444 h 1258887"/>
              <a:gd name="connsiteX1" fmla="*/ 1095180 w 2190359"/>
              <a:gd name="connsiteY1" fmla="*/ 0 h 1258887"/>
              <a:gd name="connsiteX2" fmla="*/ 2190360 w 2190359"/>
              <a:gd name="connsiteY2" fmla="*/ 629444 h 1258887"/>
              <a:gd name="connsiteX3" fmla="*/ 1095180 w 2190359"/>
              <a:gd name="connsiteY3" fmla="*/ 1258888 h 1258887"/>
              <a:gd name="connsiteX4" fmla="*/ 0 w 2190359"/>
              <a:gd name="connsiteY4" fmla="*/ 629444 h 1258887"/>
              <a:gd name="connsiteX0" fmla="*/ 0 w 2190360"/>
              <a:gd name="connsiteY0" fmla="*/ 629444 h 1258888"/>
              <a:gd name="connsiteX1" fmla="*/ 1095180 w 2190360"/>
              <a:gd name="connsiteY1" fmla="*/ 0 h 1258888"/>
              <a:gd name="connsiteX2" fmla="*/ 2190360 w 2190360"/>
              <a:gd name="connsiteY2" fmla="*/ 629444 h 1258888"/>
              <a:gd name="connsiteX3" fmla="*/ 1095180 w 2190360"/>
              <a:gd name="connsiteY3" fmla="*/ 1258888 h 1258888"/>
              <a:gd name="connsiteX4" fmla="*/ 0 w 2190360"/>
              <a:gd name="connsiteY4" fmla="*/ 629444 h 1258888"/>
              <a:gd name="connsiteX0" fmla="*/ 683 w 2191043"/>
              <a:gd name="connsiteY0" fmla="*/ 629444 h 1258888"/>
              <a:gd name="connsiteX1" fmla="*/ 1095863 w 2191043"/>
              <a:gd name="connsiteY1" fmla="*/ 0 h 1258888"/>
              <a:gd name="connsiteX2" fmla="*/ 2191043 w 2191043"/>
              <a:gd name="connsiteY2" fmla="*/ 629444 h 1258888"/>
              <a:gd name="connsiteX3" fmla="*/ 1095863 w 2191043"/>
              <a:gd name="connsiteY3" fmla="*/ 1258888 h 1258888"/>
              <a:gd name="connsiteX4" fmla="*/ 683 w 2191043"/>
              <a:gd name="connsiteY4" fmla="*/ 629444 h 1258888"/>
              <a:gd name="connsiteX0" fmla="*/ 12 w 2190372"/>
              <a:gd name="connsiteY0" fmla="*/ 629444 h 1258888"/>
              <a:gd name="connsiteX1" fmla="*/ 1095192 w 2190372"/>
              <a:gd name="connsiteY1" fmla="*/ 0 h 1258888"/>
              <a:gd name="connsiteX2" fmla="*/ 2190372 w 2190372"/>
              <a:gd name="connsiteY2" fmla="*/ 629444 h 1258888"/>
              <a:gd name="connsiteX3" fmla="*/ 1095192 w 2190372"/>
              <a:gd name="connsiteY3" fmla="*/ 1258888 h 1258888"/>
              <a:gd name="connsiteX4" fmla="*/ 12 w 2190372"/>
              <a:gd name="connsiteY4" fmla="*/ 629444 h 1258888"/>
              <a:gd name="connsiteX0" fmla="*/ 2 w 2190362"/>
              <a:gd name="connsiteY0" fmla="*/ 629444 h 1258888"/>
              <a:gd name="connsiteX1" fmla="*/ 1095182 w 2190362"/>
              <a:gd name="connsiteY1" fmla="*/ 0 h 1258888"/>
              <a:gd name="connsiteX2" fmla="*/ 2190362 w 2190362"/>
              <a:gd name="connsiteY2" fmla="*/ 629444 h 1258888"/>
              <a:gd name="connsiteX3" fmla="*/ 1095182 w 2190362"/>
              <a:gd name="connsiteY3" fmla="*/ 1258888 h 1258888"/>
              <a:gd name="connsiteX4" fmla="*/ 2 w 2190362"/>
              <a:gd name="connsiteY4" fmla="*/ 629444 h 1258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0362" h="1258888">
                <a:moveTo>
                  <a:pt x="2" y="629444"/>
                </a:moveTo>
                <a:cubicBezTo>
                  <a:pt x="941" y="263865"/>
                  <a:pt x="490331" y="0"/>
                  <a:pt x="1095182" y="0"/>
                </a:cubicBezTo>
                <a:cubicBezTo>
                  <a:pt x="1700033" y="0"/>
                  <a:pt x="2190362" y="281812"/>
                  <a:pt x="2190362" y="629444"/>
                </a:cubicBezTo>
                <a:cubicBezTo>
                  <a:pt x="2161023" y="965835"/>
                  <a:pt x="1700033" y="1258888"/>
                  <a:pt x="1095182" y="1258888"/>
                </a:cubicBezTo>
                <a:cubicBezTo>
                  <a:pt x="490331" y="1258888"/>
                  <a:pt x="-937" y="995023"/>
                  <a:pt x="2" y="629444"/>
                </a:cubicBezTo>
                <a:close/>
              </a:path>
            </a:pathLst>
          </a:custGeom>
          <a:solidFill>
            <a:srgbClr val="FF0000">
              <a:alpha val="10000"/>
            </a:srgbClr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81" name="CasellaDiTesto 280">
            <a:extLst>
              <a:ext uri="{FF2B5EF4-FFF2-40B4-BE49-F238E27FC236}">
                <a16:creationId xmlns:a16="http://schemas.microsoft.com/office/drawing/2014/main" id="{FA885566-5769-4D12-AED1-1611910528E5}"/>
              </a:ext>
            </a:extLst>
          </p:cNvPr>
          <p:cNvSpPr txBox="1"/>
          <p:nvPr/>
        </p:nvSpPr>
        <p:spPr>
          <a:xfrm>
            <a:off x="0" y="2333273"/>
            <a:ext cx="46782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Mentre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le sezioni assumono la forma di ellissi,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, date la caratteristica delle basi a quota costante le sezioni si presentano, in scorcio totale, come due segmenti coincidenti con le stesse basi</a:t>
            </a:r>
          </a:p>
        </p:txBody>
      </p:sp>
      <p:sp>
        <p:nvSpPr>
          <p:cNvPr id="282" name="CasellaDiTesto 281">
            <a:extLst>
              <a:ext uri="{FF2B5EF4-FFF2-40B4-BE49-F238E27FC236}">
                <a16:creationId xmlns:a16="http://schemas.microsoft.com/office/drawing/2014/main" id="{8E8BA5E9-CA8E-442C-A4A5-AAFC9E12EA24}"/>
              </a:ext>
            </a:extLst>
          </p:cNvPr>
          <p:cNvSpPr txBox="1"/>
          <p:nvPr/>
        </p:nvSpPr>
        <p:spPr>
          <a:xfrm>
            <a:off x="0" y="3771842"/>
            <a:ext cx="42339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punti </a:t>
            </a:r>
            <a:r>
              <a:rPr lang="it-IT" dirty="0">
                <a:solidFill>
                  <a:srgbClr val="FF0000"/>
                </a:solidFill>
              </a:rPr>
              <a:t>V[(V’;V’’;(V’’)] </a:t>
            </a:r>
            <a:r>
              <a:rPr lang="it-IT" dirty="0"/>
              <a:t>e</a:t>
            </a:r>
          </a:p>
          <a:p>
            <a:r>
              <a:rPr lang="it-IT" dirty="0">
                <a:solidFill>
                  <a:srgbClr val="FF0000"/>
                </a:solidFill>
              </a:rPr>
              <a:t>W[(W’;W’’;(W’’)] </a:t>
            </a:r>
            <a:r>
              <a:rPr lang="it-IT" dirty="0"/>
              <a:t>sono gli estremi del segmento che definisce la corda della parte virtuale dell’ellisse della base superiore del </a:t>
            </a:r>
            <a:r>
              <a:rPr lang="it-IT" dirty="0">
                <a:solidFill>
                  <a:srgbClr val="00B050"/>
                </a:solidFill>
              </a:rPr>
              <a:t>cilindro di colore verde</a:t>
            </a:r>
          </a:p>
        </p:txBody>
      </p:sp>
      <p:sp>
        <p:nvSpPr>
          <p:cNvPr id="284" name="CasellaDiTesto 283">
            <a:extLst>
              <a:ext uri="{FF2B5EF4-FFF2-40B4-BE49-F238E27FC236}">
                <a16:creationId xmlns:a16="http://schemas.microsoft.com/office/drawing/2014/main" id="{396FF8D0-9466-4959-9885-426FD40DC74B}"/>
              </a:ext>
            </a:extLst>
          </p:cNvPr>
          <p:cNvSpPr txBox="1"/>
          <p:nvPr/>
        </p:nvSpPr>
        <p:spPr>
          <a:xfrm>
            <a:off x="0" y="5277953"/>
            <a:ext cx="3527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punti </a:t>
            </a:r>
            <a:r>
              <a:rPr lang="it-IT" dirty="0">
                <a:solidFill>
                  <a:srgbClr val="FF0000"/>
                </a:solidFill>
              </a:rPr>
              <a:t>A(A’; A’’)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B(B’; B’’) </a:t>
            </a:r>
            <a:r>
              <a:rPr lang="it-IT" dirty="0"/>
              <a:t>sono gli estremi del segmento curvilineo che definisce la corda della parte virtuale dell’ellisse della base inferiore</a:t>
            </a:r>
          </a:p>
        </p:txBody>
      </p: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23EAED08-3100-401E-8205-3140DBA4F5DC}"/>
              </a:ext>
            </a:extLst>
          </p:cNvPr>
          <p:cNvCxnSpPr>
            <a:cxnSpLocks/>
          </p:cNvCxnSpPr>
          <p:nvPr/>
        </p:nvCxnSpPr>
        <p:spPr>
          <a:xfrm flipV="1">
            <a:off x="5838548" y="2218187"/>
            <a:ext cx="0" cy="30758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3C640875-57C5-45A9-BC25-0C781EA5D87F}"/>
              </a:ext>
            </a:extLst>
          </p:cNvPr>
          <p:cNvCxnSpPr>
            <a:cxnSpLocks/>
          </p:cNvCxnSpPr>
          <p:nvPr/>
        </p:nvCxnSpPr>
        <p:spPr>
          <a:xfrm flipV="1">
            <a:off x="6156906" y="2220104"/>
            <a:ext cx="0" cy="24170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CasellaDiTesto 291">
            <a:extLst>
              <a:ext uri="{FF2B5EF4-FFF2-40B4-BE49-F238E27FC236}">
                <a16:creationId xmlns:a16="http://schemas.microsoft.com/office/drawing/2014/main" id="{68E171B7-C7F0-4E44-8FC9-5AFA7FD67AE1}"/>
              </a:ext>
            </a:extLst>
          </p:cNvPr>
          <p:cNvSpPr txBox="1"/>
          <p:nvPr/>
        </p:nvSpPr>
        <p:spPr>
          <a:xfrm>
            <a:off x="6034305" y="2067733"/>
            <a:ext cx="324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295" name="CasellaDiTesto 294">
            <a:extLst>
              <a:ext uri="{FF2B5EF4-FFF2-40B4-BE49-F238E27FC236}">
                <a16:creationId xmlns:a16="http://schemas.microsoft.com/office/drawing/2014/main" id="{17912D6B-0168-4BB6-B40D-9F4A57A38EAA}"/>
              </a:ext>
            </a:extLst>
          </p:cNvPr>
          <p:cNvSpPr txBox="1"/>
          <p:nvPr/>
        </p:nvSpPr>
        <p:spPr>
          <a:xfrm>
            <a:off x="6394297" y="2070076"/>
            <a:ext cx="288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B’’</a:t>
            </a:r>
          </a:p>
        </p:txBody>
      </p: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CD1872F4-3E9C-4CDA-80AB-769C928B2C77}"/>
              </a:ext>
            </a:extLst>
          </p:cNvPr>
          <p:cNvCxnSpPr>
            <a:cxnSpLocks/>
          </p:cNvCxnSpPr>
          <p:nvPr/>
        </p:nvCxnSpPr>
        <p:spPr>
          <a:xfrm>
            <a:off x="8749099" y="1315145"/>
            <a:ext cx="0" cy="2763972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84C22088-C600-40AA-B3E3-65AF0DC6F496}"/>
              </a:ext>
            </a:extLst>
          </p:cNvPr>
          <p:cNvCxnSpPr>
            <a:cxnSpLocks/>
          </p:cNvCxnSpPr>
          <p:nvPr/>
        </p:nvCxnSpPr>
        <p:spPr>
          <a:xfrm>
            <a:off x="8241685" y="1318955"/>
            <a:ext cx="0" cy="2026277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CasellaDiTesto 297">
            <a:extLst>
              <a:ext uri="{FF2B5EF4-FFF2-40B4-BE49-F238E27FC236}">
                <a16:creationId xmlns:a16="http://schemas.microsoft.com/office/drawing/2014/main" id="{1D4B2378-D8AB-401A-9DFD-5CD63DED86AD}"/>
              </a:ext>
            </a:extLst>
          </p:cNvPr>
          <p:cNvSpPr txBox="1"/>
          <p:nvPr/>
        </p:nvSpPr>
        <p:spPr>
          <a:xfrm>
            <a:off x="8105725" y="1140371"/>
            <a:ext cx="324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V’’</a:t>
            </a:r>
          </a:p>
        </p:txBody>
      </p:sp>
      <p:sp>
        <p:nvSpPr>
          <p:cNvPr id="299" name="CasellaDiTesto 298">
            <a:extLst>
              <a:ext uri="{FF2B5EF4-FFF2-40B4-BE49-F238E27FC236}">
                <a16:creationId xmlns:a16="http://schemas.microsoft.com/office/drawing/2014/main" id="{5155EECA-09A8-4CF6-9DD4-952B9418F13E}"/>
              </a:ext>
            </a:extLst>
          </p:cNvPr>
          <p:cNvSpPr txBox="1"/>
          <p:nvPr/>
        </p:nvSpPr>
        <p:spPr>
          <a:xfrm>
            <a:off x="8597664" y="1132554"/>
            <a:ext cx="360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W’’</a:t>
            </a:r>
          </a:p>
        </p:txBody>
      </p:sp>
      <p:sp>
        <p:nvSpPr>
          <p:cNvPr id="304" name="CasellaDiTesto 303">
            <a:extLst>
              <a:ext uri="{FF2B5EF4-FFF2-40B4-BE49-F238E27FC236}">
                <a16:creationId xmlns:a16="http://schemas.microsoft.com/office/drawing/2014/main" id="{7BB9D6F5-D335-439D-8A7C-BEC03AB2AAC6}"/>
              </a:ext>
            </a:extLst>
          </p:cNvPr>
          <p:cNvSpPr txBox="1"/>
          <p:nvPr/>
        </p:nvSpPr>
        <p:spPr>
          <a:xfrm>
            <a:off x="6095999" y="426059"/>
            <a:ext cx="1232165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/>
              <a:t>Parti virtuali delle ellissi</a:t>
            </a:r>
          </a:p>
        </p:txBody>
      </p:sp>
      <p:cxnSp>
        <p:nvCxnSpPr>
          <p:cNvPr id="307" name="Connettore 2 306">
            <a:extLst>
              <a:ext uri="{FF2B5EF4-FFF2-40B4-BE49-F238E27FC236}">
                <a16:creationId xmlns:a16="http://schemas.microsoft.com/office/drawing/2014/main" id="{C13E2DC4-ACD7-4B27-8E0D-9635842D88DF}"/>
              </a:ext>
            </a:extLst>
          </p:cNvPr>
          <p:cNvCxnSpPr>
            <a:cxnSpLocks/>
            <a:stCxn id="304" idx="3"/>
          </p:cNvCxnSpPr>
          <p:nvPr/>
        </p:nvCxnSpPr>
        <p:spPr>
          <a:xfrm>
            <a:off x="7328164" y="687669"/>
            <a:ext cx="1192802" cy="626351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2 307">
            <a:extLst>
              <a:ext uri="{FF2B5EF4-FFF2-40B4-BE49-F238E27FC236}">
                <a16:creationId xmlns:a16="http://schemas.microsoft.com/office/drawing/2014/main" id="{50097CAE-E232-45FF-AB1C-19466883DAD2}"/>
              </a:ext>
            </a:extLst>
          </p:cNvPr>
          <p:cNvCxnSpPr>
            <a:cxnSpLocks/>
            <a:stCxn id="304" idx="2"/>
          </p:cNvCxnSpPr>
          <p:nvPr/>
        </p:nvCxnSpPr>
        <p:spPr>
          <a:xfrm flipH="1">
            <a:off x="6301094" y="949279"/>
            <a:ext cx="410988" cy="127150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41EA000C-DF68-4654-A9F5-670114A9F089}"/>
              </a:ext>
            </a:extLst>
          </p:cNvPr>
          <p:cNvGrpSpPr/>
          <p:nvPr/>
        </p:nvGrpSpPr>
        <p:grpSpPr>
          <a:xfrm rot="21106797">
            <a:off x="8308009" y="3230065"/>
            <a:ext cx="468494" cy="831674"/>
            <a:chOff x="8300028" y="3212868"/>
            <a:chExt cx="468494" cy="831674"/>
          </a:xfrm>
        </p:grpSpPr>
        <p:grpSp>
          <p:nvGrpSpPr>
            <p:cNvPr id="72" name="Gruppo 71">
              <a:extLst>
                <a:ext uri="{FF2B5EF4-FFF2-40B4-BE49-F238E27FC236}">
                  <a16:creationId xmlns:a16="http://schemas.microsoft.com/office/drawing/2014/main" id="{BB059A0F-43BB-4D82-AF92-5C5ECF53FC33}"/>
                </a:ext>
              </a:extLst>
            </p:cNvPr>
            <p:cNvGrpSpPr/>
            <p:nvPr/>
          </p:nvGrpSpPr>
          <p:grpSpPr>
            <a:xfrm>
              <a:off x="8425430" y="3212868"/>
              <a:ext cx="343092" cy="831674"/>
              <a:chOff x="8425430" y="3212868"/>
              <a:chExt cx="343092" cy="831674"/>
            </a:xfrm>
          </p:grpSpPr>
          <p:grpSp>
            <p:nvGrpSpPr>
              <p:cNvPr id="249" name="Gruppo 248">
                <a:extLst>
                  <a:ext uri="{FF2B5EF4-FFF2-40B4-BE49-F238E27FC236}">
                    <a16:creationId xmlns:a16="http://schemas.microsoft.com/office/drawing/2014/main" id="{37CF3648-5E2C-4E69-BE72-79CD54CF01FA}"/>
                  </a:ext>
                </a:extLst>
              </p:cNvPr>
              <p:cNvGrpSpPr/>
              <p:nvPr/>
            </p:nvGrpSpPr>
            <p:grpSpPr>
              <a:xfrm rot="21300000">
                <a:off x="8425430" y="3212868"/>
                <a:ext cx="343092" cy="805887"/>
                <a:chOff x="9871482" y="3465985"/>
                <a:chExt cx="251953" cy="805887"/>
              </a:xfrm>
            </p:grpSpPr>
            <p:grpSp>
              <p:nvGrpSpPr>
                <p:cNvPr id="250" name="Gruppo 249">
                  <a:extLst>
                    <a:ext uri="{FF2B5EF4-FFF2-40B4-BE49-F238E27FC236}">
                      <a16:creationId xmlns:a16="http://schemas.microsoft.com/office/drawing/2014/main" id="{E2C16600-E1E7-4641-825B-295BC7FAAFE9}"/>
                    </a:ext>
                  </a:extLst>
                </p:cNvPr>
                <p:cNvGrpSpPr/>
                <p:nvPr/>
              </p:nvGrpSpPr>
              <p:grpSpPr>
                <a:xfrm rot="19829890">
                  <a:off x="9871482" y="3465985"/>
                  <a:ext cx="251953" cy="763049"/>
                  <a:chOff x="9875587" y="3624954"/>
                  <a:chExt cx="251953" cy="763049"/>
                </a:xfrm>
              </p:grpSpPr>
              <p:grpSp>
                <p:nvGrpSpPr>
                  <p:cNvPr id="252" name="Gruppo 251">
                    <a:extLst>
                      <a:ext uri="{FF2B5EF4-FFF2-40B4-BE49-F238E27FC236}">
                        <a16:creationId xmlns:a16="http://schemas.microsoft.com/office/drawing/2014/main" id="{F1C7BB85-358C-45FF-BE9B-ABA8D903FD40}"/>
                      </a:ext>
                    </a:extLst>
                  </p:cNvPr>
                  <p:cNvGrpSpPr/>
                  <p:nvPr/>
                </p:nvGrpSpPr>
                <p:grpSpPr>
                  <a:xfrm>
                    <a:off x="9880902" y="3646938"/>
                    <a:ext cx="237633" cy="710106"/>
                    <a:chOff x="9107766" y="3383285"/>
                    <a:chExt cx="237633" cy="710106"/>
                  </a:xfrm>
                </p:grpSpPr>
                <p:cxnSp>
                  <p:nvCxnSpPr>
                    <p:cNvPr id="266" name="Connettore diritto 265">
                      <a:extLst>
                        <a:ext uri="{FF2B5EF4-FFF2-40B4-BE49-F238E27FC236}">
                          <a16:creationId xmlns:a16="http://schemas.microsoft.com/office/drawing/2014/main" id="{AB45A276-37D5-4839-B753-FECDCBC98FA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58906" y="3443481"/>
                      <a:ext cx="139857" cy="133364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7" name="Connettore diritto 266">
                      <a:extLst>
                        <a:ext uri="{FF2B5EF4-FFF2-40B4-BE49-F238E27FC236}">
                          <a16:creationId xmlns:a16="http://schemas.microsoft.com/office/drawing/2014/main" id="{0E924CFA-4A1D-452E-B7F7-BCA0537F126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52010" y="3567037"/>
                      <a:ext cx="186425" cy="177770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9" name="Connettore diritto 268">
                      <a:extLst>
                        <a:ext uri="{FF2B5EF4-FFF2-40B4-BE49-F238E27FC236}">
                          <a16:creationId xmlns:a16="http://schemas.microsoft.com/office/drawing/2014/main" id="{D4924CB7-541F-4AAF-878C-5BD25B368D4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40670" y="3702762"/>
                      <a:ext cx="204729" cy="195222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0" name="Connettore diritto 269">
                      <a:extLst>
                        <a:ext uri="{FF2B5EF4-FFF2-40B4-BE49-F238E27FC236}">
                          <a16:creationId xmlns:a16="http://schemas.microsoft.com/office/drawing/2014/main" id="{80A7EEFE-674A-4E7D-B415-5F8D5C46D02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21336" y="3870648"/>
                      <a:ext cx="170993" cy="163056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1" name="Connettore diritto 270">
                      <a:extLst>
                        <a:ext uri="{FF2B5EF4-FFF2-40B4-BE49-F238E27FC236}">
                          <a16:creationId xmlns:a16="http://schemas.microsoft.com/office/drawing/2014/main" id="{5F71E29A-095C-42AD-87FA-D9A4ACF4587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63208" y="3383285"/>
                      <a:ext cx="95667" cy="91230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2" name="Connettore diritto 271">
                      <a:extLst>
                        <a:ext uri="{FF2B5EF4-FFF2-40B4-BE49-F238E27FC236}">
                          <a16:creationId xmlns:a16="http://schemas.microsoft.com/office/drawing/2014/main" id="{DCA612B4-D19F-433C-A9D9-E4990C8AE8B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53855" y="3502424"/>
                      <a:ext cx="171721" cy="163751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4" name="Connettore diritto 273">
                      <a:extLst>
                        <a:ext uri="{FF2B5EF4-FFF2-40B4-BE49-F238E27FC236}">
                          <a16:creationId xmlns:a16="http://schemas.microsoft.com/office/drawing/2014/main" id="{F159E112-A846-487C-BADC-D23776AA625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50135" y="3638224"/>
                      <a:ext cx="193614" cy="184625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6" name="Connettore diritto 275">
                      <a:extLst>
                        <a:ext uri="{FF2B5EF4-FFF2-40B4-BE49-F238E27FC236}">
                          <a16:creationId xmlns:a16="http://schemas.microsoft.com/office/drawing/2014/main" id="{41EF62E1-EB27-4D0B-9549-32274E7DF43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27984" y="3786435"/>
                      <a:ext cx="189483" cy="180688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7" name="Connettore diritto 276">
                      <a:extLst>
                        <a:ext uri="{FF2B5EF4-FFF2-40B4-BE49-F238E27FC236}">
                          <a16:creationId xmlns:a16="http://schemas.microsoft.com/office/drawing/2014/main" id="{B72ED5CC-BC82-43C1-A013-A91490073B1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07766" y="3965561"/>
                      <a:ext cx="134053" cy="127830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53" name="Gruppo 252">
                    <a:extLst>
                      <a:ext uri="{FF2B5EF4-FFF2-40B4-BE49-F238E27FC236}">
                        <a16:creationId xmlns:a16="http://schemas.microsoft.com/office/drawing/2014/main" id="{D451539B-0DF6-4283-8D7B-C2C045CEEED0}"/>
                      </a:ext>
                    </a:extLst>
                  </p:cNvPr>
                  <p:cNvGrpSpPr/>
                  <p:nvPr/>
                </p:nvGrpSpPr>
                <p:grpSpPr>
                  <a:xfrm>
                    <a:off x="9875587" y="3624954"/>
                    <a:ext cx="251953" cy="763049"/>
                    <a:chOff x="9105482" y="3326382"/>
                    <a:chExt cx="251953" cy="763049"/>
                  </a:xfrm>
                </p:grpSpPr>
                <p:cxnSp>
                  <p:nvCxnSpPr>
                    <p:cNvPr id="254" name="Connettore diritto 253">
                      <a:extLst>
                        <a:ext uri="{FF2B5EF4-FFF2-40B4-BE49-F238E27FC236}">
                          <a16:creationId xmlns:a16="http://schemas.microsoft.com/office/drawing/2014/main" id="{A2FC2E2B-1D6D-4DFA-8304-95D19C027AA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72949" y="3326382"/>
                      <a:ext cx="66460" cy="63377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5" name="Connettore diritto 254">
                      <a:extLst>
                        <a:ext uri="{FF2B5EF4-FFF2-40B4-BE49-F238E27FC236}">
                          <a16:creationId xmlns:a16="http://schemas.microsoft.com/office/drawing/2014/main" id="{0C0A9358-34A6-440D-A954-36899B1A360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64009" y="3437219"/>
                      <a:ext cx="152858" cy="145761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7" name="Connettore diritto 256">
                      <a:extLst>
                        <a:ext uri="{FF2B5EF4-FFF2-40B4-BE49-F238E27FC236}">
                          <a16:creationId xmlns:a16="http://schemas.microsoft.com/office/drawing/2014/main" id="{E5886427-ECFA-4635-B468-25E76498FB6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52724" y="3564293"/>
                      <a:ext cx="193500" cy="184516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8" name="Connettore diritto 257">
                      <a:extLst>
                        <a:ext uri="{FF2B5EF4-FFF2-40B4-BE49-F238E27FC236}">
                          <a16:creationId xmlns:a16="http://schemas.microsoft.com/office/drawing/2014/main" id="{F072C9D9-91D2-4578-8DA7-11C8CAC303A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38145" y="3704274"/>
                      <a:ext cx="201193" cy="191851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9" name="Connettore diritto 258">
                      <a:extLst>
                        <a:ext uri="{FF2B5EF4-FFF2-40B4-BE49-F238E27FC236}">
                          <a16:creationId xmlns:a16="http://schemas.microsoft.com/office/drawing/2014/main" id="{65CB3C8A-A369-4229-96E8-6B88442980D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18098" y="3881964"/>
                      <a:ext cx="155516" cy="148298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0" name="Connettore diritto 259">
                      <a:extLst>
                        <a:ext uri="{FF2B5EF4-FFF2-40B4-BE49-F238E27FC236}">
                          <a16:creationId xmlns:a16="http://schemas.microsoft.com/office/drawing/2014/main" id="{AB4EE501-58AF-439B-B490-2C11F7DCDE3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64483" y="3374435"/>
                      <a:ext cx="121443" cy="115804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2" name="Connettore diritto 261">
                      <a:extLst>
                        <a:ext uri="{FF2B5EF4-FFF2-40B4-BE49-F238E27FC236}">
                          <a16:creationId xmlns:a16="http://schemas.microsoft.com/office/drawing/2014/main" id="{70145B08-FD8A-4F09-BE6A-175D085BA03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57347" y="3502894"/>
                      <a:ext cx="181079" cy="172673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3" name="Connettore diritto 262">
                      <a:extLst>
                        <a:ext uri="{FF2B5EF4-FFF2-40B4-BE49-F238E27FC236}">
                          <a16:creationId xmlns:a16="http://schemas.microsoft.com/office/drawing/2014/main" id="{DE3F0AD0-29CD-4921-9E5C-2C710E80DA5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070110" flipV="1">
                      <a:off x="9142204" y="3656941"/>
                      <a:ext cx="215231" cy="147934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4" name="Connettore diritto 263">
                      <a:extLst>
                        <a:ext uri="{FF2B5EF4-FFF2-40B4-BE49-F238E27FC236}">
                          <a16:creationId xmlns:a16="http://schemas.microsoft.com/office/drawing/2014/main" id="{0A7D2C7C-9CD7-4714-9158-0AF3B8F460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30500" y="3796619"/>
                      <a:ext cx="177530" cy="169288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5" name="Connettore diritto 264">
                      <a:extLst>
                        <a:ext uri="{FF2B5EF4-FFF2-40B4-BE49-F238E27FC236}">
                          <a16:creationId xmlns:a16="http://schemas.microsoft.com/office/drawing/2014/main" id="{BB713E49-D405-4900-9E3E-1847B184D28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2563313" flipV="1">
                      <a:off x="9105482" y="3979842"/>
                      <a:ext cx="114926" cy="109589"/>
                    </a:xfrm>
                    <a:prstGeom prst="line">
                      <a:avLst/>
                    </a:prstGeom>
                    <a:ln w="3175">
                      <a:solidFill>
                        <a:srgbClr val="FF33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51" name="Connettore diritto 250">
                  <a:extLst>
                    <a:ext uri="{FF2B5EF4-FFF2-40B4-BE49-F238E27FC236}">
                      <a16:creationId xmlns:a16="http://schemas.microsoft.com/office/drawing/2014/main" id="{E7301AD2-2383-459F-A39B-1BB2195997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793203" flipV="1">
                  <a:off x="10008858" y="4195533"/>
                  <a:ext cx="80052" cy="76339"/>
                </a:xfrm>
                <a:prstGeom prst="line">
                  <a:avLst/>
                </a:prstGeom>
                <a:ln w="3175">
                  <a:solidFill>
                    <a:srgbClr val="FF33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4" name="Connettore diritto 333">
                <a:extLst>
                  <a:ext uri="{FF2B5EF4-FFF2-40B4-BE49-F238E27FC236}">
                    <a16:creationId xmlns:a16="http://schemas.microsoft.com/office/drawing/2014/main" id="{D76DB40D-A1D3-4BDA-BAD7-30933624F34C}"/>
                  </a:ext>
                </a:extLst>
              </p:cNvPr>
              <p:cNvCxnSpPr>
                <a:cxnSpLocks/>
              </p:cNvCxnSpPr>
              <p:nvPr/>
            </p:nvCxnSpPr>
            <p:spPr>
              <a:xfrm rot="493203" flipV="1">
                <a:off x="8663290" y="4006068"/>
                <a:ext cx="54941" cy="38474"/>
              </a:xfrm>
              <a:prstGeom prst="line">
                <a:avLst/>
              </a:prstGeom>
              <a:ln w="3175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5" name="Connettore diritto 334">
              <a:extLst>
                <a:ext uri="{FF2B5EF4-FFF2-40B4-BE49-F238E27FC236}">
                  <a16:creationId xmlns:a16="http://schemas.microsoft.com/office/drawing/2014/main" id="{0E123073-3411-410B-B701-2172B16C61F2}"/>
                </a:ext>
              </a:extLst>
            </p:cNvPr>
            <p:cNvCxnSpPr>
              <a:cxnSpLocks/>
            </p:cNvCxnSpPr>
            <p:nvPr/>
          </p:nvCxnSpPr>
          <p:spPr>
            <a:xfrm rot="493203" flipV="1">
              <a:off x="8300028" y="3287522"/>
              <a:ext cx="63866" cy="44724"/>
            </a:xfrm>
            <a:prstGeom prst="line">
              <a:avLst/>
            </a:prstGeom>
            <a:ln w="31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7B50325A-4C36-4575-BE6F-7BEE1FF11087}"/>
              </a:ext>
            </a:extLst>
          </p:cNvPr>
          <p:cNvSpPr txBox="1"/>
          <p:nvPr/>
        </p:nvSpPr>
        <p:spPr>
          <a:xfrm>
            <a:off x="8016402" y="5960217"/>
            <a:ext cx="376208" cy="22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(</a:t>
            </a:r>
            <a:r>
              <a:rPr lang="it-IT" sz="800" dirty="0" err="1">
                <a:solidFill>
                  <a:srgbClr val="00B050"/>
                </a:solidFill>
              </a:rPr>
              <a:t>a’</a:t>
            </a:r>
            <a:r>
              <a:rPr lang="it-IT" sz="800" dirty="0">
                <a:solidFill>
                  <a:srgbClr val="00B050"/>
                </a:solidFill>
              </a:rPr>
              <a:t>’)</a:t>
            </a: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1C47F0E1-806F-4899-84EA-90A7A4BA303B}"/>
              </a:ext>
            </a:extLst>
          </p:cNvPr>
          <p:cNvSpPr txBox="1"/>
          <p:nvPr/>
        </p:nvSpPr>
        <p:spPr>
          <a:xfrm>
            <a:off x="5066158" y="5941238"/>
            <a:ext cx="39347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1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E381ADDB-237C-41FF-8858-1790D4711FC5}"/>
              </a:ext>
            </a:extLst>
          </p:cNvPr>
          <p:cNvSpPr txBox="1"/>
          <p:nvPr/>
        </p:nvSpPr>
        <p:spPr>
          <a:xfrm>
            <a:off x="6882728" y="2034632"/>
            <a:ext cx="3096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err="1">
                <a:solidFill>
                  <a:srgbClr val="00B050"/>
                </a:solidFill>
              </a:rPr>
              <a:t>a’</a:t>
            </a:r>
            <a:r>
              <a:rPr lang="it-IT" sz="800" dirty="0">
                <a:solidFill>
                  <a:srgbClr val="00B050"/>
                </a:solidFill>
              </a:rPr>
              <a:t>’</a:t>
            </a:r>
          </a:p>
        </p:txBody>
      </p: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A7E93320-27EE-4BA4-AEA4-B351F287372D}"/>
              </a:ext>
            </a:extLst>
          </p:cNvPr>
          <p:cNvCxnSpPr>
            <a:cxnSpLocks/>
          </p:cNvCxnSpPr>
          <p:nvPr/>
        </p:nvCxnSpPr>
        <p:spPr>
          <a:xfrm flipH="1">
            <a:off x="7170568" y="4886717"/>
            <a:ext cx="72000" cy="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CasellaDiTesto 308">
            <a:extLst>
              <a:ext uri="{FF2B5EF4-FFF2-40B4-BE49-F238E27FC236}">
                <a16:creationId xmlns:a16="http://schemas.microsoft.com/office/drawing/2014/main" id="{77C8EBB1-A37F-4282-BB4B-394B4165A41C}"/>
              </a:ext>
            </a:extLst>
          </p:cNvPr>
          <p:cNvSpPr txBox="1"/>
          <p:nvPr/>
        </p:nvSpPr>
        <p:spPr>
          <a:xfrm>
            <a:off x="6969124" y="1582221"/>
            <a:ext cx="2822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b’’</a:t>
            </a:r>
          </a:p>
        </p:txBody>
      </p:sp>
      <p:grpSp>
        <p:nvGrpSpPr>
          <p:cNvPr id="324" name="Gruppo 323">
            <a:extLst>
              <a:ext uri="{FF2B5EF4-FFF2-40B4-BE49-F238E27FC236}">
                <a16:creationId xmlns:a16="http://schemas.microsoft.com/office/drawing/2014/main" id="{35DE9BEF-5302-46CF-975D-A0E6D5390896}"/>
              </a:ext>
            </a:extLst>
          </p:cNvPr>
          <p:cNvGrpSpPr/>
          <p:nvPr/>
        </p:nvGrpSpPr>
        <p:grpSpPr>
          <a:xfrm>
            <a:off x="6918843" y="4817897"/>
            <a:ext cx="547853" cy="226163"/>
            <a:chOff x="6896280" y="4524738"/>
            <a:chExt cx="547853" cy="226163"/>
          </a:xfrm>
        </p:grpSpPr>
        <p:sp>
          <p:nvSpPr>
            <p:cNvPr id="329" name="CasellaDiTesto 328">
              <a:extLst>
                <a:ext uri="{FF2B5EF4-FFF2-40B4-BE49-F238E27FC236}">
                  <a16:creationId xmlns:a16="http://schemas.microsoft.com/office/drawing/2014/main" id="{9A112C22-2407-49C2-B74A-4C5AA9E9BA2F}"/>
                </a:ext>
              </a:extLst>
            </p:cNvPr>
            <p:cNvSpPr txBox="1"/>
            <p:nvPr/>
          </p:nvSpPr>
          <p:spPr>
            <a:xfrm>
              <a:off x="7168324" y="4535457"/>
              <a:ext cx="275809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b’</a:t>
              </a:r>
            </a:p>
          </p:txBody>
        </p:sp>
        <p:sp>
          <p:nvSpPr>
            <p:cNvPr id="330" name="CasellaDiTesto 329">
              <a:extLst>
                <a:ext uri="{FF2B5EF4-FFF2-40B4-BE49-F238E27FC236}">
                  <a16:creationId xmlns:a16="http://schemas.microsoft.com/office/drawing/2014/main" id="{6A451D81-0D59-4B26-BD5C-3720B464AFE9}"/>
                </a:ext>
              </a:extLst>
            </p:cNvPr>
            <p:cNvSpPr txBox="1"/>
            <p:nvPr/>
          </p:nvSpPr>
          <p:spPr>
            <a:xfrm>
              <a:off x="6896280" y="4533760"/>
              <a:ext cx="547467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T</a:t>
              </a:r>
              <a:r>
                <a:rPr lang="it-IT" sz="800" baseline="-25000" dirty="0">
                  <a:solidFill>
                    <a:srgbClr val="0070C0"/>
                  </a:solidFill>
                </a:rPr>
                <a:t>1</a:t>
              </a:r>
              <a:r>
                <a:rPr lang="it-IT" sz="800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331" name="CasellaDiTesto 330">
              <a:extLst>
                <a:ext uri="{FF2B5EF4-FFF2-40B4-BE49-F238E27FC236}">
                  <a16:creationId xmlns:a16="http://schemas.microsoft.com/office/drawing/2014/main" id="{D0A8EB6B-6C89-405F-8168-DBB0B0E498EB}"/>
                </a:ext>
              </a:extLst>
            </p:cNvPr>
            <p:cNvSpPr txBox="1"/>
            <p:nvPr/>
          </p:nvSpPr>
          <p:spPr>
            <a:xfrm>
              <a:off x="7076843" y="4524738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36" name="Gruppo 335">
            <a:extLst>
              <a:ext uri="{FF2B5EF4-FFF2-40B4-BE49-F238E27FC236}">
                <a16:creationId xmlns:a16="http://schemas.microsoft.com/office/drawing/2014/main" id="{236577C3-799C-40EA-90B7-E46DC6B4C049}"/>
              </a:ext>
            </a:extLst>
          </p:cNvPr>
          <p:cNvGrpSpPr/>
          <p:nvPr/>
        </p:nvGrpSpPr>
        <p:grpSpPr>
          <a:xfrm>
            <a:off x="6924078" y="311473"/>
            <a:ext cx="576000" cy="298602"/>
            <a:chOff x="6735199" y="370663"/>
            <a:chExt cx="576000" cy="298602"/>
          </a:xfrm>
        </p:grpSpPr>
        <p:sp>
          <p:nvSpPr>
            <p:cNvPr id="337" name="CasellaDiTesto 336">
              <a:extLst>
                <a:ext uri="{FF2B5EF4-FFF2-40B4-BE49-F238E27FC236}">
                  <a16:creationId xmlns:a16="http://schemas.microsoft.com/office/drawing/2014/main" id="{FE3AF304-8583-47E3-B329-CAC216A01552}"/>
                </a:ext>
              </a:extLst>
            </p:cNvPr>
            <p:cNvSpPr txBox="1"/>
            <p:nvPr/>
          </p:nvSpPr>
          <p:spPr>
            <a:xfrm>
              <a:off x="6735199" y="453821"/>
              <a:ext cx="57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T</a:t>
              </a:r>
              <a:r>
                <a:rPr lang="it-IT" sz="800" baseline="-25000" dirty="0">
                  <a:solidFill>
                    <a:srgbClr val="0070C0"/>
                  </a:solidFill>
                </a:rPr>
                <a:t>2</a:t>
              </a:r>
              <a:r>
                <a:rPr lang="it-IT" sz="800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342" name="CasellaDiTesto 341">
              <a:extLst>
                <a:ext uri="{FF2B5EF4-FFF2-40B4-BE49-F238E27FC236}">
                  <a16:creationId xmlns:a16="http://schemas.microsoft.com/office/drawing/2014/main" id="{1A5A2C11-7B04-4531-933D-6337B9DABE39}"/>
                </a:ext>
              </a:extLst>
            </p:cNvPr>
            <p:cNvSpPr txBox="1"/>
            <p:nvPr/>
          </p:nvSpPr>
          <p:spPr>
            <a:xfrm>
              <a:off x="6816922" y="370663"/>
              <a:ext cx="386076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343" name="CasellaDiTesto 342">
            <a:extLst>
              <a:ext uri="{FF2B5EF4-FFF2-40B4-BE49-F238E27FC236}">
                <a16:creationId xmlns:a16="http://schemas.microsoft.com/office/drawing/2014/main" id="{E46C19B5-EDC9-4E62-9241-ECBE8B7042BA}"/>
              </a:ext>
            </a:extLst>
          </p:cNvPr>
          <p:cNvSpPr txBox="1"/>
          <p:nvPr/>
        </p:nvSpPr>
        <p:spPr>
          <a:xfrm>
            <a:off x="11754039" y="3213984"/>
            <a:ext cx="36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sp>
        <p:nvSpPr>
          <p:cNvPr id="188" name="Pulsante di azione: vuoto 18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608577A-D585-4968-AA83-537F8DB14308}"/>
              </a:ext>
            </a:extLst>
          </p:cNvPr>
          <p:cNvSpPr/>
          <p:nvPr/>
        </p:nvSpPr>
        <p:spPr>
          <a:xfrm>
            <a:off x="10812000" y="11789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6E2E44D6-E8D4-4E93-8F38-D1E952AB2C19}"/>
              </a:ext>
            </a:extLst>
          </p:cNvPr>
          <p:cNvCxnSpPr>
            <a:cxnSpLocks/>
          </p:cNvCxnSpPr>
          <p:nvPr/>
        </p:nvCxnSpPr>
        <p:spPr>
          <a:xfrm>
            <a:off x="0" y="686653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571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24" grpId="0"/>
      <p:bldP spid="225" grpId="0"/>
      <p:bldP spid="12" grpId="0"/>
      <p:bldP spid="237" grpId="0"/>
      <p:bldP spid="238" grpId="0"/>
      <p:bldP spid="228" grpId="0"/>
      <p:bldP spid="229" grpId="0"/>
      <p:bldP spid="231" grpId="0" animBg="1"/>
      <p:bldP spid="232" grpId="0" animBg="1"/>
      <p:bldP spid="261" grpId="0" animBg="1"/>
      <p:bldP spid="273" grpId="0" animBg="1"/>
      <p:bldP spid="279" grpId="0" animBg="1"/>
      <p:bldP spid="281" grpId="0"/>
      <p:bldP spid="282" grpId="0"/>
      <p:bldP spid="284" grpId="0"/>
      <p:bldP spid="292" grpId="0"/>
      <p:bldP spid="295" grpId="0"/>
      <p:bldP spid="298" grpId="0"/>
      <p:bldP spid="299" grpId="0"/>
      <p:bldP spid="30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4377433" y="3533731"/>
            <a:ext cx="765607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759138" y="288894"/>
            <a:ext cx="0" cy="32416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539EACE9-AB97-491D-B38A-D03501B8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0"/>
            <a:ext cx="12168000" cy="36000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(4)</a:t>
            </a:r>
            <a:endParaRPr lang="it-IT" sz="1700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479C981-B1BF-4D4B-9E5A-41657B1000DD}"/>
              </a:ext>
            </a:extLst>
          </p:cNvPr>
          <p:cNvCxnSpPr>
            <a:cxnSpLocks/>
          </p:cNvCxnSpPr>
          <p:nvPr/>
        </p:nvCxnSpPr>
        <p:spPr>
          <a:xfrm>
            <a:off x="8950076" y="1460317"/>
            <a:ext cx="0" cy="27103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3097321-96E1-4C06-BCAB-F85AECAEF16D}"/>
              </a:ext>
            </a:extLst>
          </p:cNvPr>
          <p:cNvCxnSpPr>
            <a:cxnSpLocks/>
          </p:cNvCxnSpPr>
          <p:nvPr/>
        </p:nvCxnSpPr>
        <p:spPr>
          <a:xfrm flipV="1">
            <a:off x="4377433" y="3527024"/>
            <a:ext cx="4385332" cy="30706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32482F0C-1A24-435F-B8A1-6427E0E26586}"/>
              </a:ext>
            </a:extLst>
          </p:cNvPr>
          <p:cNvGrpSpPr/>
          <p:nvPr/>
        </p:nvGrpSpPr>
        <p:grpSpPr>
          <a:xfrm>
            <a:off x="6160301" y="5347371"/>
            <a:ext cx="3619235" cy="1260000"/>
            <a:chOff x="6187733" y="5105376"/>
            <a:chExt cx="3619235" cy="1260000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46257C2A-A04E-4956-852B-8F4536C523F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7281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08949FFC-4701-43C9-9F97-AF0627D62191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diritto 69">
              <a:extLst>
                <a:ext uri="{FF2B5EF4-FFF2-40B4-BE49-F238E27FC236}">
                  <a16:creationId xmlns:a16="http://schemas.microsoft.com/office/drawing/2014/main" id="{48BB9404-81E3-4260-B44F-3AC6982ED9F2}"/>
                </a:ext>
              </a:extLst>
            </p:cNvPr>
            <p:cNvCxnSpPr>
              <a:cxnSpLocks/>
            </p:cNvCxnSpPr>
            <p:nvPr/>
          </p:nvCxnSpPr>
          <p:spPr>
            <a:xfrm>
              <a:off x="9806968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64CAEC3F-E488-4CB2-BA45-E497790DE2D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6365376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40D30172-43A5-46C3-AF48-2EEFC34BD3F4}"/>
              </a:ext>
            </a:extLst>
          </p:cNvPr>
          <p:cNvCxnSpPr>
            <a:cxnSpLocks/>
          </p:cNvCxnSpPr>
          <p:nvPr/>
        </p:nvCxnSpPr>
        <p:spPr>
          <a:xfrm>
            <a:off x="8761043" y="3529582"/>
            <a:ext cx="2187103" cy="312350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0C34009E-7C62-4EAA-9DA0-095CE16B4ADE}"/>
              </a:ext>
            </a:extLst>
          </p:cNvPr>
          <p:cNvCxnSpPr>
            <a:cxnSpLocks/>
          </p:cNvCxnSpPr>
          <p:nvPr/>
        </p:nvCxnSpPr>
        <p:spPr>
          <a:xfrm flipV="1">
            <a:off x="5209507" y="3139086"/>
            <a:ext cx="3012882" cy="21096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3ED6C0C6-B5B6-41E7-ADB0-1043F5483EDE}"/>
              </a:ext>
            </a:extLst>
          </p:cNvPr>
          <p:cNvCxnSpPr>
            <a:cxnSpLocks/>
          </p:cNvCxnSpPr>
          <p:nvPr/>
        </p:nvCxnSpPr>
        <p:spPr>
          <a:xfrm flipV="1">
            <a:off x="5936895" y="4160309"/>
            <a:ext cx="3025424" cy="21184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9E951290-D01B-4B09-8061-B773ADE50400}"/>
              </a:ext>
            </a:extLst>
          </p:cNvPr>
          <p:cNvCxnSpPr>
            <a:cxnSpLocks/>
          </p:cNvCxnSpPr>
          <p:nvPr/>
        </p:nvCxnSpPr>
        <p:spPr>
          <a:xfrm>
            <a:off x="8225808" y="3134905"/>
            <a:ext cx="1551922" cy="22163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C771003B-AF64-4F4C-926B-874FD6CB33B4}"/>
              </a:ext>
            </a:extLst>
          </p:cNvPr>
          <p:cNvCxnSpPr>
            <a:cxnSpLocks/>
          </p:cNvCxnSpPr>
          <p:nvPr/>
        </p:nvCxnSpPr>
        <p:spPr>
          <a:xfrm>
            <a:off x="7631722" y="3547802"/>
            <a:ext cx="2143060" cy="30606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71F168C-B111-4B4E-8184-F2544FAFBF1F}"/>
              </a:ext>
            </a:extLst>
          </p:cNvPr>
          <p:cNvCxnSpPr>
            <a:cxnSpLocks/>
          </p:cNvCxnSpPr>
          <p:nvPr/>
        </p:nvCxnSpPr>
        <p:spPr>
          <a:xfrm>
            <a:off x="5208580" y="5244665"/>
            <a:ext cx="954904" cy="13637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0E1AB6F2-1B85-42D9-A3C2-C9A254DD766C}"/>
              </a:ext>
            </a:extLst>
          </p:cNvPr>
          <p:cNvCxnSpPr>
            <a:cxnSpLocks/>
          </p:cNvCxnSpPr>
          <p:nvPr/>
        </p:nvCxnSpPr>
        <p:spPr>
          <a:xfrm>
            <a:off x="5794573" y="4828663"/>
            <a:ext cx="729278" cy="10415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4DEDD86E-4464-44E5-A52B-826E7CB99AAC}"/>
              </a:ext>
            </a:extLst>
          </p:cNvPr>
          <p:cNvCxnSpPr>
            <a:cxnSpLocks/>
          </p:cNvCxnSpPr>
          <p:nvPr/>
        </p:nvCxnSpPr>
        <p:spPr>
          <a:xfrm flipV="1">
            <a:off x="9774782" y="6068223"/>
            <a:ext cx="771004" cy="5398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Arco 114">
            <a:extLst>
              <a:ext uri="{FF2B5EF4-FFF2-40B4-BE49-F238E27FC236}">
                <a16:creationId xmlns:a16="http://schemas.microsoft.com/office/drawing/2014/main" id="{5274092E-D282-44B8-9BE8-ECA4AF9ADFB6}"/>
              </a:ext>
            </a:extLst>
          </p:cNvPr>
          <p:cNvSpPr/>
          <p:nvPr/>
        </p:nvSpPr>
        <p:spPr>
          <a:xfrm>
            <a:off x="5665745" y="441777"/>
            <a:ext cx="6192000" cy="6192000"/>
          </a:xfrm>
          <a:prstGeom prst="arc">
            <a:avLst>
              <a:gd name="adj1" fmla="val 16195767"/>
              <a:gd name="adj2" fmla="val 329671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Arco 134">
            <a:extLst>
              <a:ext uri="{FF2B5EF4-FFF2-40B4-BE49-F238E27FC236}">
                <a16:creationId xmlns:a16="http://schemas.microsoft.com/office/drawing/2014/main" id="{14E27380-4BAB-46A7-9162-823F672E186D}"/>
              </a:ext>
            </a:extLst>
          </p:cNvPr>
          <p:cNvSpPr/>
          <p:nvPr/>
        </p:nvSpPr>
        <p:spPr>
          <a:xfrm>
            <a:off x="6686924" y="1460317"/>
            <a:ext cx="4150800" cy="4150800"/>
          </a:xfrm>
          <a:prstGeom prst="arc">
            <a:avLst>
              <a:gd name="adj1" fmla="val 16203802"/>
              <a:gd name="adj2" fmla="val 330702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89581CF1-9306-4B43-A281-D4CA8B240DFD}"/>
              </a:ext>
            </a:extLst>
          </p:cNvPr>
          <p:cNvCxnSpPr>
            <a:cxnSpLocks/>
          </p:cNvCxnSpPr>
          <p:nvPr/>
        </p:nvCxnSpPr>
        <p:spPr>
          <a:xfrm>
            <a:off x="5797473" y="3529582"/>
            <a:ext cx="0" cy="13056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3FF9579E-DE09-4E0B-9ECD-A0763C21A07D}"/>
              </a:ext>
            </a:extLst>
          </p:cNvPr>
          <p:cNvCxnSpPr>
            <a:cxnSpLocks/>
          </p:cNvCxnSpPr>
          <p:nvPr/>
        </p:nvCxnSpPr>
        <p:spPr>
          <a:xfrm>
            <a:off x="6520974" y="3529582"/>
            <a:ext cx="0" cy="2335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65B4FF2-3C85-4564-A8A8-CF97643544F4}"/>
              </a:ext>
            </a:extLst>
          </p:cNvPr>
          <p:cNvCxnSpPr>
            <a:cxnSpLocks/>
          </p:cNvCxnSpPr>
          <p:nvPr/>
        </p:nvCxnSpPr>
        <p:spPr>
          <a:xfrm flipH="1">
            <a:off x="8222390" y="1461694"/>
            <a:ext cx="7249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DB471268-92C8-4B7F-8F0D-240703EECD2A}"/>
              </a:ext>
            </a:extLst>
          </p:cNvPr>
          <p:cNvCxnSpPr>
            <a:cxnSpLocks/>
          </p:cNvCxnSpPr>
          <p:nvPr/>
        </p:nvCxnSpPr>
        <p:spPr>
          <a:xfrm flipV="1">
            <a:off x="6166666" y="4375774"/>
            <a:ext cx="3185004" cy="22301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o 92">
            <a:extLst>
              <a:ext uri="{FF2B5EF4-FFF2-40B4-BE49-F238E27FC236}">
                <a16:creationId xmlns:a16="http://schemas.microsoft.com/office/drawing/2014/main" id="{01D7A23E-1731-4DB1-8D8A-21D01E32E38D}"/>
              </a:ext>
            </a:extLst>
          </p:cNvPr>
          <p:cNvSpPr/>
          <p:nvPr/>
        </p:nvSpPr>
        <p:spPr>
          <a:xfrm>
            <a:off x="7731097" y="2501886"/>
            <a:ext cx="2059200" cy="2059200"/>
          </a:xfrm>
          <a:prstGeom prst="arc">
            <a:avLst>
              <a:gd name="adj1" fmla="val 16198342"/>
              <a:gd name="adj2" fmla="val 33348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9FCDF1B-4C7D-4026-8CF2-B0F1997FA4B9}"/>
              </a:ext>
            </a:extLst>
          </p:cNvPr>
          <p:cNvCxnSpPr>
            <a:cxnSpLocks/>
          </p:cNvCxnSpPr>
          <p:nvPr/>
        </p:nvCxnSpPr>
        <p:spPr>
          <a:xfrm flipH="1">
            <a:off x="5208580" y="2501886"/>
            <a:ext cx="355056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5B4C7E49-E1D0-4033-8D33-7DE6A283EBA5}"/>
              </a:ext>
            </a:extLst>
          </p:cNvPr>
          <p:cNvCxnSpPr>
            <a:cxnSpLocks/>
          </p:cNvCxnSpPr>
          <p:nvPr/>
        </p:nvCxnSpPr>
        <p:spPr>
          <a:xfrm>
            <a:off x="5207745" y="2501259"/>
            <a:ext cx="592246" cy="1036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AC6499DC-1868-431E-BC84-7C0A54215D6C}"/>
              </a:ext>
            </a:extLst>
          </p:cNvPr>
          <p:cNvSpPr/>
          <p:nvPr/>
        </p:nvSpPr>
        <p:spPr>
          <a:xfrm>
            <a:off x="5403115" y="2501259"/>
            <a:ext cx="925027" cy="1030612"/>
          </a:xfrm>
          <a:custGeom>
            <a:avLst/>
            <a:gdLst>
              <a:gd name="connsiteX0" fmla="*/ 818912 w 925017"/>
              <a:gd name="connsiteY0" fmla="*/ 512445 h 1030606"/>
              <a:gd name="connsiteX1" fmla="*/ 510302 w 925017"/>
              <a:gd name="connsiteY1" fmla="*/ 146685 h 1030606"/>
              <a:gd name="connsiteX2" fmla="*/ 167402 w 925017"/>
              <a:gd name="connsiteY2" fmla="*/ 0 h 1030606"/>
              <a:gd name="connsiteX3" fmla="*/ 1667 w 925017"/>
              <a:gd name="connsiteY3" fmla="*/ 146685 h 1030606"/>
              <a:gd name="connsiteX4" fmla="*/ 102632 w 925017"/>
              <a:gd name="connsiteY4" fmla="*/ 514350 h 1030606"/>
              <a:gd name="connsiteX5" fmla="*/ 416957 w 925017"/>
              <a:gd name="connsiteY5" fmla="*/ 878205 h 1030606"/>
              <a:gd name="connsiteX6" fmla="*/ 761762 w 925017"/>
              <a:gd name="connsiteY6" fmla="*/ 1030605 h 1030606"/>
              <a:gd name="connsiteX7" fmla="*/ 923687 w 925017"/>
              <a:gd name="connsiteY7" fmla="*/ 876300 h 1030606"/>
              <a:gd name="connsiteX8" fmla="*/ 818912 w 925017"/>
              <a:gd name="connsiteY8" fmla="*/ 512445 h 1030606"/>
              <a:gd name="connsiteX0" fmla="*/ 818912 w 925017"/>
              <a:gd name="connsiteY0" fmla="*/ 512451 h 1030612"/>
              <a:gd name="connsiteX1" fmla="*/ 510302 w 925017"/>
              <a:gd name="connsiteY1" fmla="*/ 151087 h 1030612"/>
              <a:gd name="connsiteX2" fmla="*/ 167402 w 925017"/>
              <a:gd name="connsiteY2" fmla="*/ 6 h 1030612"/>
              <a:gd name="connsiteX3" fmla="*/ 1667 w 925017"/>
              <a:gd name="connsiteY3" fmla="*/ 146691 h 1030612"/>
              <a:gd name="connsiteX4" fmla="*/ 102632 w 925017"/>
              <a:gd name="connsiteY4" fmla="*/ 514356 h 1030612"/>
              <a:gd name="connsiteX5" fmla="*/ 416957 w 925017"/>
              <a:gd name="connsiteY5" fmla="*/ 878211 h 1030612"/>
              <a:gd name="connsiteX6" fmla="*/ 761762 w 925017"/>
              <a:gd name="connsiteY6" fmla="*/ 1030611 h 1030612"/>
              <a:gd name="connsiteX7" fmla="*/ 923687 w 925017"/>
              <a:gd name="connsiteY7" fmla="*/ 876306 h 1030612"/>
              <a:gd name="connsiteX8" fmla="*/ 818912 w 925017"/>
              <a:gd name="connsiteY8" fmla="*/ 512451 h 1030612"/>
              <a:gd name="connsiteX0" fmla="*/ 818940 w 925045"/>
              <a:gd name="connsiteY0" fmla="*/ 512451 h 1030612"/>
              <a:gd name="connsiteX1" fmla="*/ 510330 w 925045"/>
              <a:gd name="connsiteY1" fmla="*/ 151087 h 1030612"/>
              <a:gd name="connsiteX2" fmla="*/ 167430 w 925045"/>
              <a:gd name="connsiteY2" fmla="*/ 6 h 1030612"/>
              <a:gd name="connsiteX3" fmla="*/ 1695 w 925045"/>
              <a:gd name="connsiteY3" fmla="*/ 146691 h 1030612"/>
              <a:gd name="connsiteX4" fmla="*/ 102660 w 925045"/>
              <a:gd name="connsiteY4" fmla="*/ 514356 h 1030612"/>
              <a:gd name="connsiteX5" fmla="*/ 422700 w 925045"/>
              <a:gd name="connsiteY5" fmla="*/ 874401 h 1030612"/>
              <a:gd name="connsiteX6" fmla="*/ 761790 w 925045"/>
              <a:gd name="connsiteY6" fmla="*/ 1030611 h 1030612"/>
              <a:gd name="connsiteX7" fmla="*/ 923715 w 925045"/>
              <a:gd name="connsiteY7" fmla="*/ 876306 h 1030612"/>
              <a:gd name="connsiteX8" fmla="*/ 818940 w 925045"/>
              <a:gd name="connsiteY8" fmla="*/ 512451 h 1030612"/>
              <a:gd name="connsiteX0" fmla="*/ 818931 w 925036"/>
              <a:gd name="connsiteY0" fmla="*/ 512451 h 1030612"/>
              <a:gd name="connsiteX1" fmla="*/ 510321 w 925036"/>
              <a:gd name="connsiteY1" fmla="*/ 151087 h 1030612"/>
              <a:gd name="connsiteX2" fmla="*/ 167421 w 925036"/>
              <a:gd name="connsiteY2" fmla="*/ 6 h 1030612"/>
              <a:gd name="connsiteX3" fmla="*/ 1686 w 925036"/>
              <a:gd name="connsiteY3" fmla="*/ 146691 h 1030612"/>
              <a:gd name="connsiteX4" fmla="*/ 102651 w 925036"/>
              <a:gd name="connsiteY4" fmla="*/ 514356 h 1030612"/>
              <a:gd name="connsiteX5" fmla="*/ 420786 w 925036"/>
              <a:gd name="connsiteY5" fmla="*/ 876306 h 1030612"/>
              <a:gd name="connsiteX6" fmla="*/ 761781 w 925036"/>
              <a:gd name="connsiteY6" fmla="*/ 1030611 h 1030612"/>
              <a:gd name="connsiteX7" fmla="*/ 923706 w 925036"/>
              <a:gd name="connsiteY7" fmla="*/ 876306 h 1030612"/>
              <a:gd name="connsiteX8" fmla="*/ 818931 w 925036"/>
              <a:gd name="connsiteY8" fmla="*/ 512451 h 1030612"/>
              <a:gd name="connsiteX0" fmla="*/ 818922 w 925027"/>
              <a:gd name="connsiteY0" fmla="*/ 512451 h 1030612"/>
              <a:gd name="connsiteX1" fmla="*/ 510312 w 925027"/>
              <a:gd name="connsiteY1" fmla="*/ 151087 h 1030612"/>
              <a:gd name="connsiteX2" fmla="*/ 167412 w 925027"/>
              <a:gd name="connsiteY2" fmla="*/ 6 h 1030612"/>
              <a:gd name="connsiteX3" fmla="*/ 1677 w 925027"/>
              <a:gd name="connsiteY3" fmla="*/ 146691 h 1030612"/>
              <a:gd name="connsiteX4" fmla="*/ 102642 w 925027"/>
              <a:gd name="connsiteY4" fmla="*/ 514356 h 1030612"/>
              <a:gd name="connsiteX5" fmla="*/ 418872 w 925027"/>
              <a:gd name="connsiteY5" fmla="*/ 880116 h 1030612"/>
              <a:gd name="connsiteX6" fmla="*/ 761772 w 925027"/>
              <a:gd name="connsiteY6" fmla="*/ 1030611 h 1030612"/>
              <a:gd name="connsiteX7" fmla="*/ 923697 w 925027"/>
              <a:gd name="connsiteY7" fmla="*/ 876306 h 1030612"/>
              <a:gd name="connsiteX8" fmla="*/ 818922 w 925027"/>
              <a:gd name="connsiteY8" fmla="*/ 512451 h 103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5027" h="1030612">
                <a:moveTo>
                  <a:pt x="818922" y="512451"/>
                </a:moveTo>
                <a:cubicBezTo>
                  <a:pt x="750025" y="391581"/>
                  <a:pt x="618897" y="236494"/>
                  <a:pt x="510312" y="151087"/>
                </a:cubicBezTo>
                <a:cubicBezTo>
                  <a:pt x="401727" y="65679"/>
                  <a:pt x="252184" y="739"/>
                  <a:pt x="167412" y="6"/>
                </a:cubicBezTo>
                <a:cubicBezTo>
                  <a:pt x="82640" y="-727"/>
                  <a:pt x="12472" y="60966"/>
                  <a:pt x="1677" y="146691"/>
                </a:cubicBezTo>
                <a:cubicBezTo>
                  <a:pt x="-9118" y="232416"/>
                  <a:pt x="33110" y="392119"/>
                  <a:pt x="102642" y="514356"/>
                </a:cubicBezTo>
                <a:cubicBezTo>
                  <a:pt x="172174" y="636593"/>
                  <a:pt x="309017" y="794074"/>
                  <a:pt x="418872" y="880116"/>
                </a:cubicBezTo>
                <a:cubicBezTo>
                  <a:pt x="528727" y="966159"/>
                  <a:pt x="677317" y="1030928"/>
                  <a:pt x="761772" y="1030611"/>
                </a:cubicBezTo>
                <a:cubicBezTo>
                  <a:pt x="846227" y="1030294"/>
                  <a:pt x="913855" y="961713"/>
                  <a:pt x="923697" y="876306"/>
                </a:cubicBezTo>
                <a:cubicBezTo>
                  <a:pt x="933539" y="790899"/>
                  <a:pt x="887819" y="633321"/>
                  <a:pt x="818922" y="512451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4135AD7-063F-432C-A2BA-7203781355E5}"/>
              </a:ext>
            </a:extLst>
          </p:cNvPr>
          <p:cNvCxnSpPr>
            <a:cxnSpLocks/>
          </p:cNvCxnSpPr>
          <p:nvPr/>
        </p:nvCxnSpPr>
        <p:spPr>
          <a:xfrm>
            <a:off x="6121102" y="2222295"/>
            <a:ext cx="216984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E21A5655-B0A3-44BF-BAE5-AD2677389952}"/>
              </a:ext>
            </a:extLst>
          </p:cNvPr>
          <p:cNvCxnSpPr>
            <a:cxnSpLocks/>
          </p:cNvCxnSpPr>
          <p:nvPr/>
        </p:nvCxnSpPr>
        <p:spPr>
          <a:xfrm>
            <a:off x="6128346" y="1319194"/>
            <a:ext cx="216746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CasellaDiTesto 278">
            <a:extLst>
              <a:ext uri="{FF2B5EF4-FFF2-40B4-BE49-F238E27FC236}">
                <a16:creationId xmlns:a16="http://schemas.microsoft.com/office/drawing/2014/main" id="{D13328F2-F8CB-42D1-8ADD-961040D6E0B0}"/>
              </a:ext>
            </a:extLst>
          </p:cNvPr>
          <p:cNvSpPr txBox="1"/>
          <p:nvPr/>
        </p:nvSpPr>
        <p:spPr>
          <a:xfrm>
            <a:off x="5815863" y="232760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B’’</a:t>
            </a:r>
          </a:p>
        </p:txBody>
      </p:sp>
      <p:sp>
        <p:nvSpPr>
          <p:cNvPr id="281" name="CasellaDiTesto 280">
            <a:extLst>
              <a:ext uri="{FF2B5EF4-FFF2-40B4-BE49-F238E27FC236}">
                <a16:creationId xmlns:a16="http://schemas.microsoft.com/office/drawing/2014/main" id="{C9F5A736-859B-4921-8F40-519239E1C1DE}"/>
              </a:ext>
            </a:extLst>
          </p:cNvPr>
          <p:cNvSpPr txBox="1"/>
          <p:nvPr/>
        </p:nvSpPr>
        <p:spPr>
          <a:xfrm>
            <a:off x="8859977" y="4117924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E’</a:t>
            </a:r>
          </a:p>
        </p:txBody>
      </p:sp>
      <p:sp>
        <p:nvSpPr>
          <p:cNvPr id="282" name="CasellaDiTesto 281">
            <a:extLst>
              <a:ext uri="{FF2B5EF4-FFF2-40B4-BE49-F238E27FC236}">
                <a16:creationId xmlns:a16="http://schemas.microsoft.com/office/drawing/2014/main" id="{E05E1D9A-889A-4522-A141-E5B0E46381AF}"/>
              </a:ext>
            </a:extLst>
          </p:cNvPr>
          <p:cNvSpPr txBox="1"/>
          <p:nvPr/>
        </p:nvSpPr>
        <p:spPr>
          <a:xfrm>
            <a:off x="6446280" y="3473432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A’’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94BFDB05-9BF7-4FBE-A6E7-57669A987C7F}"/>
              </a:ext>
            </a:extLst>
          </p:cNvPr>
          <p:cNvSpPr txBox="1"/>
          <p:nvPr/>
        </p:nvSpPr>
        <p:spPr>
          <a:xfrm>
            <a:off x="6433174" y="5832353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A’</a:t>
            </a:r>
          </a:p>
        </p:txBody>
      </p:sp>
      <p:grpSp>
        <p:nvGrpSpPr>
          <p:cNvPr id="158" name="Gruppo 157">
            <a:extLst>
              <a:ext uri="{FF2B5EF4-FFF2-40B4-BE49-F238E27FC236}">
                <a16:creationId xmlns:a16="http://schemas.microsoft.com/office/drawing/2014/main" id="{398C994A-9B51-4FB2-9045-28145AD8E689}"/>
              </a:ext>
            </a:extLst>
          </p:cNvPr>
          <p:cNvGrpSpPr/>
          <p:nvPr/>
        </p:nvGrpSpPr>
        <p:grpSpPr>
          <a:xfrm>
            <a:off x="8032108" y="240655"/>
            <a:ext cx="525424" cy="1425600"/>
            <a:chOff x="10113506" y="363103"/>
            <a:chExt cx="525424" cy="1433214"/>
          </a:xfrm>
        </p:grpSpPr>
        <p:sp>
          <p:nvSpPr>
            <p:cNvPr id="159" name="Arco 5">
              <a:extLst>
                <a:ext uri="{FF2B5EF4-FFF2-40B4-BE49-F238E27FC236}">
                  <a16:creationId xmlns:a16="http://schemas.microsoft.com/office/drawing/2014/main" id="{0DAAECB6-8F2E-4BAB-8D8B-0B7784389273}"/>
                </a:ext>
              </a:extLst>
            </p:cNvPr>
            <p:cNvSpPr/>
            <p:nvPr/>
          </p:nvSpPr>
          <p:spPr>
            <a:xfrm rot="19168009">
              <a:off x="10328543" y="363103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0" name="Arco 5">
              <a:extLst>
                <a:ext uri="{FF2B5EF4-FFF2-40B4-BE49-F238E27FC236}">
                  <a16:creationId xmlns:a16="http://schemas.microsoft.com/office/drawing/2014/main" id="{D02F97C0-A375-487B-B288-8E0158546659}"/>
                </a:ext>
              </a:extLst>
            </p:cNvPr>
            <p:cNvSpPr/>
            <p:nvPr/>
          </p:nvSpPr>
          <p:spPr>
            <a:xfrm rot="8374981">
              <a:off x="10113506" y="547047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DA61940C-BA7D-49CC-979F-3AA37D099AB0}"/>
              </a:ext>
            </a:extLst>
          </p:cNvPr>
          <p:cNvCxnSpPr>
            <a:cxnSpLocks/>
          </p:cNvCxnSpPr>
          <p:nvPr/>
        </p:nvCxnSpPr>
        <p:spPr>
          <a:xfrm>
            <a:off x="4881600" y="5977642"/>
            <a:ext cx="5594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7BEC05B-F986-484F-B1DA-F42AEC551E1C}"/>
              </a:ext>
            </a:extLst>
          </p:cNvPr>
          <p:cNvCxnSpPr>
            <a:cxnSpLocks/>
            <a:endCxn id="187" idx="0"/>
          </p:cNvCxnSpPr>
          <p:nvPr/>
        </p:nvCxnSpPr>
        <p:spPr>
          <a:xfrm flipV="1">
            <a:off x="5264924" y="552403"/>
            <a:ext cx="3493193" cy="29804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Arco 186">
            <a:extLst>
              <a:ext uri="{FF2B5EF4-FFF2-40B4-BE49-F238E27FC236}">
                <a16:creationId xmlns:a16="http://schemas.microsoft.com/office/drawing/2014/main" id="{71044705-5939-44F0-BEBC-CDC7879B13A7}"/>
              </a:ext>
            </a:extLst>
          </p:cNvPr>
          <p:cNvSpPr/>
          <p:nvPr/>
        </p:nvSpPr>
        <p:spPr>
          <a:xfrm>
            <a:off x="5777852" y="552403"/>
            <a:ext cx="5961600" cy="5961600"/>
          </a:xfrm>
          <a:prstGeom prst="arc">
            <a:avLst>
              <a:gd name="adj1" fmla="val 16199383"/>
              <a:gd name="adj2" fmla="val 330747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946F5FB2-30B6-41FA-9CB1-9EE4F741F8EC}"/>
              </a:ext>
            </a:extLst>
          </p:cNvPr>
          <p:cNvSpPr txBox="1"/>
          <p:nvPr/>
        </p:nvSpPr>
        <p:spPr>
          <a:xfrm>
            <a:off x="8675872" y="1704304"/>
            <a:ext cx="54746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/>
              <a:t>t</a:t>
            </a:r>
            <a:r>
              <a:rPr lang="it-IT" sz="800" baseline="-25000" dirty="0"/>
              <a:t>2</a:t>
            </a:r>
            <a:r>
              <a:rPr lang="it-IT" sz="800" dirty="0">
                <a:latin typeface="Symbol" panose="05050102010706020507" pitchFamily="18" charset="2"/>
              </a:rPr>
              <a:t>g</a:t>
            </a:r>
            <a:endParaRPr lang="it-IT" sz="800" dirty="0"/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EDB173B4-6BE1-44FE-8D41-EA9D5B180EEA}"/>
              </a:ext>
            </a:extLst>
          </p:cNvPr>
          <p:cNvSpPr txBox="1"/>
          <p:nvPr/>
        </p:nvSpPr>
        <p:spPr>
          <a:xfrm>
            <a:off x="10791236" y="6398690"/>
            <a:ext cx="648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/>
              <a:t>(t</a:t>
            </a:r>
            <a:r>
              <a:rPr lang="it-IT" sz="800" baseline="-25000" dirty="0"/>
              <a:t>2</a:t>
            </a:r>
            <a:r>
              <a:rPr lang="it-IT" sz="800" dirty="0">
                <a:latin typeface="Symbol" panose="05050102010706020507" pitchFamily="18" charset="2"/>
              </a:rPr>
              <a:t>g</a:t>
            </a:r>
            <a:r>
              <a:rPr lang="it-IT" sz="800" dirty="0"/>
              <a:t>)</a:t>
            </a:r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83F4DF89-5D2D-4F92-85B8-20170A122515}"/>
              </a:ext>
            </a:extLst>
          </p:cNvPr>
          <p:cNvSpPr txBox="1"/>
          <p:nvPr/>
        </p:nvSpPr>
        <p:spPr>
          <a:xfrm>
            <a:off x="4836404" y="6084502"/>
            <a:ext cx="3278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  </a:t>
            </a:r>
            <a:r>
              <a:rPr lang="it-IT" sz="800" dirty="0" err="1">
                <a:solidFill>
                  <a:srgbClr val="00B050"/>
                </a:solidFill>
              </a:rPr>
              <a:t>a’</a:t>
            </a:r>
            <a:endParaRPr lang="it-IT" sz="800" dirty="0">
              <a:solidFill>
                <a:srgbClr val="00B050"/>
              </a:solidFill>
            </a:endParaRP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69E8DB41-C10F-42FA-94A3-4EB6B2816257}"/>
              </a:ext>
            </a:extLst>
          </p:cNvPr>
          <p:cNvSpPr txBox="1"/>
          <p:nvPr/>
        </p:nvSpPr>
        <p:spPr>
          <a:xfrm>
            <a:off x="4706810" y="6069610"/>
            <a:ext cx="30203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/>
              <a:t>t</a:t>
            </a:r>
            <a:r>
              <a:rPr lang="it-IT" sz="800" baseline="-25000" dirty="0"/>
              <a:t>1</a:t>
            </a:r>
            <a:r>
              <a:rPr lang="it-IT" sz="800" dirty="0">
                <a:latin typeface="Symbol" panose="05050102010706020507" pitchFamily="18" charset="2"/>
              </a:rPr>
              <a:t>g</a:t>
            </a:r>
            <a:endParaRPr lang="it-IT" sz="800" dirty="0"/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123660AC-0ADE-49D9-8852-96782034EAC0}"/>
              </a:ext>
            </a:extLst>
          </p:cNvPr>
          <p:cNvSpPr txBox="1"/>
          <p:nvPr/>
        </p:nvSpPr>
        <p:spPr>
          <a:xfrm>
            <a:off x="4827547" y="6084502"/>
            <a:ext cx="21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541286B9-114E-4116-8C0B-0CF8884A96E0}"/>
              </a:ext>
            </a:extLst>
          </p:cNvPr>
          <p:cNvSpPr txBox="1"/>
          <p:nvPr/>
        </p:nvSpPr>
        <p:spPr>
          <a:xfrm>
            <a:off x="8720972" y="449785"/>
            <a:ext cx="560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2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61F820EA-CEC7-41CE-B083-7C411A36B1B0}"/>
              </a:ext>
            </a:extLst>
          </p:cNvPr>
          <p:cNvSpPr txBox="1"/>
          <p:nvPr/>
        </p:nvSpPr>
        <p:spPr>
          <a:xfrm>
            <a:off x="10403013" y="5844322"/>
            <a:ext cx="74065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(T</a:t>
            </a:r>
            <a:r>
              <a:rPr lang="it-IT" sz="800" baseline="-25000" dirty="0">
                <a:solidFill>
                  <a:srgbClr val="00B050"/>
                </a:solidFill>
              </a:rPr>
              <a:t>2</a:t>
            </a:r>
            <a:r>
              <a:rPr lang="it-IT" sz="800" dirty="0">
                <a:solidFill>
                  <a:srgbClr val="00B050"/>
                </a:solidFill>
              </a:rPr>
              <a:t>a) </a:t>
            </a:r>
            <a:endParaRPr lang="it-IT" sz="800" dirty="0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EC0E24F0-C576-44A9-A1EC-C65BCEA9C311}"/>
              </a:ext>
            </a:extLst>
          </p:cNvPr>
          <p:cNvCxnSpPr>
            <a:cxnSpLocks/>
          </p:cNvCxnSpPr>
          <p:nvPr/>
        </p:nvCxnSpPr>
        <p:spPr>
          <a:xfrm>
            <a:off x="7204137" y="1316997"/>
            <a:ext cx="0" cy="249095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CasellaDiTesto 227">
            <a:extLst>
              <a:ext uri="{FF2B5EF4-FFF2-40B4-BE49-F238E27FC236}">
                <a16:creationId xmlns:a16="http://schemas.microsoft.com/office/drawing/2014/main" id="{0F95EAC6-70FD-43FE-B44A-8F6E65BA35A1}"/>
              </a:ext>
            </a:extLst>
          </p:cNvPr>
          <p:cNvSpPr txBox="1"/>
          <p:nvPr/>
        </p:nvSpPr>
        <p:spPr>
          <a:xfrm>
            <a:off x="5724677" y="6205815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B’</a:t>
            </a:r>
          </a:p>
        </p:txBody>
      </p:sp>
      <p:sp>
        <p:nvSpPr>
          <p:cNvPr id="231" name="CasellaDiTesto 230">
            <a:extLst>
              <a:ext uri="{FF2B5EF4-FFF2-40B4-BE49-F238E27FC236}">
                <a16:creationId xmlns:a16="http://schemas.microsoft.com/office/drawing/2014/main" id="{31BBEC68-7384-429A-8E32-E4CA7352960B}"/>
              </a:ext>
            </a:extLst>
          </p:cNvPr>
          <p:cNvSpPr txBox="1"/>
          <p:nvPr/>
        </p:nvSpPr>
        <p:spPr>
          <a:xfrm>
            <a:off x="5002701" y="5128672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C’</a:t>
            </a:r>
          </a:p>
        </p:txBody>
      </p: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1E84B23C-610F-469D-9576-2399DEA4EEAE}"/>
              </a:ext>
            </a:extLst>
          </p:cNvPr>
          <p:cNvSpPr txBox="1"/>
          <p:nvPr/>
        </p:nvSpPr>
        <p:spPr>
          <a:xfrm>
            <a:off x="5658166" y="465512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D’</a:t>
            </a:r>
          </a:p>
        </p:txBody>
      </p: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662EAD46-7889-488A-B997-2A5524A1ED49}"/>
              </a:ext>
            </a:extLst>
          </p:cNvPr>
          <p:cNvCxnSpPr>
            <a:cxnSpLocks/>
          </p:cNvCxnSpPr>
          <p:nvPr/>
        </p:nvCxnSpPr>
        <p:spPr>
          <a:xfrm flipV="1">
            <a:off x="5264925" y="3529262"/>
            <a:ext cx="0" cy="24473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AB2237C4-2FB6-4EC7-90AA-6AF82B627F4A}"/>
              </a:ext>
            </a:extLst>
          </p:cNvPr>
          <p:cNvCxnSpPr>
            <a:cxnSpLocks/>
          </p:cNvCxnSpPr>
          <p:nvPr/>
        </p:nvCxnSpPr>
        <p:spPr>
          <a:xfrm>
            <a:off x="5933562" y="2501259"/>
            <a:ext cx="0" cy="37782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1ED0EA85-6817-48A1-8FDD-18418A16DAD9}"/>
              </a:ext>
            </a:extLst>
          </p:cNvPr>
          <p:cNvCxnSpPr>
            <a:cxnSpLocks/>
          </p:cNvCxnSpPr>
          <p:nvPr/>
        </p:nvCxnSpPr>
        <p:spPr>
          <a:xfrm>
            <a:off x="5210424" y="2501259"/>
            <a:ext cx="0" cy="27465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B629861E-905E-44BA-9861-306FD1E3077C}"/>
              </a:ext>
            </a:extLst>
          </p:cNvPr>
          <p:cNvCxnSpPr>
            <a:cxnSpLocks/>
          </p:cNvCxnSpPr>
          <p:nvPr/>
        </p:nvCxnSpPr>
        <p:spPr>
          <a:xfrm>
            <a:off x="5929771" y="2496653"/>
            <a:ext cx="592246" cy="1036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vale 327">
            <a:extLst>
              <a:ext uri="{FF2B5EF4-FFF2-40B4-BE49-F238E27FC236}">
                <a16:creationId xmlns:a16="http://schemas.microsoft.com/office/drawing/2014/main" id="{01408125-5CDB-47E9-BC18-56C3E5EDE5EF}"/>
              </a:ext>
            </a:extLst>
          </p:cNvPr>
          <p:cNvSpPr/>
          <p:nvPr/>
        </p:nvSpPr>
        <p:spPr>
          <a:xfrm rot="19495581">
            <a:off x="7931720" y="3230812"/>
            <a:ext cx="719312" cy="125875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DF022E49-3158-404F-8E35-96D61A77AC6E}"/>
              </a:ext>
            </a:extLst>
          </p:cNvPr>
          <p:cNvCxnSpPr>
            <a:cxnSpLocks/>
          </p:cNvCxnSpPr>
          <p:nvPr/>
        </p:nvCxnSpPr>
        <p:spPr>
          <a:xfrm>
            <a:off x="7635369" y="441777"/>
            <a:ext cx="0" cy="31113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Connettore diritto 329">
            <a:extLst>
              <a:ext uri="{FF2B5EF4-FFF2-40B4-BE49-F238E27FC236}">
                <a16:creationId xmlns:a16="http://schemas.microsoft.com/office/drawing/2014/main" id="{7435C005-1754-4E35-A8E9-4C23AF698B1F}"/>
              </a:ext>
            </a:extLst>
          </p:cNvPr>
          <p:cNvCxnSpPr>
            <a:cxnSpLocks/>
          </p:cNvCxnSpPr>
          <p:nvPr/>
        </p:nvCxnSpPr>
        <p:spPr>
          <a:xfrm>
            <a:off x="8226567" y="1460317"/>
            <a:ext cx="0" cy="16833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7733E176-3823-434F-AB31-2C78B32945AB}"/>
              </a:ext>
            </a:extLst>
          </p:cNvPr>
          <p:cNvCxnSpPr>
            <a:cxnSpLocks/>
          </p:cNvCxnSpPr>
          <p:nvPr/>
        </p:nvCxnSpPr>
        <p:spPr>
          <a:xfrm>
            <a:off x="8356532" y="441777"/>
            <a:ext cx="0" cy="41461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263C301D-EE0A-4D07-BB80-9F6D69191907}"/>
              </a:ext>
            </a:extLst>
          </p:cNvPr>
          <p:cNvCxnSpPr>
            <a:cxnSpLocks/>
          </p:cNvCxnSpPr>
          <p:nvPr/>
        </p:nvCxnSpPr>
        <p:spPr>
          <a:xfrm>
            <a:off x="7635369" y="441818"/>
            <a:ext cx="11243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Connettore diritto 371">
            <a:extLst>
              <a:ext uri="{FF2B5EF4-FFF2-40B4-BE49-F238E27FC236}">
                <a16:creationId xmlns:a16="http://schemas.microsoft.com/office/drawing/2014/main" id="{7B6C5C56-24A5-4625-92A3-5F7DE68DA032}"/>
              </a:ext>
            </a:extLst>
          </p:cNvPr>
          <p:cNvCxnSpPr>
            <a:cxnSpLocks/>
          </p:cNvCxnSpPr>
          <p:nvPr/>
        </p:nvCxnSpPr>
        <p:spPr>
          <a:xfrm>
            <a:off x="7636444" y="433906"/>
            <a:ext cx="592246" cy="1036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id="{5EBDD117-5AE0-4754-96F2-BE87E5316858}"/>
              </a:ext>
            </a:extLst>
          </p:cNvPr>
          <p:cNvCxnSpPr>
            <a:cxnSpLocks/>
          </p:cNvCxnSpPr>
          <p:nvPr/>
        </p:nvCxnSpPr>
        <p:spPr>
          <a:xfrm>
            <a:off x="8362888" y="441581"/>
            <a:ext cx="585230" cy="10244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B7CD0642-1FD1-4CFC-9A26-D7FBA591C19B}"/>
              </a:ext>
            </a:extLst>
          </p:cNvPr>
          <p:cNvCxnSpPr>
            <a:cxnSpLocks/>
            <a:endCxn id="159" idx="0"/>
          </p:cNvCxnSpPr>
          <p:nvPr/>
        </p:nvCxnSpPr>
        <p:spPr>
          <a:xfrm flipV="1">
            <a:off x="5447842" y="486346"/>
            <a:ext cx="2438054" cy="20673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FDCE8E8E-9E7D-497E-A18E-9C528520EC00}"/>
              </a:ext>
            </a:extLst>
          </p:cNvPr>
          <p:cNvCxnSpPr>
            <a:cxnSpLocks/>
          </p:cNvCxnSpPr>
          <p:nvPr/>
        </p:nvCxnSpPr>
        <p:spPr>
          <a:xfrm flipV="1">
            <a:off x="6253709" y="1418309"/>
            <a:ext cx="2457801" cy="20840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e 162">
            <a:extLst>
              <a:ext uri="{FF2B5EF4-FFF2-40B4-BE49-F238E27FC236}">
                <a16:creationId xmlns:a16="http://schemas.microsoft.com/office/drawing/2014/main" id="{352DF421-5903-4BC9-B47B-9383D66C273C}"/>
              </a:ext>
            </a:extLst>
          </p:cNvPr>
          <p:cNvSpPr/>
          <p:nvPr/>
        </p:nvSpPr>
        <p:spPr>
          <a:xfrm>
            <a:off x="6126042" y="3804560"/>
            <a:ext cx="2160000" cy="21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2774481-AA74-4F28-9D79-D7DDFF751B54}"/>
              </a:ext>
            </a:extLst>
          </p:cNvPr>
          <p:cNvCxnSpPr>
            <a:cxnSpLocks/>
          </p:cNvCxnSpPr>
          <p:nvPr/>
        </p:nvCxnSpPr>
        <p:spPr>
          <a:xfrm flipH="1">
            <a:off x="7100232" y="4886717"/>
            <a:ext cx="208427" cy="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8CC5F21-FE31-497D-9031-BFFD9A01AD7B}"/>
              </a:ext>
            </a:extLst>
          </p:cNvPr>
          <p:cNvCxnSpPr>
            <a:cxnSpLocks/>
          </p:cNvCxnSpPr>
          <p:nvPr/>
        </p:nvCxnSpPr>
        <p:spPr>
          <a:xfrm>
            <a:off x="7204137" y="3804560"/>
            <a:ext cx="0" cy="11192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FD664C4-0776-4379-8F56-DD880936AA3B}"/>
              </a:ext>
            </a:extLst>
          </p:cNvPr>
          <p:cNvCxnSpPr>
            <a:cxnSpLocks/>
          </p:cNvCxnSpPr>
          <p:nvPr/>
        </p:nvCxnSpPr>
        <p:spPr>
          <a:xfrm>
            <a:off x="6124692" y="1316997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10549C-5287-4CA3-9859-BE52F7B899CB}"/>
              </a:ext>
            </a:extLst>
          </p:cNvPr>
          <p:cNvCxnSpPr>
            <a:cxnSpLocks/>
          </p:cNvCxnSpPr>
          <p:nvPr/>
        </p:nvCxnSpPr>
        <p:spPr>
          <a:xfrm>
            <a:off x="8288274" y="1318082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EFA8A068-BF6E-4AE6-98EC-A44602B89265}"/>
              </a:ext>
            </a:extLst>
          </p:cNvPr>
          <p:cNvCxnSpPr>
            <a:cxnSpLocks/>
          </p:cNvCxnSpPr>
          <p:nvPr/>
        </p:nvCxnSpPr>
        <p:spPr>
          <a:xfrm flipV="1">
            <a:off x="9781342" y="5234598"/>
            <a:ext cx="169900" cy="1189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CD9DC0AC-ADA5-452F-A2AA-B1D01ED08C14}"/>
              </a:ext>
            </a:extLst>
          </p:cNvPr>
          <p:cNvSpPr txBox="1"/>
          <p:nvPr/>
        </p:nvSpPr>
        <p:spPr>
          <a:xfrm>
            <a:off x="5702275" y="350653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D’’</a:t>
            </a:r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4324E4E6-CCEC-45BE-990E-5925896D4BE1}"/>
              </a:ext>
            </a:extLst>
          </p:cNvPr>
          <p:cNvSpPr txBox="1"/>
          <p:nvPr/>
        </p:nvSpPr>
        <p:spPr>
          <a:xfrm>
            <a:off x="5114608" y="231428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C’’</a:t>
            </a:r>
          </a:p>
        </p:txBody>
      </p: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CF278F36-E6F3-44D8-9188-BD1CB73E944C}"/>
              </a:ext>
            </a:extLst>
          </p:cNvPr>
          <p:cNvCxnSpPr>
            <a:cxnSpLocks/>
          </p:cNvCxnSpPr>
          <p:nvPr/>
        </p:nvCxnSpPr>
        <p:spPr>
          <a:xfrm flipV="1">
            <a:off x="5790546" y="2572800"/>
            <a:ext cx="0" cy="3424460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ACA716EA-F337-4691-8463-B64B8AEEA6B8}"/>
              </a:ext>
            </a:extLst>
          </p:cNvPr>
          <p:cNvCxnSpPr>
            <a:cxnSpLocks/>
          </p:cNvCxnSpPr>
          <p:nvPr/>
        </p:nvCxnSpPr>
        <p:spPr>
          <a:xfrm flipV="1">
            <a:off x="6203540" y="3527024"/>
            <a:ext cx="0" cy="2185585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9691181A-6D36-45C0-90A4-B2758E69B92E}"/>
              </a:ext>
            </a:extLst>
          </p:cNvPr>
          <p:cNvGrpSpPr/>
          <p:nvPr/>
        </p:nvGrpSpPr>
        <p:grpSpPr>
          <a:xfrm>
            <a:off x="5539871" y="4829325"/>
            <a:ext cx="651096" cy="1462883"/>
            <a:chOff x="4688252" y="5037176"/>
            <a:chExt cx="651096" cy="1453751"/>
          </a:xfrm>
        </p:grpSpPr>
        <p:sp>
          <p:nvSpPr>
            <p:cNvPr id="212" name="Arco 211">
              <a:extLst>
                <a:ext uri="{FF2B5EF4-FFF2-40B4-BE49-F238E27FC236}">
                  <a16:creationId xmlns:a16="http://schemas.microsoft.com/office/drawing/2014/main" id="{B96957CE-A3D4-4D7F-B4D6-BFCE9CEA5F61}"/>
                </a:ext>
              </a:extLst>
            </p:cNvPr>
            <p:cNvSpPr/>
            <p:nvPr/>
          </p:nvSpPr>
          <p:spPr>
            <a:xfrm rot="8695062">
              <a:off x="4975699" y="5037176"/>
              <a:ext cx="363649" cy="1250755"/>
            </a:xfrm>
            <a:custGeom>
              <a:avLst/>
              <a:gdLst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4" fmla="*/ 346653 w 693305"/>
                <a:gd name="connsiteY4" fmla="*/ 628523 h 1257046"/>
                <a:gd name="connsiteX5" fmla="*/ 363217 w 693305"/>
                <a:gd name="connsiteY5" fmla="*/ 1256328 h 1257046"/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649" h="1258612" stroke="0" extrusionOk="0">
                  <a:moveTo>
                    <a:pt x="363217" y="1257888"/>
                  </a:moveTo>
                  <a:cubicBezTo>
                    <a:pt x="190621" y="1255169"/>
                    <a:pt x="45685" y="1098769"/>
                    <a:pt x="17009" y="824549"/>
                  </a:cubicBezTo>
                  <a:cubicBezTo>
                    <a:pt x="3680" y="697088"/>
                    <a:pt x="-5672" y="562517"/>
                    <a:pt x="16882" y="436327"/>
                  </a:cubicBezTo>
                  <a:cubicBezTo>
                    <a:pt x="64972" y="167258"/>
                    <a:pt x="206264" y="-10426"/>
                    <a:pt x="362108" y="2184"/>
                  </a:cubicBezTo>
                  <a:lnTo>
                    <a:pt x="346653" y="630083"/>
                  </a:lnTo>
                  <a:cubicBezTo>
                    <a:pt x="352174" y="839351"/>
                    <a:pt x="366288" y="1043015"/>
                    <a:pt x="363217" y="1257888"/>
                  </a:cubicBezTo>
                  <a:close/>
                </a:path>
                <a:path w="363649" h="1258612" fill="none">
                  <a:moveTo>
                    <a:pt x="363217" y="1257888"/>
                  </a:moveTo>
                  <a:cubicBezTo>
                    <a:pt x="207138" y="1271426"/>
                    <a:pt x="65356" y="1093961"/>
                    <a:pt x="17009" y="824549"/>
                  </a:cubicBezTo>
                  <a:cubicBezTo>
                    <a:pt x="-5627" y="698408"/>
                    <a:pt x="-5672" y="562517"/>
                    <a:pt x="16882" y="436327"/>
                  </a:cubicBezTo>
                  <a:cubicBezTo>
                    <a:pt x="64972" y="167258"/>
                    <a:pt x="207359" y="-11985"/>
                    <a:pt x="363203" y="625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3" name="Arco 212">
              <a:extLst>
                <a:ext uri="{FF2B5EF4-FFF2-40B4-BE49-F238E27FC236}">
                  <a16:creationId xmlns:a16="http://schemas.microsoft.com/office/drawing/2014/main" id="{26C10C7B-A3F3-427F-AAED-473CF9D8F767}"/>
                </a:ext>
              </a:extLst>
            </p:cNvPr>
            <p:cNvSpPr/>
            <p:nvPr/>
          </p:nvSpPr>
          <p:spPr>
            <a:xfrm rot="19500000">
              <a:off x="4688252" y="5238393"/>
              <a:ext cx="363114" cy="1252534"/>
            </a:xfrm>
            <a:custGeom>
              <a:avLst/>
              <a:gdLst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4" fmla="*/ 346653 w 693305"/>
                <a:gd name="connsiteY4" fmla="*/ 624600 h 1249200"/>
                <a:gd name="connsiteX5" fmla="*/ 363114 w 693305"/>
                <a:gd name="connsiteY5" fmla="*/ 1248495 h 1249200"/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0 w 363114"/>
                <a:gd name="connsiteY3" fmla="*/ 618 h 1249209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1 w 363114"/>
                <a:gd name="connsiteY3" fmla="*/ 0 h 1248591"/>
                <a:gd name="connsiteX4" fmla="*/ 346653 w 363114"/>
                <a:gd name="connsiteY4" fmla="*/ 623986 h 1248591"/>
                <a:gd name="connsiteX5" fmla="*/ 363114 w 363114"/>
                <a:gd name="connsiteY5" fmla="*/ 1247881 h 1248591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0 w 363114"/>
                <a:gd name="connsiteY3" fmla="*/ 0 h 1248591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46653 w 363114"/>
                <a:gd name="connsiteY4" fmla="*/ 627929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52848 w 363114"/>
                <a:gd name="connsiteY4" fmla="*/ 635065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252534" stroke="0" extrusionOk="0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200992" y="7281"/>
                    <a:pt x="362011" y="3943"/>
                  </a:cubicBezTo>
                  <a:lnTo>
                    <a:pt x="352848" y="635065"/>
                  </a:lnTo>
                  <a:lnTo>
                    <a:pt x="363114" y="1251824"/>
                  </a:lnTo>
                  <a:close/>
                </a:path>
                <a:path w="363114" h="1252534" fill="none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198551" y="2775"/>
                    <a:pt x="356379" y="0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41B42210-55D0-497A-BFA6-4BB222008D9A}"/>
              </a:ext>
            </a:extLst>
          </p:cNvPr>
          <p:cNvCxnSpPr>
            <a:cxnSpLocks/>
          </p:cNvCxnSpPr>
          <p:nvPr/>
        </p:nvCxnSpPr>
        <p:spPr>
          <a:xfrm flipV="1">
            <a:off x="4647731" y="494884"/>
            <a:ext cx="3591390" cy="3052920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E6EA7BA3-8C82-4D74-92E2-20463819F022}"/>
              </a:ext>
            </a:extLst>
          </p:cNvPr>
          <p:cNvCxnSpPr>
            <a:cxnSpLocks/>
          </p:cNvCxnSpPr>
          <p:nvPr/>
        </p:nvCxnSpPr>
        <p:spPr>
          <a:xfrm flipV="1">
            <a:off x="4615650" y="3533295"/>
            <a:ext cx="4693759" cy="32866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6733120C-5FEE-43EA-BBFD-D0020B3307C6}"/>
              </a:ext>
            </a:extLst>
          </p:cNvPr>
          <p:cNvCxnSpPr>
            <a:cxnSpLocks/>
          </p:cNvCxnSpPr>
          <p:nvPr/>
        </p:nvCxnSpPr>
        <p:spPr>
          <a:xfrm flipV="1">
            <a:off x="9309582" y="272635"/>
            <a:ext cx="0" cy="32645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488538D0-7D73-46AE-8762-0DFC1BB383B5}"/>
              </a:ext>
            </a:extLst>
          </p:cNvPr>
          <p:cNvCxnSpPr>
            <a:cxnSpLocks/>
          </p:cNvCxnSpPr>
          <p:nvPr/>
        </p:nvCxnSpPr>
        <p:spPr>
          <a:xfrm>
            <a:off x="9312999" y="3535737"/>
            <a:ext cx="2293672" cy="32757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69B095B0-6E49-4FA0-AFF7-471A47AC6071}"/>
              </a:ext>
            </a:extLst>
          </p:cNvPr>
          <p:cNvCxnSpPr>
            <a:cxnSpLocks/>
          </p:cNvCxnSpPr>
          <p:nvPr/>
        </p:nvCxnSpPr>
        <p:spPr>
          <a:xfrm flipV="1">
            <a:off x="6386054" y="453555"/>
            <a:ext cx="0" cy="5128015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D46CBF0D-AF6F-4943-ACC7-20403FE283D5}"/>
              </a:ext>
            </a:extLst>
          </p:cNvPr>
          <p:cNvCxnSpPr>
            <a:cxnSpLocks/>
          </p:cNvCxnSpPr>
          <p:nvPr/>
        </p:nvCxnSpPr>
        <p:spPr>
          <a:xfrm flipV="1">
            <a:off x="8143302" y="380365"/>
            <a:ext cx="0" cy="3967932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57604670-AA5F-494F-9750-964ADEB9869D}"/>
              </a:ext>
            </a:extLst>
          </p:cNvPr>
          <p:cNvCxnSpPr>
            <a:cxnSpLocks/>
          </p:cNvCxnSpPr>
          <p:nvPr/>
        </p:nvCxnSpPr>
        <p:spPr>
          <a:xfrm flipV="1">
            <a:off x="6300329" y="3446145"/>
            <a:ext cx="0" cy="2196812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E8CE0101-4E81-4FC4-B44A-86F8D1EBD155}"/>
              </a:ext>
            </a:extLst>
          </p:cNvPr>
          <p:cNvCxnSpPr>
            <a:cxnSpLocks/>
          </p:cNvCxnSpPr>
          <p:nvPr/>
        </p:nvCxnSpPr>
        <p:spPr>
          <a:xfrm flipV="1">
            <a:off x="6198453" y="894705"/>
            <a:ext cx="3109051" cy="2642900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7CFF7196-A2E8-4F34-A71C-D09E438B5C6D}"/>
              </a:ext>
            </a:extLst>
          </p:cNvPr>
          <p:cNvCxnSpPr>
            <a:cxnSpLocks/>
          </p:cNvCxnSpPr>
          <p:nvPr/>
        </p:nvCxnSpPr>
        <p:spPr>
          <a:xfrm>
            <a:off x="6204572" y="5707166"/>
            <a:ext cx="4633152" cy="0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Arco 257">
            <a:extLst>
              <a:ext uri="{FF2B5EF4-FFF2-40B4-BE49-F238E27FC236}">
                <a16:creationId xmlns:a16="http://schemas.microsoft.com/office/drawing/2014/main" id="{9BB4D603-7104-4586-AE83-EA9C8645745A}"/>
              </a:ext>
            </a:extLst>
          </p:cNvPr>
          <p:cNvSpPr/>
          <p:nvPr/>
        </p:nvSpPr>
        <p:spPr>
          <a:xfrm>
            <a:off x="6664035" y="896655"/>
            <a:ext cx="5292000" cy="5292000"/>
          </a:xfrm>
          <a:prstGeom prst="arc">
            <a:avLst>
              <a:gd name="adj1" fmla="val 16191895"/>
              <a:gd name="adj2" fmla="val 328530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DA32ADE4-82BF-4768-A145-BC77E192EEC6}"/>
              </a:ext>
            </a:extLst>
          </p:cNvPr>
          <p:cNvCxnSpPr>
            <a:cxnSpLocks/>
          </p:cNvCxnSpPr>
          <p:nvPr/>
        </p:nvCxnSpPr>
        <p:spPr>
          <a:xfrm>
            <a:off x="5793737" y="2573487"/>
            <a:ext cx="506686" cy="886976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EC16630E-7588-45B0-8F32-575D7F8E8718}"/>
              </a:ext>
            </a:extLst>
          </p:cNvPr>
          <p:cNvCxnSpPr>
            <a:cxnSpLocks/>
          </p:cNvCxnSpPr>
          <p:nvPr/>
        </p:nvCxnSpPr>
        <p:spPr>
          <a:xfrm>
            <a:off x="4666293" y="3529262"/>
            <a:ext cx="0" cy="3263148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2" name="Gruppo 261">
            <a:extLst>
              <a:ext uri="{FF2B5EF4-FFF2-40B4-BE49-F238E27FC236}">
                <a16:creationId xmlns:a16="http://schemas.microsoft.com/office/drawing/2014/main" id="{C864F87A-CCE2-4B3C-A752-97FA1505C0E1}"/>
              </a:ext>
            </a:extLst>
          </p:cNvPr>
          <p:cNvGrpSpPr/>
          <p:nvPr/>
        </p:nvGrpSpPr>
        <p:grpSpPr>
          <a:xfrm>
            <a:off x="6306929" y="355271"/>
            <a:ext cx="576000" cy="278979"/>
            <a:chOff x="2126270" y="4792315"/>
            <a:chExt cx="576000" cy="278979"/>
          </a:xfrm>
        </p:grpSpPr>
        <p:sp>
          <p:nvSpPr>
            <p:cNvPr id="263" name="CasellaDiTesto 262">
              <a:extLst>
                <a:ext uri="{FF2B5EF4-FFF2-40B4-BE49-F238E27FC236}">
                  <a16:creationId xmlns:a16="http://schemas.microsoft.com/office/drawing/2014/main" id="{F23AABD1-B562-4BF9-B4FD-1D5091AFE622}"/>
                </a:ext>
              </a:extLst>
            </p:cNvPr>
            <p:cNvSpPr txBox="1"/>
            <p:nvPr/>
          </p:nvSpPr>
          <p:spPr>
            <a:xfrm>
              <a:off x="2126270" y="4855850"/>
              <a:ext cx="57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</a:rPr>
                <a:t>T</a:t>
              </a:r>
              <a:r>
                <a:rPr lang="it-IT" sz="800" baseline="-25000" dirty="0">
                  <a:solidFill>
                    <a:srgbClr val="FF0000"/>
                  </a:solidFill>
                </a:rPr>
                <a:t>2</a:t>
              </a:r>
              <a:r>
                <a:rPr lang="it-IT" sz="800" dirty="0">
                  <a:solidFill>
                    <a:srgbClr val="FF0000"/>
                  </a:solidFill>
                </a:rPr>
                <a:t>r</a:t>
              </a:r>
            </a:p>
          </p:txBody>
        </p:sp>
        <p:sp>
          <p:nvSpPr>
            <p:cNvPr id="264" name="CasellaDiTesto 263">
              <a:extLst>
                <a:ext uri="{FF2B5EF4-FFF2-40B4-BE49-F238E27FC236}">
                  <a16:creationId xmlns:a16="http://schemas.microsoft.com/office/drawing/2014/main" id="{3FDFE0A8-3C91-4291-B77E-9340A3E1BDCF}"/>
                </a:ext>
              </a:extLst>
            </p:cNvPr>
            <p:cNvSpPr txBox="1"/>
            <p:nvPr/>
          </p:nvSpPr>
          <p:spPr>
            <a:xfrm>
              <a:off x="2227077" y="4792315"/>
              <a:ext cx="326326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265" name="Gruppo 264">
            <a:extLst>
              <a:ext uri="{FF2B5EF4-FFF2-40B4-BE49-F238E27FC236}">
                <a16:creationId xmlns:a16="http://schemas.microsoft.com/office/drawing/2014/main" id="{69D8F9E2-2EB4-4499-8836-32E3AD465D0E}"/>
              </a:ext>
            </a:extLst>
          </p:cNvPr>
          <p:cNvGrpSpPr/>
          <p:nvPr/>
        </p:nvGrpSpPr>
        <p:grpSpPr>
          <a:xfrm>
            <a:off x="7856971" y="272635"/>
            <a:ext cx="360000" cy="297353"/>
            <a:chOff x="2990260" y="5096795"/>
            <a:chExt cx="576000" cy="297353"/>
          </a:xfrm>
        </p:grpSpPr>
        <p:sp>
          <p:nvSpPr>
            <p:cNvPr id="266" name="CasellaDiTesto 265">
              <a:extLst>
                <a:ext uri="{FF2B5EF4-FFF2-40B4-BE49-F238E27FC236}">
                  <a16:creationId xmlns:a16="http://schemas.microsoft.com/office/drawing/2014/main" id="{EBBFD7B7-4D26-45C0-B47C-F96E5E527C1D}"/>
                </a:ext>
              </a:extLst>
            </p:cNvPr>
            <p:cNvSpPr txBox="1"/>
            <p:nvPr/>
          </p:nvSpPr>
          <p:spPr>
            <a:xfrm>
              <a:off x="2990260" y="5178704"/>
              <a:ext cx="57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</a:rPr>
                <a:t>T</a:t>
              </a:r>
              <a:r>
                <a:rPr lang="it-IT" sz="800" baseline="-25000" dirty="0">
                  <a:solidFill>
                    <a:srgbClr val="FF0000"/>
                  </a:solidFill>
                </a:rPr>
                <a:t>2</a:t>
              </a:r>
              <a:r>
                <a:rPr lang="it-IT" sz="800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267" name="CasellaDiTesto 266">
              <a:extLst>
                <a:ext uri="{FF2B5EF4-FFF2-40B4-BE49-F238E27FC236}">
                  <a16:creationId xmlns:a16="http://schemas.microsoft.com/office/drawing/2014/main" id="{39FD0D09-CF67-4E55-AC23-978C4ED01058}"/>
                </a:ext>
              </a:extLst>
            </p:cNvPr>
            <p:cNvSpPr txBox="1"/>
            <p:nvPr/>
          </p:nvSpPr>
          <p:spPr>
            <a:xfrm>
              <a:off x="3085245" y="5096795"/>
              <a:ext cx="412063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69" name="CasellaDiTesto 268">
            <a:extLst>
              <a:ext uri="{FF2B5EF4-FFF2-40B4-BE49-F238E27FC236}">
                <a16:creationId xmlns:a16="http://schemas.microsoft.com/office/drawing/2014/main" id="{5EE6B8E5-6692-4EB1-AC52-0BB7140BF895}"/>
              </a:ext>
            </a:extLst>
          </p:cNvPr>
          <p:cNvSpPr txBox="1"/>
          <p:nvPr/>
        </p:nvSpPr>
        <p:spPr>
          <a:xfrm>
            <a:off x="6305226" y="703900"/>
            <a:ext cx="4371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r’’</a:t>
            </a:r>
          </a:p>
        </p:txBody>
      </p:sp>
      <p:sp>
        <p:nvSpPr>
          <p:cNvPr id="270" name="CasellaDiTesto 269">
            <a:extLst>
              <a:ext uri="{FF2B5EF4-FFF2-40B4-BE49-F238E27FC236}">
                <a16:creationId xmlns:a16="http://schemas.microsoft.com/office/drawing/2014/main" id="{549AD667-A4FA-4F80-88CC-AABD574D2A61}"/>
              </a:ext>
            </a:extLst>
          </p:cNvPr>
          <p:cNvSpPr txBox="1"/>
          <p:nvPr/>
        </p:nvSpPr>
        <p:spPr>
          <a:xfrm>
            <a:off x="7964197" y="791750"/>
            <a:ext cx="28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s’’</a:t>
            </a: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C40480F8-215E-4CBE-A38A-B82E6EBEBE9F}"/>
              </a:ext>
            </a:extLst>
          </p:cNvPr>
          <p:cNvGrpSpPr/>
          <p:nvPr/>
        </p:nvGrpSpPr>
        <p:grpSpPr>
          <a:xfrm>
            <a:off x="7396672" y="4691410"/>
            <a:ext cx="590948" cy="222808"/>
            <a:chOff x="7396672" y="4691410"/>
            <a:chExt cx="590948" cy="222808"/>
          </a:xfrm>
        </p:grpSpPr>
        <p:sp>
          <p:nvSpPr>
            <p:cNvPr id="271" name="CasellaDiTesto 270">
              <a:extLst>
                <a:ext uri="{FF2B5EF4-FFF2-40B4-BE49-F238E27FC236}">
                  <a16:creationId xmlns:a16="http://schemas.microsoft.com/office/drawing/2014/main" id="{6F46D8F6-6B9F-4410-BBE5-AC42CF21B58F}"/>
                </a:ext>
              </a:extLst>
            </p:cNvPr>
            <p:cNvSpPr txBox="1"/>
            <p:nvPr/>
          </p:nvSpPr>
          <p:spPr>
            <a:xfrm>
              <a:off x="7396672" y="4697417"/>
              <a:ext cx="35068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</a:rPr>
                <a:t>c’</a:t>
              </a:r>
            </a:p>
          </p:txBody>
        </p:sp>
        <p:sp>
          <p:nvSpPr>
            <p:cNvPr id="272" name="CasellaDiTesto 271">
              <a:extLst>
                <a:ext uri="{FF2B5EF4-FFF2-40B4-BE49-F238E27FC236}">
                  <a16:creationId xmlns:a16="http://schemas.microsoft.com/office/drawing/2014/main" id="{5C6AEA40-8C2E-4222-91EC-7B2E0B6AD790}"/>
                </a:ext>
              </a:extLst>
            </p:cNvPr>
            <p:cNvSpPr txBox="1"/>
            <p:nvPr/>
          </p:nvSpPr>
          <p:spPr>
            <a:xfrm>
              <a:off x="7550517" y="4698774"/>
              <a:ext cx="43710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</a:rPr>
                <a:t>b’</a:t>
              </a:r>
            </a:p>
          </p:txBody>
        </p:sp>
        <p:sp>
          <p:nvSpPr>
            <p:cNvPr id="274" name="CasellaDiTesto 273">
              <a:extLst>
                <a:ext uri="{FF2B5EF4-FFF2-40B4-BE49-F238E27FC236}">
                  <a16:creationId xmlns:a16="http://schemas.microsoft.com/office/drawing/2014/main" id="{C584690F-24F0-420A-A26F-9D1FC1B43D0E}"/>
                </a:ext>
              </a:extLst>
            </p:cNvPr>
            <p:cNvSpPr txBox="1"/>
            <p:nvPr/>
          </p:nvSpPr>
          <p:spPr>
            <a:xfrm>
              <a:off x="7487879" y="4691410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76" name="CasellaDiTesto 275">
            <a:extLst>
              <a:ext uri="{FF2B5EF4-FFF2-40B4-BE49-F238E27FC236}">
                <a16:creationId xmlns:a16="http://schemas.microsoft.com/office/drawing/2014/main" id="{5C55D918-FB82-4278-A801-16BDF596C778}"/>
              </a:ext>
            </a:extLst>
          </p:cNvPr>
          <p:cNvSpPr txBox="1"/>
          <p:nvPr/>
        </p:nvSpPr>
        <p:spPr>
          <a:xfrm>
            <a:off x="6015100" y="5629545"/>
            <a:ext cx="3364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T</a:t>
            </a:r>
            <a:r>
              <a:rPr lang="it-IT" sz="800" baseline="-25000" dirty="0">
                <a:solidFill>
                  <a:srgbClr val="FF0000"/>
                </a:solidFill>
              </a:rPr>
              <a:t>1</a:t>
            </a:r>
            <a:r>
              <a:rPr lang="it-IT" sz="800" dirty="0">
                <a:solidFill>
                  <a:srgbClr val="FF0000"/>
                </a:solidFill>
              </a:rPr>
              <a:t>c</a:t>
            </a:r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4AE9E316-3672-4C98-AA14-EA490E037F0B}"/>
              </a:ext>
            </a:extLst>
          </p:cNvPr>
          <p:cNvGrpSpPr/>
          <p:nvPr/>
        </p:nvGrpSpPr>
        <p:grpSpPr>
          <a:xfrm>
            <a:off x="6260898" y="5435460"/>
            <a:ext cx="481360" cy="226090"/>
            <a:chOff x="6260898" y="5435460"/>
            <a:chExt cx="481360" cy="226090"/>
          </a:xfrm>
        </p:grpSpPr>
        <p:sp>
          <p:nvSpPr>
            <p:cNvPr id="280" name="CasellaDiTesto 279">
              <a:extLst>
                <a:ext uri="{FF2B5EF4-FFF2-40B4-BE49-F238E27FC236}">
                  <a16:creationId xmlns:a16="http://schemas.microsoft.com/office/drawing/2014/main" id="{235EC290-C0BA-4903-B016-2755B5C9E579}"/>
                </a:ext>
              </a:extLst>
            </p:cNvPr>
            <p:cNvSpPr txBox="1"/>
            <p:nvPr/>
          </p:nvSpPr>
          <p:spPr>
            <a:xfrm>
              <a:off x="6260898" y="5435460"/>
              <a:ext cx="360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</a:rPr>
                <a:t>T</a:t>
              </a:r>
              <a:r>
                <a:rPr lang="it-IT" sz="800" baseline="-25000" dirty="0">
                  <a:solidFill>
                    <a:srgbClr val="FF0000"/>
                  </a:solidFill>
                </a:rPr>
                <a:t>1</a:t>
              </a:r>
              <a:r>
                <a:rPr lang="it-IT" sz="800" dirty="0">
                  <a:solidFill>
                    <a:srgbClr val="FF0000"/>
                  </a:solidFill>
                </a:rPr>
                <a:t>r</a:t>
              </a:r>
            </a:p>
          </p:txBody>
        </p:sp>
        <p:sp>
          <p:nvSpPr>
            <p:cNvPr id="283" name="CasellaDiTesto 282">
              <a:extLst>
                <a:ext uri="{FF2B5EF4-FFF2-40B4-BE49-F238E27FC236}">
                  <a16:creationId xmlns:a16="http://schemas.microsoft.com/office/drawing/2014/main" id="{2095DD08-28A8-4CDE-8961-35631D60268C}"/>
                </a:ext>
              </a:extLst>
            </p:cNvPr>
            <p:cNvSpPr txBox="1"/>
            <p:nvPr/>
          </p:nvSpPr>
          <p:spPr>
            <a:xfrm>
              <a:off x="6490258" y="5445586"/>
              <a:ext cx="25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</a:rPr>
                <a:t>r’</a:t>
              </a:r>
            </a:p>
          </p:txBody>
        </p:sp>
        <p:sp>
          <p:nvSpPr>
            <p:cNvPr id="285" name="CasellaDiTesto 284">
              <a:extLst>
                <a:ext uri="{FF2B5EF4-FFF2-40B4-BE49-F238E27FC236}">
                  <a16:creationId xmlns:a16="http://schemas.microsoft.com/office/drawing/2014/main" id="{0F1AE21A-43C9-48AF-88DA-8714AC91591B}"/>
                </a:ext>
              </a:extLst>
            </p:cNvPr>
            <p:cNvSpPr txBox="1"/>
            <p:nvPr/>
          </p:nvSpPr>
          <p:spPr>
            <a:xfrm>
              <a:off x="6434989" y="5446106"/>
              <a:ext cx="144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86" name="CasellaDiTesto 285">
            <a:extLst>
              <a:ext uri="{FF2B5EF4-FFF2-40B4-BE49-F238E27FC236}">
                <a16:creationId xmlns:a16="http://schemas.microsoft.com/office/drawing/2014/main" id="{E32266D8-9EB6-48E0-835B-ACFD09109FFD}"/>
              </a:ext>
            </a:extLst>
          </p:cNvPr>
          <p:cNvSpPr txBox="1"/>
          <p:nvPr/>
        </p:nvSpPr>
        <p:spPr>
          <a:xfrm>
            <a:off x="6768323" y="5451882"/>
            <a:ext cx="288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287" name="CasellaDiTesto 286">
            <a:extLst>
              <a:ext uri="{FF2B5EF4-FFF2-40B4-BE49-F238E27FC236}">
                <a16:creationId xmlns:a16="http://schemas.microsoft.com/office/drawing/2014/main" id="{B6A93EE7-71E0-42D5-8E4F-73740A59A465}"/>
              </a:ext>
            </a:extLst>
          </p:cNvPr>
          <p:cNvSpPr txBox="1"/>
          <p:nvPr/>
        </p:nvSpPr>
        <p:spPr>
          <a:xfrm>
            <a:off x="6614141" y="5445322"/>
            <a:ext cx="2728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V’</a:t>
            </a:r>
          </a:p>
        </p:txBody>
      </p:sp>
      <p:sp>
        <p:nvSpPr>
          <p:cNvPr id="288" name="CasellaDiTesto 287">
            <a:extLst>
              <a:ext uri="{FF2B5EF4-FFF2-40B4-BE49-F238E27FC236}">
                <a16:creationId xmlns:a16="http://schemas.microsoft.com/office/drawing/2014/main" id="{F283392A-194D-49AB-AA30-4E4791E3EB02}"/>
              </a:ext>
            </a:extLst>
          </p:cNvPr>
          <p:cNvSpPr txBox="1"/>
          <p:nvPr/>
        </p:nvSpPr>
        <p:spPr>
          <a:xfrm>
            <a:off x="6702453" y="5434423"/>
            <a:ext cx="21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291" name="CasellaDiTesto 290">
            <a:extLst>
              <a:ext uri="{FF2B5EF4-FFF2-40B4-BE49-F238E27FC236}">
                <a16:creationId xmlns:a16="http://schemas.microsoft.com/office/drawing/2014/main" id="{4AF8F695-D82A-40D4-B57E-553B4BFA0BF6}"/>
              </a:ext>
            </a:extLst>
          </p:cNvPr>
          <p:cNvSpPr txBox="1"/>
          <p:nvPr/>
        </p:nvSpPr>
        <p:spPr>
          <a:xfrm>
            <a:off x="6565708" y="5442900"/>
            <a:ext cx="21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EE1716F4-D6EE-4971-93B6-E325ECC39524}"/>
              </a:ext>
            </a:extLst>
          </p:cNvPr>
          <p:cNvGrpSpPr/>
          <p:nvPr/>
        </p:nvGrpSpPr>
        <p:grpSpPr>
          <a:xfrm>
            <a:off x="7877720" y="4267950"/>
            <a:ext cx="483070" cy="227105"/>
            <a:chOff x="7719540" y="4276618"/>
            <a:chExt cx="483070" cy="227105"/>
          </a:xfrm>
        </p:grpSpPr>
        <p:sp>
          <p:nvSpPr>
            <p:cNvPr id="293" name="CasellaDiTesto 292">
              <a:extLst>
                <a:ext uri="{FF2B5EF4-FFF2-40B4-BE49-F238E27FC236}">
                  <a16:creationId xmlns:a16="http://schemas.microsoft.com/office/drawing/2014/main" id="{821D5A16-8D96-4D2F-8422-CD22C6B9A8EE}"/>
                </a:ext>
              </a:extLst>
            </p:cNvPr>
            <p:cNvSpPr txBox="1"/>
            <p:nvPr/>
          </p:nvSpPr>
          <p:spPr>
            <a:xfrm>
              <a:off x="7719540" y="4288279"/>
              <a:ext cx="360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</a:rPr>
                <a:t>T</a:t>
              </a:r>
              <a:r>
                <a:rPr lang="it-IT" sz="800" baseline="-25000" dirty="0">
                  <a:solidFill>
                    <a:srgbClr val="FF0000"/>
                  </a:solidFill>
                </a:rPr>
                <a:t>1</a:t>
              </a:r>
              <a:r>
                <a:rPr lang="it-IT" sz="800" dirty="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294" name="CasellaDiTesto 293">
              <a:extLst>
                <a:ext uri="{FF2B5EF4-FFF2-40B4-BE49-F238E27FC236}">
                  <a16:creationId xmlns:a16="http://schemas.microsoft.com/office/drawing/2014/main" id="{83F5DCDE-6262-4390-B038-436B17503660}"/>
                </a:ext>
              </a:extLst>
            </p:cNvPr>
            <p:cNvSpPr txBox="1"/>
            <p:nvPr/>
          </p:nvSpPr>
          <p:spPr>
            <a:xfrm>
              <a:off x="7950610" y="4285795"/>
              <a:ext cx="25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</a:rPr>
                <a:t>s’</a:t>
              </a:r>
            </a:p>
          </p:txBody>
        </p:sp>
        <p:sp>
          <p:nvSpPr>
            <p:cNvPr id="300" name="CasellaDiTesto 299">
              <a:extLst>
                <a:ext uri="{FF2B5EF4-FFF2-40B4-BE49-F238E27FC236}">
                  <a16:creationId xmlns:a16="http://schemas.microsoft.com/office/drawing/2014/main" id="{23873F83-33A9-4138-91EE-CFE011FABB06}"/>
                </a:ext>
              </a:extLst>
            </p:cNvPr>
            <p:cNvSpPr txBox="1"/>
            <p:nvPr/>
          </p:nvSpPr>
          <p:spPr>
            <a:xfrm>
              <a:off x="7879854" y="4276618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301" name="CasellaDiTesto 300">
            <a:extLst>
              <a:ext uri="{FF2B5EF4-FFF2-40B4-BE49-F238E27FC236}">
                <a16:creationId xmlns:a16="http://schemas.microsoft.com/office/drawing/2014/main" id="{8434E8D4-464B-4A46-8C70-4F501E0F3EE3}"/>
              </a:ext>
            </a:extLst>
          </p:cNvPr>
          <p:cNvSpPr txBox="1"/>
          <p:nvPr/>
        </p:nvSpPr>
        <p:spPr>
          <a:xfrm>
            <a:off x="8429885" y="4285745"/>
            <a:ext cx="288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Y’</a:t>
            </a:r>
          </a:p>
        </p:txBody>
      </p:sp>
      <p:sp>
        <p:nvSpPr>
          <p:cNvPr id="302" name="CasellaDiTesto 301">
            <a:extLst>
              <a:ext uri="{FF2B5EF4-FFF2-40B4-BE49-F238E27FC236}">
                <a16:creationId xmlns:a16="http://schemas.microsoft.com/office/drawing/2014/main" id="{F9E8C73E-43D7-405D-8E9D-D9D858AD3AAB}"/>
              </a:ext>
            </a:extLst>
          </p:cNvPr>
          <p:cNvSpPr txBox="1"/>
          <p:nvPr/>
        </p:nvSpPr>
        <p:spPr>
          <a:xfrm>
            <a:off x="8237567" y="4289508"/>
            <a:ext cx="2781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Z’</a:t>
            </a:r>
          </a:p>
        </p:txBody>
      </p:sp>
      <p:sp>
        <p:nvSpPr>
          <p:cNvPr id="303" name="CasellaDiTesto 302">
            <a:extLst>
              <a:ext uri="{FF2B5EF4-FFF2-40B4-BE49-F238E27FC236}">
                <a16:creationId xmlns:a16="http://schemas.microsoft.com/office/drawing/2014/main" id="{657DDD6F-F7B7-4491-9607-5F7F9EBC35B0}"/>
              </a:ext>
            </a:extLst>
          </p:cNvPr>
          <p:cNvSpPr txBox="1"/>
          <p:nvPr/>
        </p:nvSpPr>
        <p:spPr>
          <a:xfrm>
            <a:off x="8338038" y="4279109"/>
            <a:ext cx="216000" cy="14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305" name="CasellaDiTesto 304">
            <a:extLst>
              <a:ext uri="{FF2B5EF4-FFF2-40B4-BE49-F238E27FC236}">
                <a16:creationId xmlns:a16="http://schemas.microsoft.com/office/drawing/2014/main" id="{A952DBF6-1722-4FB9-94FB-B0D4DED69E31}"/>
              </a:ext>
            </a:extLst>
          </p:cNvPr>
          <p:cNvSpPr txBox="1"/>
          <p:nvPr/>
        </p:nvSpPr>
        <p:spPr>
          <a:xfrm>
            <a:off x="8191409" y="4286784"/>
            <a:ext cx="144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8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306" name="CasellaDiTesto 305">
            <a:extLst>
              <a:ext uri="{FF2B5EF4-FFF2-40B4-BE49-F238E27FC236}">
                <a16:creationId xmlns:a16="http://schemas.microsoft.com/office/drawing/2014/main" id="{67908BEE-0169-41C8-B49D-099072F05CC5}"/>
              </a:ext>
            </a:extLst>
          </p:cNvPr>
          <p:cNvSpPr txBox="1"/>
          <p:nvPr/>
        </p:nvSpPr>
        <p:spPr>
          <a:xfrm>
            <a:off x="9826762" y="4255433"/>
            <a:ext cx="720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(t</a:t>
            </a:r>
            <a:r>
              <a:rPr lang="it-IT" sz="800" baseline="-25000" dirty="0">
                <a:solidFill>
                  <a:srgbClr val="FF0000"/>
                </a:solidFill>
              </a:rPr>
              <a:t>2</a:t>
            </a:r>
            <a:r>
              <a:rPr lang="it-IT" sz="8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8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10" name="CasellaDiTesto 309">
            <a:extLst>
              <a:ext uri="{FF2B5EF4-FFF2-40B4-BE49-F238E27FC236}">
                <a16:creationId xmlns:a16="http://schemas.microsoft.com/office/drawing/2014/main" id="{FE6A98F4-A316-4222-A3CC-D0B5A3E9E20B}"/>
              </a:ext>
            </a:extLst>
          </p:cNvPr>
          <p:cNvSpPr txBox="1"/>
          <p:nvPr/>
        </p:nvSpPr>
        <p:spPr>
          <a:xfrm>
            <a:off x="6878045" y="2620066"/>
            <a:ext cx="4371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311" name="CasellaDiTesto 310">
            <a:extLst>
              <a:ext uri="{FF2B5EF4-FFF2-40B4-BE49-F238E27FC236}">
                <a16:creationId xmlns:a16="http://schemas.microsoft.com/office/drawing/2014/main" id="{BB403875-760A-423D-B0EA-C185BD25FD94}"/>
              </a:ext>
            </a:extLst>
          </p:cNvPr>
          <p:cNvSpPr txBox="1"/>
          <p:nvPr/>
        </p:nvSpPr>
        <p:spPr>
          <a:xfrm>
            <a:off x="6948470" y="1499984"/>
            <a:ext cx="303524" cy="217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313" name="CasellaDiTesto 312">
            <a:extLst>
              <a:ext uri="{FF2B5EF4-FFF2-40B4-BE49-F238E27FC236}">
                <a16:creationId xmlns:a16="http://schemas.microsoft.com/office/drawing/2014/main" id="{D37BEF14-13AC-47A3-BEAD-7E9E3048BAB0}"/>
              </a:ext>
            </a:extLst>
          </p:cNvPr>
          <p:cNvSpPr txBox="1"/>
          <p:nvPr/>
        </p:nvSpPr>
        <p:spPr>
          <a:xfrm>
            <a:off x="5139188" y="6355746"/>
            <a:ext cx="7154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t</a:t>
            </a:r>
            <a:r>
              <a:rPr lang="it-IT" sz="800" baseline="-25000" dirty="0">
                <a:solidFill>
                  <a:srgbClr val="FF0000"/>
                </a:solidFill>
              </a:rPr>
              <a:t>1</a:t>
            </a:r>
            <a:r>
              <a:rPr lang="it-IT" sz="8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14" name="CasellaDiTesto 313">
            <a:extLst>
              <a:ext uri="{FF2B5EF4-FFF2-40B4-BE49-F238E27FC236}">
                <a16:creationId xmlns:a16="http://schemas.microsoft.com/office/drawing/2014/main" id="{BE382D53-7875-4848-9987-DEC94E73EC33}"/>
              </a:ext>
            </a:extLst>
          </p:cNvPr>
          <p:cNvSpPr txBox="1"/>
          <p:nvPr/>
        </p:nvSpPr>
        <p:spPr>
          <a:xfrm>
            <a:off x="4612060" y="6660075"/>
            <a:ext cx="57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T</a:t>
            </a:r>
            <a:r>
              <a:rPr lang="it-IT" sz="800" baseline="-25000" dirty="0">
                <a:solidFill>
                  <a:srgbClr val="FF0000"/>
                </a:solidFill>
              </a:rPr>
              <a:t>1</a:t>
            </a:r>
            <a:r>
              <a:rPr lang="it-IT" sz="8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15" name="CasellaDiTesto 314">
            <a:extLst>
              <a:ext uri="{FF2B5EF4-FFF2-40B4-BE49-F238E27FC236}">
                <a16:creationId xmlns:a16="http://schemas.microsoft.com/office/drawing/2014/main" id="{94C899D8-5469-4B8A-B0DF-0BFF3456A177}"/>
              </a:ext>
            </a:extLst>
          </p:cNvPr>
          <p:cNvSpPr txBox="1"/>
          <p:nvPr/>
        </p:nvSpPr>
        <p:spPr>
          <a:xfrm>
            <a:off x="9272512" y="2086077"/>
            <a:ext cx="3552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t</a:t>
            </a:r>
            <a:r>
              <a:rPr lang="it-IT" sz="800" baseline="-25000" dirty="0">
                <a:solidFill>
                  <a:srgbClr val="FF0000"/>
                </a:solidFill>
              </a:rPr>
              <a:t>2</a:t>
            </a:r>
            <a:r>
              <a:rPr lang="it-IT" sz="8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20" name="CasellaDiTesto 319">
            <a:extLst>
              <a:ext uri="{FF2B5EF4-FFF2-40B4-BE49-F238E27FC236}">
                <a16:creationId xmlns:a16="http://schemas.microsoft.com/office/drawing/2014/main" id="{FEDC6B03-ED24-4401-A519-24DC8864AF16}"/>
              </a:ext>
            </a:extLst>
          </p:cNvPr>
          <p:cNvSpPr txBox="1"/>
          <p:nvPr/>
        </p:nvSpPr>
        <p:spPr>
          <a:xfrm>
            <a:off x="8115141" y="1409953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H’’</a:t>
            </a:r>
          </a:p>
        </p:txBody>
      </p:sp>
      <p:sp>
        <p:nvSpPr>
          <p:cNvPr id="321" name="CasellaDiTesto 320">
            <a:extLst>
              <a:ext uri="{FF2B5EF4-FFF2-40B4-BE49-F238E27FC236}">
                <a16:creationId xmlns:a16="http://schemas.microsoft.com/office/drawing/2014/main" id="{8596B5F7-F680-4AAE-9620-2952E1876104}"/>
              </a:ext>
            </a:extLst>
          </p:cNvPr>
          <p:cNvSpPr txBox="1"/>
          <p:nvPr/>
        </p:nvSpPr>
        <p:spPr>
          <a:xfrm>
            <a:off x="7449229" y="314884"/>
            <a:ext cx="324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G’’</a:t>
            </a:r>
          </a:p>
        </p:txBody>
      </p:sp>
      <p:sp>
        <p:nvSpPr>
          <p:cNvPr id="322" name="CasellaDiTesto 321">
            <a:extLst>
              <a:ext uri="{FF2B5EF4-FFF2-40B4-BE49-F238E27FC236}">
                <a16:creationId xmlns:a16="http://schemas.microsoft.com/office/drawing/2014/main" id="{E10CFC72-07FC-4BDA-9216-8983C45EC3EE}"/>
              </a:ext>
            </a:extLst>
          </p:cNvPr>
          <p:cNvSpPr txBox="1"/>
          <p:nvPr/>
        </p:nvSpPr>
        <p:spPr>
          <a:xfrm>
            <a:off x="8311114" y="309993"/>
            <a:ext cx="28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F’’</a:t>
            </a:r>
          </a:p>
        </p:txBody>
      </p:sp>
      <p:sp>
        <p:nvSpPr>
          <p:cNvPr id="323" name="CasellaDiTesto 322">
            <a:extLst>
              <a:ext uri="{FF2B5EF4-FFF2-40B4-BE49-F238E27FC236}">
                <a16:creationId xmlns:a16="http://schemas.microsoft.com/office/drawing/2014/main" id="{D7F4A216-6DFF-42AD-BFF3-AB606938D20E}"/>
              </a:ext>
            </a:extLst>
          </p:cNvPr>
          <p:cNvSpPr txBox="1"/>
          <p:nvPr/>
        </p:nvSpPr>
        <p:spPr>
          <a:xfrm>
            <a:off x="8825513" y="1418685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E’’</a:t>
            </a:r>
          </a:p>
        </p:txBody>
      </p:sp>
      <p:sp>
        <p:nvSpPr>
          <p:cNvPr id="325" name="CasellaDiTesto 324">
            <a:extLst>
              <a:ext uri="{FF2B5EF4-FFF2-40B4-BE49-F238E27FC236}">
                <a16:creationId xmlns:a16="http://schemas.microsoft.com/office/drawing/2014/main" id="{A1F9B9DF-7B3A-497B-AD77-18CF18DF0CBE}"/>
              </a:ext>
            </a:extLst>
          </p:cNvPr>
          <p:cNvSpPr txBox="1"/>
          <p:nvPr/>
        </p:nvSpPr>
        <p:spPr>
          <a:xfrm>
            <a:off x="8221058" y="4582914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F’</a:t>
            </a:r>
          </a:p>
        </p:txBody>
      </p:sp>
      <p:sp>
        <p:nvSpPr>
          <p:cNvPr id="333" name="CasellaDiTesto 332">
            <a:extLst>
              <a:ext uri="{FF2B5EF4-FFF2-40B4-BE49-F238E27FC236}">
                <a16:creationId xmlns:a16="http://schemas.microsoft.com/office/drawing/2014/main" id="{081ACA49-BF28-4AEE-B596-8D2B2E64C70A}"/>
              </a:ext>
            </a:extLst>
          </p:cNvPr>
          <p:cNvSpPr txBox="1"/>
          <p:nvPr/>
        </p:nvSpPr>
        <p:spPr>
          <a:xfrm>
            <a:off x="8085213" y="2998540"/>
            <a:ext cx="3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H’</a:t>
            </a:r>
          </a:p>
        </p:txBody>
      </p:sp>
      <p:sp>
        <p:nvSpPr>
          <p:cNvPr id="334" name="CasellaDiTesto 333">
            <a:extLst>
              <a:ext uri="{FF2B5EF4-FFF2-40B4-BE49-F238E27FC236}">
                <a16:creationId xmlns:a16="http://schemas.microsoft.com/office/drawing/2014/main" id="{62A116F9-FD9A-4236-9BAC-DD333980C0B1}"/>
              </a:ext>
            </a:extLst>
          </p:cNvPr>
          <p:cNvSpPr txBox="1"/>
          <p:nvPr/>
        </p:nvSpPr>
        <p:spPr>
          <a:xfrm>
            <a:off x="7483242" y="3396428"/>
            <a:ext cx="32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G’</a:t>
            </a:r>
          </a:p>
        </p:txBody>
      </p:sp>
      <p:sp>
        <p:nvSpPr>
          <p:cNvPr id="337" name="CasellaDiTesto 336">
            <a:extLst>
              <a:ext uri="{FF2B5EF4-FFF2-40B4-BE49-F238E27FC236}">
                <a16:creationId xmlns:a16="http://schemas.microsoft.com/office/drawing/2014/main" id="{B490C78F-8BD3-4768-9E6F-70EC3E25DC34}"/>
              </a:ext>
            </a:extLst>
          </p:cNvPr>
          <p:cNvSpPr txBox="1"/>
          <p:nvPr/>
        </p:nvSpPr>
        <p:spPr>
          <a:xfrm>
            <a:off x="9275330" y="714743"/>
            <a:ext cx="4136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T</a:t>
            </a:r>
            <a:r>
              <a:rPr lang="it-IT" sz="800" baseline="-25000" dirty="0">
                <a:solidFill>
                  <a:srgbClr val="FF0000"/>
                </a:solidFill>
              </a:rPr>
              <a:t>2</a:t>
            </a:r>
            <a:r>
              <a:rPr lang="it-IT" sz="8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38" name="CasellaDiTesto 337">
            <a:extLst>
              <a:ext uri="{FF2B5EF4-FFF2-40B4-BE49-F238E27FC236}">
                <a16:creationId xmlns:a16="http://schemas.microsoft.com/office/drawing/2014/main" id="{9B046AAD-7470-436A-998B-D2287C3B2E30}"/>
              </a:ext>
            </a:extLst>
          </p:cNvPr>
          <p:cNvSpPr txBox="1"/>
          <p:nvPr/>
        </p:nvSpPr>
        <p:spPr>
          <a:xfrm>
            <a:off x="10710506" y="5539262"/>
            <a:ext cx="4280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(T</a:t>
            </a:r>
            <a:r>
              <a:rPr lang="it-IT" sz="800" baseline="-25000" dirty="0">
                <a:solidFill>
                  <a:srgbClr val="FF0000"/>
                </a:solidFill>
              </a:rPr>
              <a:t>2</a:t>
            </a:r>
            <a:r>
              <a:rPr lang="it-IT" sz="800" dirty="0">
                <a:solidFill>
                  <a:srgbClr val="FF0000"/>
                </a:solidFill>
              </a:rPr>
              <a:t>c)</a:t>
            </a:r>
          </a:p>
        </p:txBody>
      </p:sp>
      <p:sp>
        <p:nvSpPr>
          <p:cNvPr id="339" name="CasellaDiTesto 338">
            <a:extLst>
              <a:ext uri="{FF2B5EF4-FFF2-40B4-BE49-F238E27FC236}">
                <a16:creationId xmlns:a16="http://schemas.microsoft.com/office/drawing/2014/main" id="{ECFCFE74-2974-407F-A3FD-E926CBBF4B3E}"/>
              </a:ext>
            </a:extLst>
          </p:cNvPr>
          <p:cNvSpPr txBox="1"/>
          <p:nvPr/>
        </p:nvSpPr>
        <p:spPr>
          <a:xfrm>
            <a:off x="8557090" y="5637937"/>
            <a:ext cx="57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(c’’)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7D8106F7-C7F0-418B-87F3-4BCDCF6F40A8}"/>
              </a:ext>
            </a:extLst>
          </p:cNvPr>
          <p:cNvSpPr txBox="1"/>
          <p:nvPr/>
        </p:nvSpPr>
        <p:spPr>
          <a:xfrm>
            <a:off x="0" y="1466920"/>
            <a:ext cx="55331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Così operando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/>
              <a:t>  taglia il</a:t>
            </a:r>
            <a:r>
              <a:rPr lang="it-IT" sz="1600" dirty="0">
                <a:solidFill>
                  <a:srgbClr val="00B050"/>
                </a:solidFill>
              </a:rPr>
              <a:t> cilindro di colore verde </a:t>
            </a:r>
            <a:r>
              <a:rPr lang="it-IT" sz="1600" dirty="0"/>
              <a:t>secondo due rette </a:t>
            </a:r>
            <a:r>
              <a:rPr lang="it-IT" sz="1600" dirty="0">
                <a:solidFill>
                  <a:srgbClr val="FF0000"/>
                </a:solidFill>
              </a:rPr>
              <a:t>b(b’;b’’;T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b;T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b) </a:t>
            </a:r>
            <a:r>
              <a:rPr lang="it-IT" sz="1600" dirty="0"/>
              <a:t>e</a:t>
            </a:r>
            <a:r>
              <a:rPr lang="it-IT" sz="1600" dirty="0">
                <a:solidFill>
                  <a:srgbClr val="FF0000"/>
                </a:solidFill>
              </a:rPr>
              <a:t> c(c’;c’’;T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c;T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c) </a:t>
            </a:r>
          </a:p>
          <a:p>
            <a:r>
              <a:rPr lang="it-IT" sz="1600" dirty="0"/>
              <a:t>parallele che passano per gli estremi di una corda </a:t>
            </a:r>
          </a:p>
          <a:p>
            <a:r>
              <a:rPr lang="it-IT" sz="1600" dirty="0"/>
              <a:t>delle circonferenze di base del cilindro</a:t>
            </a:r>
          </a:p>
        </p:txBody>
      </p: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0779A1D4-F88E-4EAE-A4EB-CD9DFC02EABD}"/>
              </a:ext>
            </a:extLst>
          </p:cNvPr>
          <p:cNvSpPr txBox="1"/>
          <p:nvPr/>
        </p:nvSpPr>
        <p:spPr>
          <a:xfrm>
            <a:off x="-14751" y="2463437"/>
            <a:ext cx="4850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Le rette </a:t>
            </a:r>
            <a:r>
              <a:rPr lang="it-IT" sz="1600" dirty="0">
                <a:solidFill>
                  <a:srgbClr val="FF0000"/>
                </a:solidFill>
              </a:rPr>
              <a:t>b</a:t>
            </a:r>
            <a:r>
              <a:rPr lang="it-IT" sz="1600" dirty="0"/>
              <a:t> e </a:t>
            </a:r>
            <a:r>
              <a:rPr lang="it-IT" sz="1600" dirty="0">
                <a:solidFill>
                  <a:srgbClr val="FF0000"/>
                </a:solidFill>
              </a:rPr>
              <a:t>c </a:t>
            </a:r>
            <a:r>
              <a:rPr lang="it-IT" sz="1600" dirty="0"/>
              <a:t>contengono le generatrici del cilindro e per questo sono rette generiche</a:t>
            </a:r>
          </a:p>
        </p:txBody>
      </p: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D1CAB3F8-AF43-47A2-852A-F42267417EFC}"/>
              </a:ext>
            </a:extLst>
          </p:cNvPr>
          <p:cNvSpPr txBox="1"/>
          <p:nvPr/>
        </p:nvSpPr>
        <p:spPr>
          <a:xfrm>
            <a:off x="0" y="337220"/>
            <a:ext cx="6275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affronta, ora, la ricerca della curva di compenetrazione tra i due solidi con riferimento alle superfici laterali curve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A9AB593-5354-40DF-8CD6-03E4C57BBCA9}"/>
              </a:ext>
            </a:extLst>
          </p:cNvPr>
          <p:cNvSpPr txBox="1"/>
          <p:nvPr/>
        </p:nvSpPr>
        <p:spPr>
          <a:xfrm>
            <a:off x="0" y="885120"/>
            <a:ext cx="6017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tale ricerca immaginiamo di sezionare la composizione con un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/>
              <a:t> proiettante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che tagli nel contempo i due solidi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529D07FA-3ADA-434E-B689-9A5F5EF4461E}"/>
              </a:ext>
            </a:extLst>
          </p:cNvPr>
          <p:cNvSpPr txBox="1"/>
          <p:nvPr/>
        </p:nvSpPr>
        <p:spPr>
          <a:xfrm>
            <a:off x="24556" y="4245433"/>
            <a:ext cx="4565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Le rette </a:t>
            </a:r>
            <a:r>
              <a:rPr lang="it-IT" sz="1600" dirty="0">
                <a:solidFill>
                  <a:srgbClr val="FF0000"/>
                </a:solidFill>
              </a:rPr>
              <a:t>r</a:t>
            </a:r>
            <a:r>
              <a:rPr lang="it-IT" sz="1600" dirty="0"/>
              <a:t> ed </a:t>
            </a:r>
            <a:r>
              <a:rPr lang="it-IT" sz="1600" dirty="0">
                <a:solidFill>
                  <a:srgbClr val="FF0000"/>
                </a:solidFill>
              </a:rPr>
              <a:t>s</a:t>
            </a:r>
            <a:r>
              <a:rPr lang="it-IT" sz="1600" dirty="0"/>
              <a:t> contengono le generatrici del cilindro e sono proiettanti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8BB4D56E-E0E2-4EB5-B3EE-7B9377745789}"/>
              </a:ext>
            </a:extLst>
          </p:cNvPr>
          <p:cNvSpPr txBox="1"/>
          <p:nvPr/>
        </p:nvSpPr>
        <p:spPr>
          <a:xfrm>
            <a:off x="26298" y="4812144"/>
            <a:ext cx="4633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Le quattro rette si intersecano due a due determinando quattro punti che  sono punti delle curve di compenetrazione come riportato in forma  insiemistica di seguito</a:t>
            </a:r>
          </a:p>
        </p:txBody>
      </p:sp>
      <p:grpSp>
        <p:nvGrpSpPr>
          <p:cNvPr id="223" name="Gruppo 222">
            <a:extLst>
              <a:ext uri="{FF2B5EF4-FFF2-40B4-BE49-F238E27FC236}">
                <a16:creationId xmlns:a16="http://schemas.microsoft.com/office/drawing/2014/main" id="{4918DD18-D8D5-44F1-A185-07EADBB1C753}"/>
              </a:ext>
            </a:extLst>
          </p:cNvPr>
          <p:cNvGrpSpPr/>
          <p:nvPr/>
        </p:nvGrpSpPr>
        <p:grpSpPr>
          <a:xfrm>
            <a:off x="44859" y="5919938"/>
            <a:ext cx="1009066" cy="353943"/>
            <a:chOff x="43791" y="5825143"/>
            <a:chExt cx="1044000" cy="353943"/>
          </a:xfrm>
        </p:grpSpPr>
        <p:sp>
          <p:nvSpPr>
            <p:cNvPr id="224" name="CasellaDiTesto 223">
              <a:extLst>
                <a:ext uri="{FF2B5EF4-FFF2-40B4-BE49-F238E27FC236}">
                  <a16:creationId xmlns:a16="http://schemas.microsoft.com/office/drawing/2014/main" id="{79E0B6CD-3517-47C1-A610-25D2146A38B0}"/>
                </a:ext>
              </a:extLst>
            </p:cNvPr>
            <p:cNvSpPr txBox="1"/>
            <p:nvPr/>
          </p:nvSpPr>
          <p:spPr>
            <a:xfrm>
              <a:off x="43791" y="5825143"/>
              <a:ext cx="1044000" cy="353943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700" dirty="0" err="1">
                  <a:solidFill>
                    <a:srgbClr val="FF0000"/>
                  </a:solidFill>
                </a:rPr>
                <a:t>r’</a:t>
              </a:r>
              <a:r>
                <a:rPr lang="it-IT" sz="17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Ç</a:t>
              </a:r>
              <a:r>
                <a:rPr lang="it-IT" sz="1700" dirty="0" err="1">
                  <a:solidFill>
                    <a:srgbClr val="FF0000"/>
                  </a:solidFill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’  V’</a:t>
              </a:r>
            </a:p>
          </p:txBody>
        </p:sp>
        <p:sp>
          <p:nvSpPr>
            <p:cNvPr id="225" name="Freccia a destra 224">
              <a:extLst>
                <a:ext uri="{FF2B5EF4-FFF2-40B4-BE49-F238E27FC236}">
                  <a16:creationId xmlns:a16="http://schemas.microsoft.com/office/drawing/2014/main" id="{4D28AEDC-354B-4728-A3B7-8F57E61AFFFD}"/>
                </a:ext>
              </a:extLst>
            </p:cNvPr>
            <p:cNvSpPr/>
            <p:nvPr/>
          </p:nvSpPr>
          <p:spPr>
            <a:xfrm>
              <a:off x="629718" y="5973580"/>
              <a:ext cx="110904" cy="72000"/>
            </a:xfrm>
            <a:prstGeom prst="rightArrow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700"/>
            </a:p>
          </p:txBody>
        </p:sp>
      </p:grpSp>
      <p:grpSp>
        <p:nvGrpSpPr>
          <p:cNvPr id="226" name="Gruppo 225">
            <a:extLst>
              <a:ext uri="{FF2B5EF4-FFF2-40B4-BE49-F238E27FC236}">
                <a16:creationId xmlns:a16="http://schemas.microsoft.com/office/drawing/2014/main" id="{56B313A6-D8B4-4516-933C-1EE5545541C9}"/>
              </a:ext>
            </a:extLst>
          </p:cNvPr>
          <p:cNvGrpSpPr/>
          <p:nvPr/>
        </p:nvGrpSpPr>
        <p:grpSpPr>
          <a:xfrm>
            <a:off x="1094441" y="5918148"/>
            <a:ext cx="1116000" cy="353943"/>
            <a:chOff x="43789" y="5825143"/>
            <a:chExt cx="1080000" cy="353943"/>
          </a:xfrm>
        </p:grpSpPr>
        <p:sp>
          <p:nvSpPr>
            <p:cNvPr id="227" name="CasellaDiTesto 226">
              <a:extLst>
                <a:ext uri="{FF2B5EF4-FFF2-40B4-BE49-F238E27FC236}">
                  <a16:creationId xmlns:a16="http://schemas.microsoft.com/office/drawing/2014/main" id="{24FCFAA2-A5AE-43DD-BC73-7A350876D078}"/>
                </a:ext>
              </a:extLst>
            </p:cNvPr>
            <p:cNvSpPr txBox="1"/>
            <p:nvPr/>
          </p:nvSpPr>
          <p:spPr>
            <a:xfrm>
              <a:off x="43789" y="5825143"/>
              <a:ext cx="1080000" cy="353943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700" dirty="0">
                  <a:solidFill>
                    <a:srgbClr val="FF0000"/>
                  </a:solidFill>
                </a:rPr>
                <a:t>r’’</a:t>
              </a:r>
              <a:r>
                <a:rPr lang="it-IT" sz="17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Ç</a:t>
              </a:r>
              <a:r>
                <a:rPr lang="it-IT" sz="1700" dirty="0" err="1">
                  <a:solidFill>
                    <a:srgbClr val="FF0000"/>
                  </a:solidFill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’’  V’’</a:t>
              </a:r>
            </a:p>
          </p:txBody>
        </p:sp>
        <p:sp>
          <p:nvSpPr>
            <p:cNvPr id="229" name="Freccia a destra 228">
              <a:extLst>
                <a:ext uri="{FF2B5EF4-FFF2-40B4-BE49-F238E27FC236}">
                  <a16:creationId xmlns:a16="http://schemas.microsoft.com/office/drawing/2014/main" id="{B4986BD3-CD5A-4256-B1CA-E3807801840F}"/>
                </a:ext>
              </a:extLst>
            </p:cNvPr>
            <p:cNvSpPr/>
            <p:nvPr/>
          </p:nvSpPr>
          <p:spPr>
            <a:xfrm>
              <a:off x="651787" y="5985248"/>
              <a:ext cx="108000" cy="72000"/>
            </a:xfrm>
            <a:prstGeom prst="rightArrow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700"/>
            </a:p>
          </p:txBody>
        </p:sp>
      </p:grpSp>
      <p:grpSp>
        <p:nvGrpSpPr>
          <p:cNvPr id="230" name="Gruppo 229">
            <a:extLst>
              <a:ext uri="{FF2B5EF4-FFF2-40B4-BE49-F238E27FC236}">
                <a16:creationId xmlns:a16="http://schemas.microsoft.com/office/drawing/2014/main" id="{AF6691C5-E19B-4A8A-86C9-E5584DBA987D}"/>
              </a:ext>
            </a:extLst>
          </p:cNvPr>
          <p:cNvGrpSpPr/>
          <p:nvPr/>
        </p:nvGrpSpPr>
        <p:grpSpPr>
          <a:xfrm>
            <a:off x="2264648" y="5919587"/>
            <a:ext cx="1008000" cy="353943"/>
            <a:chOff x="43791" y="5825143"/>
            <a:chExt cx="1044000" cy="616948"/>
          </a:xfrm>
        </p:grpSpPr>
        <p:sp>
          <p:nvSpPr>
            <p:cNvPr id="233" name="CasellaDiTesto 232">
              <a:extLst>
                <a:ext uri="{FF2B5EF4-FFF2-40B4-BE49-F238E27FC236}">
                  <a16:creationId xmlns:a16="http://schemas.microsoft.com/office/drawing/2014/main" id="{0C51F225-C46C-4027-9BDA-A0CAC3E36B82}"/>
                </a:ext>
              </a:extLst>
            </p:cNvPr>
            <p:cNvSpPr txBox="1"/>
            <p:nvPr/>
          </p:nvSpPr>
          <p:spPr>
            <a:xfrm>
              <a:off x="43791" y="5825143"/>
              <a:ext cx="1044000" cy="616948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700" dirty="0">
                  <a:solidFill>
                    <a:srgbClr val="FF0000"/>
                  </a:solidFill>
                </a:rPr>
                <a:t>s’</a:t>
              </a:r>
              <a:r>
                <a:rPr lang="it-IT" sz="17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Ç</a:t>
              </a:r>
              <a:r>
                <a:rPr lang="it-IT" sz="1700" dirty="0" err="1">
                  <a:solidFill>
                    <a:srgbClr val="FF0000"/>
                  </a:solidFill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’  Z’</a:t>
              </a:r>
            </a:p>
          </p:txBody>
        </p:sp>
        <p:sp>
          <p:nvSpPr>
            <p:cNvPr id="237" name="Freccia a destra 236">
              <a:extLst>
                <a:ext uri="{FF2B5EF4-FFF2-40B4-BE49-F238E27FC236}">
                  <a16:creationId xmlns:a16="http://schemas.microsoft.com/office/drawing/2014/main" id="{A4929EF4-1DB2-4CDE-B4B0-95EF4F9BC153}"/>
                </a:ext>
              </a:extLst>
            </p:cNvPr>
            <p:cNvSpPr/>
            <p:nvPr/>
          </p:nvSpPr>
          <p:spPr>
            <a:xfrm>
              <a:off x="598522" y="6091730"/>
              <a:ext cx="108000" cy="125501"/>
            </a:xfrm>
            <a:prstGeom prst="rightArrow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700" dirty="0"/>
            </a:p>
          </p:txBody>
        </p:sp>
      </p:grpSp>
      <p:grpSp>
        <p:nvGrpSpPr>
          <p:cNvPr id="239" name="Gruppo 238">
            <a:extLst>
              <a:ext uri="{FF2B5EF4-FFF2-40B4-BE49-F238E27FC236}">
                <a16:creationId xmlns:a16="http://schemas.microsoft.com/office/drawing/2014/main" id="{0D379D73-E6F5-43F7-B37E-7B9CC943C095}"/>
              </a:ext>
            </a:extLst>
          </p:cNvPr>
          <p:cNvGrpSpPr/>
          <p:nvPr/>
        </p:nvGrpSpPr>
        <p:grpSpPr>
          <a:xfrm>
            <a:off x="3339279" y="5919357"/>
            <a:ext cx="1080000" cy="353943"/>
            <a:chOff x="43789" y="5844047"/>
            <a:chExt cx="1115940" cy="353943"/>
          </a:xfrm>
        </p:grpSpPr>
        <p:sp>
          <p:nvSpPr>
            <p:cNvPr id="240" name="CasellaDiTesto 239">
              <a:extLst>
                <a:ext uri="{FF2B5EF4-FFF2-40B4-BE49-F238E27FC236}">
                  <a16:creationId xmlns:a16="http://schemas.microsoft.com/office/drawing/2014/main" id="{0A7A8A94-23B6-4A52-BD2F-F8261D1BCDAD}"/>
                </a:ext>
              </a:extLst>
            </p:cNvPr>
            <p:cNvSpPr txBox="1"/>
            <p:nvPr/>
          </p:nvSpPr>
          <p:spPr>
            <a:xfrm>
              <a:off x="43789" y="5844047"/>
              <a:ext cx="1115940" cy="353943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700" dirty="0">
                  <a:solidFill>
                    <a:srgbClr val="FF0000"/>
                  </a:solidFill>
                </a:rPr>
                <a:t>s’’</a:t>
              </a:r>
              <a:r>
                <a:rPr lang="it-IT" sz="17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Ç</a:t>
              </a:r>
              <a:r>
                <a:rPr lang="it-IT" sz="1700" dirty="0" err="1">
                  <a:solidFill>
                    <a:srgbClr val="FF0000"/>
                  </a:solidFill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’’ Z’’</a:t>
              </a:r>
            </a:p>
          </p:txBody>
        </p:sp>
        <p:sp>
          <p:nvSpPr>
            <p:cNvPr id="247" name="Freccia a destra 246">
              <a:extLst>
                <a:ext uri="{FF2B5EF4-FFF2-40B4-BE49-F238E27FC236}">
                  <a16:creationId xmlns:a16="http://schemas.microsoft.com/office/drawing/2014/main" id="{BBAA56A9-4ACD-4478-A602-238C57C17852}"/>
                </a:ext>
              </a:extLst>
            </p:cNvPr>
            <p:cNvSpPr/>
            <p:nvPr/>
          </p:nvSpPr>
          <p:spPr>
            <a:xfrm>
              <a:off x="667646" y="5998115"/>
              <a:ext cx="108000" cy="72000"/>
            </a:xfrm>
            <a:prstGeom prst="rightArrow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700"/>
            </a:p>
          </p:txBody>
        </p:sp>
      </p:grpSp>
      <p:grpSp>
        <p:nvGrpSpPr>
          <p:cNvPr id="249" name="Gruppo 248">
            <a:extLst>
              <a:ext uri="{FF2B5EF4-FFF2-40B4-BE49-F238E27FC236}">
                <a16:creationId xmlns:a16="http://schemas.microsoft.com/office/drawing/2014/main" id="{07C94E18-A98A-4522-A344-A7BAF0BEBD47}"/>
              </a:ext>
            </a:extLst>
          </p:cNvPr>
          <p:cNvGrpSpPr/>
          <p:nvPr/>
        </p:nvGrpSpPr>
        <p:grpSpPr>
          <a:xfrm>
            <a:off x="44859" y="6374178"/>
            <a:ext cx="1003774" cy="353943"/>
            <a:chOff x="43791" y="5825143"/>
            <a:chExt cx="1003774" cy="353943"/>
          </a:xfrm>
        </p:grpSpPr>
        <p:sp>
          <p:nvSpPr>
            <p:cNvPr id="250" name="CasellaDiTesto 249">
              <a:extLst>
                <a:ext uri="{FF2B5EF4-FFF2-40B4-BE49-F238E27FC236}">
                  <a16:creationId xmlns:a16="http://schemas.microsoft.com/office/drawing/2014/main" id="{8F4806AF-32A5-40D6-91FC-E90C1E13ECFB}"/>
                </a:ext>
              </a:extLst>
            </p:cNvPr>
            <p:cNvSpPr txBox="1"/>
            <p:nvPr/>
          </p:nvSpPr>
          <p:spPr>
            <a:xfrm>
              <a:off x="43791" y="5825143"/>
              <a:ext cx="1003774" cy="353943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700" dirty="0" err="1">
                  <a:solidFill>
                    <a:srgbClr val="FF0000"/>
                  </a:solidFill>
                </a:rPr>
                <a:t>r’</a:t>
              </a:r>
              <a:r>
                <a:rPr lang="it-IT" sz="17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Ç</a:t>
              </a:r>
              <a:r>
                <a:rPr lang="it-IT" sz="1700" dirty="0" err="1">
                  <a:solidFill>
                    <a:srgbClr val="FF0000"/>
                  </a:solidFill>
                </a:rPr>
                <a:t>c</a:t>
              </a:r>
              <a:r>
                <a:rPr lang="it-IT" sz="1700" dirty="0">
                  <a:solidFill>
                    <a:srgbClr val="FF0000"/>
                  </a:solidFill>
                </a:rPr>
                <a:t>’  X’</a:t>
              </a:r>
            </a:p>
          </p:txBody>
        </p:sp>
        <p:sp>
          <p:nvSpPr>
            <p:cNvPr id="251" name="Freccia a destra 250">
              <a:extLst>
                <a:ext uri="{FF2B5EF4-FFF2-40B4-BE49-F238E27FC236}">
                  <a16:creationId xmlns:a16="http://schemas.microsoft.com/office/drawing/2014/main" id="{436425C3-8ACC-49BD-A6F6-A18BFF8549B6}"/>
                </a:ext>
              </a:extLst>
            </p:cNvPr>
            <p:cNvSpPr/>
            <p:nvPr/>
          </p:nvSpPr>
          <p:spPr>
            <a:xfrm>
              <a:off x="609964" y="5978234"/>
              <a:ext cx="108000" cy="72000"/>
            </a:xfrm>
            <a:prstGeom prst="rightArrow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700" dirty="0"/>
            </a:p>
          </p:txBody>
        </p:sp>
      </p:grpSp>
      <p:grpSp>
        <p:nvGrpSpPr>
          <p:cNvPr id="255" name="Gruppo 254">
            <a:extLst>
              <a:ext uri="{FF2B5EF4-FFF2-40B4-BE49-F238E27FC236}">
                <a16:creationId xmlns:a16="http://schemas.microsoft.com/office/drawing/2014/main" id="{59993881-DBC5-4D57-A477-DCD6C80C3D6C}"/>
              </a:ext>
            </a:extLst>
          </p:cNvPr>
          <p:cNvGrpSpPr/>
          <p:nvPr/>
        </p:nvGrpSpPr>
        <p:grpSpPr>
          <a:xfrm>
            <a:off x="1095223" y="6376190"/>
            <a:ext cx="1116000" cy="353943"/>
            <a:chOff x="43790" y="5825143"/>
            <a:chExt cx="1095375" cy="616948"/>
          </a:xfrm>
        </p:grpSpPr>
        <p:sp>
          <p:nvSpPr>
            <p:cNvPr id="256" name="CasellaDiTesto 255">
              <a:extLst>
                <a:ext uri="{FF2B5EF4-FFF2-40B4-BE49-F238E27FC236}">
                  <a16:creationId xmlns:a16="http://schemas.microsoft.com/office/drawing/2014/main" id="{F4982A29-CAFA-4F94-9B4E-3F79D38570DC}"/>
                </a:ext>
              </a:extLst>
            </p:cNvPr>
            <p:cNvSpPr txBox="1"/>
            <p:nvPr/>
          </p:nvSpPr>
          <p:spPr>
            <a:xfrm>
              <a:off x="43790" y="5825143"/>
              <a:ext cx="1095375" cy="616948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700" dirty="0">
                  <a:solidFill>
                    <a:srgbClr val="FF0000"/>
                  </a:solidFill>
                </a:rPr>
                <a:t>r’’</a:t>
              </a:r>
              <a:r>
                <a:rPr lang="it-IT" sz="17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Ç</a:t>
              </a:r>
              <a:r>
                <a:rPr lang="it-IT" sz="1700" dirty="0" err="1">
                  <a:solidFill>
                    <a:srgbClr val="FF0000"/>
                  </a:solidFill>
                </a:rPr>
                <a:t>c</a:t>
              </a:r>
              <a:r>
                <a:rPr lang="it-IT" sz="1700" dirty="0">
                  <a:solidFill>
                    <a:srgbClr val="FF0000"/>
                  </a:solidFill>
                </a:rPr>
                <a:t>’’  X’’</a:t>
              </a:r>
            </a:p>
          </p:txBody>
        </p:sp>
        <p:sp>
          <p:nvSpPr>
            <p:cNvPr id="277" name="Freccia a destra 276">
              <a:extLst>
                <a:ext uri="{FF2B5EF4-FFF2-40B4-BE49-F238E27FC236}">
                  <a16:creationId xmlns:a16="http://schemas.microsoft.com/office/drawing/2014/main" id="{3C307F1B-63D3-4A0C-8C87-CA1C9229064E}"/>
                </a:ext>
              </a:extLst>
            </p:cNvPr>
            <p:cNvSpPr/>
            <p:nvPr/>
          </p:nvSpPr>
          <p:spPr>
            <a:xfrm>
              <a:off x="648894" y="6085035"/>
              <a:ext cx="108000" cy="125501"/>
            </a:xfrm>
            <a:prstGeom prst="rightArrow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700"/>
            </a:p>
          </p:txBody>
        </p:sp>
      </p:grpSp>
      <p:grpSp>
        <p:nvGrpSpPr>
          <p:cNvPr id="278" name="Gruppo 277">
            <a:extLst>
              <a:ext uri="{FF2B5EF4-FFF2-40B4-BE49-F238E27FC236}">
                <a16:creationId xmlns:a16="http://schemas.microsoft.com/office/drawing/2014/main" id="{B4E8D9DB-EC3F-4A60-B266-ABA2D9B38135}"/>
              </a:ext>
            </a:extLst>
          </p:cNvPr>
          <p:cNvGrpSpPr/>
          <p:nvPr/>
        </p:nvGrpSpPr>
        <p:grpSpPr>
          <a:xfrm>
            <a:off x="2264416" y="6376980"/>
            <a:ext cx="1008000" cy="353943"/>
            <a:chOff x="43791" y="5825143"/>
            <a:chExt cx="1044000" cy="616948"/>
          </a:xfrm>
        </p:grpSpPr>
        <p:sp>
          <p:nvSpPr>
            <p:cNvPr id="292" name="CasellaDiTesto 291">
              <a:extLst>
                <a:ext uri="{FF2B5EF4-FFF2-40B4-BE49-F238E27FC236}">
                  <a16:creationId xmlns:a16="http://schemas.microsoft.com/office/drawing/2014/main" id="{C1EF6D26-67CF-4515-86E5-1133F3A59D9D}"/>
                </a:ext>
              </a:extLst>
            </p:cNvPr>
            <p:cNvSpPr txBox="1"/>
            <p:nvPr/>
          </p:nvSpPr>
          <p:spPr>
            <a:xfrm>
              <a:off x="43791" y="5825143"/>
              <a:ext cx="1044000" cy="616948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700" dirty="0">
                  <a:solidFill>
                    <a:srgbClr val="FF0000"/>
                  </a:solidFill>
                </a:rPr>
                <a:t>s’</a:t>
              </a:r>
              <a:r>
                <a:rPr lang="it-IT" sz="17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Ç</a:t>
              </a:r>
              <a:r>
                <a:rPr lang="it-IT" sz="1700" dirty="0" err="1">
                  <a:solidFill>
                    <a:srgbClr val="FF0000"/>
                  </a:solidFill>
                </a:rPr>
                <a:t>c</a:t>
              </a:r>
              <a:r>
                <a:rPr lang="it-IT" sz="1700" dirty="0">
                  <a:solidFill>
                    <a:srgbClr val="FF0000"/>
                  </a:solidFill>
                </a:rPr>
                <a:t>’  Y’</a:t>
              </a:r>
            </a:p>
          </p:txBody>
        </p:sp>
        <p:sp>
          <p:nvSpPr>
            <p:cNvPr id="312" name="Freccia a destra 311">
              <a:extLst>
                <a:ext uri="{FF2B5EF4-FFF2-40B4-BE49-F238E27FC236}">
                  <a16:creationId xmlns:a16="http://schemas.microsoft.com/office/drawing/2014/main" id="{2575DD5B-6395-425D-B7BB-C4CA9D2A03CD}"/>
                </a:ext>
              </a:extLst>
            </p:cNvPr>
            <p:cNvSpPr/>
            <p:nvPr/>
          </p:nvSpPr>
          <p:spPr>
            <a:xfrm>
              <a:off x="612403" y="6115614"/>
              <a:ext cx="108000" cy="125501"/>
            </a:xfrm>
            <a:prstGeom prst="rightArrow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700" dirty="0"/>
            </a:p>
          </p:txBody>
        </p:sp>
      </p:grpSp>
      <p:grpSp>
        <p:nvGrpSpPr>
          <p:cNvPr id="326" name="Gruppo 325">
            <a:extLst>
              <a:ext uri="{FF2B5EF4-FFF2-40B4-BE49-F238E27FC236}">
                <a16:creationId xmlns:a16="http://schemas.microsoft.com/office/drawing/2014/main" id="{39EBDD3E-D394-4747-929A-C32765185225}"/>
              </a:ext>
            </a:extLst>
          </p:cNvPr>
          <p:cNvGrpSpPr/>
          <p:nvPr/>
        </p:nvGrpSpPr>
        <p:grpSpPr>
          <a:xfrm>
            <a:off x="3339246" y="6375211"/>
            <a:ext cx="1080000" cy="352800"/>
            <a:chOff x="43789" y="5844047"/>
            <a:chExt cx="1116000" cy="615553"/>
          </a:xfrm>
        </p:grpSpPr>
        <p:sp>
          <p:nvSpPr>
            <p:cNvPr id="332" name="CasellaDiTesto 331">
              <a:extLst>
                <a:ext uri="{FF2B5EF4-FFF2-40B4-BE49-F238E27FC236}">
                  <a16:creationId xmlns:a16="http://schemas.microsoft.com/office/drawing/2014/main" id="{DD78B0EB-CE7C-4128-AD91-C124288B6485}"/>
                </a:ext>
              </a:extLst>
            </p:cNvPr>
            <p:cNvSpPr txBox="1"/>
            <p:nvPr/>
          </p:nvSpPr>
          <p:spPr>
            <a:xfrm>
              <a:off x="43789" y="5844047"/>
              <a:ext cx="1116000" cy="615553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700" dirty="0">
                  <a:solidFill>
                    <a:srgbClr val="FF0000"/>
                  </a:solidFill>
                </a:rPr>
                <a:t>s’’</a:t>
              </a:r>
              <a:r>
                <a:rPr lang="it-IT" sz="1700" dirty="0" err="1">
                  <a:solidFill>
                    <a:srgbClr val="FF0000"/>
                  </a:solidFill>
                  <a:latin typeface="Symbol" panose="05050102010706020507" pitchFamily="18" charset="2"/>
                </a:rPr>
                <a:t>Ç</a:t>
              </a:r>
              <a:r>
                <a:rPr lang="it-IT" sz="1700" dirty="0" err="1">
                  <a:solidFill>
                    <a:srgbClr val="FF0000"/>
                  </a:solidFill>
                </a:rPr>
                <a:t>c</a:t>
              </a:r>
              <a:r>
                <a:rPr lang="it-IT" sz="1700" dirty="0">
                  <a:solidFill>
                    <a:srgbClr val="FF0000"/>
                  </a:solidFill>
                </a:rPr>
                <a:t>’’  Y’’</a:t>
              </a:r>
            </a:p>
          </p:txBody>
        </p:sp>
        <p:sp>
          <p:nvSpPr>
            <p:cNvPr id="340" name="Freccia a destra 339">
              <a:extLst>
                <a:ext uri="{FF2B5EF4-FFF2-40B4-BE49-F238E27FC236}">
                  <a16:creationId xmlns:a16="http://schemas.microsoft.com/office/drawing/2014/main" id="{4730B2C8-C9E2-4FE1-B7CA-4E66545CA7D7}"/>
                </a:ext>
              </a:extLst>
            </p:cNvPr>
            <p:cNvSpPr/>
            <p:nvPr/>
          </p:nvSpPr>
          <p:spPr>
            <a:xfrm>
              <a:off x="666638" y="6115937"/>
              <a:ext cx="108000" cy="125623"/>
            </a:xfrm>
            <a:prstGeom prst="rightArrow">
              <a:avLst/>
            </a:prstGeom>
            <a:solidFill>
              <a:srgbClr val="FF0000"/>
            </a:solidFill>
            <a:ln w="31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700"/>
            </a:p>
          </p:txBody>
        </p:sp>
      </p:grpSp>
      <p:sp>
        <p:nvSpPr>
          <p:cNvPr id="341" name="CasellaDiTesto 340">
            <a:extLst>
              <a:ext uri="{FF2B5EF4-FFF2-40B4-BE49-F238E27FC236}">
                <a16:creationId xmlns:a16="http://schemas.microsoft.com/office/drawing/2014/main" id="{DE0C0429-E3E8-4049-980C-E334ACA6461B}"/>
              </a:ext>
            </a:extLst>
          </p:cNvPr>
          <p:cNvSpPr txBox="1"/>
          <p:nvPr/>
        </p:nvSpPr>
        <p:spPr>
          <a:xfrm>
            <a:off x="6267674" y="1899242"/>
            <a:ext cx="2909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V’’</a:t>
            </a:r>
          </a:p>
        </p:txBody>
      </p:sp>
      <p:sp>
        <p:nvSpPr>
          <p:cNvPr id="342" name="CasellaDiTesto 341">
            <a:extLst>
              <a:ext uri="{FF2B5EF4-FFF2-40B4-BE49-F238E27FC236}">
                <a16:creationId xmlns:a16="http://schemas.microsoft.com/office/drawing/2014/main" id="{5A15DEB8-FEE2-43CF-995A-2D594FF53995}"/>
              </a:ext>
            </a:extLst>
          </p:cNvPr>
          <p:cNvSpPr txBox="1"/>
          <p:nvPr/>
        </p:nvSpPr>
        <p:spPr>
          <a:xfrm>
            <a:off x="8087453" y="469698"/>
            <a:ext cx="324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Z’’</a:t>
            </a:r>
          </a:p>
        </p:txBody>
      </p:sp>
      <p:sp>
        <p:nvSpPr>
          <p:cNvPr id="344" name="CasellaDiTesto 343">
            <a:extLst>
              <a:ext uri="{FF2B5EF4-FFF2-40B4-BE49-F238E27FC236}">
                <a16:creationId xmlns:a16="http://schemas.microsoft.com/office/drawing/2014/main" id="{458C559A-C520-495F-8485-2306428E63F2}"/>
              </a:ext>
            </a:extLst>
          </p:cNvPr>
          <p:cNvSpPr txBox="1"/>
          <p:nvPr/>
        </p:nvSpPr>
        <p:spPr>
          <a:xfrm>
            <a:off x="6260958" y="3220534"/>
            <a:ext cx="324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X’’</a:t>
            </a:r>
          </a:p>
        </p:txBody>
      </p:sp>
      <p:sp>
        <p:nvSpPr>
          <p:cNvPr id="345" name="CasellaDiTesto 344">
            <a:extLst>
              <a:ext uri="{FF2B5EF4-FFF2-40B4-BE49-F238E27FC236}">
                <a16:creationId xmlns:a16="http://schemas.microsoft.com/office/drawing/2014/main" id="{D0EA1FE8-F52A-4E4D-BE89-46231AAD13D0}"/>
              </a:ext>
            </a:extLst>
          </p:cNvPr>
          <p:cNvSpPr txBox="1"/>
          <p:nvPr/>
        </p:nvSpPr>
        <p:spPr>
          <a:xfrm>
            <a:off x="8027512" y="1703431"/>
            <a:ext cx="288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Y’’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ADFA44E1-EB78-4913-AC61-49BC8766EBE7}"/>
              </a:ext>
            </a:extLst>
          </p:cNvPr>
          <p:cNvSpPr/>
          <p:nvPr/>
        </p:nvSpPr>
        <p:spPr>
          <a:xfrm>
            <a:off x="6367620" y="2057513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6" name="Ovale 345">
            <a:extLst>
              <a:ext uri="{FF2B5EF4-FFF2-40B4-BE49-F238E27FC236}">
                <a16:creationId xmlns:a16="http://schemas.microsoft.com/office/drawing/2014/main" id="{2097AD8A-0317-476C-8543-FFAD2DFD7191}"/>
              </a:ext>
            </a:extLst>
          </p:cNvPr>
          <p:cNvSpPr/>
          <p:nvPr/>
        </p:nvSpPr>
        <p:spPr>
          <a:xfrm>
            <a:off x="6365647" y="3361793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7" name="Ovale 346">
            <a:extLst>
              <a:ext uri="{FF2B5EF4-FFF2-40B4-BE49-F238E27FC236}">
                <a16:creationId xmlns:a16="http://schemas.microsoft.com/office/drawing/2014/main" id="{27B5EAE8-52BB-4107-B307-D965482E21EB}"/>
              </a:ext>
            </a:extLst>
          </p:cNvPr>
          <p:cNvSpPr/>
          <p:nvPr/>
        </p:nvSpPr>
        <p:spPr>
          <a:xfrm>
            <a:off x="8123324" y="566770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8" name="Ovale 347">
            <a:extLst>
              <a:ext uri="{FF2B5EF4-FFF2-40B4-BE49-F238E27FC236}">
                <a16:creationId xmlns:a16="http://schemas.microsoft.com/office/drawing/2014/main" id="{031B2A45-41F5-49D7-8C90-7C5DACB58650}"/>
              </a:ext>
            </a:extLst>
          </p:cNvPr>
          <p:cNvSpPr/>
          <p:nvPr/>
        </p:nvSpPr>
        <p:spPr>
          <a:xfrm>
            <a:off x="8129065" y="1868152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7" name="CasellaDiTesto 356">
            <a:extLst>
              <a:ext uri="{FF2B5EF4-FFF2-40B4-BE49-F238E27FC236}">
                <a16:creationId xmlns:a16="http://schemas.microsoft.com/office/drawing/2014/main" id="{19229419-D0C5-4BD2-89FC-BFA05C215B1C}"/>
              </a:ext>
            </a:extLst>
          </p:cNvPr>
          <p:cNvSpPr txBox="1"/>
          <p:nvPr/>
        </p:nvSpPr>
        <p:spPr>
          <a:xfrm>
            <a:off x="8557401" y="5943001"/>
            <a:ext cx="376208" cy="22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(</a:t>
            </a:r>
            <a:r>
              <a:rPr lang="it-IT" sz="800" dirty="0" err="1">
                <a:solidFill>
                  <a:srgbClr val="00B050"/>
                </a:solidFill>
              </a:rPr>
              <a:t>a’</a:t>
            </a:r>
            <a:r>
              <a:rPr lang="it-IT" sz="800" dirty="0">
                <a:solidFill>
                  <a:srgbClr val="00B050"/>
                </a:solidFill>
              </a:rPr>
              <a:t>’)</a:t>
            </a:r>
          </a:p>
        </p:txBody>
      </p:sp>
      <p:sp>
        <p:nvSpPr>
          <p:cNvPr id="358" name="CasellaDiTesto 357">
            <a:extLst>
              <a:ext uri="{FF2B5EF4-FFF2-40B4-BE49-F238E27FC236}">
                <a16:creationId xmlns:a16="http://schemas.microsoft.com/office/drawing/2014/main" id="{AE133DE2-BFC5-4660-A8DC-1B536CCDD38E}"/>
              </a:ext>
            </a:extLst>
          </p:cNvPr>
          <p:cNvSpPr txBox="1"/>
          <p:nvPr/>
        </p:nvSpPr>
        <p:spPr>
          <a:xfrm>
            <a:off x="5066158" y="5941238"/>
            <a:ext cx="39347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1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cxnSp>
        <p:nvCxnSpPr>
          <p:cNvPr id="360" name="Connettore diritto 359">
            <a:extLst>
              <a:ext uri="{FF2B5EF4-FFF2-40B4-BE49-F238E27FC236}">
                <a16:creationId xmlns:a16="http://schemas.microsoft.com/office/drawing/2014/main" id="{A5E05977-DF6A-43DE-B605-48E0934F1E8C}"/>
              </a:ext>
            </a:extLst>
          </p:cNvPr>
          <p:cNvCxnSpPr>
            <a:cxnSpLocks/>
          </p:cNvCxnSpPr>
          <p:nvPr/>
        </p:nvCxnSpPr>
        <p:spPr>
          <a:xfrm>
            <a:off x="4686993" y="6767797"/>
            <a:ext cx="6919678" cy="0"/>
          </a:xfrm>
          <a:prstGeom prst="line">
            <a:avLst/>
          </a:prstGeom>
          <a:ln w="31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CasellaDiTesto 361">
            <a:extLst>
              <a:ext uri="{FF2B5EF4-FFF2-40B4-BE49-F238E27FC236}">
                <a16:creationId xmlns:a16="http://schemas.microsoft.com/office/drawing/2014/main" id="{4D22F726-15E9-4F7E-A657-1A4703FA2702}"/>
              </a:ext>
            </a:extLst>
          </p:cNvPr>
          <p:cNvSpPr txBox="1"/>
          <p:nvPr/>
        </p:nvSpPr>
        <p:spPr>
          <a:xfrm>
            <a:off x="8526054" y="6600089"/>
            <a:ext cx="3663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(b’’)</a:t>
            </a:r>
          </a:p>
        </p:txBody>
      </p:sp>
      <p:sp>
        <p:nvSpPr>
          <p:cNvPr id="363" name="CasellaDiTesto 362">
            <a:extLst>
              <a:ext uri="{FF2B5EF4-FFF2-40B4-BE49-F238E27FC236}">
                <a16:creationId xmlns:a16="http://schemas.microsoft.com/office/drawing/2014/main" id="{C2E9425E-E7AC-4D7C-AE95-EC613F30C39C}"/>
              </a:ext>
            </a:extLst>
          </p:cNvPr>
          <p:cNvSpPr txBox="1"/>
          <p:nvPr/>
        </p:nvSpPr>
        <p:spPr>
          <a:xfrm>
            <a:off x="11431632" y="6631393"/>
            <a:ext cx="4280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(T</a:t>
            </a:r>
            <a:r>
              <a:rPr lang="it-IT" sz="800" baseline="-25000" dirty="0">
                <a:solidFill>
                  <a:srgbClr val="FF0000"/>
                </a:solidFill>
              </a:rPr>
              <a:t>2</a:t>
            </a:r>
            <a:r>
              <a:rPr lang="it-IT" sz="800" dirty="0">
                <a:solidFill>
                  <a:srgbClr val="FF0000"/>
                </a:solidFill>
              </a:rPr>
              <a:t>b)</a:t>
            </a:r>
          </a:p>
        </p:txBody>
      </p:sp>
      <p:sp>
        <p:nvSpPr>
          <p:cNvPr id="343" name="CasellaDiTesto 342">
            <a:extLst>
              <a:ext uri="{FF2B5EF4-FFF2-40B4-BE49-F238E27FC236}">
                <a16:creationId xmlns:a16="http://schemas.microsoft.com/office/drawing/2014/main" id="{019B9138-2A8F-4363-944B-358D1C4F4F86}"/>
              </a:ext>
            </a:extLst>
          </p:cNvPr>
          <p:cNvSpPr txBox="1"/>
          <p:nvPr/>
        </p:nvSpPr>
        <p:spPr>
          <a:xfrm>
            <a:off x="7441069" y="1564113"/>
            <a:ext cx="3096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err="1">
                <a:solidFill>
                  <a:srgbClr val="00B050"/>
                </a:solidFill>
              </a:rPr>
              <a:t>a’</a:t>
            </a:r>
            <a:r>
              <a:rPr lang="it-IT" sz="800" dirty="0">
                <a:solidFill>
                  <a:srgbClr val="00B050"/>
                </a:solidFill>
              </a:rPr>
              <a:t>’</a:t>
            </a:r>
          </a:p>
        </p:txBody>
      </p:sp>
      <p:sp>
        <p:nvSpPr>
          <p:cNvPr id="359" name="CasellaDiTesto 358">
            <a:extLst>
              <a:ext uri="{FF2B5EF4-FFF2-40B4-BE49-F238E27FC236}">
                <a16:creationId xmlns:a16="http://schemas.microsoft.com/office/drawing/2014/main" id="{34757472-B7DA-444E-BAFB-AF6D5C8823F4}"/>
              </a:ext>
            </a:extLst>
          </p:cNvPr>
          <p:cNvSpPr txBox="1"/>
          <p:nvPr/>
        </p:nvSpPr>
        <p:spPr>
          <a:xfrm>
            <a:off x="11754039" y="3213984"/>
            <a:ext cx="36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4555FA5B-4434-4CD1-90B3-770BC8CFB486}"/>
              </a:ext>
            </a:extLst>
          </p:cNvPr>
          <p:cNvGrpSpPr/>
          <p:nvPr/>
        </p:nvGrpSpPr>
        <p:grpSpPr>
          <a:xfrm>
            <a:off x="4541" y="2975586"/>
            <a:ext cx="4527780" cy="1323439"/>
            <a:chOff x="4541" y="2975586"/>
            <a:chExt cx="4527780" cy="1323439"/>
          </a:xfrm>
        </p:grpSpPr>
        <p:sp>
          <p:nvSpPr>
            <p:cNvPr id="220" name="CasellaDiTesto 219">
              <a:extLst>
                <a:ext uri="{FF2B5EF4-FFF2-40B4-BE49-F238E27FC236}">
                  <a16:creationId xmlns:a16="http://schemas.microsoft.com/office/drawing/2014/main" id="{C46EF3E1-DE9D-4391-8C3D-49BEDD07AE5B}"/>
                </a:ext>
              </a:extLst>
            </p:cNvPr>
            <p:cNvSpPr txBox="1"/>
            <p:nvPr/>
          </p:nvSpPr>
          <p:spPr>
            <a:xfrm>
              <a:off x="4541" y="2975586"/>
              <a:ext cx="452778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600" dirty="0"/>
                <a:t>Nello stesso tempo il piano </a:t>
              </a:r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600" dirty="0"/>
                <a:t> taglia il </a:t>
              </a:r>
              <a:r>
                <a:rPr lang="it-IT" sz="1600" dirty="0">
                  <a:solidFill>
                    <a:srgbClr val="0070C0"/>
                  </a:solidFill>
                </a:rPr>
                <a:t>cilindro di colore blu </a:t>
              </a:r>
              <a:r>
                <a:rPr lang="it-IT" sz="1600" dirty="0"/>
                <a:t>secondo due rette </a:t>
              </a:r>
              <a:r>
                <a:rPr lang="it-IT" sz="1600" dirty="0">
                  <a:solidFill>
                    <a:srgbClr val="FF0000"/>
                  </a:solidFill>
                </a:rPr>
                <a:t>r(r’; r’’; T</a:t>
              </a:r>
              <a:r>
                <a:rPr lang="it-IT" sz="16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600" dirty="0">
                  <a:solidFill>
                    <a:srgbClr val="FF0000"/>
                  </a:solidFill>
                </a:rPr>
                <a:t>r; T</a:t>
              </a:r>
              <a:r>
                <a:rPr lang="it-IT" sz="16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600" dirty="0">
                  <a:solidFill>
                    <a:srgbClr val="FF0000"/>
                  </a:solidFill>
                </a:rPr>
                <a:t>r) </a:t>
              </a:r>
              <a:r>
                <a:rPr lang="it-IT" sz="1600" dirty="0"/>
                <a:t>e </a:t>
              </a:r>
              <a:r>
                <a:rPr lang="it-IT" sz="1600" dirty="0">
                  <a:solidFill>
                    <a:srgbClr val="FF0000"/>
                  </a:solidFill>
                </a:rPr>
                <a:t>s(s’; s’’; T</a:t>
              </a:r>
              <a:r>
                <a:rPr lang="it-IT" sz="16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600" dirty="0">
                  <a:solidFill>
                    <a:srgbClr val="FF0000"/>
                  </a:solidFill>
                </a:rPr>
                <a:t>s; T</a:t>
              </a:r>
              <a:r>
                <a:rPr lang="it-IT" sz="16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600" dirty="0">
                  <a:solidFill>
                    <a:srgbClr val="FF0000"/>
                  </a:solidFill>
                </a:rPr>
                <a:t>s) parallele </a:t>
              </a:r>
              <a:r>
                <a:rPr lang="it-IT" sz="1600" dirty="0"/>
                <a:t>che passano, anch’esse, per gli estremi di una corda delle circonferenze di base del cilindro in oggetto</a:t>
              </a:r>
            </a:p>
          </p:txBody>
        </p:sp>
        <p:sp>
          <p:nvSpPr>
            <p:cNvPr id="361" name="CasellaDiTesto 360">
              <a:extLst>
                <a:ext uri="{FF2B5EF4-FFF2-40B4-BE49-F238E27FC236}">
                  <a16:creationId xmlns:a16="http://schemas.microsoft.com/office/drawing/2014/main" id="{64A51AF3-EC70-420B-B362-F12B6CDF2F5F}"/>
                </a:ext>
              </a:extLst>
            </p:cNvPr>
            <p:cNvSpPr txBox="1"/>
            <p:nvPr/>
          </p:nvSpPr>
          <p:spPr>
            <a:xfrm>
              <a:off x="126222" y="3350322"/>
              <a:ext cx="326326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364" name="CasellaDiTesto 363">
              <a:extLst>
                <a:ext uri="{FF2B5EF4-FFF2-40B4-BE49-F238E27FC236}">
                  <a16:creationId xmlns:a16="http://schemas.microsoft.com/office/drawing/2014/main" id="{BCD35709-625E-4CAF-8D13-61306F08A67D}"/>
                </a:ext>
              </a:extLst>
            </p:cNvPr>
            <p:cNvSpPr txBox="1"/>
            <p:nvPr/>
          </p:nvSpPr>
          <p:spPr>
            <a:xfrm>
              <a:off x="1926345" y="3353417"/>
              <a:ext cx="326326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16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6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88" name="Pulsante di azione: vuoto 18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21B6E96-F4BC-4898-AA64-FBD37A46C4BF}"/>
              </a:ext>
            </a:extLst>
          </p:cNvPr>
          <p:cNvSpPr/>
          <p:nvPr/>
        </p:nvSpPr>
        <p:spPr>
          <a:xfrm>
            <a:off x="10812000" y="11789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EC92EDFE-AB63-4FB4-9F2D-B50ABCBB3F8E}"/>
              </a:ext>
            </a:extLst>
          </p:cNvPr>
          <p:cNvCxnSpPr>
            <a:cxnSpLocks/>
          </p:cNvCxnSpPr>
          <p:nvPr/>
        </p:nvCxnSpPr>
        <p:spPr>
          <a:xfrm>
            <a:off x="0" y="686653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945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" grpId="0" animBg="1"/>
      <p:bldP spid="269" grpId="0"/>
      <p:bldP spid="270" grpId="0"/>
      <p:bldP spid="276" grpId="0"/>
      <p:bldP spid="286" grpId="0"/>
      <p:bldP spid="287" grpId="0"/>
      <p:bldP spid="288" grpId="0"/>
      <p:bldP spid="291" grpId="0"/>
      <p:bldP spid="301" grpId="0"/>
      <p:bldP spid="302" grpId="0"/>
      <p:bldP spid="303" grpId="0"/>
      <p:bldP spid="305" grpId="0"/>
      <p:bldP spid="306" grpId="0"/>
      <p:bldP spid="310" grpId="0"/>
      <p:bldP spid="311" grpId="0"/>
      <p:bldP spid="313" grpId="0"/>
      <p:bldP spid="314" grpId="0"/>
      <p:bldP spid="315" grpId="0"/>
      <p:bldP spid="337" grpId="0"/>
      <p:bldP spid="338" grpId="0"/>
      <p:bldP spid="339" grpId="0"/>
      <p:bldP spid="203" grpId="0"/>
      <p:bldP spid="214" grpId="0"/>
      <p:bldP spid="218" grpId="0"/>
      <p:bldP spid="9" grpId="0"/>
      <p:bldP spid="221" grpId="0"/>
      <p:bldP spid="222" grpId="0"/>
      <p:bldP spid="341" grpId="0"/>
      <p:bldP spid="342" grpId="0"/>
      <p:bldP spid="344" grpId="0"/>
      <p:bldP spid="345" grpId="0"/>
      <p:bldP spid="12" grpId="0" animBg="1"/>
      <p:bldP spid="346" grpId="0" animBg="1"/>
      <p:bldP spid="347" grpId="0" animBg="1"/>
      <p:bldP spid="348" grpId="0" animBg="1"/>
      <p:bldP spid="362" grpId="0"/>
      <p:bldP spid="3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4377433" y="3531684"/>
            <a:ext cx="765414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759138" y="311473"/>
            <a:ext cx="0" cy="321906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539EACE9-AB97-491D-B38A-D03501B8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0"/>
            <a:ext cx="12168000" cy="36000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(5)</a:t>
            </a:r>
            <a:endParaRPr lang="it-IT" sz="1700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3097321-96E1-4C06-BCAB-F85AECAEF16D}"/>
              </a:ext>
            </a:extLst>
          </p:cNvPr>
          <p:cNvCxnSpPr>
            <a:cxnSpLocks/>
          </p:cNvCxnSpPr>
          <p:nvPr/>
        </p:nvCxnSpPr>
        <p:spPr>
          <a:xfrm flipV="1">
            <a:off x="4377433" y="3527024"/>
            <a:ext cx="4385332" cy="30706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32482F0C-1A24-435F-B8A1-6427E0E26586}"/>
              </a:ext>
            </a:extLst>
          </p:cNvPr>
          <p:cNvGrpSpPr/>
          <p:nvPr/>
        </p:nvGrpSpPr>
        <p:grpSpPr>
          <a:xfrm>
            <a:off x="6160301" y="5347371"/>
            <a:ext cx="3619235" cy="1260000"/>
            <a:chOff x="6187733" y="5105376"/>
            <a:chExt cx="3619235" cy="1260000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46257C2A-A04E-4956-852B-8F4536C523F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7281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08949FFC-4701-43C9-9F97-AF0627D62191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diritto 69">
              <a:extLst>
                <a:ext uri="{FF2B5EF4-FFF2-40B4-BE49-F238E27FC236}">
                  <a16:creationId xmlns:a16="http://schemas.microsoft.com/office/drawing/2014/main" id="{48BB9404-81E3-4260-B44F-3AC6982ED9F2}"/>
                </a:ext>
              </a:extLst>
            </p:cNvPr>
            <p:cNvCxnSpPr>
              <a:cxnSpLocks/>
            </p:cNvCxnSpPr>
            <p:nvPr/>
          </p:nvCxnSpPr>
          <p:spPr>
            <a:xfrm>
              <a:off x="9806968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64CAEC3F-E488-4CB2-BA45-E497790DE2D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6365376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40D30172-43A5-46C3-AF48-2EEFC34BD3F4}"/>
              </a:ext>
            </a:extLst>
          </p:cNvPr>
          <p:cNvCxnSpPr>
            <a:cxnSpLocks/>
          </p:cNvCxnSpPr>
          <p:nvPr/>
        </p:nvCxnSpPr>
        <p:spPr>
          <a:xfrm>
            <a:off x="8761043" y="3529582"/>
            <a:ext cx="2187103" cy="312350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0C34009E-7C62-4EAA-9DA0-095CE16B4ADE}"/>
              </a:ext>
            </a:extLst>
          </p:cNvPr>
          <p:cNvCxnSpPr>
            <a:cxnSpLocks/>
          </p:cNvCxnSpPr>
          <p:nvPr/>
        </p:nvCxnSpPr>
        <p:spPr>
          <a:xfrm flipV="1">
            <a:off x="5503834" y="3323340"/>
            <a:ext cx="2455415" cy="17192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3ED6C0C6-B5B6-41E7-ADB0-1043F5483EDE}"/>
              </a:ext>
            </a:extLst>
          </p:cNvPr>
          <p:cNvCxnSpPr>
            <a:cxnSpLocks/>
          </p:cNvCxnSpPr>
          <p:nvPr/>
        </p:nvCxnSpPr>
        <p:spPr>
          <a:xfrm flipV="1">
            <a:off x="6230177" y="4382537"/>
            <a:ext cx="2414769" cy="16908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4DEDD86E-4464-44E5-A52B-826E7CB99AAC}"/>
              </a:ext>
            </a:extLst>
          </p:cNvPr>
          <p:cNvCxnSpPr>
            <a:cxnSpLocks/>
          </p:cNvCxnSpPr>
          <p:nvPr/>
        </p:nvCxnSpPr>
        <p:spPr>
          <a:xfrm flipV="1">
            <a:off x="9774782" y="6068223"/>
            <a:ext cx="771004" cy="5398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Arco 114">
            <a:extLst>
              <a:ext uri="{FF2B5EF4-FFF2-40B4-BE49-F238E27FC236}">
                <a16:creationId xmlns:a16="http://schemas.microsoft.com/office/drawing/2014/main" id="{5274092E-D282-44B8-9BE8-ECA4AF9ADFB6}"/>
              </a:ext>
            </a:extLst>
          </p:cNvPr>
          <p:cNvSpPr/>
          <p:nvPr/>
        </p:nvSpPr>
        <p:spPr>
          <a:xfrm>
            <a:off x="5665745" y="441777"/>
            <a:ext cx="6192000" cy="6192000"/>
          </a:xfrm>
          <a:prstGeom prst="arc">
            <a:avLst>
              <a:gd name="adj1" fmla="val 16195767"/>
              <a:gd name="adj2" fmla="val 329671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Arco 134">
            <a:extLst>
              <a:ext uri="{FF2B5EF4-FFF2-40B4-BE49-F238E27FC236}">
                <a16:creationId xmlns:a16="http://schemas.microsoft.com/office/drawing/2014/main" id="{14E27380-4BAB-46A7-9162-823F672E186D}"/>
              </a:ext>
            </a:extLst>
          </p:cNvPr>
          <p:cNvSpPr/>
          <p:nvPr/>
        </p:nvSpPr>
        <p:spPr>
          <a:xfrm>
            <a:off x="6686924" y="1460317"/>
            <a:ext cx="4150800" cy="4150800"/>
          </a:xfrm>
          <a:prstGeom prst="arc">
            <a:avLst>
              <a:gd name="adj1" fmla="val 16203802"/>
              <a:gd name="adj2" fmla="val 330702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65B4FF2-3C85-4564-A8A8-CF97643544F4}"/>
              </a:ext>
            </a:extLst>
          </p:cNvPr>
          <p:cNvCxnSpPr>
            <a:cxnSpLocks/>
          </p:cNvCxnSpPr>
          <p:nvPr/>
        </p:nvCxnSpPr>
        <p:spPr>
          <a:xfrm flipH="1">
            <a:off x="8595068" y="1461694"/>
            <a:ext cx="16769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DB471268-92C8-4B7F-8F0D-240703EECD2A}"/>
              </a:ext>
            </a:extLst>
          </p:cNvPr>
          <p:cNvCxnSpPr>
            <a:cxnSpLocks/>
          </p:cNvCxnSpPr>
          <p:nvPr/>
        </p:nvCxnSpPr>
        <p:spPr>
          <a:xfrm flipV="1">
            <a:off x="6164950" y="4367326"/>
            <a:ext cx="3192178" cy="22351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o 92">
            <a:extLst>
              <a:ext uri="{FF2B5EF4-FFF2-40B4-BE49-F238E27FC236}">
                <a16:creationId xmlns:a16="http://schemas.microsoft.com/office/drawing/2014/main" id="{01D7A23E-1731-4DB1-8D8A-21D01E32E38D}"/>
              </a:ext>
            </a:extLst>
          </p:cNvPr>
          <p:cNvSpPr/>
          <p:nvPr/>
        </p:nvSpPr>
        <p:spPr>
          <a:xfrm>
            <a:off x="7731097" y="2501886"/>
            <a:ext cx="2059200" cy="2059200"/>
          </a:xfrm>
          <a:prstGeom prst="arc">
            <a:avLst>
              <a:gd name="adj1" fmla="val 16198342"/>
              <a:gd name="adj2" fmla="val 33348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9FCDF1B-4C7D-4026-8CF2-B0F1997FA4B9}"/>
              </a:ext>
            </a:extLst>
          </p:cNvPr>
          <p:cNvCxnSpPr>
            <a:cxnSpLocks/>
          </p:cNvCxnSpPr>
          <p:nvPr/>
        </p:nvCxnSpPr>
        <p:spPr>
          <a:xfrm flipH="1">
            <a:off x="5546075" y="2501886"/>
            <a:ext cx="321306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AC6499DC-1868-431E-BC84-7C0A54215D6C}"/>
              </a:ext>
            </a:extLst>
          </p:cNvPr>
          <p:cNvSpPr/>
          <p:nvPr/>
        </p:nvSpPr>
        <p:spPr>
          <a:xfrm>
            <a:off x="5400862" y="2501259"/>
            <a:ext cx="928800" cy="1030612"/>
          </a:xfrm>
          <a:custGeom>
            <a:avLst/>
            <a:gdLst>
              <a:gd name="connsiteX0" fmla="*/ 818912 w 925017"/>
              <a:gd name="connsiteY0" fmla="*/ 512445 h 1030606"/>
              <a:gd name="connsiteX1" fmla="*/ 510302 w 925017"/>
              <a:gd name="connsiteY1" fmla="*/ 146685 h 1030606"/>
              <a:gd name="connsiteX2" fmla="*/ 167402 w 925017"/>
              <a:gd name="connsiteY2" fmla="*/ 0 h 1030606"/>
              <a:gd name="connsiteX3" fmla="*/ 1667 w 925017"/>
              <a:gd name="connsiteY3" fmla="*/ 146685 h 1030606"/>
              <a:gd name="connsiteX4" fmla="*/ 102632 w 925017"/>
              <a:gd name="connsiteY4" fmla="*/ 514350 h 1030606"/>
              <a:gd name="connsiteX5" fmla="*/ 416957 w 925017"/>
              <a:gd name="connsiteY5" fmla="*/ 878205 h 1030606"/>
              <a:gd name="connsiteX6" fmla="*/ 761762 w 925017"/>
              <a:gd name="connsiteY6" fmla="*/ 1030605 h 1030606"/>
              <a:gd name="connsiteX7" fmla="*/ 923687 w 925017"/>
              <a:gd name="connsiteY7" fmla="*/ 876300 h 1030606"/>
              <a:gd name="connsiteX8" fmla="*/ 818912 w 925017"/>
              <a:gd name="connsiteY8" fmla="*/ 512445 h 1030606"/>
              <a:gd name="connsiteX0" fmla="*/ 818912 w 925017"/>
              <a:gd name="connsiteY0" fmla="*/ 512451 h 1030612"/>
              <a:gd name="connsiteX1" fmla="*/ 510302 w 925017"/>
              <a:gd name="connsiteY1" fmla="*/ 151087 h 1030612"/>
              <a:gd name="connsiteX2" fmla="*/ 167402 w 925017"/>
              <a:gd name="connsiteY2" fmla="*/ 6 h 1030612"/>
              <a:gd name="connsiteX3" fmla="*/ 1667 w 925017"/>
              <a:gd name="connsiteY3" fmla="*/ 146691 h 1030612"/>
              <a:gd name="connsiteX4" fmla="*/ 102632 w 925017"/>
              <a:gd name="connsiteY4" fmla="*/ 514356 h 1030612"/>
              <a:gd name="connsiteX5" fmla="*/ 416957 w 925017"/>
              <a:gd name="connsiteY5" fmla="*/ 878211 h 1030612"/>
              <a:gd name="connsiteX6" fmla="*/ 761762 w 925017"/>
              <a:gd name="connsiteY6" fmla="*/ 1030611 h 1030612"/>
              <a:gd name="connsiteX7" fmla="*/ 923687 w 925017"/>
              <a:gd name="connsiteY7" fmla="*/ 876306 h 1030612"/>
              <a:gd name="connsiteX8" fmla="*/ 818912 w 925017"/>
              <a:gd name="connsiteY8" fmla="*/ 512451 h 1030612"/>
              <a:gd name="connsiteX0" fmla="*/ 818940 w 925045"/>
              <a:gd name="connsiteY0" fmla="*/ 512451 h 1030612"/>
              <a:gd name="connsiteX1" fmla="*/ 510330 w 925045"/>
              <a:gd name="connsiteY1" fmla="*/ 151087 h 1030612"/>
              <a:gd name="connsiteX2" fmla="*/ 167430 w 925045"/>
              <a:gd name="connsiteY2" fmla="*/ 6 h 1030612"/>
              <a:gd name="connsiteX3" fmla="*/ 1695 w 925045"/>
              <a:gd name="connsiteY3" fmla="*/ 146691 h 1030612"/>
              <a:gd name="connsiteX4" fmla="*/ 102660 w 925045"/>
              <a:gd name="connsiteY4" fmla="*/ 514356 h 1030612"/>
              <a:gd name="connsiteX5" fmla="*/ 422700 w 925045"/>
              <a:gd name="connsiteY5" fmla="*/ 874401 h 1030612"/>
              <a:gd name="connsiteX6" fmla="*/ 761790 w 925045"/>
              <a:gd name="connsiteY6" fmla="*/ 1030611 h 1030612"/>
              <a:gd name="connsiteX7" fmla="*/ 923715 w 925045"/>
              <a:gd name="connsiteY7" fmla="*/ 876306 h 1030612"/>
              <a:gd name="connsiteX8" fmla="*/ 818940 w 925045"/>
              <a:gd name="connsiteY8" fmla="*/ 512451 h 1030612"/>
              <a:gd name="connsiteX0" fmla="*/ 818931 w 925036"/>
              <a:gd name="connsiteY0" fmla="*/ 512451 h 1030612"/>
              <a:gd name="connsiteX1" fmla="*/ 510321 w 925036"/>
              <a:gd name="connsiteY1" fmla="*/ 151087 h 1030612"/>
              <a:gd name="connsiteX2" fmla="*/ 167421 w 925036"/>
              <a:gd name="connsiteY2" fmla="*/ 6 h 1030612"/>
              <a:gd name="connsiteX3" fmla="*/ 1686 w 925036"/>
              <a:gd name="connsiteY3" fmla="*/ 146691 h 1030612"/>
              <a:gd name="connsiteX4" fmla="*/ 102651 w 925036"/>
              <a:gd name="connsiteY4" fmla="*/ 514356 h 1030612"/>
              <a:gd name="connsiteX5" fmla="*/ 420786 w 925036"/>
              <a:gd name="connsiteY5" fmla="*/ 876306 h 1030612"/>
              <a:gd name="connsiteX6" fmla="*/ 761781 w 925036"/>
              <a:gd name="connsiteY6" fmla="*/ 1030611 h 1030612"/>
              <a:gd name="connsiteX7" fmla="*/ 923706 w 925036"/>
              <a:gd name="connsiteY7" fmla="*/ 876306 h 1030612"/>
              <a:gd name="connsiteX8" fmla="*/ 818931 w 925036"/>
              <a:gd name="connsiteY8" fmla="*/ 512451 h 1030612"/>
              <a:gd name="connsiteX0" fmla="*/ 818922 w 925027"/>
              <a:gd name="connsiteY0" fmla="*/ 512451 h 1030612"/>
              <a:gd name="connsiteX1" fmla="*/ 510312 w 925027"/>
              <a:gd name="connsiteY1" fmla="*/ 151087 h 1030612"/>
              <a:gd name="connsiteX2" fmla="*/ 167412 w 925027"/>
              <a:gd name="connsiteY2" fmla="*/ 6 h 1030612"/>
              <a:gd name="connsiteX3" fmla="*/ 1677 w 925027"/>
              <a:gd name="connsiteY3" fmla="*/ 146691 h 1030612"/>
              <a:gd name="connsiteX4" fmla="*/ 102642 w 925027"/>
              <a:gd name="connsiteY4" fmla="*/ 514356 h 1030612"/>
              <a:gd name="connsiteX5" fmla="*/ 418872 w 925027"/>
              <a:gd name="connsiteY5" fmla="*/ 880116 h 1030612"/>
              <a:gd name="connsiteX6" fmla="*/ 761772 w 925027"/>
              <a:gd name="connsiteY6" fmla="*/ 1030611 h 1030612"/>
              <a:gd name="connsiteX7" fmla="*/ 923697 w 925027"/>
              <a:gd name="connsiteY7" fmla="*/ 876306 h 1030612"/>
              <a:gd name="connsiteX8" fmla="*/ 818922 w 925027"/>
              <a:gd name="connsiteY8" fmla="*/ 512451 h 103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5027" h="1030612">
                <a:moveTo>
                  <a:pt x="818922" y="512451"/>
                </a:moveTo>
                <a:cubicBezTo>
                  <a:pt x="750025" y="391581"/>
                  <a:pt x="618897" y="236494"/>
                  <a:pt x="510312" y="151087"/>
                </a:cubicBezTo>
                <a:cubicBezTo>
                  <a:pt x="401727" y="65679"/>
                  <a:pt x="252184" y="739"/>
                  <a:pt x="167412" y="6"/>
                </a:cubicBezTo>
                <a:cubicBezTo>
                  <a:pt x="82640" y="-727"/>
                  <a:pt x="12472" y="60966"/>
                  <a:pt x="1677" y="146691"/>
                </a:cubicBezTo>
                <a:cubicBezTo>
                  <a:pt x="-9118" y="232416"/>
                  <a:pt x="33110" y="392119"/>
                  <a:pt x="102642" y="514356"/>
                </a:cubicBezTo>
                <a:cubicBezTo>
                  <a:pt x="172174" y="636593"/>
                  <a:pt x="309017" y="794074"/>
                  <a:pt x="418872" y="880116"/>
                </a:cubicBezTo>
                <a:cubicBezTo>
                  <a:pt x="528727" y="966159"/>
                  <a:pt x="677317" y="1030928"/>
                  <a:pt x="761772" y="1030611"/>
                </a:cubicBezTo>
                <a:cubicBezTo>
                  <a:pt x="846227" y="1030294"/>
                  <a:pt x="913855" y="961713"/>
                  <a:pt x="923697" y="876306"/>
                </a:cubicBezTo>
                <a:cubicBezTo>
                  <a:pt x="933539" y="790899"/>
                  <a:pt x="887819" y="633321"/>
                  <a:pt x="818922" y="512451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4135AD7-063F-432C-A2BA-7203781355E5}"/>
              </a:ext>
            </a:extLst>
          </p:cNvPr>
          <p:cNvCxnSpPr>
            <a:cxnSpLocks/>
          </p:cNvCxnSpPr>
          <p:nvPr/>
        </p:nvCxnSpPr>
        <p:spPr>
          <a:xfrm>
            <a:off x="6121102" y="2222295"/>
            <a:ext cx="216984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E21A5655-B0A3-44BF-BAE5-AD2677389952}"/>
              </a:ext>
            </a:extLst>
          </p:cNvPr>
          <p:cNvCxnSpPr>
            <a:cxnSpLocks/>
          </p:cNvCxnSpPr>
          <p:nvPr/>
        </p:nvCxnSpPr>
        <p:spPr>
          <a:xfrm>
            <a:off x="6121102" y="1319194"/>
            <a:ext cx="216724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8" name="Gruppo 157">
            <a:extLst>
              <a:ext uri="{FF2B5EF4-FFF2-40B4-BE49-F238E27FC236}">
                <a16:creationId xmlns:a16="http://schemas.microsoft.com/office/drawing/2014/main" id="{398C994A-9B51-4FB2-9045-28145AD8E689}"/>
              </a:ext>
            </a:extLst>
          </p:cNvPr>
          <p:cNvGrpSpPr/>
          <p:nvPr/>
        </p:nvGrpSpPr>
        <p:grpSpPr>
          <a:xfrm>
            <a:off x="8032108" y="240655"/>
            <a:ext cx="525424" cy="1425600"/>
            <a:chOff x="10113506" y="363103"/>
            <a:chExt cx="525424" cy="1433214"/>
          </a:xfrm>
        </p:grpSpPr>
        <p:sp>
          <p:nvSpPr>
            <p:cNvPr id="159" name="Arco 5">
              <a:extLst>
                <a:ext uri="{FF2B5EF4-FFF2-40B4-BE49-F238E27FC236}">
                  <a16:creationId xmlns:a16="http://schemas.microsoft.com/office/drawing/2014/main" id="{0DAAECB6-8F2E-4BAB-8D8B-0B7784389273}"/>
                </a:ext>
              </a:extLst>
            </p:cNvPr>
            <p:cNvSpPr/>
            <p:nvPr/>
          </p:nvSpPr>
          <p:spPr>
            <a:xfrm rot="19168009">
              <a:off x="10328543" y="363103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0" name="Arco 5">
              <a:extLst>
                <a:ext uri="{FF2B5EF4-FFF2-40B4-BE49-F238E27FC236}">
                  <a16:creationId xmlns:a16="http://schemas.microsoft.com/office/drawing/2014/main" id="{D02F97C0-A375-487B-B288-8E0158546659}"/>
                </a:ext>
              </a:extLst>
            </p:cNvPr>
            <p:cNvSpPr/>
            <p:nvPr/>
          </p:nvSpPr>
          <p:spPr>
            <a:xfrm rot="8374981">
              <a:off x="10113506" y="547047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DA61940C-BA7D-49CC-979F-3AA37D099AB0}"/>
              </a:ext>
            </a:extLst>
          </p:cNvPr>
          <p:cNvCxnSpPr>
            <a:cxnSpLocks/>
          </p:cNvCxnSpPr>
          <p:nvPr/>
        </p:nvCxnSpPr>
        <p:spPr>
          <a:xfrm>
            <a:off x="4881600" y="5977642"/>
            <a:ext cx="5594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7BEC05B-F986-484F-B1DA-F42AEC551E1C}"/>
              </a:ext>
            </a:extLst>
          </p:cNvPr>
          <p:cNvCxnSpPr>
            <a:cxnSpLocks/>
            <a:endCxn id="187" idx="0"/>
          </p:cNvCxnSpPr>
          <p:nvPr/>
        </p:nvCxnSpPr>
        <p:spPr>
          <a:xfrm flipV="1">
            <a:off x="5264924" y="552403"/>
            <a:ext cx="3493193" cy="29804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Arco 186">
            <a:extLst>
              <a:ext uri="{FF2B5EF4-FFF2-40B4-BE49-F238E27FC236}">
                <a16:creationId xmlns:a16="http://schemas.microsoft.com/office/drawing/2014/main" id="{71044705-5939-44F0-BEBC-CDC7879B13A7}"/>
              </a:ext>
            </a:extLst>
          </p:cNvPr>
          <p:cNvSpPr/>
          <p:nvPr/>
        </p:nvSpPr>
        <p:spPr>
          <a:xfrm>
            <a:off x="5777852" y="552403"/>
            <a:ext cx="5961600" cy="5961600"/>
          </a:xfrm>
          <a:prstGeom prst="arc">
            <a:avLst>
              <a:gd name="adj1" fmla="val 16199383"/>
              <a:gd name="adj2" fmla="val 330747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83F4DF89-5D2D-4F92-85B8-20170A122515}"/>
              </a:ext>
            </a:extLst>
          </p:cNvPr>
          <p:cNvSpPr txBox="1"/>
          <p:nvPr/>
        </p:nvSpPr>
        <p:spPr>
          <a:xfrm>
            <a:off x="4859641" y="6409344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  </a:t>
            </a:r>
            <a:r>
              <a:rPr lang="it-IT" sz="1200" dirty="0" err="1">
                <a:solidFill>
                  <a:srgbClr val="00B050"/>
                </a:solidFill>
              </a:rPr>
              <a:t>a’</a:t>
            </a:r>
            <a:endParaRPr lang="it-IT" sz="1200" dirty="0">
              <a:solidFill>
                <a:srgbClr val="00B050"/>
              </a:solidFill>
            </a:endParaRP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69E8DB41-C10F-42FA-94A3-4EB6B2816257}"/>
              </a:ext>
            </a:extLst>
          </p:cNvPr>
          <p:cNvSpPr txBox="1"/>
          <p:nvPr/>
        </p:nvSpPr>
        <p:spPr>
          <a:xfrm>
            <a:off x="4505714" y="6341184"/>
            <a:ext cx="54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946F5FB2-30B6-41FA-9CB1-9EE4F741F8EC}"/>
              </a:ext>
            </a:extLst>
          </p:cNvPr>
          <p:cNvSpPr txBox="1"/>
          <p:nvPr/>
        </p:nvSpPr>
        <p:spPr>
          <a:xfrm>
            <a:off x="8675872" y="1704304"/>
            <a:ext cx="54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EDB173B4-6BE1-44FE-8D41-EA9D5B180EEA}"/>
              </a:ext>
            </a:extLst>
          </p:cNvPr>
          <p:cNvSpPr txBox="1"/>
          <p:nvPr/>
        </p:nvSpPr>
        <p:spPr>
          <a:xfrm>
            <a:off x="10782109" y="6249845"/>
            <a:ext cx="648000" cy="39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r>
              <a:rPr lang="it-IT" dirty="0"/>
              <a:t>)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123660AC-0ADE-49D9-8852-96782034EAC0}"/>
              </a:ext>
            </a:extLst>
          </p:cNvPr>
          <p:cNvSpPr txBox="1"/>
          <p:nvPr/>
        </p:nvSpPr>
        <p:spPr>
          <a:xfrm>
            <a:off x="4803072" y="6363865"/>
            <a:ext cx="21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541286B9-114E-4116-8C0B-0CF8884A96E0}"/>
              </a:ext>
            </a:extLst>
          </p:cNvPr>
          <p:cNvSpPr txBox="1"/>
          <p:nvPr/>
        </p:nvSpPr>
        <p:spPr>
          <a:xfrm>
            <a:off x="8703207" y="504932"/>
            <a:ext cx="56003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T</a:t>
            </a:r>
            <a:r>
              <a:rPr lang="it-IT" sz="1000" baseline="-25000" dirty="0">
                <a:solidFill>
                  <a:srgbClr val="00B050"/>
                </a:solidFill>
              </a:rPr>
              <a:t>2</a:t>
            </a:r>
            <a:r>
              <a:rPr lang="it-IT" sz="1000" dirty="0">
                <a:solidFill>
                  <a:srgbClr val="00B050"/>
                </a:solidFill>
              </a:rPr>
              <a:t>a</a:t>
            </a:r>
            <a:endParaRPr lang="it-IT" sz="1000" dirty="0"/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61F820EA-CEC7-41CE-B083-7C411A36B1B0}"/>
              </a:ext>
            </a:extLst>
          </p:cNvPr>
          <p:cNvSpPr txBox="1"/>
          <p:nvPr/>
        </p:nvSpPr>
        <p:spPr>
          <a:xfrm>
            <a:off x="10375974" y="5750879"/>
            <a:ext cx="7406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(T</a:t>
            </a:r>
            <a:r>
              <a:rPr lang="it-IT" sz="1000" baseline="-25000" dirty="0">
                <a:solidFill>
                  <a:srgbClr val="00B050"/>
                </a:solidFill>
              </a:rPr>
              <a:t>2</a:t>
            </a:r>
            <a:r>
              <a:rPr lang="it-IT" sz="1000" dirty="0">
                <a:solidFill>
                  <a:srgbClr val="00B050"/>
                </a:solidFill>
              </a:rPr>
              <a:t>a) </a:t>
            </a:r>
            <a:endParaRPr lang="it-IT" sz="1000" dirty="0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EC0E24F0-C576-44A9-A1EC-C65BCEA9C311}"/>
              </a:ext>
            </a:extLst>
          </p:cNvPr>
          <p:cNvCxnSpPr>
            <a:cxnSpLocks/>
          </p:cNvCxnSpPr>
          <p:nvPr/>
        </p:nvCxnSpPr>
        <p:spPr>
          <a:xfrm>
            <a:off x="7204137" y="360000"/>
            <a:ext cx="0" cy="344795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662EAD46-7889-488A-B997-2A5524A1ED49}"/>
              </a:ext>
            </a:extLst>
          </p:cNvPr>
          <p:cNvCxnSpPr>
            <a:cxnSpLocks/>
          </p:cNvCxnSpPr>
          <p:nvPr/>
        </p:nvCxnSpPr>
        <p:spPr>
          <a:xfrm flipV="1">
            <a:off x="5264925" y="3529262"/>
            <a:ext cx="0" cy="24473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7BC57E86-9D8D-49A7-BE08-D4BBD38C5A65}"/>
              </a:ext>
            </a:extLst>
          </p:cNvPr>
          <p:cNvCxnSpPr>
            <a:cxnSpLocks/>
          </p:cNvCxnSpPr>
          <p:nvPr/>
        </p:nvCxnSpPr>
        <p:spPr>
          <a:xfrm flipV="1">
            <a:off x="6331028" y="3379793"/>
            <a:ext cx="0" cy="23966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AC2C9A9F-F8B8-49F3-AEC6-8EA117EB63BA}"/>
              </a:ext>
            </a:extLst>
          </p:cNvPr>
          <p:cNvCxnSpPr>
            <a:cxnSpLocks/>
          </p:cNvCxnSpPr>
          <p:nvPr/>
        </p:nvCxnSpPr>
        <p:spPr>
          <a:xfrm flipV="1">
            <a:off x="5912527" y="2655893"/>
            <a:ext cx="0" cy="34175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vale 327">
            <a:extLst>
              <a:ext uri="{FF2B5EF4-FFF2-40B4-BE49-F238E27FC236}">
                <a16:creationId xmlns:a16="http://schemas.microsoft.com/office/drawing/2014/main" id="{01408125-5CDB-47E9-BC18-56C3E5EDE5EF}"/>
              </a:ext>
            </a:extLst>
          </p:cNvPr>
          <p:cNvSpPr/>
          <p:nvPr/>
        </p:nvSpPr>
        <p:spPr>
          <a:xfrm rot="19495581">
            <a:off x="7931720" y="3230812"/>
            <a:ext cx="719312" cy="125875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263C301D-EE0A-4D07-BB80-9F6D69191907}"/>
              </a:ext>
            </a:extLst>
          </p:cNvPr>
          <p:cNvCxnSpPr>
            <a:cxnSpLocks/>
          </p:cNvCxnSpPr>
          <p:nvPr/>
        </p:nvCxnSpPr>
        <p:spPr>
          <a:xfrm>
            <a:off x="8036950" y="441818"/>
            <a:ext cx="72281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B7CD0642-1FD1-4CFC-9A26-D7FBA591C19B}"/>
              </a:ext>
            </a:extLst>
          </p:cNvPr>
          <p:cNvCxnSpPr>
            <a:cxnSpLocks/>
            <a:endCxn id="159" idx="0"/>
          </p:cNvCxnSpPr>
          <p:nvPr/>
        </p:nvCxnSpPr>
        <p:spPr>
          <a:xfrm flipV="1">
            <a:off x="5447842" y="486346"/>
            <a:ext cx="2438054" cy="20673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FDCE8E8E-9E7D-497E-A18E-9C528520EC00}"/>
              </a:ext>
            </a:extLst>
          </p:cNvPr>
          <p:cNvCxnSpPr>
            <a:cxnSpLocks/>
          </p:cNvCxnSpPr>
          <p:nvPr/>
        </p:nvCxnSpPr>
        <p:spPr>
          <a:xfrm flipV="1">
            <a:off x="6253709" y="1418309"/>
            <a:ext cx="2457801" cy="20840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e 162">
            <a:extLst>
              <a:ext uri="{FF2B5EF4-FFF2-40B4-BE49-F238E27FC236}">
                <a16:creationId xmlns:a16="http://schemas.microsoft.com/office/drawing/2014/main" id="{352DF421-5903-4BC9-B47B-9383D66C273C}"/>
              </a:ext>
            </a:extLst>
          </p:cNvPr>
          <p:cNvSpPr/>
          <p:nvPr/>
        </p:nvSpPr>
        <p:spPr>
          <a:xfrm>
            <a:off x="6126042" y="3804560"/>
            <a:ext cx="2160000" cy="21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2774481-AA74-4F28-9D79-D7DDFF751B54}"/>
              </a:ext>
            </a:extLst>
          </p:cNvPr>
          <p:cNvCxnSpPr>
            <a:cxnSpLocks/>
          </p:cNvCxnSpPr>
          <p:nvPr/>
        </p:nvCxnSpPr>
        <p:spPr>
          <a:xfrm flipH="1">
            <a:off x="7100232" y="4886717"/>
            <a:ext cx="208427" cy="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8CC5F21-FE31-497D-9031-BFFD9A01AD7B}"/>
              </a:ext>
            </a:extLst>
          </p:cNvPr>
          <p:cNvCxnSpPr>
            <a:cxnSpLocks/>
          </p:cNvCxnSpPr>
          <p:nvPr/>
        </p:nvCxnSpPr>
        <p:spPr>
          <a:xfrm>
            <a:off x="7204137" y="3804560"/>
            <a:ext cx="0" cy="11192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FD664C4-0776-4379-8F56-DD880936AA3B}"/>
              </a:ext>
            </a:extLst>
          </p:cNvPr>
          <p:cNvCxnSpPr>
            <a:cxnSpLocks/>
          </p:cNvCxnSpPr>
          <p:nvPr/>
        </p:nvCxnSpPr>
        <p:spPr>
          <a:xfrm>
            <a:off x="6122763" y="1316997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10549C-5287-4CA3-9859-BE52F7B899CB}"/>
              </a:ext>
            </a:extLst>
          </p:cNvPr>
          <p:cNvCxnSpPr>
            <a:cxnSpLocks/>
          </p:cNvCxnSpPr>
          <p:nvPr/>
        </p:nvCxnSpPr>
        <p:spPr>
          <a:xfrm>
            <a:off x="8288094" y="1318082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EFA8A068-BF6E-4AE6-98EC-A44602B89265}"/>
              </a:ext>
            </a:extLst>
          </p:cNvPr>
          <p:cNvCxnSpPr>
            <a:cxnSpLocks/>
          </p:cNvCxnSpPr>
          <p:nvPr/>
        </p:nvCxnSpPr>
        <p:spPr>
          <a:xfrm flipV="1">
            <a:off x="9781342" y="5234598"/>
            <a:ext cx="169900" cy="1189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AF7E0F92-3D1E-4308-86D7-F51947F001C0}"/>
              </a:ext>
            </a:extLst>
          </p:cNvPr>
          <p:cNvCxnSpPr>
            <a:cxnSpLocks/>
          </p:cNvCxnSpPr>
          <p:nvPr/>
        </p:nvCxnSpPr>
        <p:spPr>
          <a:xfrm flipV="1">
            <a:off x="5568475" y="432493"/>
            <a:ext cx="2438175" cy="20726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2904894B-01C2-49F1-ADE1-886F68CB5CEE}"/>
              </a:ext>
            </a:extLst>
          </p:cNvPr>
          <p:cNvCxnSpPr>
            <a:cxnSpLocks/>
          </p:cNvCxnSpPr>
          <p:nvPr/>
        </p:nvCxnSpPr>
        <p:spPr>
          <a:xfrm flipV="1">
            <a:off x="5908350" y="4368636"/>
            <a:ext cx="2431805" cy="17027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0F770B1E-D5E2-4559-A9FA-AC5C51F32858}"/>
              </a:ext>
            </a:extLst>
          </p:cNvPr>
          <p:cNvCxnSpPr>
            <a:cxnSpLocks/>
          </p:cNvCxnSpPr>
          <p:nvPr/>
        </p:nvCxnSpPr>
        <p:spPr>
          <a:xfrm flipV="1">
            <a:off x="5569774" y="2505103"/>
            <a:ext cx="0" cy="32576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F6C0AB8-2110-41ED-90C2-394A6C3F9C12}"/>
              </a:ext>
            </a:extLst>
          </p:cNvPr>
          <p:cNvCxnSpPr>
            <a:cxnSpLocks/>
          </p:cNvCxnSpPr>
          <p:nvPr/>
        </p:nvCxnSpPr>
        <p:spPr>
          <a:xfrm flipV="1">
            <a:off x="5911672" y="585053"/>
            <a:ext cx="2438101" cy="207254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733E89DF-6D97-4B5E-B27F-D988AD0FC05F}"/>
              </a:ext>
            </a:extLst>
          </p:cNvPr>
          <p:cNvCxnSpPr>
            <a:cxnSpLocks/>
          </p:cNvCxnSpPr>
          <p:nvPr/>
        </p:nvCxnSpPr>
        <p:spPr>
          <a:xfrm flipV="1">
            <a:off x="5397375" y="3633788"/>
            <a:ext cx="2428465" cy="17004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154E5074-1B45-4AEF-A75A-C708D807E8B4}"/>
              </a:ext>
            </a:extLst>
          </p:cNvPr>
          <p:cNvCxnSpPr>
            <a:cxnSpLocks/>
          </p:cNvCxnSpPr>
          <p:nvPr/>
        </p:nvCxnSpPr>
        <p:spPr>
          <a:xfrm flipV="1">
            <a:off x="6228036" y="3014033"/>
            <a:ext cx="0" cy="30619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63DA5D6F-2B4D-49A6-BEF0-DCD1FA4251B8}"/>
              </a:ext>
            </a:extLst>
          </p:cNvPr>
          <p:cNvCxnSpPr>
            <a:cxnSpLocks/>
          </p:cNvCxnSpPr>
          <p:nvPr/>
        </p:nvCxnSpPr>
        <p:spPr>
          <a:xfrm flipV="1">
            <a:off x="6330200" y="1306014"/>
            <a:ext cx="2437478" cy="207201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CF278F36-E6F3-44D8-9188-BD1CB73E944C}"/>
              </a:ext>
            </a:extLst>
          </p:cNvPr>
          <p:cNvCxnSpPr>
            <a:cxnSpLocks/>
          </p:cNvCxnSpPr>
          <p:nvPr/>
        </p:nvCxnSpPr>
        <p:spPr>
          <a:xfrm flipV="1">
            <a:off x="6214396" y="1956435"/>
            <a:ext cx="0" cy="335717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ACA716EA-F337-4691-8463-B64B8AEEA6B8}"/>
              </a:ext>
            </a:extLst>
          </p:cNvPr>
          <p:cNvCxnSpPr>
            <a:cxnSpLocks/>
          </p:cNvCxnSpPr>
          <p:nvPr/>
        </p:nvCxnSpPr>
        <p:spPr>
          <a:xfrm flipV="1">
            <a:off x="5504094" y="3025042"/>
            <a:ext cx="0" cy="20182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BE77FCF3-E04E-44FB-B79E-25EC5A9802EB}"/>
              </a:ext>
            </a:extLst>
          </p:cNvPr>
          <p:cNvCxnSpPr>
            <a:cxnSpLocks/>
          </p:cNvCxnSpPr>
          <p:nvPr/>
        </p:nvCxnSpPr>
        <p:spPr>
          <a:xfrm flipV="1">
            <a:off x="5503634" y="954221"/>
            <a:ext cx="2430892" cy="20664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72AB3351-C0F5-4304-89FB-98AB2725BDC1}"/>
              </a:ext>
            </a:extLst>
          </p:cNvPr>
          <p:cNvCxnSpPr>
            <a:cxnSpLocks/>
          </p:cNvCxnSpPr>
          <p:nvPr/>
        </p:nvCxnSpPr>
        <p:spPr>
          <a:xfrm flipV="1">
            <a:off x="7945305" y="486346"/>
            <a:ext cx="0" cy="361106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9691181A-6D36-45C0-90A4-B2758E69B92E}"/>
              </a:ext>
            </a:extLst>
          </p:cNvPr>
          <p:cNvGrpSpPr/>
          <p:nvPr/>
        </p:nvGrpSpPr>
        <p:grpSpPr>
          <a:xfrm>
            <a:off x="5539871" y="4829325"/>
            <a:ext cx="651096" cy="1462883"/>
            <a:chOff x="4688252" y="5037176"/>
            <a:chExt cx="651096" cy="1453751"/>
          </a:xfrm>
        </p:grpSpPr>
        <p:sp>
          <p:nvSpPr>
            <p:cNvPr id="212" name="Arco 211">
              <a:extLst>
                <a:ext uri="{FF2B5EF4-FFF2-40B4-BE49-F238E27FC236}">
                  <a16:creationId xmlns:a16="http://schemas.microsoft.com/office/drawing/2014/main" id="{B96957CE-A3D4-4D7F-B4D6-BFCE9CEA5F61}"/>
                </a:ext>
              </a:extLst>
            </p:cNvPr>
            <p:cNvSpPr/>
            <p:nvPr/>
          </p:nvSpPr>
          <p:spPr>
            <a:xfrm rot="8695062">
              <a:off x="4975699" y="5037176"/>
              <a:ext cx="363649" cy="1250755"/>
            </a:xfrm>
            <a:custGeom>
              <a:avLst/>
              <a:gdLst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4" fmla="*/ 346653 w 693305"/>
                <a:gd name="connsiteY4" fmla="*/ 628523 h 1257046"/>
                <a:gd name="connsiteX5" fmla="*/ 363217 w 693305"/>
                <a:gd name="connsiteY5" fmla="*/ 1256328 h 1257046"/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649" h="1258612" stroke="0" extrusionOk="0">
                  <a:moveTo>
                    <a:pt x="363217" y="1257888"/>
                  </a:moveTo>
                  <a:cubicBezTo>
                    <a:pt x="190621" y="1255169"/>
                    <a:pt x="45685" y="1098769"/>
                    <a:pt x="17009" y="824549"/>
                  </a:cubicBezTo>
                  <a:cubicBezTo>
                    <a:pt x="3680" y="697088"/>
                    <a:pt x="-5672" y="562517"/>
                    <a:pt x="16882" y="436327"/>
                  </a:cubicBezTo>
                  <a:cubicBezTo>
                    <a:pt x="64972" y="167258"/>
                    <a:pt x="206264" y="-10426"/>
                    <a:pt x="362108" y="2184"/>
                  </a:cubicBezTo>
                  <a:lnTo>
                    <a:pt x="346653" y="630083"/>
                  </a:lnTo>
                  <a:cubicBezTo>
                    <a:pt x="352174" y="839351"/>
                    <a:pt x="366288" y="1043015"/>
                    <a:pt x="363217" y="1257888"/>
                  </a:cubicBezTo>
                  <a:close/>
                </a:path>
                <a:path w="363649" h="1258612" fill="none">
                  <a:moveTo>
                    <a:pt x="363217" y="1257888"/>
                  </a:moveTo>
                  <a:cubicBezTo>
                    <a:pt x="207138" y="1271426"/>
                    <a:pt x="65356" y="1093961"/>
                    <a:pt x="17009" y="824549"/>
                  </a:cubicBezTo>
                  <a:cubicBezTo>
                    <a:pt x="-5627" y="698408"/>
                    <a:pt x="-5672" y="562517"/>
                    <a:pt x="16882" y="436327"/>
                  </a:cubicBezTo>
                  <a:cubicBezTo>
                    <a:pt x="64972" y="167258"/>
                    <a:pt x="207359" y="-11985"/>
                    <a:pt x="363203" y="625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3" name="Arco 212">
              <a:extLst>
                <a:ext uri="{FF2B5EF4-FFF2-40B4-BE49-F238E27FC236}">
                  <a16:creationId xmlns:a16="http://schemas.microsoft.com/office/drawing/2014/main" id="{26C10C7B-A3F3-427F-AAED-473CF9D8F767}"/>
                </a:ext>
              </a:extLst>
            </p:cNvPr>
            <p:cNvSpPr/>
            <p:nvPr/>
          </p:nvSpPr>
          <p:spPr>
            <a:xfrm rot="19500000">
              <a:off x="4688252" y="5238393"/>
              <a:ext cx="363114" cy="1252534"/>
            </a:xfrm>
            <a:custGeom>
              <a:avLst/>
              <a:gdLst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4" fmla="*/ 346653 w 693305"/>
                <a:gd name="connsiteY4" fmla="*/ 624600 h 1249200"/>
                <a:gd name="connsiteX5" fmla="*/ 363114 w 693305"/>
                <a:gd name="connsiteY5" fmla="*/ 1248495 h 1249200"/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0 w 363114"/>
                <a:gd name="connsiteY3" fmla="*/ 618 h 1249209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1 w 363114"/>
                <a:gd name="connsiteY3" fmla="*/ 0 h 1248591"/>
                <a:gd name="connsiteX4" fmla="*/ 346653 w 363114"/>
                <a:gd name="connsiteY4" fmla="*/ 623986 h 1248591"/>
                <a:gd name="connsiteX5" fmla="*/ 363114 w 363114"/>
                <a:gd name="connsiteY5" fmla="*/ 1247881 h 1248591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0 w 363114"/>
                <a:gd name="connsiteY3" fmla="*/ 0 h 1248591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46653 w 363114"/>
                <a:gd name="connsiteY4" fmla="*/ 627929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52848 w 363114"/>
                <a:gd name="connsiteY4" fmla="*/ 635065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252534" stroke="0" extrusionOk="0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200992" y="7281"/>
                    <a:pt x="362011" y="3943"/>
                  </a:cubicBezTo>
                  <a:lnTo>
                    <a:pt x="352848" y="635065"/>
                  </a:lnTo>
                  <a:lnTo>
                    <a:pt x="363114" y="1251824"/>
                  </a:lnTo>
                  <a:close/>
                </a:path>
                <a:path w="363114" h="1252534" fill="none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198551" y="2775"/>
                    <a:pt x="356379" y="0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41B42210-55D0-497A-BFA6-4BB222008D9A}"/>
              </a:ext>
            </a:extLst>
          </p:cNvPr>
          <p:cNvCxnSpPr>
            <a:cxnSpLocks/>
          </p:cNvCxnSpPr>
          <p:nvPr/>
        </p:nvCxnSpPr>
        <p:spPr>
          <a:xfrm flipV="1">
            <a:off x="6226165" y="954981"/>
            <a:ext cx="2429472" cy="20652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60567FAB-B21A-4C4A-B05C-764868CC8F20}"/>
              </a:ext>
            </a:extLst>
          </p:cNvPr>
          <p:cNvCxnSpPr>
            <a:cxnSpLocks/>
          </p:cNvCxnSpPr>
          <p:nvPr/>
        </p:nvCxnSpPr>
        <p:spPr>
          <a:xfrm flipV="1">
            <a:off x="7516403" y="858161"/>
            <a:ext cx="0" cy="29916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463DC8EB-1F60-483B-934A-3D26A61948C8}"/>
              </a:ext>
            </a:extLst>
          </p:cNvPr>
          <p:cNvCxnSpPr>
            <a:cxnSpLocks/>
          </p:cNvCxnSpPr>
          <p:nvPr/>
        </p:nvCxnSpPr>
        <p:spPr>
          <a:xfrm flipV="1">
            <a:off x="5404602" y="593322"/>
            <a:ext cx="2427388" cy="206344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65EA9627-74F1-4FD4-AE53-B1DADF2ADD04}"/>
              </a:ext>
            </a:extLst>
          </p:cNvPr>
          <p:cNvCxnSpPr>
            <a:cxnSpLocks/>
          </p:cNvCxnSpPr>
          <p:nvPr/>
        </p:nvCxnSpPr>
        <p:spPr>
          <a:xfrm flipV="1">
            <a:off x="5403019" y="2655893"/>
            <a:ext cx="0" cy="26783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540A6553-307D-4DEA-9436-CD5F8F1256D2}"/>
              </a:ext>
            </a:extLst>
          </p:cNvPr>
          <p:cNvCxnSpPr>
            <a:cxnSpLocks/>
          </p:cNvCxnSpPr>
          <p:nvPr/>
        </p:nvCxnSpPr>
        <p:spPr>
          <a:xfrm flipV="1">
            <a:off x="6127901" y="2042355"/>
            <a:ext cx="0" cy="277467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A845EB68-37F5-496D-AD6E-2D0F428796CB}"/>
              </a:ext>
            </a:extLst>
          </p:cNvPr>
          <p:cNvSpPr txBox="1"/>
          <p:nvPr/>
        </p:nvSpPr>
        <p:spPr>
          <a:xfrm>
            <a:off x="7864232" y="318968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17" name="CasellaDiTesto 216">
            <a:extLst>
              <a:ext uri="{FF2B5EF4-FFF2-40B4-BE49-F238E27FC236}">
                <a16:creationId xmlns:a16="http://schemas.microsoft.com/office/drawing/2014/main" id="{0C8F8D55-A6A5-4AC7-966C-8D2A707A4CEC}"/>
              </a:ext>
            </a:extLst>
          </p:cNvPr>
          <p:cNvSpPr txBox="1"/>
          <p:nvPr/>
        </p:nvSpPr>
        <p:spPr>
          <a:xfrm>
            <a:off x="5989337" y="1930545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34" name="CasellaDiTesto 233">
            <a:extLst>
              <a:ext uri="{FF2B5EF4-FFF2-40B4-BE49-F238E27FC236}">
                <a16:creationId xmlns:a16="http://schemas.microsoft.com/office/drawing/2014/main" id="{746CB152-699B-421D-9E4A-7AA7E13357E4}"/>
              </a:ext>
            </a:extLst>
          </p:cNvPr>
          <p:cNvSpPr txBox="1"/>
          <p:nvPr/>
        </p:nvSpPr>
        <p:spPr>
          <a:xfrm>
            <a:off x="7125047" y="1439562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39" name="CasellaDiTesto 238">
            <a:extLst>
              <a:ext uri="{FF2B5EF4-FFF2-40B4-BE49-F238E27FC236}">
                <a16:creationId xmlns:a16="http://schemas.microsoft.com/office/drawing/2014/main" id="{7F125480-E213-41FA-9DB6-91C64F2D774B}"/>
              </a:ext>
            </a:extLst>
          </p:cNvPr>
          <p:cNvSpPr txBox="1"/>
          <p:nvPr/>
        </p:nvSpPr>
        <p:spPr>
          <a:xfrm>
            <a:off x="6122584" y="2917320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40" name="CasellaDiTesto 239">
            <a:extLst>
              <a:ext uri="{FF2B5EF4-FFF2-40B4-BE49-F238E27FC236}">
                <a16:creationId xmlns:a16="http://schemas.microsoft.com/office/drawing/2014/main" id="{3B20918A-61B9-4F6A-AB29-59AF1FFA3732}"/>
              </a:ext>
            </a:extLst>
          </p:cNvPr>
          <p:cNvSpPr txBox="1"/>
          <p:nvPr/>
        </p:nvSpPr>
        <p:spPr>
          <a:xfrm>
            <a:off x="6206249" y="6006323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1</a:t>
            </a:r>
          </a:p>
        </p:txBody>
      </p: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F0E9A8E4-B5E1-4FFA-8486-B86B21251E3F}"/>
              </a:ext>
            </a:extLst>
          </p:cNvPr>
          <p:cNvCxnSpPr>
            <a:cxnSpLocks/>
          </p:cNvCxnSpPr>
          <p:nvPr/>
        </p:nvCxnSpPr>
        <p:spPr>
          <a:xfrm flipV="1">
            <a:off x="8262179" y="1290613"/>
            <a:ext cx="0" cy="335548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AD83AD3B-6740-4230-B59E-6127682D54D7}"/>
              </a:ext>
            </a:extLst>
          </p:cNvPr>
          <p:cNvCxnSpPr>
            <a:cxnSpLocks/>
          </p:cNvCxnSpPr>
          <p:nvPr/>
        </p:nvCxnSpPr>
        <p:spPr>
          <a:xfrm flipV="1">
            <a:off x="6628805" y="2677610"/>
            <a:ext cx="0" cy="312233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CasellaDiTesto 182">
            <a:extLst>
              <a:ext uri="{FF2B5EF4-FFF2-40B4-BE49-F238E27FC236}">
                <a16:creationId xmlns:a16="http://schemas.microsoft.com/office/drawing/2014/main" id="{D5B61A78-629C-47D4-BA09-FB61CD2AB829}"/>
              </a:ext>
            </a:extLst>
          </p:cNvPr>
          <p:cNvSpPr txBox="1"/>
          <p:nvPr/>
        </p:nvSpPr>
        <p:spPr>
          <a:xfrm>
            <a:off x="6583863" y="2565446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56083E96-13AF-4FA6-B19D-E372EBC747D5}"/>
              </a:ext>
            </a:extLst>
          </p:cNvPr>
          <p:cNvSpPr txBox="1"/>
          <p:nvPr/>
        </p:nvSpPr>
        <p:spPr>
          <a:xfrm>
            <a:off x="8213926" y="4514247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16029383-7F8C-48C7-89A2-7E759DF15966}"/>
              </a:ext>
            </a:extLst>
          </p:cNvPr>
          <p:cNvSpPr txBox="1"/>
          <p:nvPr/>
        </p:nvSpPr>
        <p:spPr>
          <a:xfrm>
            <a:off x="8226801" y="1172742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847232B6-DC0A-4FE1-B96B-3175102DF210}"/>
              </a:ext>
            </a:extLst>
          </p:cNvPr>
          <p:cNvSpPr txBox="1"/>
          <p:nvPr/>
        </p:nvSpPr>
        <p:spPr>
          <a:xfrm>
            <a:off x="5432251" y="5671965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AEA23B95-9F93-42FA-8779-8632C94263D8}"/>
              </a:ext>
            </a:extLst>
          </p:cNvPr>
          <p:cNvSpPr txBox="1"/>
          <p:nvPr/>
        </p:nvSpPr>
        <p:spPr>
          <a:xfrm>
            <a:off x="8155172" y="4339789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0" name="CasellaDiTesto 229">
            <a:extLst>
              <a:ext uri="{FF2B5EF4-FFF2-40B4-BE49-F238E27FC236}">
                <a16:creationId xmlns:a16="http://schemas.microsoft.com/office/drawing/2014/main" id="{5E43EC14-7381-4815-B76B-6A6B6D51BA91}"/>
              </a:ext>
            </a:extLst>
          </p:cNvPr>
          <p:cNvSpPr txBox="1"/>
          <p:nvPr/>
        </p:nvSpPr>
        <p:spPr>
          <a:xfrm>
            <a:off x="8153117" y="570675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3" name="CasellaDiTesto 232">
            <a:extLst>
              <a:ext uri="{FF2B5EF4-FFF2-40B4-BE49-F238E27FC236}">
                <a16:creationId xmlns:a16="http://schemas.microsoft.com/office/drawing/2014/main" id="{DD0DA082-080D-4F64-966B-BCE2D3AEFADB}"/>
              </a:ext>
            </a:extLst>
          </p:cNvPr>
          <p:cNvSpPr txBox="1"/>
          <p:nvPr/>
        </p:nvSpPr>
        <p:spPr>
          <a:xfrm>
            <a:off x="5781138" y="2572676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C7EB8F27-11CB-469C-813E-52670AE8670C}"/>
              </a:ext>
            </a:extLst>
          </p:cNvPr>
          <p:cNvSpPr txBox="1"/>
          <p:nvPr/>
        </p:nvSpPr>
        <p:spPr>
          <a:xfrm>
            <a:off x="5757941" y="6000272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42" name="CasellaDiTesto 241">
            <a:extLst>
              <a:ext uri="{FF2B5EF4-FFF2-40B4-BE49-F238E27FC236}">
                <a16:creationId xmlns:a16="http://schemas.microsoft.com/office/drawing/2014/main" id="{080E140A-69D8-4F44-9BAB-7B0AB6F8F989}"/>
              </a:ext>
            </a:extLst>
          </p:cNvPr>
          <p:cNvSpPr txBox="1"/>
          <p:nvPr/>
        </p:nvSpPr>
        <p:spPr>
          <a:xfrm>
            <a:off x="6557946" y="5753252"/>
            <a:ext cx="1080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5" name="CasellaDiTesto 244">
            <a:extLst>
              <a:ext uri="{FF2B5EF4-FFF2-40B4-BE49-F238E27FC236}">
                <a16:creationId xmlns:a16="http://schemas.microsoft.com/office/drawing/2014/main" id="{7798C243-3B20-4D8C-A4EB-63C48B08BD0D}"/>
              </a:ext>
            </a:extLst>
          </p:cNvPr>
          <p:cNvSpPr txBox="1"/>
          <p:nvPr/>
        </p:nvSpPr>
        <p:spPr>
          <a:xfrm>
            <a:off x="6352860" y="5611665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BE8703CC-05EC-4C07-AE1D-D2D28F7BF546}"/>
              </a:ext>
            </a:extLst>
          </p:cNvPr>
          <p:cNvCxnSpPr>
            <a:cxnSpLocks/>
          </p:cNvCxnSpPr>
          <p:nvPr/>
        </p:nvCxnSpPr>
        <p:spPr>
          <a:xfrm flipV="1">
            <a:off x="6473841" y="2175480"/>
            <a:ext cx="0" cy="350557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9B2F5979-F8B8-4431-BAEF-EE71BCB1ABF0}"/>
              </a:ext>
            </a:extLst>
          </p:cNvPr>
          <p:cNvCxnSpPr>
            <a:cxnSpLocks/>
          </p:cNvCxnSpPr>
          <p:nvPr/>
        </p:nvCxnSpPr>
        <p:spPr>
          <a:xfrm flipV="1">
            <a:off x="8202601" y="710565"/>
            <a:ext cx="0" cy="375772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CasellaDiTesto 251">
            <a:extLst>
              <a:ext uri="{FF2B5EF4-FFF2-40B4-BE49-F238E27FC236}">
                <a16:creationId xmlns:a16="http://schemas.microsoft.com/office/drawing/2014/main" id="{5969B008-2A86-4904-908B-DF5BDE6DB199}"/>
              </a:ext>
            </a:extLst>
          </p:cNvPr>
          <p:cNvSpPr txBox="1"/>
          <p:nvPr/>
        </p:nvSpPr>
        <p:spPr>
          <a:xfrm>
            <a:off x="6451493" y="2069733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3" name="CasellaDiTesto 252">
            <a:extLst>
              <a:ext uri="{FF2B5EF4-FFF2-40B4-BE49-F238E27FC236}">
                <a16:creationId xmlns:a16="http://schemas.microsoft.com/office/drawing/2014/main" id="{5421B570-87AC-4E51-84D0-E3E594DF587A}"/>
              </a:ext>
            </a:extLst>
          </p:cNvPr>
          <p:cNvSpPr txBox="1"/>
          <p:nvPr/>
        </p:nvSpPr>
        <p:spPr>
          <a:xfrm>
            <a:off x="6132431" y="1770052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739C3B6B-4507-43F8-8CEE-485FDB8F4985}"/>
              </a:ext>
            </a:extLst>
          </p:cNvPr>
          <p:cNvSpPr txBox="1"/>
          <p:nvPr/>
        </p:nvSpPr>
        <p:spPr>
          <a:xfrm>
            <a:off x="6087595" y="5222670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57" name="CasellaDiTesto 256">
            <a:extLst>
              <a:ext uri="{FF2B5EF4-FFF2-40B4-BE49-F238E27FC236}">
                <a16:creationId xmlns:a16="http://schemas.microsoft.com/office/drawing/2014/main" id="{7B5833FF-E571-45CE-8700-93280046B6D1}"/>
              </a:ext>
            </a:extLst>
          </p:cNvPr>
          <p:cNvSpPr txBox="1"/>
          <p:nvPr/>
        </p:nvSpPr>
        <p:spPr>
          <a:xfrm>
            <a:off x="5519033" y="2475893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58" name="CasellaDiTesto 257">
            <a:extLst>
              <a:ext uri="{FF2B5EF4-FFF2-40B4-BE49-F238E27FC236}">
                <a16:creationId xmlns:a16="http://schemas.microsoft.com/office/drawing/2014/main" id="{59C591BF-F62B-405B-A26B-E5E20496A0B2}"/>
              </a:ext>
            </a:extLst>
          </p:cNvPr>
          <p:cNvSpPr txBox="1"/>
          <p:nvPr/>
        </p:nvSpPr>
        <p:spPr>
          <a:xfrm>
            <a:off x="7855309" y="3902279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59" name="CasellaDiTesto 258">
            <a:extLst>
              <a:ext uri="{FF2B5EF4-FFF2-40B4-BE49-F238E27FC236}">
                <a16:creationId xmlns:a16="http://schemas.microsoft.com/office/drawing/2014/main" id="{77488D36-9069-4EE9-B2E2-3751FC8D6EE4}"/>
              </a:ext>
            </a:extLst>
          </p:cNvPr>
          <p:cNvSpPr txBox="1"/>
          <p:nvPr/>
        </p:nvSpPr>
        <p:spPr>
          <a:xfrm>
            <a:off x="7384344" y="763675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60" name="CasellaDiTesto 259">
            <a:extLst>
              <a:ext uri="{FF2B5EF4-FFF2-40B4-BE49-F238E27FC236}">
                <a16:creationId xmlns:a16="http://schemas.microsoft.com/office/drawing/2014/main" id="{BEAC693E-5275-47BD-A119-8890EC88249D}"/>
              </a:ext>
            </a:extLst>
          </p:cNvPr>
          <p:cNvSpPr txBox="1"/>
          <p:nvPr/>
        </p:nvSpPr>
        <p:spPr>
          <a:xfrm>
            <a:off x="7434290" y="3674920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62" name="CasellaDiTesto 261">
            <a:extLst>
              <a:ext uri="{FF2B5EF4-FFF2-40B4-BE49-F238E27FC236}">
                <a16:creationId xmlns:a16="http://schemas.microsoft.com/office/drawing/2014/main" id="{B26F5DEE-CE82-4604-8C6E-1A1E2D8B32D6}"/>
              </a:ext>
            </a:extLst>
          </p:cNvPr>
          <p:cNvSpPr txBox="1"/>
          <p:nvPr/>
        </p:nvSpPr>
        <p:spPr>
          <a:xfrm>
            <a:off x="5991041" y="4731544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41DB6B85-04A1-4C3A-A149-38C0CD48A889}"/>
              </a:ext>
            </a:extLst>
          </p:cNvPr>
          <p:cNvSpPr txBox="1"/>
          <p:nvPr/>
        </p:nvSpPr>
        <p:spPr>
          <a:xfrm>
            <a:off x="5275610" y="2561326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64" name="CasellaDiTesto 263">
            <a:extLst>
              <a:ext uri="{FF2B5EF4-FFF2-40B4-BE49-F238E27FC236}">
                <a16:creationId xmlns:a16="http://schemas.microsoft.com/office/drawing/2014/main" id="{B9375029-18D2-4A40-9150-8F2D792D6703}"/>
              </a:ext>
            </a:extLst>
          </p:cNvPr>
          <p:cNvSpPr txBox="1"/>
          <p:nvPr/>
        </p:nvSpPr>
        <p:spPr>
          <a:xfrm>
            <a:off x="5269296" y="5279140"/>
            <a:ext cx="1049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1A287B3E-84BA-4ED6-AC9C-64B2B08DDCC5}"/>
              </a:ext>
            </a:extLst>
          </p:cNvPr>
          <p:cNvSpPr txBox="1"/>
          <p:nvPr/>
        </p:nvSpPr>
        <p:spPr>
          <a:xfrm>
            <a:off x="7222625" y="3632093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66" name="CasellaDiTesto 265">
            <a:extLst>
              <a:ext uri="{FF2B5EF4-FFF2-40B4-BE49-F238E27FC236}">
                <a16:creationId xmlns:a16="http://schemas.microsoft.com/office/drawing/2014/main" id="{895A7B52-F791-4411-B919-4F4B093A22BA}"/>
              </a:ext>
            </a:extLst>
          </p:cNvPr>
          <p:cNvSpPr txBox="1"/>
          <p:nvPr/>
        </p:nvSpPr>
        <p:spPr>
          <a:xfrm>
            <a:off x="6037280" y="2386251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67" name="CasellaDiTesto 266">
            <a:extLst>
              <a:ext uri="{FF2B5EF4-FFF2-40B4-BE49-F238E27FC236}">
                <a16:creationId xmlns:a16="http://schemas.microsoft.com/office/drawing/2014/main" id="{39EA0C99-DE54-4708-9576-9E98B62E58C1}"/>
              </a:ext>
            </a:extLst>
          </p:cNvPr>
          <p:cNvSpPr txBox="1"/>
          <p:nvPr/>
        </p:nvSpPr>
        <p:spPr>
          <a:xfrm>
            <a:off x="6019434" y="4474624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69" name="CasellaDiTesto 268">
            <a:extLst>
              <a:ext uri="{FF2B5EF4-FFF2-40B4-BE49-F238E27FC236}">
                <a16:creationId xmlns:a16="http://schemas.microsoft.com/office/drawing/2014/main" id="{5FF0315C-4409-4DD7-9D2F-C74EA2682688}"/>
              </a:ext>
            </a:extLst>
          </p:cNvPr>
          <p:cNvSpPr txBox="1"/>
          <p:nvPr/>
        </p:nvSpPr>
        <p:spPr>
          <a:xfrm>
            <a:off x="5345809" y="2935955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270" name="CasellaDiTesto 269">
            <a:extLst>
              <a:ext uri="{FF2B5EF4-FFF2-40B4-BE49-F238E27FC236}">
                <a16:creationId xmlns:a16="http://schemas.microsoft.com/office/drawing/2014/main" id="{8D4FF8D2-DA5C-4666-A509-8F136C624341}"/>
              </a:ext>
            </a:extLst>
          </p:cNvPr>
          <p:cNvSpPr txBox="1"/>
          <p:nvPr/>
        </p:nvSpPr>
        <p:spPr>
          <a:xfrm>
            <a:off x="5369621" y="4895347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5</a:t>
            </a:r>
          </a:p>
        </p:txBody>
      </p: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7E6B123C-E1A9-40F0-94D3-C457C3B788E3}"/>
              </a:ext>
            </a:extLst>
          </p:cNvPr>
          <p:cNvCxnSpPr>
            <a:cxnSpLocks/>
          </p:cNvCxnSpPr>
          <p:nvPr/>
        </p:nvCxnSpPr>
        <p:spPr>
          <a:xfrm>
            <a:off x="6172124" y="2450932"/>
            <a:ext cx="0" cy="2124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D192F5A0-8E3C-4E9C-8497-90D08CC94AE9}"/>
              </a:ext>
            </a:extLst>
          </p:cNvPr>
          <p:cNvCxnSpPr>
            <a:cxnSpLocks/>
          </p:cNvCxnSpPr>
          <p:nvPr/>
        </p:nvCxnSpPr>
        <p:spPr>
          <a:xfrm flipV="1">
            <a:off x="7266577" y="1519231"/>
            <a:ext cx="0" cy="228274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CasellaDiTesto 279">
            <a:extLst>
              <a:ext uri="{FF2B5EF4-FFF2-40B4-BE49-F238E27FC236}">
                <a16:creationId xmlns:a16="http://schemas.microsoft.com/office/drawing/2014/main" id="{1EA9B612-BB89-4324-A26C-231C1517A77F}"/>
              </a:ext>
            </a:extLst>
          </p:cNvPr>
          <p:cNvSpPr txBox="1"/>
          <p:nvPr/>
        </p:nvSpPr>
        <p:spPr>
          <a:xfrm>
            <a:off x="7419574" y="1896109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83" name="CasellaDiTesto 282">
            <a:extLst>
              <a:ext uri="{FF2B5EF4-FFF2-40B4-BE49-F238E27FC236}">
                <a16:creationId xmlns:a16="http://schemas.microsoft.com/office/drawing/2014/main" id="{2FDC985F-2C20-4ABA-9322-F62308489AC9}"/>
              </a:ext>
            </a:extLst>
          </p:cNvPr>
          <p:cNvSpPr txBox="1"/>
          <p:nvPr/>
        </p:nvSpPr>
        <p:spPr>
          <a:xfrm>
            <a:off x="7431616" y="3808748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85" name="CasellaDiTesto 284">
            <a:extLst>
              <a:ext uri="{FF2B5EF4-FFF2-40B4-BE49-F238E27FC236}">
                <a16:creationId xmlns:a16="http://schemas.microsoft.com/office/drawing/2014/main" id="{5BE094E4-53C6-4C11-B245-A9E7D895B8BA}"/>
              </a:ext>
            </a:extLst>
          </p:cNvPr>
          <p:cNvSpPr txBox="1"/>
          <p:nvPr/>
        </p:nvSpPr>
        <p:spPr>
          <a:xfrm>
            <a:off x="5996731" y="2999275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86" name="CasellaDiTesto 285">
            <a:extLst>
              <a:ext uri="{FF2B5EF4-FFF2-40B4-BE49-F238E27FC236}">
                <a16:creationId xmlns:a16="http://schemas.microsoft.com/office/drawing/2014/main" id="{7A852F39-1172-41CC-A557-838C7207393D}"/>
              </a:ext>
            </a:extLst>
          </p:cNvPr>
          <p:cNvSpPr txBox="1"/>
          <p:nvPr/>
        </p:nvSpPr>
        <p:spPr>
          <a:xfrm>
            <a:off x="6095301" y="4735159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87" name="CasellaDiTesto 286">
            <a:extLst>
              <a:ext uri="{FF2B5EF4-FFF2-40B4-BE49-F238E27FC236}">
                <a16:creationId xmlns:a16="http://schemas.microsoft.com/office/drawing/2014/main" id="{4983235A-995C-4712-8486-6379A79201AC}"/>
              </a:ext>
            </a:extLst>
          </p:cNvPr>
          <p:cNvSpPr txBox="1"/>
          <p:nvPr/>
        </p:nvSpPr>
        <p:spPr>
          <a:xfrm>
            <a:off x="5671614" y="3269894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288" name="CasellaDiTesto 287">
            <a:extLst>
              <a:ext uri="{FF2B5EF4-FFF2-40B4-BE49-F238E27FC236}">
                <a16:creationId xmlns:a16="http://schemas.microsoft.com/office/drawing/2014/main" id="{2BE4EC9B-247D-4F0A-B325-72C91A3ADD11}"/>
              </a:ext>
            </a:extLst>
          </p:cNvPr>
          <p:cNvSpPr txBox="1"/>
          <p:nvPr/>
        </p:nvSpPr>
        <p:spPr>
          <a:xfrm>
            <a:off x="5730367" y="5032286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6</a:t>
            </a:r>
          </a:p>
        </p:txBody>
      </p: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CA080D53-8197-4661-978F-FB04AE6B7DB5}"/>
              </a:ext>
            </a:extLst>
          </p:cNvPr>
          <p:cNvCxnSpPr>
            <a:cxnSpLocks/>
          </p:cNvCxnSpPr>
          <p:nvPr/>
        </p:nvCxnSpPr>
        <p:spPr>
          <a:xfrm flipV="1">
            <a:off x="5816188" y="3379793"/>
            <a:ext cx="0" cy="16649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A0D4D6C7-0DF9-4535-BCB4-F082AC0F8560}"/>
              </a:ext>
            </a:extLst>
          </p:cNvPr>
          <p:cNvCxnSpPr>
            <a:cxnSpLocks/>
          </p:cNvCxnSpPr>
          <p:nvPr/>
        </p:nvCxnSpPr>
        <p:spPr>
          <a:xfrm flipV="1">
            <a:off x="6158184" y="1463634"/>
            <a:ext cx="2436884" cy="20715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3DE39F0B-4FB5-4578-B968-1D8C6D0AD258}"/>
              </a:ext>
            </a:extLst>
          </p:cNvPr>
          <p:cNvCxnSpPr>
            <a:cxnSpLocks/>
          </p:cNvCxnSpPr>
          <p:nvPr/>
        </p:nvCxnSpPr>
        <p:spPr>
          <a:xfrm flipV="1">
            <a:off x="5813578" y="1315803"/>
            <a:ext cx="2428354" cy="20642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CasellaDiTesto 299">
            <a:extLst>
              <a:ext uri="{FF2B5EF4-FFF2-40B4-BE49-F238E27FC236}">
                <a16:creationId xmlns:a16="http://schemas.microsoft.com/office/drawing/2014/main" id="{562B68DC-21FC-4AEA-ABD9-E1F469AC008D}"/>
              </a:ext>
            </a:extLst>
          </p:cNvPr>
          <p:cNvSpPr txBox="1"/>
          <p:nvPr/>
        </p:nvSpPr>
        <p:spPr>
          <a:xfrm>
            <a:off x="6005789" y="5267853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301" name="CasellaDiTesto 300">
            <a:extLst>
              <a:ext uri="{FF2B5EF4-FFF2-40B4-BE49-F238E27FC236}">
                <a16:creationId xmlns:a16="http://schemas.microsoft.com/office/drawing/2014/main" id="{D663781A-CE09-40B5-95F3-1D6C4413B13E}"/>
              </a:ext>
            </a:extLst>
          </p:cNvPr>
          <p:cNvSpPr txBox="1"/>
          <p:nvPr/>
        </p:nvSpPr>
        <p:spPr>
          <a:xfrm>
            <a:off x="6187754" y="5223941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8989B932-6A28-48C2-A511-183CEFE18F9E}"/>
              </a:ext>
            </a:extLst>
          </p:cNvPr>
          <p:cNvCxnSpPr>
            <a:cxnSpLocks/>
          </p:cNvCxnSpPr>
          <p:nvPr/>
        </p:nvCxnSpPr>
        <p:spPr>
          <a:xfrm flipV="1">
            <a:off x="6159212" y="3535699"/>
            <a:ext cx="0" cy="18211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CasellaDiTesto 304">
            <a:extLst>
              <a:ext uri="{FF2B5EF4-FFF2-40B4-BE49-F238E27FC236}">
                <a16:creationId xmlns:a16="http://schemas.microsoft.com/office/drawing/2014/main" id="{A72BDD92-980B-4B0E-88CC-7FFA56435C14}"/>
              </a:ext>
            </a:extLst>
          </p:cNvPr>
          <p:cNvSpPr txBox="1"/>
          <p:nvPr/>
        </p:nvSpPr>
        <p:spPr>
          <a:xfrm>
            <a:off x="7863804" y="1992636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06" name="CasellaDiTesto 305">
            <a:extLst>
              <a:ext uri="{FF2B5EF4-FFF2-40B4-BE49-F238E27FC236}">
                <a16:creationId xmlns:a16="http://schemas.microsoft.com/office/drawing/2014/main" id="{BFC35FDA-5D6D-40F8-A852-786D8782A2EA}"/>
              </a:ext>
            </a:extLst>
          </p:cNvPr>
          <p:cNvSpPr txBox="1"/>
          <p:nvPr/>
        </p:nvSpPr>
        <p:spPr>
          <a:xfrm>
            <a:off x="6081677" y="3380353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10" name="CasellaDiTesto 309">
            <a:extLst>
              <a:ext uri="{FF2B5EF4-FFF2-40B4-BE49-F238E27FC236}">
                <a16:creationId xmlns:a16="http://schemas.microsoft.com/office/drawing/2014/main" id="{7297F961-2A7E-4145-85BC-20FBF74F08F9}"/>
              </a:ext>
            </a:extLst>
          </p:cNvPr>
          <p:cNvSpPr txBox="1"/>
          <p:nvPr/>
        </p:nvSpPr>
        <p:spPr>
          <a:xfrm>
            <a:off x="6082660" y="3488749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50" name="Ovale 49">
            <a:extLst>
              <a:ext uri="{FF2B5EF4-FFF2-40B4-BE49-F238E27FC236}">
                <a16:creationId xmlns:a16="http://schemas.microsoft.com/office/drawing/2014/main" id="{E9C04129-67A5-4279-851E-E6EBD3B76968}"/>
              </a:ext>
            </a:extLst>
          </p:cNvPr>
          <p:cNvSpPr/>
          <p:nvPr/>
        </p:nvSpPr>
        <p:spPr>
          <a:xfrm>
            <a:off x="6197507" y="3467555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1" name="Ovale 310">
            <a:extLst>
              <a:ext uri="{FF2B5EF4-FFF2-40B4-BE49-F238E27FC236}">
                <a16:creationId xmlns:a16="http://schemas.microsoft.com/office/drawing/2014/main" id="{61C5B11D-7079-44AA-ABD3-E393E214BC9B}"/>
              </a:ext>
            </a:extLst>
          </p:cNvPr>
          <p:cNvSpPr/>
          <p:nvPr/>
        </p:nvSpPr>
        <p:spPr>
          <a:xfrm>
            <a:off x="6111221" y="3099322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4" name="Ovale 313">
            <a:extLst>
              <a:ext uri="{FF2B5EF4-FFF2-40B4-BE49-F238E27FC236}">
                <a16:creationId xmlns:a16="http://schemas.microsoft.com/office/drawing/2014/main" id="{84D359BE-8E86-42D8-A4B0-1A9C09AC8C33}"/>
              </a:ext>
            </a:extLst>
          </p:cNvPr>
          <p:cNvSpPr/>
          <p:nvPr/>
        </p:nvSpPr>
        <p:spPr>
          <a:xfrm>
            <a:off x="6111220" y="2019577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5" name="Ovale 314">
            <a:extLst>
              <a:ext uri="{FF2B5EF4-FFF2-40B4-BE49-F238E27FC236}">
                <a16:creationId xmlns:a16="http://schemas.microsoft.com/office/drawing/2014/main" id="{86244E98-794F-4564-B95F-5EB85E81CDF5}"/>
              </a:ext>
            </a:extLst>
          </p:cNvPr>
          <p:cNvSpPr/>
          <p:nvPr/>
        </p:nvSpPr>
        <p:spPr>
          <a:xfrm>
            <a:off x="6154199" y="2440630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0" name="Ovale 319">
            <a:extLst>
              <a:ext uri="{FF2B5EF4-FFF2-40B4-BE49-F238E27FC236}">
                <a16:creationId xmlns:a16="http://schemas.microsoft.com/office/drawing/2014/main" id="{8C871942-B9EC-489C-9900-4ADD90A469BF}"/>
              </a:ext>
            </a:extLst>
          </p:cNvPr>
          <p:cNvSpPr/>
          <p:nvPr/>
        </p:nvSpPr>
        <p:spPr>
          <a:xfrm>
            <a:off x="8186251" y="690653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2" name="Ovale 321">
            <a:extLst>
              <a:ext uri="{FF2B5EF4-FFF2-40B4-BE49-F238E27FC236}">
                <a16:creationId xmlns:a16="http://schemas.microsoft.com/office/drawing/2014/main" id="{4424475D-30EF-49F7-BDF9-0E9D2BC562F1}"/>
              </a:ext>
            </a:extLst>
          </p:cNvPr>
          <p:cNvSpPr/>
          <p:nvPr/>
        </p:nvSpPr>
        <p:spPr>
          <a:xfrm>
            <a:off x="8182905" y="1765868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3" name="Ovale 322">
            <a:extLst>
              <a:ext uri="{FF2B5EF4-FFF2-40B4-BE49-F238E27FC236}">
                <a16:creationId xmlns:a16="http://schemas.microsoft.com/office/drawing/2014/main" id="{74112F05-DBC7-4C8F-AAC3-3C234068E76F}"/>
              </a:ext>
            </a:extLst>
          </p:cNvPr>
          <p:cNvSpPr/>
          <p:nvPr/>
        </p:nvSpPr>
        <p:spPr>
          <a:xfrm>
            <a:off x="6454674" y="3230290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5" name="Ovale 324">
            <a:extLst>
              <a:ext uri="{FF2B5EF4-FFF2-40B4-BE49-F238E27FC236}">
                <a16:creationId xmlns:a16="http://schemas.microsoft.com/office/drawing/2014/main" id="{0E10B336-8C60-453C-825E-9A067E609AAC}"/>
              </a:ext>
            </a:extLst>
          </p:cNvPr>
          <p:cNvSpPr/>
          <p:nvPr/>
        </p:nvSpPr>
        <p:spPr>
          <a:xfrm>
            <a:off x="7930943" y="466977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6" name="Ovale 325">
            <a:extLst>
              <a:ext uri="{FF2B5EF4-FFF2-40B4-BE49-F238E27FC236}">
                <a16:creationId xmlns:a16="http://schemas.microsoft.com/office/drawing/2014/main" id="{1D6549EA-E385-4AB9-8F25-663B7D4485CD}"/>
              </a:ext>
            </a:extLst>
          </p:cNvPr>
          <p:cNvSpPr/>
          <p:nvPr/>
        </p:nvSpPr>
        <p:spPr>
          <a:xfrm>
            <a:off x="7252134" y="1504403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7" name="Ovale 326">
            <a:extLst>
              <a:ext uri="{FF2B5EF4-FFF2-40B4-BE49-F238E27FC236}">
                <a16:creationId xmlns:a16="http://schemas.microsoft.com/office/drawing/2014/main" id="{73EC6F7C-D7C5-4D09-935D-3902A097B9F1}"/>
              </a:ext>
            </a:extLst>
          </p:cNvPr>
          <p:cNvSpPr/>
          <p:nvPr/>
        </p:nvSpPr>
        <p:spPr>
          <a:xfrm>
            <a:off x="6454482" y="2155646"/>
            <a:ext cx="36000" cy="36000"/>
          </a:xfrm>
          <a:prstGeom prst="ellipse">
            <a:avLst/>
          </a:prstGeom>
          <a:solidFill>
            <a:schemeClr val="accent2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3" name="Ovale 332">
            <a:extLst>
              <a:ext uri="{FF2B5EF4-FFF2-40B4-BE49-F238E27FC236}">
                <a16:creationId xmlns:a16="http://schemas.microsoft.com/office/drawing/2014/main" id="{6048BCD0-2B92-4F85-B1E0-39E1F6EEF04A}"/>
              </a:ext>
            </a:extLst>
          </p:cNvPr>
          <p:cNvSpPr/>
          <p:nvPr/>
        </p:nvSpPr>
        <p:spPr>
          <a:xfrm>
            <a:off x="7929471" y="2002747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4" name="Ovale 333">
            <a:extLst>
              <a:ext uri="{FF2B5EF4-FFF2-40B4-BE49-F238E27FC236}">
                <a16:creationId xmlns:a16="http://schemas.microsoft.com/office/drawing/2014/main" id="{D90A4B32-8069-40E2-85B2-7769D40EB00E}"/>
              </a:ext>
            </a:extLst>
          </p:cNvPr>
          <p:cNvSpPr/>
          <p:nvPr/>
        </p:nvSpPr>
        <p:spPr>
          <a:xfrm>
            <a:off x="7501829" y="1915617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5" name="Ovale 334">
            <a:extLst>
              <a:ext uri="{FF2B5EF4-FFF2-40B4-BE49-F238E27FC236}">
                <a16:creationId xmlns:a16="http://schemas.microsoft.com/office/drawing/2014/main" id="{84D261F7-6CAD-439D-8426-4ACC4A125FE3}"/>
              </a:ext>
            </a:extLst>
          </p:cNvPr>
          <p:cNvSpPr/>
          <p:nvPr/>
        </p:nvSpPr>
        <p:spPr>
          <a:xfrm>
            <a:off x="8244770" y="1264215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6" name="Ovale 335">
            <a:extLst>
              <a:ext uri="{FF2B5EF4-FFF2-40B4-BE49-F238E27FC236}">
                <a16:creationId xmlns:a16="http://schemas.microsoft.com/office/drawing/2014/main" id="{3A09798A-853B-4141-852E-04ED547BA5E2}"/>
              </a:ext>
            </a:extLst>
          </p:cNvPr>
          <p:cNvSpPr/>
          <p:nvPr/>
        </p:nvSpPr>
        <p:spPr>
          <a:xfrm>
            <a:off x="7499251" y="843605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8" name="Ovale 337">
            <a:extLst>
              <a:ext uri="{FF2B5EF4-FFF2-40B4-BE49-F238E27FC236}">
                <a16:creationId xmlns:a16="http://schemas.microsoft.com/office/drawing/2014/main" id="{B34B6C41-7EBE-4FDC-BACE-2E748BDF689C}"/>
              </a:ext>
            </a:extLst>
          </p:cNvPr>
          <p:cNvSpPr/>
          <p:nvPr/>
        </p:nvSpPr>
        <p:spPr>
          <a:xfrm>
            <a:off x="6199187" y="1936185"/>
            <a:ext cx="36000" cy="36000"/>
          </a:xfrm>
          <a:prstGeom prst="ellipse">
            <a:avLst/>
          </a:prstGeom>
          <a:solidFill>
            <a:schemeClr val="accent2"/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9" name="CasellaDiTesto 338">
            <a:extLst>
              <a:ext uri="{FF2B5EF4-FFF2-40B4-BE49-F238E27FC236}">
                <a16:creationId xmlns:a16="http://schemas.microsoft.com/office/drawing/2014/main" id="{F229875A-C33C-41BE-969E-B3E31340C011}"/>
              </a:ext>
            </a:extLst>
          </p:cNvPr>
          <p:cNvSpPr txBox="1"/>
          <p:nvPr/>
        </p:nvSpPr>
        <p:spPr>
          <a:xfrm>
            <a:off x="7852383" y="4056968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40" name="CasellaDiTesto 339">
            <a:extLst>
              <a:ext uri="{FF2B5EF4-FFF2-40B4-BE49-F238E27FC236}">
                <a16:creationId xmlns:a16="http://schemas.microsoft.com/office/drawing/2014/main" id="{062CF47B-E643-469B-8722-2B16377B32F3}"/>
              </a:ext>
            </a:extLst>
          </p:cNvPr>
          <p:cNvSpPr txBox="1"/>
          <p:nvPr/>
        </p:nvSpPr>
        <p:spPr>
          <a:xfrm>
            <a:off x="8058869" y="4400902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41" name="CasellaDiTesto 340">
            <a:extLst>
              <a:ext uri="{FF2B5EF4-FFF2-40B4-BE49-F238E27FC236}">
                <a16:creationId xmlns:a16="http://schemas.microsoft.com/office/drawing/2014/main" id="{D82364A3-4D74-4C92-B65B-326E9E1EEB75}"/>
              </a:ext>
            </a:extLst>
          </p:cNvPr>
          <p:cNvSpPr txBox="1"/>
          <p:nvPr/>
        </p:nvSpPr>
        <p:spPr>
          <a:xfrm>
            <a:off x="6445730" y="5530357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42" name="CasellaDiTesto 341">
            <a:extLst>
              <a:ext uri="{FF2B5EF4-FFF2-40B4-BE49-F238E27FC236}">
                <a16:creationId xmlns:a16="http://schemas.microsoft.com/office/drawing/2014/main" id="{46673DF5-8CA1-473F-B06C-F12BDBC95934}"/>
              </a:ext>
            </a:extLst>
          </p:cNvPr>
          <p:cNvSpPr txBox="1"/>
          <p:nvPr/>
        </p:nvSpPr>
        <p:spPr>
          <a:xfrm>
            <a:off x="6197241" y="5675760"/>
            <a:ext cx="10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800" dirty="0">
              <a:solidFill>
                <a:srgbClr val="00B050"/>
              </a:solidFill>
            </a:endParaRPr>
          </a:p>
          <a:p>
            <a:r>
              <a:rPr lang="it-IT" sz="800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343" name="CasellaDiTesto 342">
            <a:extLst>
              <a:ext uri="{FF2B5EF4-FFF2-40B4-BE49-F238E27FC236}">
                <a16:creationId xmlns:a16="http://schemas.microsoft.com/office/drawing/2014/main" id="{3B708D5A-2565-43CF-8B60-D4CA4D4494F2}"/>
              </a:ext>
            </a:extLst>
          </p:cNvPr>
          <p:cNvSpPr txBox="1"/>
          <p:nvPr/>
        </p:nvSpPr>
        <p:spPr>
          <a:xfrm>
            <a:off x="6285254" y="3327881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344" name="CasellaDiTesto 343">
            <a:extLst>
              <a:ext uri="{FF2B5EF4-FFF2-40B4-BE49-F238E27FC236}">
                <a16:creationId xmlns:a16="http://schemas.microsoft.com/office/drawing/2014/main" id="{02383AF2-DA8C-43C1-9E5B-CEF5FA439290}"/>
              </a:ext>
            </a:extLst>
          </p:cNvPr>
          <p:cNvSpPr txBox="1"/>
          <p:nvPr/>
        </p:nvSpPr>
        <p:spPr>
          <a:xfrm>
            <a:off x="8126115" y="1747762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45" name="CasellaDiTesto 344">
            <a:extLst>
              <a:ext uri="{FF2B5EF4-FFF2-40B4-BE49-F238E27FC236}">
                <a16:creationId xmlns:a16="http://schemas.microsoft.com/office/drawing/2014/main" id="{1324F3FD-5404-4A6F-B6E6-533E10060522}"/>
              </a:ext>
            </a:extLst>
          </p:cNvPr>
          <p:cNvSpPr txBox="1"/>
          <p:nvPr/>
        </p:nvSpPr>
        <p:spPr>
          <a:xfrm>
            <a:off x="6457270" y="3141391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3" name="Figura a mano libera: forma 52">
            <a:extLst>
              <a:ext uri="{FF2B5EF4-FFF2-40B4-BE49-F238E27FC236}">
                <a16:creationId xmlns:a16="http://schemas.microsoft.com/office/drawing/2014/main" id="{BD19918E-0D1D-48CD-A3AF-014D242BE2E9}"/>
              </a:ext>
            </a:extLst>
          </p:cNvPr>
          <p:cNvSpPr/>
          <p:nvPr/>
        </p:nvSpPr>
        <p:spPr>
          <a:xfrm>
            <a:off x="7267301" y="481649"/>
            <a:ext cx="995019" cy="1546275"/>
          </a:xfrm>
          <a:custGeom>
            <a:avLst/>
            <a:gdLst>
              <a:gd name="connsiteX0" fmla="*/ 994956 w 995019"/>
              <a:gd name="connsiteY0" fmla="*/ 811574 h 1546275"/>
              <a:gd name="connsiteX1" fmla="*/ 938350 w 995019"/>
              <a:gd name="connsiteY1" fmla="*/ 225922 h 1546275"/>
              <a:gd name="connsiteX2" fmla="*/ 679270 w 995019"/>
              <a:gd name="connsiteY2" fmla="*/ 3854 h 1546275"/>
              <a:gd name="connsiteX3" fmla="*/ 246019 w 995019"/>
              <a:gd name="connsiteY3" fmla="*/ 384854 h 1546275"/>
              <a:gd name="connsiteX4" fmla="*/ 2 w 995019"/>
              <a:gd name="connsiteY4" fmla="*/ 1042351 h 1546275"/>
              <a:gd name="connsiteX5" fmla="*/ 250373 w 995019"/>
              <a:gd name="connsiteY5" fmla="*/ 1456008 h 1546275"/>
              <a:gd name="connsiteX6" fmla="*/ 679270 w 995019"/>
              <a:gd name="connsiteY6" fmla="*/ 1536562 h 1546275"/>
              <a:gd name="connsiteX7" fmla="*/ 933996 w 995019"/>
              <a:gd name="connsiteY7" fmla="*/ 1303608 h 1546275"/>
              <a:gd name="connsiteX8" fmla="*/ 994956 w 995019"/>
              <a:gd name="connsiteY8" fmla="*/ 811574 h 154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5019" h="1546275">
                <a:moveTo>
                  <a:pt x="994956" y="811574"/>
                </a:moveTo>
                <a:cubicBezTo>
                  <a:pt x="995682" y="631960"/>
                  <a:pt x="990964" y="360542"/>
                  <a:pt x="938350" y="225922"/>
                </a:cubicBezTo>
                <a:cubicBezTo>
                  <a:pt x="885736" y="91302"/>
                  <a:pt x="794658" y="-22635"/>
                  <a:pt x="679270" y="3854"/>
                </a:cubicBezTo>
                <a:cubicBezTo>
                  <a:pt x="563881" y="30343"/>
                  <a:pt x="359230" y="211771"/>
                  <a:pt x="246019" y="384854"/>
                </a:cubicBezTo>
                <a:cubicBezTo>
                  <a:pt x="132808" y="557937"/>
                  <a:pt x="-724" y="863825"/>
                  <a:pt x="2" y="1042351"/>
                </a:cubicBezTo>
                <a:cubicBezTo>
                  <a:pt x="728" y="1220877"/>
                  <a:pt x="137162" y="1373640"/>
                  <a:pt x="250373" y="1456008"/>
                </a:cubicBezTo>
                <a:cubicBezTo>
                  <a:pt x="363584" y="1538376"/>
                  <a:pt x="565333" y="1561962"/>
                  <a:pt x="679270" y="1536562"/>
                </a:cubicBezTo>
                <a:cubicBezTo>
                  <a:pt x="793207" y="1511162"/>
                  <a:pt x="882470" y="1424802"/>
                  <a:pt x="933996" y="1303608"/>
                </a:cubicBezTo>
                <a:cubicBezTo>
                  <a:pt x="985522" y="1182414"/>
                  <a:pt x="994230" y="991188"/>
                  <a:pt x="994956" y="811574"/>
                </a:cubicBezTo>
                <a:close/>
              </a:path>
            </a:pathLst>
          </a:custGeom>
          <a:noFill/>
          <a:ln w="95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Figura a mano libera: forma 53">
            <a:extLst>
              <a:ext uri="{FF2B5EF4-FFF2-40B4-BE49-F238E27FC236}">
                <a16:creationId xmlns:a16="http://schemas.microsoft.com/office/drawing/2014/main" id="{1DF187E5-1CC9-4DA2-88C8-6B2AD014A925}"/>
              </a:ext>
            </a:extLst>
          </p:cNvPr>
          <p:cNvSpPr/>
          <p:nvPr/>
        </p:nvSpPr>
        <p:spPr>
          <a:xfrm>
            <a:off x="6125793" y="1950306"/>
            <a:ext cx="503612" cy="1538027"/>
          </a:xfrm>
          <a:custGeom>
            <a:avLst/>
            <a:gdLst>
              <a:gd name="connsiteX0" fmla="*/ 503607 w 503612"/>
              <a:gd name="connsiteY0" fmla="*/ 725403 h 1538027"/>
              <a:gd name="connsiteX1" fmla="*/ 351207 w 503612"/>
              <a:gd name="connsiteY1" fmla="*/ 231191 h 1538027"/>
              <a:gd name="connsiteX2" fmla="*/ 89950 w 503612"/>
              <a:gd name="connsiteY2" fmla="*/ 6945 h 1538027"/>
              <a:gd name="connsiteX3" fmla="*/ 687 w 503612"/>
              <a:gd name="connsiteY3" fmla="*/ 98385 h 1538027"/>
              <a:gd name="connsiteX4" fmla="*/ 46407 w 503612"/>
              <a:gd name="connsiteY4" fmla="*/ 503334 h 1538027"/>
              <a:gd name="connsiteX5" fmla="*/ 2864 w 503612"/>
              <a:gd name="connsiteY5" fmla="*/ 1167363 h 1538027"/>
              <a:gd name="connsiteX6" fmla="*/ 85596 w 503612"/>
              <a:gd name="connsiteY6" fmla="*/ 1535300 h 1538027"/>
              <a:gd name="connsiteX7" fmla="*/ 355561 w 503612"/>
              <a:gd name="connsiteY7" fmla="*/ 1302345 h 1538027"/>
              <a:gd name="connsiteX8" fmla="*/ 503607 w 503612"/>
              <a:gd name="connsiteY8" fmla="*/ 725403 h 1538027"/>
              <a:gd name="connsiteX0" fmla="*/ 503607 w 503612"/>
              <a:gd name="connsiteY0" fmla="*/ 725403 h 1538027"/>
              <a:gd name="connsiteX1" fmla="*/ 351207 w 503612"/>
              <a:gd name="connsiteY1" fmla="*/ 231191 h 1538027"/>
              <a:gd name="connsiteX2" fmla="*/ 89950 w 503612"/>
              <a:gd name="connsiteY2" fmla="*/ 6945 h 1538027"/>
              <a:gd name="connsiteX3" fmla="*/ 687 w 503612"/>
              <a:gd name="connsiteY3" fmla="*/ 98385 h 1538027"/>
              <a:gd name="connsiteX4" fmla="*/ 46407 w 503612"/>
              <a:gd name="connsiteY4" fmla="*/ 503334 h 1538027"/>
              <a:gd name="connsiteX5" fmla="*/ 2864 w 503612"/>
              <a:gd name="connsiteY5" fmla="*/ 1167363 h 1538027"/>
              <a:gd name="connsiteX6" fmla="*/ 85596 w 503612"/>
              <a:gd name="connsiteY6" fmla="*/ 1535300 h 1538027"/>
              <a:gd name="connsiteX7" fmla="*/ 355561 w 503612"/>
              <a:gd name="connsiteY7" fmla="*/ 1302345 h 1538027"/>
              <a:gd name="connsiteX8" fmla="*/ 503607 w 503612"/>
              <a:gd name="connsiteY8" fmla="*/ 725403 h 1538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3612" h="1538027">
                <a:moveTo>
                  <a:pt x="503607" y="725403"/>
                </a:moveTo>
                <a:cubicBezTo>
                  <a:pt x="502881" y="546877"/>
                  <a:pt x="420150" y="350934"/>
                  <a:pt x="351207" y="231191"/>
                </a:cubicBezTo>
                <a:cubicBezTo>
                  <a:pt x="282264" y="111448"/>
                  <a:pt x="170142" y="29079"/>
                  <a:pt x="89950" y="6945"/>
                </a:cubicBezTo>
                <a:cubicBezTo>
                  <a:pt x="9758" y="-15189"/>
                  <a:pt x="7944" y="15654"/>
                  <a:pt x="687" y="98385"/>
                </a:cubicBezTo>
                <a:cubicBezTo>
                  <a:pt x="-6570" y="181116"/>
                  <a:pt x="46044" y="325171"/>
                  <a:pt x="46407" y="503334"/>
                </a:cubicBezTo>
                <a:cubicBezTo>
                  <a:pt x="46770" y="681497"/>
                  <a:pt x="-3667" y="995369"/>
                  <a:pt x="2864" y="1167363"/>
                </a:cubicBezTo>
                <a:cubicBezTo>
                  <a:pt x="9395" y="1339357"/>
                  <a:pt x="26813" y="1512803"/>
                  <a:pt x="85596" y="1535300"/>
                </a:cubicBezTo>
                <a:cubicBezTo>
                  <a:pt x="144379" y="1557797"/>
                  <a:pt x="285167" y="1437691"/>
                  <a:pt x="355561" y="1302345"/>
                </a:cubicBezTo>
                <a:cubicBezTo>
                  <a:pt x="425955" y="1166999"/>
                  <a:pt x="504333" y="903929"/>
                  <a:pt x="503607" y="725403"/>
                </a:cubicBezTo>
                <a:close/>
              </a:path>
            </a:pathLst>
          </a:custGeom>
          <a:noFill/>
          <a:ln w="95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8" name="CasellaDiTesto 347">
            <a:extLst>
              <a:ext uri="{FF2B5EF4-FFF2-40B4-BE49-F238E27FC236}">
                <a16:creationId xmlns:a16="http://schemas.microsoft.com/office/drawing/2014/main" id="{20FD0324-C711-4DFA-9E5A-EE7431248C43}"/>
              </a:ext>
            </a:extLst>
          </p:cNvPr>
          <p:cNvSpPr txBox="1"/>
          <p:nvPr/>
        </p:nvSpPr>
        <p:spPr>
          <a:xfrm>
            <a:off x="12000" y="337220"/>
            <a:ext cx="6488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affronta, ora, la ricerca della curva di compenetrazione tra i due solidi con riferimento alle superfici laterali curve</a:t>
            </a:r>
          </a:p>
        </p:txBody>
      </p:sp>
      <p:sp>
        <p:nvSpPr>
          <p:cNvPr id="349" name="CasellaDiTesto 348">
            <a:extLst>
              <a:ext uri="{FF2B5EF4-FFF2-40B4-BE49-F238E27FC236}">
                <a16:creationId xmlns:a16="http://schemas.microsoft.com/office/drawing/2014/main" id="{EDFFC064-B7CD-49A5-8516-9DD658BAFAC8}"/>
              </a:ext>
            </a:extLst>
          </p:cNvPr>
          <p:cNvSpPr txBox="1"/>
          <p:nvPr/>
        </p:nvSpPr>
        <p:spPr>
          <a:xfrm>
            <a:off x="2894" y="831296"/>
            <a:ext cx="55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Richiamiamo la procedura definita nella diapositiva precedente evitando, per chiarezza grafica, l’indicazione dei piani proiettanti che sezionano i due cilindri </a:t>
            </a:r>
          </a:p>
        </p:txBody>
      </p:sp>
      <p:sp>
        <p:nvSpPr>
          <p:cNvPr id="350" name="CasellaDiTesto 349">
            <a:extLst>
              <a:ext uri="{FF2B5EF4-FFF2-40B4-BE49-F238E27FC236}">
                <a16:creationId xmlns:a16="http://schemas.microsoft.com/office/drawing/2014/main" id="{EA7AF1DB-E7D0-48F5-8900-1D7FE7986C9C}"/>
              </a:ext>
            </a:extLst>
          </p:cNvPr>
          <p:cNvSpPr txBox="1"/>
          <p:nvPr/>
        </p:nvSpPr>
        <p:spPr>
          <a:xfrm>
            <a:off x="-7232" y="1594692"/>
            <a:ext cx="543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Immaginiamo, quindi, di far passare per la composizione un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/>
              <a:t> che contenga, nel contempo, la generatrice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/>
              <a:t>del </a:t>
            </a:r>
            <a:r>
              <a:rPr lang="it-IT" sz="1600" dirty="0">
                <a:solidFill>
                  <a:srgbClr val="00B050"/>
                </a:solidFill>
              </a:rPr>
              <a:t>cilindro verde </a:t>
            </a:r>
            <a:r>
              <a:rPr lang="it-IT" sz="1600" dirty="0"/>
              <a:t>e quella del </a:t>
            </a:r>
            <a:r>
              <a:rPr lang="it-IT" sz="1600" dirty="0">
                <a:solidFill>
                  <a:srgbClr val="00B0F0"/>
                </a:solidFill>
              </a:rPr>
              <a:t>cilindro blu </a:t>
            </a:r>
            <a:r>
              <a:rPr lang="it-IT" sz="1600" dirty="0"/>
              <a:t>in modo</a:t>
            </a:r>
          </a:p>
          <a:p>
            <a:r>
              <a:rPr lang="it-IT" sz="1600" dirty="0"/>
              <a:t>da risolvere il problema come intersezione di rette complanari come visto nella precedente </a:t>
            </a:r>
          </a:p>
          <a:p>
            <a:r>
              <a:rPr lang="it-IT" sz="1600" dirty="0"/>
              <a:t>diapositiva di presentazione</a:t>
            </a:r>
          </a:p>
        </p:txBody>
      </p:sp>
      <p:sp>
        <p:nvSpPr>
          <p:cNvPr id="351" name="CasellaDiTesto 350">
            <a:extLst>
              <a:ext uri="{FF2B5EF4-FFF2-40B4-BE49-F238E27FC236}">
                <a16:creationId xmlns:a16="http://schemas.microsoft.com/office/drawing/2014/main" id="{140E826D-A3DE-43C5-91F3-A6F959C26825}"/>
              </a:ext>
            </a:extLst>
          </p:cNvPr>
          <p:cNvSpPr txBox="1"/>
          <p:nvPr/>
        </p:nvSpPr>
        <p:spPr>
          <a:xfrm>
            <a:off x="21082" y="3099215"/>
            <a:ext cx="48359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La posizione del piano contenente le generatrici viene indicata con i </a:t>
            </a:r>
            <a:r>
              <a:rPr lang="it-IT" sz="1600" dirty="0">
                <a:solidFill>
                  <a:srgbClr val="00B050"/>
                </a:solidFill>
              </a:rPr>
              <a:t>numeri verdi 1; 2; 3;… </a:t>
            </a:r>
            <a:r>
              <a:rPr lang="it-IT" sz="1600" dirty="0"/>
              <a:t>per il cilindro con asse obliquo e </a:t>
            </a:r>
            <a:r>
              <a:rPr lang="it-IT" sz="1600" dirty="0">
                <a:solidFill>
                  <a:srgbClr val="0070C0"/>
                </a:solidFill>
              </a:rPr>
              <a:t>lettere blu a; b; c;…</a:t>
            </a:r>
          </a:p>
          <a:p>
            <a:r>
              <a:rPr lang="it-IT" sz="1600" dirty="0"/>
              <a:t>per il cilindro con asse verticale mentre i </a:t>
            </a:r>
            <a:r>
              <a:rPr lang="it-IT" sz="1600" dirty="0">
                <a:solidFill>
                  <a:srgbClr val="FF0000"/>
                </a:solidFill>
              </a:rPr>
              <a:t>numeri rossi 1; 2; 3;… </a:t>
            </a:r>
            <a:r>
              <a:rPr lang="it-IT" sz="1600" dirty="0"/>
              <a:t> indicano le intersezioni tra le generatrici dei due cilindri che definiscono la curva di compenetrazione tra le superfici laterali dei due cilindri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64620F6D-1E64-41E5-97A6-A11F61E0CBF4}"/>
              </a:ext>
            </a:extLst>
          </p:cNvPr>
          <p:cNvCxnSpPr>
            <a:cxnSpLocks/>
          </p:cNvCxnSpPr>
          <p:nvPr/>
        </p:nvCxnSpPr>
        <p:spPr>
          <a:xfrm>
            <a:off x="6628802" y="1315803"/>
            <a:ext cx="0" cy="15335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09A5E796-0524-4AC8-9079-B898F4EE9B63}"/>
              </a:ext>
            </a:extLst>
          </p:cNvPr>
          <p:cNvCxnSpPr>
            <a:cxnSpLocks/>
          </p:cNvCxnSpPr>
          <p:nvPr/>
        </p:nvCxnSpPr>
        <p:spPr>
          <a:xfrm>
            <a:off x="6473841" y="1315803"/>
            <a:ext cx="0" cy="9109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nettore diritto 352">
            <a:extLst>
              <a:ext uri="{FF2B5EF4-FFF2-40B4-BE49-F238E27FC236}">
                <a16:creationId xmlns:a16="http://schemas.microsoft.com/office/drawing/2014/main" id="{E0472361-4E1F-4E90-92D3-FBC9FCDDFC98}"/>
              </a:ext>
            </a:extLst>
          </p:cNvPr>
          <p:cNvCxnSpPr>
            <a:cxnSpLocks/>
          </p:cNvCxnSpPr>
          <p:nvPr/>
        </p:nvCxnSpPr>
        <p:spPr>
          <a:xfrm>
            <a:off x="6215823" y="1315803"/>
            <a:ext cx="0" cy="9064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CasellaDiTesto 353">
            <a:extLst>
              <a:ext uri="{FF2B5EF4-FFF2-40B4-BE49-F238E27FC236}">
                <a16:creationId xmlns:a16="http://schemas.microsoft.com/office/drawing/2014/main" id="{55C57CE5-04E3-477D-90C5-F5E41208CC9A}"/>
              </a:ext>
            </a:extLst>
          </p:cNvPr>
          <p:cNvSpPr txBox="1"/>
          <p:nvPr/>
        </p:nvSpPr>
        <p:spPr>
          <a:xfrm>
            <a:off x="6558869" y="1168725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55" name="CasellaDiTesto 354">
            <a:extLst>
              <a:ext uri="{FF2B5EF4-FFF2-40B4-BE49-F238E27FC236}">
                <a16:creationId xmlns:a16="http://schemas.microsoft.com/office/drawing/2014/main" id="{B4618708-7EBD-4B65-89BD-A4A627DC3D56}"/>
              </a:ext>
            </a:extLst>
          </p:cNvPr>
          <p:cNvSpPr txBox="1"/>
          <p:nvPr/>
        </p:nvSpPr>
        <p:spPr>
          <a:xfrm>
            <a:off x="6395917" y="1166882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356" name="CasellaDiTesto 355">
            <a:extLst>
              <a:ext uri="{FF2B5EF4-FFF2-40B4-BE49-F238E27FC236}">
                <a16:creationId xmlns:a16="http://schemas.microsoft.com/office/drawing/2014/main" id="{3BCD78ED-9025-4C8E-AB41-8DC00D63190D}"/>
              </a:ext>
            </a:extLst>
          </p:cNvPr>
          <p:cNvSpPr txBox="1"/>
          <p:nvPr/>
        </p:nvSpPr>
        <p:spPr>
          <a:xfrm>
            <a:off x="6135533" y="1165653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c</a:t>
            </a:r>
          </a:p>
        </p:txBody>
      </p:sp>
      <p:cxnSp>
        <p:nvCxnSpPr>
          <p:cNvPr id="357" name="Connettore diritto 356">
            <a:extLst>
              <a:ext uri="{FF2B5EF4-FFF2-40B4-BE49-F238E27FC236}">
                <a16:creationId xmlns:a16="http://schemas.microsoft.com/office/drawing/2014/main" id="{F8ABF106-9B4D-4890-93FE-0A3584370825}"/>
              </a:ext>
            </a:extLst>
          </p:cNvPr>
          <p:cNvCxnSpPr>
            <a:cxnSpLocks/>
          </p:cNvCxnSpPr>
          <p:nvPr/>
        </p:nvCxnSpPr>
        <p:spPr>
          <a:xfrm>
            <a:off x="6127901" y="1318594"/>
            <a:ext cx="0" cy="9064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" name="CasellaDiTesto 357">
            <a:extLst>
              <a:ext uri="{FF2B5EF4-FFF2-40B4-BE49-F238E27FC236}">
                <a16:creationId xmlns:a16="http://schemas.microsoft.com/office/drawing/2014/main" id="{704FD2F8-7376-48FF-AA8E-F91A1B153F28}"/>
              </a:ext>
            </a:extLst>
          </p:cNvPr>
          <p:cNvSpPr txBox="1"/>
          <p:nvPr/>
        </p:nvSpPr>
        <p:spPr>
          <a:xfrm>
            <a:off x="6040323" y="1166566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d</a:t>
            </a:r>
          </a:p>
        </p:txBody>
      </p:sp>
      <p:grpSp>
        <p:nvGrpSpPr>
          <p:cNvPr id="359" name="Gruppo 358">
            <a:extLst>
              <a:ext uri="{FF2B5EF4-FFF2-40B4-BE49-F238E27FC236}">
                <a16:creationId xmlns:a16="http://schemas.microsoft.com/office/drawing/2014/main" id="{B0EC52AA-2D59-46E8-A474-B62D03447362}"/>
              </a:ext>
            </a:extLst>
          </p:cNvPr>
          <p:cNvGrpSpPr/>
          <p:nvPr/>
        </p:nvGrpSpPr>
        <p:grpSpPr>
          <a:xfrm>
            <a:off x="3822408" y="5131973"/>
            <a:ext cx="1165156" cy="396575"/>
            <a:chOff x="583746" y="4772295"/>
            <a:chExt cx="1165156" cy="396575"/>
          </a:xfrm>
        </p:grpSpPr>
        <p:sp>
          <p:nvSpPr>
            <p:cNvPr id="360" name="CasellaDiTesto 359">
              <a:extLst>
                <a:ext uri="{FF2B5EF4-FFF2-40B4-BE49-F238E27FC236}">
                  <a16:creationId xmlns:a16="http://schemas.microsoft.com/office/drawing/2014/main" id="{04702120-2EDD-418A-BBC2-6679DC84BC4E}"/>
                </a:ext>
              </a:extLst>
            </p:cNvPr>
            <p:cNvSpPr txBox="1"/>
            <p:nvPr/>
          </p:nvSpPr>
          <p:spPr>
            <a:xfrm>
              <a:off x="583746" y="4799538"/>
              <a:ext cx="1165156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</a:rPr>
                <a:t>4  </a:t>
              </a:r>
              <a:r>
                <a:rPr lang="it-IT" dirty="0"/>
                <a:t>  </a:t>
              </a:r>
              <a:r>
                <a:rPr lang="it-IT" dirty="0">
                  <a:solidFill>
                    <a:srgbClr val="0070C0"/>
                  </a:solidFill>
                </a:rPr>
                <a:t>d</a:t>
              </a:r>
              <a:r>
                <a:rPr lang="it-IT" dirty="0"/>
                <a:t>    </a:t>
              </a:r>
              <a:r>
                <a:rPr lang="it-IT" dirty="0">
                  <a:solidFill>
                    <a:srgbClr val="FF0000"/>
                  </a:solidFill>
                </a:rPr>
                <a:t>4</a:t>
              </a:r>
            </a:p>
          </p:txBody>
        </p:sp>
        <p:cxnSp>
          <p:nvCxnSpPr>
            <p:cNvPr id="361" name="Connettore 2 360">
              <a:extLst>
                <a:ext uri="{FF2B5EF4-FFF2-40B4-BE49-F238E27FC236}">
                  <a16:creationId xmlns:a16="http://schemas.microsoft.com/office/drawing/2014/main" id="{BA4C67CD-C4F5-4F4F-869C-C58F6A0C740E}"/>
                </a:ext>
              </a:extLst>
            </p:cNvPr>
            <p:cNvCxnSpPr/>
            <p:nvPr/>
          </p:nvCxnSpPr>
          <p:spPr>
            <a:xfrm>
              <a:off x="1273947" y="5007727"/>
              <a:ext cx="18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2" name="CasellaDiTesto 361">
              <a:extLst>
                <a:ext uri="{FF2B5EF4-FFF2-40B4-BE49-F238E27FC236}">
                  <a16:creationId xmlns:a16="http://schemas.microsoft.com/office/drawing/2014/main" id="{BF4EB29F-7A52-4A0F-A661-C4C3EAF0F564}"/>
                </a:ext>
              </a:extLst>
            </p:cNvPr>
            <p:cNvSpPr txBox="1"/>
            <p:nvPr/>
          </p:nvSpPr>
          <p:spPr>
            <a:xfrm>
              <a:off x="796504" y="4772295"/>
              <a:ext cx="35944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Ç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65" name="Gruppo 364">
            <a:extLst>
              <a:ext uri="{FF2B5EF4-FFF2-40B4-BE49-F238E27FC236}">
                <a16:creationId xmlns:a16="http://schemas.microsoft.com/office/drawing/2014/main" id="{688BB11B-876C-4F77-AA2F-987A042B1CF1}"/>
              </a:ext>
            </a:extLst>
          </p:cNvPr>
          <p:cNvGrpSpPr/>
          <p:nvPr/>
        </p:nvGrpSpPr>
        <p:grpSpPr>
          <a:xfrm>
            <a:off x="1254525" y="5144198"/>
            <a:ext cx="1216800" cy="382986"/>
            <a:chOff x="592624" y="4772295"/>
            <a:chExt cx="1158302" cy="764138"/>
          </a:xfrm>
        </p:grpSpPr>
        <p:sp>
          <p:nvSpPr>
            <p:cNvPr id="367" name="CasellaDiTesto 366">
              <a:extLst>
                <a:ext uri="{FF2B5EF4-FFF2-40B4-BE49-F238E27FC236}">
                  <a16:creationId xmlns:a16="http://schemas.microsoft.com/office/drawing/2014/main" id="{1E6C36DF-D6B2-4BF2-86F1-FF26F8D606A0}"/>
                </a:ext>
              </a:extLst>
            </p:cNvPr>
            <p:cNvSpPr txBox="1"/>
            <p:nvPr/>
          </p:nvSpPr>
          <p:spPr>
            <a:xfrm>
              <a:off x="592624" y="4799538"/>
              <a:ext cx="1158302" cy="73689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</a:rPr>
                <a:t>2  </a:t>
              </a:r>
              <a:r>
                <a:rPr lang="it-IT" dirty="0"/>
                <a:t>  </a:t>
              </a:r>
              <a:r>
                <a:rPr lang="it-IT" dirty="0">
                  <a:solidFill>
                    <a:srgbClr val="0070C0"/>
                  </a:solidFill>
                </a:rPr>
                <a:t>b</a:t>
              </a:r>
              <a:r>
                <a:rPr lang="it-IT" dirty="0"/>
                <a:t>    </a:t>
              </a:r>
              <a:r>
                <a:rPr lang="it-IT" dirty="0">
                  <a:solidFill>
                    <a:srgbClr val="FF0000"/>
                  </a:solidFill>
                </a:rPr>
                <a:t>2</a:t>
              </a:r>
            </a:p>
          </p:txBody>
        </p:sp>
        <p:cxnSp>
          <p:nvCxnSpPr>
            <p:cNvPr id="368" name="Connettore 2 367">
              <a:extLst>
                <a:ext uri="{FF2B5EF4-FFF2-40B4-BE49-F238E27FC236}">
                  <a16:creationId xmlns:a16="http://schemas.microsoft.com/office/drawing/2014/main" id="{F89A18E1-48A3-4E96-A3B2-DC3E8BB306F7}"/>
                </a:ext>
              </a:extLst>
            </p:cNvPr>
            <p:cNvCxnSpPr/>
            <p:nvPr/>
          </p:nvCxnSpPr>
          <p:spPr>
            <a:xfrm>
              <a:off x="1248001" y="5157227"/>
              <a:ext cx="18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9" name="CasellaDiTesto 368">
              <a:extLst>
                <a:ext uri="{FF2B5EF4-FFF2-40B4-BE49-F238E27FC236}">
                  <a16:creationId xmlns:a16="http://schemas.microsoft.com/office/drawing/2014/main" id="{3CFD8F32-8417-4B9F-872C-F33064808168}"/>
                </a:ext>
              </a:extLst>
            </p:cNvPr>
            <p:cNvSpPr txBox="1"/>
            <p:nvPr/>
          </p:nvSpPr>
          <p:spPr>
            <a:xfrm>
              <a:off x="796504" y="4772295"/>
              <a:ext cx="359443" cy="369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Ç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70" name="Gruppo 369">
            <a:extLst>
              <a:ext uri="{FF2B5EF4-FFF2-40B4-BE49-F238E27FC236}">
                <a16:creationId xmlns:a16="http://schemas.microsoft.com/office/drawing/2014/main" id="{BC930DEB-1E0C-4967-88CB-EA79BBE3C037}"/>
              </a:ext>
            </a:extLst>
          </p:cNvPr>
          <p:cNvGrpSpPr/>
          <p:nvPr/>
        </p:nvGrpSpPr>
        <p:grpSpPr>
          <a:xfrm>
            <a:off x="28447" y="5130533"/>
            <a:ext cx="1165156" cy="394061"/>
            <a:chOff x="592624" y="4772295"/>
            <a:chExt cx="1165156" cy="434097"/>
          </a:xfrm>
        </p:grpSpPr>
        <p:sp>
          <p:nvSpPr>
            <p:cNvPr id="371" name="CasellaDiTesto 370">
              <a:extLst>
                <a:ext uri="{FF2B5EF4-FFF2-40B4-BE49-F238E27FC236}">
                  <a16:creationId xmlns:a16="http://schemas.microsoft.com/office/drawing/2014/main" id="{767D5AB3-E9DE-41E7-8873-44B58CA7D8DE}"/>
                </a:ext>
              </a:extLst>
            </p:cNvPr>
            <p:cNvSpPr txBox="1"/>
            <p:nvPr/>
          </p:nvSpPr>
          <p:spPr>
            <a:xfrm>
              <a:off x="592624" y="4799537"/>
              <a:ext cx="1165156" cy="40685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</a:rPr>
                <a:t>1  </a:t>
              </a:r>
              <a:r>
                <a:rPr lang="it-IT" dirty="0"/>
                <a:t>   </a:t>
              </a:r>
              <a:r>
                <a:rPr lang="it-IT" dirty="0">
                  <a:solidFill>
                    <a:srgbClr val="0070C0"/>
                  </a:solidFill>
                </a:rPr>
                <a:t>a</a:t>
              </a:r>
              <a:r>
                <a:rPr lang="it-IT" dirty="0"/>
                <a:t>    </a:t>
              </a:r>
              <a:r>
                <a:rPr lang="it-IT" dirty="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374" name="Connettore 2 373">
              <a:extLst>
                <a:ext uri="{FF2B5EF4-FFF2-40B4-BE49-F238E27FC236}">
                  <a16:creationId xmlns:a16="http://schemas.microsoft.com/office/drawing/2014/main" id="{4C4A03F8-B774-42EC-831E-5F1BFC9A100C}"/>
                </a:ext>
              </a:extLst>
            </p:cNvPr>
            <p:cNvCxnSpPr/>
            <p:nvPr/>
          </p:nvCxnSpPr>
          <p:spPr>
            <a:xfrm>
              <a:off x="1318337" y="5007727"/>
              <a:ext cx="18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5" name="CasellaDiTesto 374">
              <a:extLst>
                <a:ext uri="{FF2B5EF4-FFF2-40B4-BE49-F238E27FC236}">
                  <a16:creationId xmlns:a16="http://schemas.microsoft.com/office/drawing/2014/main" id="{9DA529E8-FCD3-4476-871E-6A1F90138C3F}"/>
                </a:ext>
              </a:extLst>
            </p:cNvPr>
            <p:cNvSpPr txBox="1"/>
            <p:nvPr/>
          </p:nvSpPr>
          <p:spPr>
            <a:xfrm>
              <a:off x="796504" y="4772295"/>
              <a:ext cx="35944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Ç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78" name="Gruppo 377">
            <a:extLst>
              <a:ext uri="{FF2B5EF4-FFF2-40B4-BE49-F238E27FC236}">
                <a16:creationId xmlns:a16="http://schemas.microsoft.com/office/drawing/2014/main" id="{6063AA53-90E7-4DEB-934A-65826059F696}"/>
              </a:ext>
            </a:extLst>
          </p:cNvPr>
          <p:cNvGrpSpPr/>
          <p:nvPr/>
        </p:nvGrpSpPr>
        <p:grpSpPr>
          <a:xfrm>
            <a:off x="2551121" y="5126404"/>
            <a:ext cx="1224000" cy="396575"/>
            <a:chOff x="592624" y="4772295"/>
            <a:chExt cx="1224000" cy="396575"/>
          </a:xfrm>
        </p:grpSpPr>
        <p:sp>
          <p:nvSpPr>
            <p:cNvPr id="379" name="CasellaDiTesto 378">
              <a:extLst>
                <a:ext uri="{FF2B5EF4-FFF2-40B4-BE49-F238E27FC236}">
                  <a16:creationId xmlns:a16="http://schemas.microsoft.com/office/drawing/2014/main" id="{BBA142AC-4EB9-4DFD-B312-89836861E477}"/>
                </a:ext>
              </a:extLst>
            </p:cNvPr>
            <p:cNvSpPr txBox="1"/>
            <p:nvPr/>
          </p:nvSpPr>
          <p:spPr>
            <a:xfrm>
              <a:off x="592624" y="4799538"/>
              <a:ext cx="122400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</a:rPr>
                <a:t>3  </a:t>
              </a:r>
              <a:r>
                <a:rPr lang="it-IT" dirty="0"/>
                <a:t>  </a:t>
              </a:r>
              <a:r>
                <a:rPr lang="it-IT" dirty="0">
                  <a:solidFill>
                    <a:srgbClr val="0070C0"/>
                  </a:solidFill>
                </a:rPr>
                <a:t>c </a:t>
              </a:r>
              <a:r>
                <a:rPr lang="it-IT" dirty="0"/>
                <a:t>   </a:t>
              </a:r>
              <a:r>
                <a:rPr lang="it-IT" dirty="0">
                  <a:solidFill>
                    <a:srgbClr val="FF0000"/>
                  </a:solidFill>
                </a:rPr>
                <a:t>3</a:t>
              </a:r>
            </a:p>
          </p:txBody>
        </p:sp>
        <p:cxnSp>
          <p:nvCxnSpPr>
            <p:cNvPr id="381" name="Connettore 2 380">
              <a:extLst>
                <a:ext uri="{FF2B5EF4-FFF2-40B4-BE49-F238E27FC236}">
                  <a16:creationId xmlns:a16="http://schemas.microsoft.com/office/drawing/2014/main" id="{0AC9046E-4A96-4B9A-8798-377A984D2BD6}"/>
                </a:ext>
              </a:extLst>
            </p:cNvPr>
            <p:cNvCxnSpPr/>
            <p:nvPr/>
          </p:nvCxnSpPr>
          <p:spPr>
            <a:xfrm>
              <a:off x="1272157" y="5007727"/>
              <a:ext cx="18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3" name="CasellaDiTesto 382">
              <a:extLst>
                <a:ext uri="{FF2B5EF4-FFF2-40B4-BE49-F238E27FC236}">
                  <a16:creationId xmlns:a16="http://schemas.microsoft.com/office/drawing/2014/main" id="{6F8F6C88-D027-493D-9B78-988AEB79FB02}"/>
                </a:ext>
              </a:extLst>
            </p:cNvPr>
            <p:cNvSpPr txBox="1"/>
            <p:nvPr/>
          </p:nvSpPr>
          <p:spPr>
            <a:xfrm>
              <a:off x="796504" y="4772295"/>
              <a:ext cx="35944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Ç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86" name="Gruppo 385">
            <a:extLst>
              <a:ext uri="{FF2B5EF4-FFF2-40B4-BE49-F238E27FC236}">
                <a16:creationId xmlns:a16="http://schemas.microsoft.com/office/drawing/2014/main" id="{5B83DE2C-4E61-4FA6-89A6-DB3102CEA3C7}"/>
              </a:ext>
            </a:extLst>
          </p:cNvPr>
          <p:cNvGrpSpPr/>
          <p:nvPr/>
        </p:nvGrpSpPr>
        <p:grpSpPr>
          <a:xfrm>
            <a:off x="3825198" y="5595561"/>
            <a:ext cx="1165156" cy="396575"/>
            <a:chOff x="583746" y="4772295"/>
            <a:chExt cx="1165156" cy="396575"/>
          </a:xfrm>
        </p:grpSpPr>
        <p:sp>
          <p:nvSpPr>
            <p:cNvPr id="387" name="CasellaDiTesto 386">
              <a:extLst>
                <a:ext uri="{FF2B5EF4-FFF2-40B4-BE49-F238E27FC236}">
                  <a16:creationId xmlns:a16="http://schemas.microsoft.com/office/drawing/2014/main" id="{FA76AF24-4C80-4EAE-BBE7-A4CA84026E59}"/>
                </a:ext>
              </a:extLst>
            </p:cNvPr>
            <p:cNvSpPr txBox="1"/>
            <p:nvPr/>
          </p:nvSpPr>
          <p:spPr>
            <a:xfrm>
              <a:off x="583746" y="4799538"/>
              <a:ext cx="1165156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</a:rPr>
                <a:t>8  </a:t>
              </a:r>
              <a:r>
                <a:rPr lang="it-IT" dirty="0"/>
                <a:t>  </a:t>
              </a:r>
              <a:r>
                <a:rPr lang="it-IT" dirty="0">
                  <a:solidFill>
                    <a:srgbClr val="0070C0"/>
                  </a:solidFill>
                </a:rPr>
                <a:t>h</a:t>
              </a:r>
              <a:r>
                <a:rPr lang="it-IT" dirty="0"/>
                <a:t>    </a:t>
              </a:r>
              <a:r>
                <a:rPr lang="it-IT" dirty="0">
                  <a:solidFill>
                    <a:srgbClr val="FF0000"/>
                  </a:solidFill>
                </a:rPr>
                <a:t>8</a:t>
              </a:r>
            </a:p>
          </p:txBody>
        </p:sp>
        <p:cxnSp>
          <p:nvCxnSpPr>
            <p:cNvPr id="389" name="Connettore 2 388">
              <a:extLst>
                <a:ext uri="{FF2B5EF4-FFF2-40B4-BE49-F238E27FC236}">
                  <a16:creationId xmlns:a16="http://schemas.microsoft.com/office/drawing/2014/main" id="{1FD02262-6D50-436A-AF9F-64BC043A57FB}"/>
                </a:ext>
              </a:extLst>
            </p:cNvPr>
            <p:cNvCxnSpPr/>
            <p:nvPr/>
          </p:nvCxnSpPr>
          <p:spPr>
            <a:xfrm>
              <a:off x="1256191" y="5007727"/>
              <a:ext cx="18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1" name="CasellaDiTesto 390">
              <a:extLst>
                <a:ext uri="{FF2B5EF4-FFF2-40B4-BE49-F238E27FC236}">
                  <a16:creationId xmlns:a16="http://schemas.microsoft.com/office/drawing/2014/main" id="{4C7857AB-42BB-4EF9-927F-F8701CDCF129}"/>
                </a:ext>
              </a:extLst>
            </p:cNvPr>
            <p:cNvSpPr txBox="1"/>
            <p:nvPr/>
          </p:nvSpPr>
          <p:spPr>
            <a:xfrm>
              <a:off x="796504" y="4772295"/>
              <a:ext cx="35944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Ç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92" name="Gruppo 391">
            <a:extLst>
              <a:ext uri="{FF2B5EF4-FFF2-40B4-BE49-F238E27FC236}">
                <a16:creationId xmlns:a16="http://schemas.microsoft.com/office/drawing/2014/main" id="{DFFCB1B6-3531-4C03-9AFB-5E74EAEC7B9D}"/>
              </a:ext>
            </a:extLst>
          </p:cNvPr>
          <p:cNvGrpSpPr/>
          <p:nvPr/>
        </p:nvGrpSpPr>
        <p:grpSpPr>
          <a:xfrm>
            <a:off x="1248437" y="5607786"/>
            <a:ext cx="1216800" cy="383892"/>
            <a:chOff x="592624" y="4772295"/>
            <a:chExt cx="1158302" cy="718276"/>
          </a:xfrm>
        </p:grpSpPr>
        <p:sp>
          <p:nvSpPr>
            <p:cNvPr id="393" name="CasellaDiTesto 392">
              <a:extLst>
                <a:ext uri="{FF2B5EF4-FFF2-40B4-BE49-F238E27FC236}">
                  <a16:creationId xmlns:a16="http://schemas.microsoft.com/office/drawing/2014/main" id="{3C003DB1-1FBD-4430-AB1C-EF5EDC4A06A3}"/>
                </a:ext>
              </a:extLst>
            </p:cNvPr>
            <p:cNvSpPr txBox="1"/>
            <p:nvPr/>
          </p:nvSpPr>
          <p:spPr>
            <a:xfrm>
              <a:off x="592624" y="4799537"/>
              <a:ext cx="1158302" cy="69103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</a:rPr>
                <a:t>6  </a:t>
              </a:r>
              <a:r>
                <a:rPr lang="it-IT" dirty="0"/>
                <a:t>  </a:t>
              </a:r>
              <a:r>
                <a:rPr lang="it-IT" dirty="0">
                  <a:solidFill>
                    <a:srgbClr val="0070C0"/>
                  </a:solidFill>
                </a:rPr>
                <a:t>f</a:t>
              </a:r>
              <a:r>
                <a:rPr lang="it-IT" dirty="0"/>
                <a:t>   </a:t>
              </a:r>
              <a:r>
                <a:rPr lang="it-IT" dirty="0">
                  <a:solidFill>
                    <a:srgbClr val="FF0000"/>
                  </a:solidFill>
                </a:rPr>
                <a:t>6</a:t>
              </a:r>
            </a:p>
          </p:txBody>
        </p:sp>
        <p:cxnSp>
          <p:nvCxnSpPr>
            <p:cNvPr id="394" name="Connettore 2 393">
              <a:extLst>
                <a:ext uri="{FF2B5EF4-FFF2-40B4-BE49-F238E27FC236}">
                  <a16:creationId xmlns:a16="http://schemas.microsoft.com/office/drawing/2014/main" id="{3910E515-381F-43A9-ABEB-919F20CE4499}"/>
                </a:ext>
              </a:extLst>
            </p:cNvPr>
            <p:cNvCxnSpPr/>
            <p:nvPr/>
          </p:nvCxnSpPr>
          <p:spPr>
            <a:xfrm>
              <a:off x="1196953" y="5157227"/>
              <a:ext cx="18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CasellaDiTesto 394">
              <a:extLst>
                <a:ext uri="{FF2B5EF4-FFF2-40B4-BE49-F238E27FC236}">
                  <a16:creationId xmlns:a16="http://schemas.microsoft.com/office/drawing/2014/main" id="{DBB3D26A-D5FB-4A5B-A368-C95BFCAF4527}"/>
                </a:ext>
              </a:extLst>
            </p:cNvPr>
            <p:cNvSpPr txBox="1"/>
            <p:nvPr/>
          </p:nvSpPr>
          <p:spPr>
            <a:xfrm>
              <a:off x="796504" y="4772295"/>
              <a:ext cx="359443" cy="369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Ç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</p:grpSp>
      <p:grpSp>
        <p:nvGrpSpPr>
          <p:cNvPr id="396" name="Gruppo 395">
            <a:extLst>
              <a:ext uri="{FF2B5EF4-FFF2-40B4-BE49-F238E27FC236}">
                <a16:creationId xmlns:a16="http://schemas.microsoft.com/office/drawing/2014/main" id="{739BFF7F-118A-4CF3-8C83-97F3C005AA3A}"/>
              </a:ext>
            </a:extLst>
          </p:cNvPr>
          <p:cNvGrpSpPr/>
          <p:nvPr/>
        </p:nvGrpSpPr>
        <p:grpSpPr>
          <a:xfrm>
            <a:off x="26155" y="5601485"/>
            <a:ext cx="1170000" cy="394062"/>
            <a:chOff x="592624" y="4772295"/>
            <a:chExt cx="1165156" cy="434098"/>
          </a:xfrm>
        </p:grpSpPr>
        <p:sp>
          <p:nvSpPr>
            <p:cNvPr id="397" name="CasellaDiTesto 396">
              <a:extLst>
                <a:ext uri="{FF2B5EF4-FFF2-40B4-BE49-F238E27FC236}">
                  <a16:creationId xmlns:a16="http://schemas.microsoft.com/office/drawing/2014/main" id="{1BCD43C9-E259-4425-A5CD-3AF6A42E2C1C}"/>
                </a:ext>
              </a:extLst>
            </p:cNvPr>
            <p:cNvSpPr txBox="1"/>
            <p:nvPr/>
          </p:nvSpPr>
          <p:spPr>
            <a:xfrm>
              <a:off x="592624" y="4799538"/>
              <a:ext cx="1165156" cy="40685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</a:rPr>
                <a:t>5  </a:t>
              </a:r>
              <a:r>
                <a:rPr lang="it-IT" dirty="0"/>
                <a:t>  </a:t>
              </a:r>
              <a:r>
                <a:rPr lang="it-IT" dirty="0">
                  <a:solidFill>
                    <a:srgbClr val="0070C0"/>
                  </a:solidFill>
                </a:rPr>
                <a:t>e </a:t>
              </a:r>
              <a:r>
                <a:rPr lang="it-IT" dirty="0"/>
                <a:t>   </a:t>
              </a:r>
              <a:r>
                <a:rPr lang="it-IT" dirty="0">
                  <a:solidFill>
                    <a:srgbClr val="FF0000"/>
                  </a:solidFill>
                </a:rPr>
                <a:t>5</a:t>
              </a:r>
            </a:p>
          </p:txBody>
        </p:sp>
        <p:cxnSp>
          <p:nvCxnSpPr>
            <p:cNvPr id="398" name="Connettore 2 397">
              <a:extLst>
                <a:ext uri="{FF2B5EF4-FFF2-40B4-BE49-F238E27FC236}">
                  <a16:creationId xmlns:a16="http://schemas.microsoft.com/office/drawing/2014/main" id="{566B3DEB-2715-4104-8DCD-591DFFEEF454}"/>
                </a:ext>
              </a:extLst>
            </p:cNvPr>
            <p:cNvCxnSpPr/>
            <p:nvPr/>
          </p:nvCxnSpPr>
          <p:spPr>
            <a:xfrm>
              <a:off x="1274131" y="5007727"/>
              <a:ext cx="18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9" name="CasellaDiTesto 398">
              <a:extLst>
                <a:ext uri="{FF2B5EF4-FFF2-40B4-BE49-F238E27FC236}">
                  <a16:creationId xmlns:a16="http://schemas.microsoft.com/office/drawing/2014/main" id="{AF74E201-B169-4CFC-9F54-34D1DC061F28}"/>
                </a:ext>
              </a:extLst>
            </p:cNvPr>
            <p:cNvSpPr txBox="1"/>
            <p:nvPr/>
          </p:nvSpPr>
          <p:spPr>
            <a:xfrm>
              <a:off x="796504" y="4772295"/>
              <a:ext cx="35944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Ç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</p:grpSp>
      <p:grpSp>
        <p:nvGrpSpPr>
          <p:cNvPr id="400" name="Gruppo 399">
            <a:extLst>
              <a:ext uri="{FF2B5EF4-FFF2-40B4-BE49-F238E27FC236}">
                <a16:creationId xmlns:a16="http://schemas.microsoft.com/office/drawing/2014/main" id="{3767000F-6867-435B-BFA4-ECAB1292202C}"/>
              </a:ext>
            </a:extLst>
          </p:cNvPr>
          <p:cNvGrpSpPr/>
          <p:nvPr/>
        </p:nvGrpSpPr>
        <p:grpSpPr>
          <a:xfrm>
            <a:off x="2545033" y="5607748"/>
            <a:ext cx="1224000" cy="387697"/>
            <a:chOff x="592624" y="4772295"/>
            <a:chExt cx="1224000" cy="387697"/>
          </a:xfrm>
        </p:grpSpPr>
        <p:sp>
          <p:nvSpPr>
            <p:cNvPr id="401" name="CasellaDiTesto 400">
              <a:extLst>
                <a:ext uri="{FF2B5EF4-FFF2-40B4-BE49-F238E27FC236}">
                  <a16:creationId xmlns:a16="http://schemas.microsoft.com/office/drawing/2014/main" id="{ED2A5141-B4B1-4C24-B0CB-629408402789}"/>
                </a:ext>
              </a:extLst>
            </p:cNvPr>
            <p:cNvSpPr txBox="1"/>
            <p:nvPr/>
          </p:nvSpPr>
          <p:spPr>
            <a:xfrm>
              <a:off x="592624" y="4790660"/>
              <a:ext cx="1224000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</a:rPr>
                <a:t>7  </a:t>
              </a:r>
              <a:r>
                <a:rPr lang="it-IT" dirty="0"/>
                <a:t>  </a:t>
              </a:r>
              <a:r>
                <a:rPr lang="it-IT" dirty="0">
                  <a:solidFill>
                    <a:srgbClr val="0070C0"/>
                  </a:solidFill>
                </a:rPr>
                <a:t>g</a:t>
              </a:r>
              <a:r>
                <a:rPr lang="it-IT" dirty="0"/>
                <a:t>    </a:t>
              </a:r>
              <a:r>
                <a:rPr lang="it-IT" dirty="0">
                  <a:solidFill>
                    <a:srgbClr val="FF0000"/>
                  </a:solidFill>
                </a:rPr>
                <a:t>7</a:t>
              </a:r>
            </a:p>
          </p:txBody>
        </p:sp>
        <p:cxnSp>
          <p:nvCxnSpPr>
            <p:cNvPr id="402" name="Connettore 2 401">
              <a:extLst>
                <a:ext uri="{FF2B5EF4-FFF2-40B4-BE49-F238E27FC236}">
                  <a16:creationId xmlns:a16="http://schemas.microsoft.com/office/drawing/2014/main" id="{CDC2C32A-DC54-4B33-9B53-8A36135ED12A}"/>
                </a:ext>
              </a:extLst>
            </p:cNvPr>
            <p:cNvCxnSpPr/>
            <p:nvPr/>
          </p:nvCxnSpPr>
          <p:spPr>
            <a:xfrm>
              <a:off x="1273947" y="5007727"/>
              <a:ext cx="1864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3" name="CasellaDiTesto 402">
              <a:extLst>
                <a:ext uri="{FF2B5EF4-FFF2-40B4-BE49-F238E27FC236}">
                  <a16:creationId xmlns:a16="http://schemas.microsoft.com/office/drawing/2014/main" id="{E71E2438-3901-48DD-A839-B50D819345D7}"/>
                </a:ext>
              </a:extLst>
            </p:cNvPr>
            <p:cNvSpPr txBox="1"/>
            <p:nvPr/>
          </p:nvSpPr>
          <p:spPr>
            <a:xfrm>
              <a:off x="796504" y="4772295"/>
              <a:ext cx="35944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it-IT" sz="1800" dirty="0">
                  <a:latin typeface="Symbol" panose="05050102010706020507" pitchFamily="18" charset="2"/>
                </a:rPr>
                <a:t>Ç</a:t>
              </a:r>
              <a:endParaRPr lang="it-IT" sz="1050" dirty="0">
                <a:latin typeface="MS Shell Dlg 2" panose="020B0604030504040204" pitchFamily="34" charset="0"/>
              </a:endParaRPr>
            </a:p>
          </p:txBody>
        </p:sp>
      </p:grpSp>
      <p:sp>
        <p:nvSpPr>
          <p:cNvPr id="404" name="CasellaDiTesto 403">
            <a:extLst>
              <a:ext uri="{FF2B5EF4-FFF2-40B4-BE49-F238E27FC236}">
                <a16:creationId xmlns:a16="http://schemas.microsoft.com/office/drawing/2014/main" id="{9ECD8654-9E72-44D9-9569-FDF1771A3C3B}"/>
              </a:ext>
            </a:extLst>
          </p:cNvPr>
          <p:cNvSpPr txBox="1"/>
          <p:nvPr/>
        </p:nvSpPr>
        <p:spPr>
          <a:xfrm>
            <a:off x="0" y="5968674"/>
            <a:ext cx="4422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Collegando questi punti si ottengono le due curve di compenetrazione, distinte, tra le superfici laterali dei due cilindri</a:t>
            </a:r>
          </a:p>
        </p:txBody>
      </p: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53E40A82-B6AA-4E2E-87E5-6F532FCCE83E}"/>
              </a:ext>
            </a:extLst>
          </p:cNvPr>
          <p:cNvCxnSpPr>
            <a:cxnSpLocks/>
          </p:cNvCxnSpPr>
          <p:nvPr/>
        </p:nvCxnSpPr>
        <p:spPr>
          <a:xfrm>
            <a:off x="6172981" y="1318477"/>
            <a:ext cx="0" cy="11963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CasellaDiTesto 271">
            <a:extLst>
              <a:ext uri="{FF2B5EF4-FFF2-40B4-BE49-F238E27FC236}">
                <a16:creationId xmlns:a16="http://schemas.microsoft.com/office/drawing/2014/main" id="{D471E66E-878A-46F9-9322-BB45AE46139F}"/>
              </a:ext>
            </a:extLst>
          </p:cNvPr>
          <p:cNvSpPr txBox="1"/>
          <p:nvPr/>
        </p:nvSpPr>
        <p:spPr>
          <a:xfrm>
            <a:off x="6097044" y="1083662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e</a:t>
            </a:r>
          </a:p>
        </p:txBody>
      </p:sp>
      <p:sp>
        <p:nvSpPr>
          <p:cNvPr id="275" name="CasellaDiTesto 274">
            <a:extLst>
              <a:ext uri="{FF2B5EF4-FFF2-40B4-BE49-F238E27FC236}">
                <a16:creationId xmlns:a16="http://schemas.microsoft.com/office/drawing/2014/main" id="{24BFA2B9-2F1D-47D3-B08F-87B74A5CD586}"/>
              </a:ext>
            </a:extLst>
          </p:cNvPr>
          <p:cNvSpPr txBox="1"/>
          <p:nvPr/>
        </p:nvSpPr>
        <p:spPr>
          <a:xfrm>
            <a:off x="6036046" y="1080699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f</a:t>
            </a:r>
          </a:p>
        </p:txBody>
      </p:sp>
      <p:sp>
        <p:nvSpPr>
          <p:cNvPr id="277" name="CasellaDiTesto 276">
            <a:extLst>
              <a:ext uri="{FF2B5EF4-FFF2-40B4-BE49-F238E27FC236}">
                <a16:creationId xmlns:a16="http://schemas.microsoft.com/office/drawing/2014/main" id="{38BD3E93-AD01-4224-A296-C0775F23F25D}"/>
              </a:ext>
            </a:extLst>
          </p:cNvPr>
          <p:cNvSpPr txBox="1"/>
          <p:nvPr/>
        </p:nvSpPr>
        <p:spPr>
          <a:xfrm>
            <a:off x="6156620" y="1067464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g</a:t>
            </a:r>
          </a:p>
        </p:txBody>
      </p:sp>
      <p:sp>
        <p:nvSpPr>
          <p:cNvPr id="278" name="CasellaDiTesto 277">
            <a:extLst>
              <a:ext uri="{FF2B5EF4-FFF2-40B4-BE49-F238E27FC236}">
                <a16:creationId xmlns:a16="http://schemas.microsoft.com/office/drawing/2014/main" id="{82D7B4B8-A33C-41B0-A011-451828938F8F}"/>
              </a:ext>
            </a:extLst>
          </p:cNvPr>
          <p:cNvSpPr txBox="1"/>
          <p:nvPr/>
        </p:nvSpPr>
        <p:spPr>
          <a:xfrm>
            <a:off x="6396938" y="1077939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h</a:t>
            </a:r>
          </a:p>
        </p:txBody>
      </p:sp>
      <p:sp>
        <p:nvSpPr>
          <p:cNvPr id="289" name="CasellaDiTesto 288">
            <a:extLst>
              <a:ext uri="{FF2B5EF4-FFF2-40B4-BE49-F238E27FC236}">
                <a16:creationId xmlns:a16="http://schemas.microsoft.com/office/drawing/2014/main" id="{69D80002-F2AF-4B0F-9A2E-1D58A517A8DB}"/>
              </a:ext>
            </a:extLst>
          </p:cNvPr>
          <p:cNvSpPr txBox="1"/>
          <p:nvPr/>
        </p:nvSpPr>
        <p:spPr>
          <a:xfrm>
            <a:off x="8557401" y="5943001"/>
            <a:ext cx="376208" cy="22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(</a:t>
            </a:r>
            <a:r>
              <a:rPr lang="it-IT" sz="800" dirty="0" err="1">
                <a:solidFill>
                  <a:srgbClr val="00B050"/>
                </a:solidFill>
              </a:rPr>
              <a:t>a’</a:t>
            </a:r>
            <a:r>
              <a:rPr lang="it-IT" sz="800" dirty="0">
                <a:solidFill>
                  <a:srgbClr val="00B050"/>
                </a:solidFill>
              </a:rPr>
              <a:t>’)</a:t>
            </a:r>
          </a:p>
        </p:txBody>
      </p:sp>
      <p:sp>
        <p:nvSpPr>
          <p:cNvPr id="290" name="CasellaDiTesto 289">
            <a:extLst>
              <a:ext uri="{FF2B5EF4-FFF2-40B4-BE49-F238E27FC236}">
                <a16:creationId xmlns:a16="http://schemas.microsoft.com/office/drawing/2014/main" id="{26BFB42C-C2E1-4C2E-BB90-959A8FA23CC2}"/>
              </a:ext>
            </a:extLst>
          </p:cNvPr>
          <p:cNvSpPr txBox="1"/>
          <p:nvPr/>
        </p:nvSpPr>
        <p:spPr>
          <a:xfrm>
            <a:off x="6882728" y="2034632"/>
            <a:ext cx="3096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err="1">
                <a:solidFill>
                  <a:srgbClr val="00B050"/>
                </a:solidFill>
              </a:rPr>
              <a:t>a’</a:t>
            </a:r>
            <a:r>
              <a:rPr lang="it-IT" sz="800" dirty="0">
                <a:solidFill>
                  <a:srgbClr val="00B050"/>
                </a:solidFill>
              </a:rPr>
              <a:t>’</a:t>
            </a:r>
          </a:p>
        </p:txBody>
      </p:sp>
      <p:sp>
        <p:nvSpPr>
          <p:cNvPr id="297" name="CasellaDiTesto 296">
            <a:extLst>
              <a:ext uri="{FF2B5EF4-FFF2-40B4-BE49-F238E27FC236}">
                <a16:creationId xmlns:a16="http://schemas.microsoft.com/office/drawing/2014/main" id="{ED40A05D-4DCB-4101-8C2D-5280DEE7CEDA}"/>
              </a:ext>
            </a:extLst>
          </p:cNvPr>
          <p:cNvSpPr txBox="1"/>
          <p:nvPr/>
        </p:nvSpPr>
        <p:spPr>
          <a:xfrm>
            <a:off x="8181376" y="2148040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98" name="CasellaDiTesto 297">
            <a:extLst>
              <a:ext uri="{FF2B5EF4-FFF2-40B4-BE49-F238E27FC236}">
                <a16:creationId xmlns:a16="http://schemas.microsoft.com/office/drawing/2014/main" id="{CD55AB9A-FDB7-4B91-B990-CBCFFE077B50}"/>
              </a:ext>
            </a:extLst>
          </p:cNvPr>
          <p:cNvSpPr txBox="1"/>
          <p:nvPr/>
        </p:nvSpPr>
        <p:spPr>
          <a:xfrm>
            <a:off x="8110604" y="2148329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299" name="CasellaDiTesto 298">
            <a:extLst>
              <a:ext uri="{FF2B5EF4-FFF2-40B4-BE49-F238E27FC236}">
                <a16:creationId xmlns:a16="http://schemas.microsoft.com/office/drawing/2014/main" id="{152AF3BE-54A0-4C43-A928-AE05B823FE3E}"/>
              </a:ext>
            </a:extLst>
          </p:cNvPr>
          <p:cNvSpPr txBox="1"/>
          <p:nvPr/>
        </p:nvSpPr>
        <p:spPr>
          <a:xfrm>
            <a:off x="7862609" y="2148329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303" name="CasellaDiTesto 302">
            <a:extLst>
              <a:ext uri="{FF2B5EF4-FFF2-40B4-BE49-F238E27FC236}">
                <a16:creationId xmlns:a16="http://schemas.microsoft.com/office/drawing/2014/main" id="{A228C3ED-3C14-422E-AE88-94F6B24D638E}"/>
              </a:ext>
            </a:extLst>
          </p:cNvPr>
          <p:cNvSpPr txBox="1"/>
          <p:nvPr/>
        </p:nvSpPr>
        <p:spPr>
          <a:xfrm>
            <a:off x="7426153" y="2151596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307" name="CasellaDiTesto 306">
            <a:extLst>
              <a:ext uri="{FF2B5EF4-FFF2-40B4-BE49-F238E27FC236}">
                <a16:creationId xmlns:a16="http://schemas.microsoft.com/office/drawing/2014/main" id="{B21B1E1F-9885-435A-83C4-EB9B26BA6F72}"/>
              </a:ext>
            </a:extLst>
          </p:cNvPr>
          <p:cNvSpPr txBox="1"/>
          <p:nvPr/>
        </p:nvSpPr>
        <p:spPr>
          <a:xfrm>
            <a:off x="7182858" y="2148240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e</a:t>
            </a:r>
          </a:p>
        </p:txBody>
      </p:sp>
      <p:sp>
        <p:nvSpPr>
          <p:cNvPr id="308" name="CasellaDiTesto 307">
            <a:extLst>
              <a:ext uri="{FF2B5EF4-FFF2-40B4-BE49-F238E27FC236}">
                <a16:creationId xmlns:a16="http://schemas.microsoft.com/office/drawing/2014/main" id="{B82FC5A1-0202-4238-8C04-EBEF5A3AB2F4}"/>
              </a:ext>
            </a:extLst>
          </p:cNvPr>
          <p:cNvSpPr txBox="1"/>
          <p:nvPr/>
        </p:nvSpPr>
        <p:spPr>
          <a:xfrm>
            <a:off x="7428168" y="2266985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f</a:t>
            </a:r>
          </a:p>
        </p:txBody>
      </p:sp>
      <p:sp>
        <p:nvSpPr>
          <p:cNvPr id="313" name="CasellaDiTesto 312">
            <a:extLst>
              <a:ext uri="{FF2B5EF4-FFF2-40B4-BE49-F238E27FC236}">
                <a16:creationId xmlns:a16="http://schemas.microsoft.com/office/drawing/2014/main" id="{19D4FA97-B27E-4617-BDC0-2538D23B3AF2}"/>
              </a:ext>
            </a:extLst>
          </p:cNvPr>
          <p:cNvSpPr txBox="1"/>
          <p:nvPr/>
        </p:nvSpPr>
        <p:spPr>
          <a:xfrm>
            <a:off x="7866894" y="2216254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g</a:t>
            </a:r>
          </a:p>
        </p:txBody>
      </p:sp>
      <p:sp>
        <p:nvSpPr>
          <p:cNvPr id="316" name="CasellaDiTesto 315">
            <a:extLst>
              <a:ext uri="{FF2B5EF4-FFF2-40B4-BE49-F238E27FC236}">
                <a16:creationId xmlns:a16="http://schemas.microsoft.com/office/drawing/2014/main" id="{80125F01-F98D-4186-B75F-FE0D1CCFAD4D}"/>
              </a:ext>
            </a:extLst>
          </p:cNvPr>
          <p:cNvSpPr txBox="1"/>
          <p:nvPr/>
        </p:nvSpPr>
        <p:spPr>
          <a:xfrm>
            <a:off x="8111441" y="2237583"/>
            <a:ext cx="10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h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6A1A5473-1410-4E61-91D6-DD3DB0979C69}"/>
              </a:ext>
            </a:extLst>
          </p:cNvPr>
          <p:cNvGrpSpPr/>
          <p:nvPr/>
        </p:nvGrpSpPr>
        <p:grpSpPr>
          <a:xfrm>
            <a:off x="6123503" y="3802510"/>
            <a:ext cx="2164935" cy="2163319"/>
            <a:chOff x="6123503" y="3802510"/>
            <a:chExt cx="2164935" cy="2163319"/>
          </a:xfrm>
        </p:grpSpPr>
        <p:sp>
          <p:nvSpPr>
            <p:cNvPr id="317" name="Arco 316">
              <a:extLst>
                <a:ext uri="{FF2B5EF4-FFF2-40B4-BE49-F238E27FC236}">
                  <a16:creationId xmlns:a16="http://schemas.microsoft.com/office/drawing/2014/main" id="{063E127A-F86D-482C-8A28-0CDF821564BF}"/>
                </a:ext>
              </a:extLst>
            </p:cNvPr>
            <p:cNvSpPr/>
            <p:nvPr/>
          </p:nvSpPr>
          <p:spPr>
            <a:xfrm>
              <a:off x="6123503" y="3802510"/>
              <a:ext cx="2160000" cy="2160000"/>
            </a:xfrm>
            <a:prstGeom prst="arc">
              <a:avLst>
                <a:gd name="adj1" fmla="val 7306911"/>
                <a:gd name="adj2" fmla="val 11820763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8" name="Arco 317">
              <a:extLst>
                <a:ext uri="{FF2B5EF4-FFF2-40B4-BE49-F238E27FC236}">
                  <a16:creationId xmlns:a16="http://schemas.microsoft.com/office/drawing/2014/main" id="{E5F01E39-2364-421B-8033-6235296B589C}"/>
                </a:ext>
              </a:extLst>
            </p:cNvPr>
            <p:cNvSpPr/>
            <p:nvPr/>
          </p:nvSpPr>
          <p:spPr>
            <a:xfrm>
              <a:off x="6128438" y="3805829"/>
              <a:ext cx="2160000" cy="2160000"/>
            </a:xfrm>
            <a:prstGeom prst="arc">
              <a:avLst>
                <a:gd name="adj1" fmla="val 16386565"/>
                <a:gd name="adj2" fmla="val 20869747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E1B1994-8B51-4C32-8410-873535091F54}"/>
              </a:ext>
            </a:extLst>
          </p:cNvPr>
          <p:cNvSpPr txBox="1"/>
          <p:nvPr/>
        </p:nvSpPr>
        <p:spPr>
          <a:xfrm>
            <a:off x="9780475" y="2200095"/>
            <a:ext cx="1836000" cy="738664"/>
          </a:xfrm>
          <a:prstGeom prst="rect">
            <a:avLst/>
          </a:prstGeom>
          <a:noFill/>
          <a:ln w="3175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</a:rPr>
              <a:t>Curve di sezione tra le superfici laterali dei due cilindri</a:t>
            </a:r>
          </a:p>
        </p:txBody>
      </p: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B0ABBE4A-15D0-4DE5-84AA-DDC9A1D3E257}"/>
              </a:ext>
            </a:extLst>
          </p:cNvPr>
          <p:cNvCxnSpPr>
            <a:cxnSpLocks/>
            <a:stCxn id="13" idx="1"/>
          </p:cNvCxnSpPr>
          <p:nvPr/>
        </p:nvCxnSpPr>
        <p:spPr>
          <a:xfrm flipH="1" flipV="1">
            <a:off x="8261117" y="1550783"/>
            <a:ext cx="1519358" cy="1018644"/>
          </a:xfrm>
          <a:prstGeom prst="straightConnector1">
            <a:avLst/>
          </a:prstGeom>
          <a:ln w="3175">
            <a:solidFill>
              <a:srgbClr val="FF33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23F3BBE2-A6F4-49E0-A413-6DCC9861175B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6575882" y="2569427"/>
            <a:ext cx="3204593" cy="429848"/>
          </a:xfrm>
          <a:prstGeom prst="straightConnector1">
            <a:avLst/>
          </a:prstGeom>
          <a:ln w="3175">
            <a:solidFill>
              <a:srgbClr val="FF33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5DF30668-5E7A-46A0-98CA-8E2DB16E9CE3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6159212" y="2569427"/>
            <a:ext cx="3621263" cy="2541364"/>
          </a:xfrm>
          <a:prstGeom prst="straightConnector1">
            <a:avLst/>
          </a:prstGeom>
          <a:ln w="3175">
            <a:solidFill>
              <a:srgbClr val="FF33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85581F03-F268-4E87-B6DE-146829F3C3ED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8110604" y="2569427"/>
            <a:ext cx="1669871" cy="1702985"/>
          </a:xfrm>
          <a:prstGeom prst="straightConnector1">
            <a:avLst/>
          </a:prstGeom>
          <a:ln w="3175">
            <a:solidFill>
              <a:srgbClr val="FF33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Ovale 405">
            <a:extLst>
              <a:ext uri="{FF2B5EF4-FFF2-40B4-BE49-F238E27FC236}">
                <a16:creationId xmlns:a16="http://schemas.microsoft.com/office/drawing/2014/main" id="{76A05BB7-4AE0-4E30-B3AF-2F96CA8FA601}"/>
              </a:ext>
            </a:extLst>
          </p:cNvPr>
          <p:cNvSpPr/>
          <p:nvPr/>
        </p:nvSpPr>
        <p:spPr>
          <a:xfrm>
            <a:off x="6455958" y="5653957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7" name="Ovale 406">
            <a:extLst>
              <a:ext uri="{FF2B5EF4-FFF2-40B4-BE49-F238E27FC236}">
                <a16:creationId xmlns:a16="http://schemas.microsoft.com/office/drawing/2014/main" id="{61657C23-C548-45A5-B62B-87264546B71E}"/>
              </a:ext>
            </a:extLst>
          </p:cNvPr>
          <p:cNvSpPr/>
          <p:nvPr/>
        </p:nvSpPr>
        <p:spPr>
          <a:xfrm>
            <a:off x="6615968" y="5772053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8" name="Ovale 407">
            <a:extLst>
              <a:ext uri="{FF2B5EF4-FFF2-40B4-BE49-F238E27FC236}">
                <a16:creationId xmlns:a16="http://schemas.microsoft.com/office/drawing/2014/main" id="{6329A3EB-BBB3-42DE-B720-855141074545}"/>
              </a:ext>
            </a:extLst>
          </p:cNvPr>
          <p:cNvSpPr/>
          <p:nvPr/>
        </p:nvSpPr>
        <p:spPr>
          <a:xfrm>
            <a:off x="8246232" y="4632826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9" name="Ovale 408">
            <a:extLst>
              <a:ext uri="{FF2B5EF4-FFF2-40B4-BE49-F238E27FC236}">
                <a16:creationId xmlns:a16="http://schemas.microsoft.com/office/drawing/2014/main" id="{DB4FAF53-1775-4CAB-A461-1D9D2CD8B0B4}"/>
              </a:ext>
            </a:extLst>
          </p:cNvPr>
          <p:cNvSpPr/>
          <p:nvPr/>
        </p:nvSpPr>
        <p:spPr>
          <a:xfrm>
            <a:off x="8183405" y="4456199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0" name="Ovale 409">
            <a:extLst>
              <a:ext uri="{FF2B5EF4-FFF2-40B4-BE49-F238E27FC236}">
                <a16:creationId xmlns:a16="http://schemas.microsoft.com/office/drawing/2014/main" id="{80416B76-E8E8-4EFC-B70C-B068A72A119D}"/>
              </a:ext>
            </a:extLst>
          </p:cNvPr>
          <p:cNvSpPr/>
          <p:nvPr/>
        </p:nvSpPr>
        <p:spPr>
          <a:xfrm>
            <a:off x="6609347" y="2651083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969CA7E6-643F-46EE-B3CD-368A62BA1018}"/>
              </a:ext>
            </a:extLst>
          </p:cNvPr>
          <p:cNvCxnSpPr>
            <a:cxnSpLocks/>
          </p:cNvCxnSpPr>
          <p:nvPr/>
        </p:nvCxnSpPr>
        <p:spPr>
          <a:xfrm flipV="1">
            <a:off x="5564928" y="4066859"/>
            <a:ext cx="2429330" cy="170515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e 228">
            <a:extLst>
              <a:ext uri="{FF2B5EF4-FFF2-40B4-BE49-F238E27FC236}">
                <a16:creationId xmlns:a16="http://schemas.microsoft.com/office/drawing/2014/main" id="{DE99B033-1C48-42AB-A71E-2AB4617321D4}"/>
              </a:ext>
            </a:extLst>
          </p:cNvPr>
          <p:cNvSpPr/>
          <p:nvPr/>
        </p:nvSpPr>
        <p:spPr>
          <a:xfrm>
            <a:off x="6194036" y="5296910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1" name="Ovale 230">
            <a:extLst>
              <a:ext uri="{FF2B5EF4-FFF2-40B4-BE49-F238E27FC236}">
                <a16:creationId xmlns:a16="http://schemas.microsoft.com/office/drawing/2014/main" id="{6123F2D2-3BF2-49C8-A6F2-C84CCF0651C9}"/>
              </a:ext>
            </a:extLst>
          </p:cNvPr>
          <p:cNvSpPr/>
          <p:nvPr/>
        </p:nvSpPr>
        <p:spPr>
          <a:xfrm>
            <a:off x="7928513" y="4079892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156B77FC-BA3C-4DEF-84B9-684287BB13EC}"/>
              </a:ext>
            </a:extLst>
          </p:cNvPr>
          <p:cNvCxnSpPr>
            <a:cxnSpLocks/>
          </p:cNvCxnSpPr>
          <p:nvPr/>
        </p:nvCxnSpPr>
        <p:spPr>
          <a:xfrm flipV="1">
            <a:off x="6266009" y="4357880"/>
            <a:ext cx="2414769" cy="16908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e 242">
            <a:extLst>
              <a:ext uri="{FF2B5EF4-FFF2-40B4-BE49-F238E27FC236}">
                <a16:creationId xmlns:a16="http://schemas.microsoft.com/office/drawing/2014/main" id="{303DB98F-8EDC-4BB0-8DA3-8BDE7CD6EA74}"/>
              </a:ext>
            </a:extLst>
          </p:cNvPr>
          <p:cNvSpPr/>
          <p:nvPr/>
        </p:nvSpPr>
        <p:spPr>
          <a:xfrm>
            <a:off x="6155234" y="4555123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4" name="Ovale 243">
            <a:extLst>
              <a:ext uri="{FF2B5EF4-FFF2-40B4-BE49-F238E27FC236}">
                <a16:creationId xmlns:a16="http://schemas.microsoft.com/office/drawing/2014/main" id="{001CA62D-3C8A-48D7-8402-009B26CA587B}"/>
              </a:ext>
            </a:extLst>
          </p:cNvPr>
          <p:cNvSpPr/>
          <p:nvPr/>
        </p:nvSpPr>
        <p:spPr>
          <a:xfrm>
            <a:off x="7500168" y="3831752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1" name="Ovale 260">
            <a:extLst>
              <a:ext uri="{FF2B5EF4-FFF2-40B4-BE49-F238E27FC236}">
                <a16:creationId xmlns:a16="http://schemas.microsoft.com/office/drawing/2014/main" id="{8125455A-331D-4FB3-B432-4BB3CB220765}"/>
              </a:ext>
            </a:extLst>
          </p:cNvPr>
          <p:cNvSpPr/>
          <p:nvPr/>
        </p:nvSpPr>
        <p:spPr>
          <a:xfrm>
            <a:off x="6102964" y="4814974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71482C34-5FEA-4ECD-9931-C577871FF584}"/>
              </a:ext>
            </a:extLst>
          </p:cNvPr>
          <p:cNvCxnSpPr>
            <a:cxnSpLocks/>
          </p:cNvCxnSpPr>
          <p:nvPr/>
        </p:nvCxnSpPr>
        <p:spPr>
          <a:xfrm flipV="1">
            <a:off x="5497279" y="3328393"/>
            <a:ext cx="2455415" cy="17192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e 272">
            <a:extLst>
              <a:ext uri="{FF2B5EF4-FFF2-40B4-BE49-F238E27FC236}">
                <a16:creationId xmlns:a16="http://schemas.microsoft.com/office/drawing/2014/main" id="{EBAC9244-9509-45FB-8367-9879EA93CBB7}"/>
              </a:ext>
            </a:extLst>
          </p:cNvPr>
          <p:cNvSpPr/>
          <p:nvPr/>
        </p:nvSpPr>
        <p:spPr>
          <a:xfrm>
            <a:off x="7243027" y="3792195"/>
            <a:ext cx="36000" cy="36000"/>
          </a:xfrm>
          <a:prstGeom prst="ellipse">
            <a:avLst/>
          </a:prstGeom>
          <a:solidFill>
            <a:srgbClr val="FF33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DDCC7E3B-8499-4EC1-A508-EB7E7A36514B}"/>
              </a:ext>
            </a:extLst>
          </p:cNvPr>
          <p:cNvCxnSpPr>
            <a:cxnSpLocks/>
          </p:cNvCxnSpPr>
          <p:nvPr/>
        </p:nvCxnSpPr>
        <p:spPr>
          <a:xfrm flipV="1">
            <a:off x="5814014" y="3340244"/>
            <a:ext cx="2430669" cy="1700024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102CC926-47BE-42EF-ADF4-35E5928A24BC}"/>
              </a:ext>
            </a:extLst>
          </p:cNvPr>
          <p:cNvCxnSpPr>
            <a:cxnSpLocks/>
          </p:cNvCxnSpPr>
          <p:nvPr/>
        </p:nvCxnSpPr>
        <p:spPr>
          <a:xfrm flipV="1">
            <a:off x="6167240" y="3643857"/>
            <a:ext cx="2429330" cy="1705156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BCDC62BC-03B9-4117-900D-93BBE68EB16C}"/>
              </a:ext>
            </a:extLst>
          </p:cNvPr>
          <p:cNvCxnSpPr>
            <a:cxnSpLocks/>
          </p:cNvCxnSpPr>
          <p:nvPr/>
        </p:nvCxnSpPr>
        <p:spPr>
          <a:xfrm flipV="1">
            <a:off x="6326847" y="4077144"/>
            <a:ext cx="2431019" cy="1702218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CasellaDiTesto 235">
            <a:extLst>
              <a:ext uri="{FF2B5EF4-FFF2-40B4-BE49-F238E27FC236}">
                <a16:creationId xmlns:a16="http://schemas.microsoft.com/office/drawing/2014/main" id="{B2B57C36-F1EF-44E5-8C1A-D1F56D19B9D6}"/>
              </a:ext>
            </a:extLst>
          </p:cNvPr>
          <p:cNvSpPr txBox="1"/>
          <p:nvPr/>
        </p:nvSpPr>
        <p:spPr>
          <a:xfrm>
            <a:off x="7004632" y="3107878"/>
            <a:ext cx="2822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b’’</a:t>
            </a:r>
          </a:p>
        </p:txBody>
      </p:sp>
      <p:grpSp>
        <p:nvGrpSpPr>
          <p:cNvPr id="237" name="Gruppo 236">
            <a:extLst>
              <a:ext uri="{FF2B5EF4-FFF2-40B4-BE49-F238E27FC236}">
                <a16:creationId xmlns:a16="http://schemas.microsoft.com/office/drawing/2014/main" id="{7858D1BA-C430-4347-9B15-8AFC1FA29B9D}"/>
              </a:ext>
            </a:extLst>
          </p:cNvPr>
          <p:cNvGrpSpPr/>
          <p:nvPr/>
        </p:nvGrpSpPr>
        <p:grpSpPr>
          <a:xfrm>
            <a:off x="6918843" y="4817897"/>
            <a:ext cx="547853" cy="226163"/>
            <a:chOff x="6896280" y="4524738"/>
            <a:chExt cx="547853" cy="226163"/>
          </a:xfrm>
        </p:grpSpPr>
        <p:sp>
          <p:nvSpPr>
            <p:cNvPr id="238" name="CasellaDiTesto 237">
              <a:extLst>
                <a:ext uri="{FF2B5EF4-FFF2-40B4-BE49-F238E27FC236}">
                  <a16:creationId xmlns:a16="http://schemas.microsoft.com/office/drawing/2014/main" id="{95F1E7D9-2078-4215-A60A-259AEEDB1C57}"/>
                </a:ext>
              </a:extLst>
            </p:cNvPr>
            <p:cNvSpPr txBox="1"/>
            <p:nvPr/>
          </p:nvSpPr>
          <p:spPr>
            <a:xfrm>
              <a:off x="7168324" y="4535457"/>
              <a:ext cx="275809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b’</a:t>
              </a:r>
            </a:p>
          </p:txBody>
        </p:sp>
        <p:sp>
          <p:nvSpPr>
            <p:cNvPr id="247" name="CasellaDiTesto 246">
              <a:extLst>
                <a:ext uri="{FF2B5EF4-FFF2-40B4-BE49-F238E27FC236}">
                  <a16:creationId xmlns:a16="http://schemas.microsoft.com/office/drawing/2014/main" id="{5295D97F-28E7-49ED-BC0D-E4B787E376D2}"/>
                </a:ext>
              </a:extLst>
            </p:cNvPr>
            <p:cNvSpPr txBox="1"/>
            <p:nvPr/>
          </p:nvSpPr>
          <p:spPr>
            <a:xfrm>
              <a:off x="6896280" y="4533760"/>
              <a:ext cx="547467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T</a:t>
              </a:r>
              <a:r>
                <a:rPr lang="it-IT" sz="800" baseline="-25000" dirty="0">
                  <a:solidFill>
                    <a:srgbClr val="0070C0"/>
                  </a:solidFill>
                </a:rPr>
                <a:t>1</a:t>
              </a:r>
              <a:r>
                <a:rPr lang="it-IT" sz="800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284" name="CasellaDiTesto 283">
              <a:extLst>
                <a:ext uri="{FF2B5EF4-FFF2-40B4-BE49-F238E27FC236}">
                  <a16:creationId xmlns:a16="http://schemas.microsoft.com/office/drawing/2014/main" id="{8EB49DD1-389F-4782-B92A-F9C0150B8182}"/>
                </a:ext>
              </a:extLst>
            </p:cNvPr>
            <p:cNvSpPr txBox="1"/>
            <p:nvPr/>
          </p:nvSpPr>
          <p:spPr>
            <a:xfrm>
              <a:off x="7076843" y="4524738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295" name="Gruppo 294">
            <a:extLst>
              <a:ext uri="{FF2B5EF4-FFF2-40B4-BE49-F238E27FC236}">
                <a16:creationId xmlns:a16="http://schemas.microsoft.com/office/drawing/2014/main" id="{3C0BE207-24D5-44CE-92AE-C4F2B9365D5C}"/>
              </a:ext>
            </a:extLst>
          </p:cNvPr>
          <p:cNvGrpSpPr/>
          <p:nvPr/>
        </p:nvGrpSpPr>
        <p:grpSpPr>
          <a:xfrm>
            <a:off x="6924078" y="311473"/>
            <a:ext cx="576000" cy="298602"/>
            <a:chOff x="6735199" y="370663"/>
            <a:chExt cx="576000" cy="298602"/>
          </a:xfrm>
        </p:grpSpPr>
        <p:sp>
          <p:nvSpPr>
            <p:cNvPr id="296" name="CasellaDiTesto 295">
              <a:extLst>
                <a:ext uri="{FF2B5EF4-FFF2-40B4-BE49-F238E27FC236}">
                  <a16:creationId xmlns:a16="http://schemas.microsoft.com/office/drawing/2014/main" id="{86A5DC2A-64C9-40EC-8C8A-CCDAD9821463}"/>
                </a:ext>
              </a:extLst>
            </p:cNvPr>
            <p:cNvSpPr txBox="1"/>
            <p:nvPr/>
          </p:nvSpPr>
          <p:spPr>
            <a:xfrm>
              <a:off x="6735199" y="453821"/>
              <a:ext cx="57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T</a:t>
              </a:r>
              <a:r>
                <a:rPr lang="it-IT" sz="800" baseline="-25000" dirty="0">
                  <a:solidFill>
                    <a:srgbClr val="0070C0"/>
                  </a:solidFill>
                </a:rPr>
                <a:t>2</a:t>
              </a:r>
              <a:r>
                <a:rPr lang="it-IT" sz="800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304" name="CasellaDiTesto 303">
              <a:extLst>
                <a:ext uri="{FF2B5EF4-FFF2-40B4-BE49-F238E27FC236}">
                  <a16:creationId xmlns:a16="http://schemas.microsoft.com/office/drawing/2014/main" id="{C6F7B9CA-40A4-406A-B67C-B876C8783847}"/>
                </a:ext>
              </a:extLst>
            </p:cNvPr>
            <p:cNvSpPr txBox="1"/>
            <p:nvPr/>
          </p:nvSpPr>
          <p:spPr>
            <a:xfrm>
              <a:off x="6816922" y="370663"/>
              <a:ext cx="386076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309" name="CasellaDiTesto 308">
            <a:extLst>
              <a:ext uri="{FF2B5EF4-FFF2-40B4-BE49-F238E27FC236}">
                <a16:creationId xmlns:a16="http://schemas.microsoft.com/office/drawing/2014/main" id="{7B8AAFA8-935E-4D81-A184-995FE08E8358}"/>
              </a:ext>
            </a:extLst>
          </p:cNvPr>
          <p:cNvSpPr txBox="1"/>
          <p:nvPr/>
        </p:nvSpPr>
        <p:spPr>
          <a:xfrm>
            <a:off x="11754039" y="3213984"/>
            <a:ext cx="36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sp>
        <p:nvSpPr>
          <p:cNvPr id="319" name="CasellaDiTesto 318">
            <a:extLst>
              <a:ext uri="{FF2B5EF4-FFF2-40B4-BE49-F238E27FC236}">
                <a16:creationId xmlns:a16="http://schemas.microsoft.com/office/drawing/2014/main" id="{09A4560F-706F-4599-B525-953097CF65F4}"/>
              </a:ext>
            </a:extLst>
          </p:cNvPr>
          <p:cNvSpPr txBox="1"/>
          <p:nvPr/>
        </p:nvSpPr>
        <p:spPr>
          <a:xfrm>
            <a:off x="5066158" y="5941238"/>
            <a:ext cx="39347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1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sp>
        <p:nvSpPr>
          <p:cNvPr id="321" name="Pulsante di azione: vuoto 3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F3DEC327-E831-4DB7-8BCC-10DB5818FBA9}"/>
              </a:ext>
            </a:extLst>
          </p:cNvPr>
          <p:cNvSpPr/>
          <p:nvPr/>
        </p:nvSpPr>
        <p:spPr>
          <a:xfrm>
            <a:off x="10812000" y="11789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CE2972DA-4586-4E05-A439-E1908AE65539}"/>
              </a:ext>
            </a:extLst>
          </p:cNvPr>
          <p:cNvCxnSpPr>
            <a:cxnSpLocks/>
          </p:cNvCxnSpPr>
          <p:nvPr/>
        </p:nvCxnSpPr>
        <p:spPr>
          <a:xfrm>
            <a:off x="0" y="686653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181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4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5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9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3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4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1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3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4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9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0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3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1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5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7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8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1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2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7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8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3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4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7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0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1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6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7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2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7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8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8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1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2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7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8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1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2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8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1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2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5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0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1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4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5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6" fill="hold">
                      <p:stCondLst>
                        <p:cond delay="indefinite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1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6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7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0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3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4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9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0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5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6" fill="hold">
                      <p:stCondLst>
                        <p:cond delay="indefinite"/>
                      </p:stCondLst>
                      <p:childTnLst>
                        <p:par>
                          <p:cTn id="587" fill="hold">
                            <p:stCondLst>
                              <p:cond delay="0"/>
                            </p:stCondLst>
                            <p:childTnLst>
                              <p:par>
                                <p:cTn id="58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0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1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4" dur="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5" dur="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1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2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>
                      <p:stCondLst>
                        <p:cond delay="indefinite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1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2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3" fill="hold">
                      <p:stCondLst>
                        <p:cond delay="indefinite"/>
                      </p:stCondLst>
                      <p:childTnLst>
                        <p:par>
                          <p:cTn id="614" fill="hold">
                            <p:stCondLst>
                              <p:cond delay="0"/>
                            </p:stCondLst>
                            <p:childTnLst>
                              <p:par>
                                <p:cTn id="6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8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1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2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5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8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9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0" fill="hold">
                      <p:stCondLst>
                        <p:cond delay="indefinite"/>
                      </p:stCondLst>
                      <p:childTnLst>
                        <p:par>
                          <p:cTn id="631" fill="hold">
                            <p:stCondLst>
                              <p:cond delay="0"/>
                            </p:stCondLst>
                            <p:childTnLst>
                              <p:par>
                                <p:cTn id="6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4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5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8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9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4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5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6" fill="hold">
                      <p:stCondLst>
                        <p:cond delay="indefinite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0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1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8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9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0" fill="hold">
                      <p:stCondLst>
                        <p:cond delay="indefinite"/>
                      </p:stCondLst>
                      <p:childTnLst>
                        <p:par>
                          <p:cTn id="661" fill="hold">
                            <p:stCondLst>
                              <p:cond delay="0"/>
                            </p:stCondLst>
                            <p:childTnLst>
                              <p:par>
                                <p:cTn id="6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4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5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>
                      <p:stCondLst>
                        <p:cond delay="indefinite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3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4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7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8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1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4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5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>
                      <p:stCondLst>
                        <p:cond delay="indefinite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0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1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4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5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6" fill="hold">
                      <p:stCondLst>
                        <p:cond delay="indefinite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0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1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4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5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8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1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2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3" fill="hold">
                      <p:stCondLst>
                        <p:cond delay="indefinite"/>
                      </p:stCondLst>
                      <p:childTnLst>
                        <p:par>
                          <p:cTn id="714" fill="hold">
                            <p:stCondLst>
                              <p:cond delay="0"/>
                            </p:stCondLst>
                            <p:childTnLst>
                              <p:par>
                                <p:cTn id="7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7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8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1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2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3" fill="hold">
                      <p:stCondLst>
                        <p:cond delay="indefinite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9" fill="hold">
                      <p:stCondLst>
                        <p:cond delay="indefinite"/>
                      </p:stCondLst>
                      <p:childTnLst>
                        <p:par>
                          <p:cTn id="730" fill="hold">
                            <p:stCondLst>
                              <p:cond delay="0"/>
                            </p:stCondLst>
                            <p:childTnLst>
                              <p:par>
                                <p:cTn id="7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6" fill="hold">
                      <p:stCondLst>
                        <p:cond delay="indefinite"/>
                      </p:stCondLst>
                      <p:childTnLst>
                        <p:par>
                          <p:cTn id="737" fill="hold">
                            <p:stCondLst>
                              <p:cond delay="0"/>
                            </p:stCondLst>
                            <p:childTnLst>
                              <p:par>
                                <p:cTn id="7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3" fill="hold">
                      <p:stCondLst>
                        <p:cond delay="indefinite"/>
                      </p:stCondLst>
                      <p:childTnLst>
                        <p:par>
                          <p:cTn id="744" fill="hold">
                            <p:stCondLst>
                              <p:cond delay="0"/>
                            </p:stCondLst>
                            <p:childTnLst>
                              <p:par>
                                <p:cTn id="7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0" fill="hold">
                      <p:stCondLst>
                        <p:cond delay="indefinite"/>
                      </p:stCondLst>
                      <p:childTnLst>
                        <p:par>
                          <p:cTn id="751" fill="hold">
                            <p:stCondLst>
                              <p:cond delay="0"/>
                            </p:stCondLst>
                            <p:childTnLst>
                              <p:par>
                                <p:cTn id="7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0"/>
      <p:bldP spid="217" grpId="0"/>
      <p:bldP spid="234" grpId="0"/>
      <p:bldP spid="239" grpId="0"/>
      <p:bldP spid="240" grpId="0"/>
      <p:bldP spid="183" grpId="0"/>
      <p:bldP spid="203" grpId="0"/>
      <p:bldP spid="224" grpId="0"/>
      <p:bldP spid="225" grpId="0"/>
      <p:bldP spid="226" grpId="0"/>
      <p:bldP spid="230" grpId="0"/>
      <p:bldP spid="233" grpId="0"/>
      <p:bldP spid="241" grpId="0"/>
      <p:bldP spid="242" grpId="0"/>
      <p:bldP spid="245" grpId="0"/>
      <p:bldP spid="252" grpId="0"/>
      <p:bldP spid="253" grpId="0"/>
      <p:bldP spid="254" grpId="0"/>
      <p:bldP spid="257" grpId="0"/>
      <p:bldP spid="258" grpId="0"/>
      <p:bldP spid="259" grpId="0"/>
      <p:bldP spid="260" grpId="0"/>
      <p:bldP spid="262" grpId="0"/>
      <p:bldP spid="263" grpId="0"/>
      <p:bldP spid="264" grpId="0"/>
      <p:bldP spid="265" grpId="0"/>
      <p:bldP spid="266" grpId="0"/>
      <p:bldP spid="267" grpId="0"/>
      <p:bldP spid="269" grpId="0"/>
      <p:bldP spid="270" grpId="0"/>
      <p:bldP spid="280" grpId="0"/>
      <p:bldP spid="283" grpId="0"/>
      <p:bldP spid="285" grpId="0"/>
      <p:bldP spid="286" grpId="0"/>
      <p:bldP spid="287" grpId="0"/>
      <p:bldP spid="288" grpId="0"/>
      <p:bldP spid="300" grpId="0"/>
      <p:bldP spid="301" grpId="0"/>
      <p:bldP spid="305" grpId="0"/>
      <p:bldP spid="306" grpId="0"/>
      <p:bldP spid="310" grpId="0"/>
      <p:bldP spid="50" grpId="0" animBg="1"/>
      <p:bldP spid="311" grpId="0" animBg="1"/>
      <p:bldP spid="314" grpId="0" animBg="1"/>
      <p:bldP spid="315" grpId="0" animBg="1"/>
      <p:bldP spid="320" grpId="0" animBg="1"/>
      <p:bldP spid="322" grpId="0" animBg="1"/>
      <p:bldP spid="323" grpId="0" animBg="1"/>
      <p:bldP spid="325" grpId="0" animBg="1"/>
      <p:bldP spid="326" grpId="0" animBg="1"/>
      <p:bldP spid="327" grpId="0" animBg="1"/>
      <p:bldP spid="333" grpId="0" animBg="1"/>
      <p:bldP spid="334" grpId="0" animBg="1"/>
      <p:bldP spid="335" grpId="0" animBg="1"/>
      <p:bldP spid="336" grpId="0" animBg="1"/>
      <p:bldP spid="338" grpId="0" animBg="1"/>
      <p:bldP spid="339" grpId="0"/>
      <p:bldP spid="340" grpId="0"/>
      <p:bldP spid="341" grpId="0"/>
      <p:bldP spid="342" grpId="0"/>
      <p:bldP spid="343" grpId="0"/>
      <p:bldP spid="344" grpId="0"/>
      <p:bldP spid="345" grpId="0"/>
      <p:bldP spid="53" grpId="0" animBg="1"/>
      <p:bldP spid="54" grpId="0" animBg="1"/>
      <p:bldP spid="348" grpId="0"/>
      <p:bldP spid="349" grpId="0"/>
      <p:bldP spid="350" grpId="0"/>
      <p:bldP spid="351" grpId="0"/>
      <p:bldP spid="354" grpId="0"/>
      <p:bldP spid="355" grpId="0"/>
      <p:bldP spid="356" grpId="0"/>
      <p:bldP spid="358" grpId="0"/>
      <p:bldP spid="404" grpId="0"/>
      <p:bldP spid="272" grpId="0"/>
      <p:bldP spid="275" grpId="0"/>
      <p:bldP spid="277" grpId="0"/>
      <p:bldP spid="278" grpId="0"/>
      <p:bldP spid="297" grpId="0"/>
      <p:bldP spid="298" grpId="0"/>
      <p:bldP spid="299" grpId="0"/>
      <p:bldP spid="303" grpId="0"/>
      <p:bldP spid="307" grpId="0"/>
      <p:bldP spid="308" grpId="0"/>
      <p:bldP spid="313" grpId="0"/>
      <p:bldP spid="316" grpId="0"/>
      <p:bldP spid="13" grpId="0" animBg="1"/>
      <p:bldP spid="406" grpId="0" animBg="1"/>
      <p:bldP spid="406" grpId="1" animBg="1"/>
      <p:bldP spid="407" grpId="0" animBg="1"/>
      <p:bldP spid="408" grpId="0" animBg="1"/>
      <p:bldP spid="409" grpId="0" animBg="1"/>
      <p:bldP spid="409" grpId="1" animBg="1"/>
      <p:bldP spid="410" grpId="0" animBg="1"/>
      <p:bldP spid="229" grpId="0" animBg="1"/>
      <p:bldP spid="229" grpId="1" animBg="1"/>
      <p:bldP spid="231" grpId="0" animBg="1"/>
      <p:bldP spid="231" grpId="1" animBg="1"/>
      <p:bldP spid="243" grpId="0" animBg="1"/>
      <p:bldP spid="244" grpId="0" animBg="1"/>
      <p:bldP spid="244" grpId="1" animBg="1"/>
      <p:bldP spid="261" grpId="0" animBg="1"/>
      <p:bldP spid="261" grpId="1" animBg="1"/>
      <p:bldP spid="2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4377433" y="3531684"/>
            <a:ext cx="765414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759138" y="360000"/>
            <a:ext cx="0" cy="31705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539EACE9-AB97-491D-B38A-D03501B8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0"/>
            <a:ext cx="12168000" cy="36000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(6)</a:t>
            </a:r>
            <a:endParaRPr lang="it-IT" sz="1700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3097321-96E1-4C06-BCAB-F85AECAEF16D}"/>
              </a:ext>
            </a:extLst>
          </p:cNvPr>
          <p:cNvCxnSpPr>
            <a:cxnSpLocks/>
          </p:cNvCxnSpPr>
          <p:nvPr/>
        </p:nvCxnSpPr>
        <p:spPr>
          <a:xfrm flipV="1">
            <a:off x="4377433" y="3527024"/>
            <a:ext cx="4385332" cy="30706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32482F0C-1A24-435F-B8A1-6427E0E26586}"/>
              </a:ext>
            </a:extLst>
          </p:cNvPr>
          <p:cNvGrpSpPr/>
          <p:nvPr/>
        </p:nvGrpSpPr>
        <p:grpSpPr>
          <a:xfrm>
            <a:off x="6160301" y="5347371"/>
            <a:ext cx="3619235" cy="1260000"/>
            <a:chOff x="6187733" y="5105376"/>
            <a:chExt cx="3619235" cy="1260000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46257C2A-A04E-4956-852B-8F4536C523F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7281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08949FFC-4701-43C9-9F97-AF0627D62191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diritto 69">
              <a:extLst>
                <a:ext uri="{FF2B5EF4-FFF2-40B4-BE49-F238E27FC236}">
                  <a16:creationId xmlns:a16="http://schemas.microsoft.com/office/drawing/2014/main" id="{48BB9404-81E3-4260-B44F-3AC6982ED9F2}"/>
                </a:ext>
              </a:extLst>
            </p:cNvPr>
            <p:cNvCxnSpPr>
              <a:cxnSpLocks/>
            </p:cNvCxnSpPr>
            <p:nvPr/>
          </p:nvCxnSpPr>
          <p:spPr>
            <a:xfrm>
              <a:off x="9806968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64CAEC3F-E488-4CB2-BA45-E497790DE2D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6365376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40D30172-43A5-46C3-AF48-2EEFC34BD3F4}"/>
              </a:ext>
            </a:extLst>
          </p:cNvPr>
          <p:cNvCxnSpPr>
            <a:cxnSpLocks/>
          </p:cNvCxnSpPr>
          <p:nvPr/>
        </p:nvCxnSpPr>
        <p:spPr>
          <a:xfrm>
            <a:off x="8761043" y="3529582"/>
            <a:ext cx="2187103" cy="312350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0C34009E-7C62-4EAA-9DA0-095CE16B4ADE}"/>
              </a:ext>
            </a:extLst>
          </p:cNvPr>
          <p:cNvCxnSpPr>
            <a:cxnSpLocks/>
          </p:cNvCxnSpPr>
          <p:nvPr/>
        </p:nvCxnSpPr>
        <p:spPr>
          <a:xfrm flipV="1">
            <a:off x="5505262" y="3333103"/>
            <a:ext cx="2440043" cy="17085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3ED6C0C6-B5B6-41E7-ADB0-1043F5483EDE}"/>
              </a:ext>
            </a:extLst>
          </p:cNvPr>
          <p:cNvCxnSpPr>
            <a:cxnSpLocks/>
          </p:cNvCxnSpPr>
          <p:nvPr/>
        </p:nvCxnSpPr>
        <p:spPr>
          <a:xfrm flipV="1">
            <a:off x="5936895" y="4375774"/>
            <a:ext cx="2717708" cy="19029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9E951290-D01B-4B09-8061-B773ADE50400}"/>
              </a:ext>
            </a:extLst>
          </p:cNvPr>
          <p:cNvCxnSpPr>
            <a:cxnSpLocks/>
          </p:cNvCxnSpPr>
          <p:nvPr/>
        </p:nvCxnSpPr>
        <p:spPr>
          <a:xfrm>
            <a:off x="8588070" y="3652269"/>
            <a:ext cx="1189660" cy="169901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C771003B-AF64-4F4C-926B-874FD6CB33B4}"/>
              </a:ext>
            </a:extLst>
          </p:cNvPr>
          <p:cNvCxnSpPr>
            <a:cxnSpLocks/>
          </p:cNvCxnSpPr>
          <p:nvPr/>
        </p:nvCxnSpPr>
        <p:spPr>
          <a:xfrm>
            <a:off x="7970609" y="4031783"/>
            <a:ext cx="1804173" cy="25766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71F168C-B111-4B4E-8184-F2544FAFBF1F}"/>
              </a:ext>
            </a:extLst>
          </p:cNvPr>
          <p:cNvCxnSpPr>
            <a:cxnSpLocks/>
          </p:cNvCxnSpPr>
          <p:nvPr/>
        </p:nvCxnSpPr>
        <p:spPr>
          <a:xfrm>
            <a:off x="5541526" y="5720162"/>
            <a:ext cx="621958" cy="8882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4DEDD86E-4464-44E5-A52B-826E7CB99AAC}"/>
              </a:ext>
            </a:extLst>
          </p:cNvPr>
          <p:cNvCxnSpPr>
            <a:cxnSpLocks/>
          </p:cNvCxnSpPr>
          <p:nvPr/>
        </p:nvCxnSpPr>
        <p:spPr>
          <a:xfrm flipV="1">
            <a:off x="9774782" y="6068223"/>
            <a:ext cx="771004" cy="5398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Arco 114">
            <a:extLst>
              <a:ext uri="{FF2B5EF4-FFF2-40B4-BE49-F238E27FC236}">
                <a16:creationId xmlns:a16="http://schemas.microsoft.com/office/drawing/2014/main" id="{5274092E-D282-44B8-9BE8-ECA4AF9ADFB6}"/>
              </a:ext>
            </a:extLst>
          </p:cNvPr>
          <p:cNvSpPr/>
          <p:nvPr/>
        </p:nvSpPr>
        <p:spPr>
          <a:xfrm>
            <a:off x="5665745" y="441777"/>
            <a:ext cx="6192000" cy="6192000"/>
          </a:xfrm>
          <a:prstGeom prst="arc">
            <a:avLst>
              <a:gd name="adj1" fmla="val 16195767"/>
              <a:gd name="adj2" fmla="val 329671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Arco 134">
            <a:extLst>
              <a:ext uri="{FF2B5EF4-FFF2-40B4-BE49-F238E27FC236}">
                <a16:creationId xmlns:a16="http://schemas.microsoft.com/office/drawing/2014/main" id="{14E27380-4BAB-46A7-9162-823F672E186D}"/>
              </a:ext>
            </a:extLst>
          </p:cNvPr>
          <p:cNvSpPr/>
          <p:nvPr/>
        </p:nvSpPr>
        <p:spPr>
          <a:xfrm>
            <a:off x="6686924" y="1460317"/>
            <a:ext cx="4150800" cy="4150800"/>
          </a:xfrm>
          <a:prstGeom prst="arc">
            <a:avLst>
              <a:gd name="adj1" fmla="val 16199886"/>
              <a:gd name="adj2" fmla="val 330702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65B4FF2-3C85-4564-A8A8-CF97643544F4}"/>
              </a:ext>
            </a:extLst>
          </p:cNvPr>
          <p:cNvCxnSpPr>
            <a:cxnSpLocks/>
          </p:cNvCxnSpPr>
          <p:nvPr/>
        </p:nvCxnSpPr>
        <p:spPr>
          <a:xfrm flipH="1">
            <a:off x="8588070" y="1461694"/>
            <a:ext cx="17004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DB471268-92C8-4B7F-8F0D-240703EECD2A}"/>
              </a:ext>
            </a:extLst>
          </p:cNvPr>
          <p:cNvCxnSpPr>
            <a:cxnSpLocks/>
          </p:cNvCxnSpPr>
          <p:nvPr/>
        </p:nvCxnSpPr>
        <p:spPr>
          <a:xfrm flipV="1">
            <a:off x="6166666" y="4375774"/>
            <a:ext cx="3185004" cy="22301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o 92">
            <a:extLst>
              <a:ext uri="{FF2B5EF4-FFF2-40B4-BE49-F238E27FC236}">
                <a16:creationId xmlns:a16="http://schemas.microsoft.com/office/drawing/2014/main" id="{01D7A23E-1731-4DB1-8D8A-21D01E32E38D}"/>
              </a:ext>
            </a:extLst>
          </p:cNvPr>
          <p:cNvSpPr/>
          <p:nvPr/>
        </p:nvSpPr>
        <p:spPr>
          <a:xfrm>
            <a:off x="7731097" y="2501886"/>
            <a:ext cx="2059200" cy="2059200"/>
          </a:xfrm>
          <a:prstGeom prst="arc">
            <a:avLst>
              <a:gd name="adj1" fmla="val 16198342"/>
              <a:gd name="adj2" fmla="val 33348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9FCDF1B-4C7D-4026-8CF2-B0F1997FA4B9}"/>
              </a:ext>
            </a:extLst>
          </p:cNvPr>
          <p:cNvCxnSpPr>
            <a:cxnSpLocks/>
          </p:cNvCxnSpPr>
          <p:nvPr/>
        </p:nvCxnSpPr>
        <p:spPr>
          <a:xfrm flipH="1">
            <a:off x="5643555" y="2501886"/>
            <a:ext cx="311558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AC6499DC-1868-431E-BC84-7C0A54215D6C}"/>
              </a:ext>
            </a:extLst>
          </p:cNvPr>
          <p:cNvSpPr/>
          <p:nvPr/>
        </p:nvSpPr>
        <p:spPr>
          <a:xfrm>
            <a:off x="5400862" y="2501259"/>
            <a:ext cx="928800" cy="1030612"/>
          </a:xfrm>
          <a:custGeom>
            <a:avLst/>
            <a:gdLst>
              <a:gd name="connsiteX0" fmla="*/ 818912 w 925017"/>
              <a:gd name="connsiteY0" fmla="*/ 512445 h 1030606"/>
              <a:gd name="connsiteX1" fmla="*/ 510302 w 925017"/>
              <a:gd name="connsiteY1" fmla="*/ 146685 h 1030606"/>
              <a:gd name="connsiteX2" fmla="*/ 167402 w 925017"/>
              <a:gd name="connsiteY2" fmla="*/ 0 h 1030606"/>
              <a:gd name="connsiteX3" fmla="*/ 1667 w 925017"/>
              <a:gd name="connsiteY3" fmla="*/ 146685 h 1030606"/>
              <a:gd name="connsiteX4" fmla="*/ 102632 w 925017"/>
              <a:gd name="connsiteY4" fmla="*/ 514350 h 1030606"/>
              <a:gd name="connsiteX5" fmla="*/ 416957 w 925017"/>
              <a:gd name="connsiteY5" fmla="*/ 878205 h 1030606"/>
              <a:gd name="connsiteX6" fmla="*/ 761762 w 925017"/>
              <a:gd name="connsiteY6" fmla="*/ 1030605 h 1030606"/>
              <a:gd name="connsiteX7" fmla="*/ 923687 w 925017"/>
              <a:gd name="connsiteY7" fmla="*/ 876300 h 1030606"/>
              <a:gd name="connsiteX8" fmla="*/ 818912 w 925017"/>
              <a:gd name="connsiteY8" fmla="*/ 512445 h 1030606"/>
              <a:gd name="connsiteX0" fmla="*/ 818912 w 925017"/>
              <a:gd name="connsiteY0" fmla="*/ 512451 h 1030612"/>
              <a:gd name="connsiteX1" fmla="*/ 510302 w 925017"/>
              <a:gd name="connsiteY1" fmla="*/ 151087 h 1030612"/>
              <a:gd name="connsiteX2" fmla="*/ 167402 w 925017"/>
              <a:gd name="connsiteY2" fmla="*/ 6 h 1030612"/>
              <a:gd name="connsiteX3" fmla="*/ 1667 w 925017"/>
              <a:gd name="connsiteY3" fmla="*/ 146691 h 1030612"/>
              <a:gd name="connsiteX4" fmla="*/ 102632 w 925017"/>
              <a:gd name="connsiteY4" fmla="*/ 514356 h 1030612"/>
              <a:gd name="connsiteX5" fmla="*/ 416957 w 925017"/>
              <a:gd name="connsiteY5" fmla="*/ 878211 h 1030612"/>
              <a:gd name="connsiteX6" fmla="*/ 761762 w 925017"/>
              <a:gd name="connsiteY6" fmla="*/ 1030611 h 1030612"/>
              <a:gd name="connsiteX7" fmla="*/ 923687 w 925017"/>
              <a:gd name="connsiteY7" fmla="*/ 876306 h 1030612"/>
              <a:gd name="connsiteX8" fmla="*/ 818912 w 925017"/>
              <a:gd name="connsiteY8" fmla="*/ 512451 h 1030612"/>
              <a:gd name="connsiteX0" fmla="*/ 818940 w 925045"/>
              <a:gd name="connsiteY0" fmla="*/ 512451 h 1030612"/>
              <a:gd name="connsiteX1" fmla="*/ 510330 w 925045"/>
              <a:gd name="connsiteY1" fmla="*/ 151087 h 1030612"/>
              <a:gd name="connsiteX2" fmla="*/ 167430 w 925045"/>
              <a:gd name="connsiteY2" fmla="*/ 6 h 1030612"/>
              <a:gd name="connsiteX3" fmla="*/ 1695 w 925045"/>
              <a:gd name="connsiteY3" fmla="*/ 146691 h 1030612"/>
              <a:gd name="connsiteX4" fmla="*/ 102660 w 925045"/>
              <a:gd name="connsiteY4" fmla="*/ 514356 h 1030612"/>
              <a:gd name="connsiteX5" fmla="*/ 422700 w 925045"/>
              <a:gd name="connsiteY5" fmla="*/ 874401 h 1030612"/>
              <a:gd name="connsiteX6" fmla="*/ 761790 w 925045"/>
              <a:gd name="connsiteY6" fmla="*/ 1030611 h 1030612"/>
              <a:gd name="connsiteX7" fmla="*/ 923715 w 925045"/>
              <a:gd name="connsiteY7" fmla="*/ 876306 h 1030612"/>
              <a:gd name="connsiteX8" fmla="*/ 818940 w 925045"/>
              <a:gd name="connsiteY8" fmla="*/ 512451 h 1030612"/>
              <a:gd name="connsiteX0" fmla="*/ 818931 w 925036"/>
              <a:gd name="connsiteY0" fmla="*/ 512451 h 1030612"/>
              <a:gd name="connsiteX1" fmla="*/ 510321 w 925036"/>
              <a:gd name="connsiteY1" fmla="*/ 151087 h 1030612"/>
              <a:gd name="connsiteX2" fmla="*/ 167421 w 925036"/>
              <a:gd name="connsiteY2" fmla="*/ 6 h 1030612"/>
              <a:gd name="connsiteX3" fmla="*/ 1686 w 925036"/>
              <a:gd name="connsiteY3" fmla="*/ 146691 h 1030612"/>
              <a:gd name="connsiteX4" fmla="*/ 102651 w 925036"/>
              <a:gd name="connsiteY4" fmla="*/ 514356 h 1030612"/>
              <a:gd name="connsiteX5" fmla="*/ 420786 w 925036"/>
              <a:gd name="connsiteY5" fmla="*/ 876306 h 1030612"/>
              <a:gd name="connsiteX6" fmla="*/ 761781 w 925036"/>
              <a:gd name="connsiteY6" fmla="*/ 1030611 h 1030612"/>
              <a:gd name="connsiteX7" fmla="*/ 923706 w 925036"/>
              <a:gd name="connsiteY7" fmla="*/ 876306 h 1030612"/>
              <a:gd name="connsiteX8" fmla="*/ 818931 w 925036"/>
              <a:gd name="connsiteY8" fmla="*/ 512451 h 1030612"/>
              <a:gd name="connsiteX0" fmla="*/ 818922 w 925027"/>
              <a:gd name="connsiteY0" fmla="*/ 512451 h 1030612"/>
              <a:gd name="connsiteX1" fmla="*/ 510312 w 925027"/>
              <a:gd name="connsiteY1" fmla="*/ 151087 h 1030612"/>
              <a:gd name="connsiteX2" fmla="*/ 167412 w 925027"/>
              <a:gd name="connsiteY2" fmla="*/ 6 h 1030612"/>
              <a:gd name="connsiteX3" fmla="*/ 1677 w 925027"/>
              <a:gd name="connsiteY3" fmla="*/ 146691 h 1030612"/>
              <a:gd name="connsiteX4" fmla="*/ 102642 w 925027"/>
              <a:gd name="connsiteY4" fmla="*/ 514356 h 1030612"/>
              <a:gd name="connsiteX5" fmla="*/ 418872 w 925027"/>
              <a:gd name="connsiteY5" fmla="*/ 880116 h 1030612"/>
              <a:gd name="connsiteX6" fmla="*/ 761772 w 925027"/>
              <a:gd name="connsiteY6" fmla="*/ 1030611 h 1030612"/>
              <a:gd name="connsiteX7" fmla="*/ 923697 w 925027"/>
              <a:gd name="connsiteY7" fmla="*/ 876306 h 1030612"/>
              <a:gd name="connsiteX8" fmla="*/ 818922 w 925027"/>
              <a:gd name="connsiteY8" fmla="*/ 512451 h 103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5027" h="1030612">
                <a:moveTo>
                  <a:pt x="818922" y="512451"/>
                </a:moveTo>
                <a:cubicBezTo>
                  <a:pt x="750025" y="391581"/>
                  <a:pt x="618897" y="236494"/>
                  <a:pt x="510312" y="151087"/>
                </a:cubicBezTo>
                <a:cubicBezTo>
                  <a:pt x="401727" y="65679"/>
                  <a:pt x="252184" y="739"/>
                  <a:pt x="167412" y="6"/>
                </a:cubicBezTo>
                <a:cubicBezTo>
                  <a:pt x="82640" y="-727"/>
                  <a:pt x="12472" y="60966"/>
                  <a:pt x="1677" y="146691"/>
                </a:cubicBezTo>
                <a:cubicBezTo>
                  <a:pt x="-9118" y="232416"/>
                  <a:pt x="33110" y="392119"/>
                  <a:pt x="102642" y="514356"/>
                </a:cubicBezTo>
                <a:cubicBezTo>
                  <a:pt x="172174" y="636593"/>
                  <a:pt x="309017" y="794074"/>
                  <a:pt x="418872" y="880116"/>
                </a:cubicBezTo>
                <a:cubicBezTo>
                  <a:pt x="528727" y="966159"/>
                  <a:pt x="677317" y="1030928"/>
                  <a:pt x="761772" y="1030611"/>
                </a:cubicBezTo>
                <a:cubicBezTo>
                  <a:pt x="846227" y="1030294"/>
                  <a:pt x="913855" y="961713"/>
                  <a:pt x="923697" y="876306"/>
                </a:cubicBezTo>
                <a:cubicBezTo>
                  <a:pt x="933539" y="790899"/>
                  <a:pt x="887819" y="633321"/>
                  <a:pt x="818922" y="512451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4135AD7-063F-432C-A2BA-7203781355E5}"/>
              </a:ext>
            </a:extLst>
          </p:cNvPr>
          <p:cNvCxnSpPr>
            <a:cxnSpLocks/>
          </p:cNvCxnSpPr>
          <p:nvPr/>
        </p:nvCxnSpPr>
        <p:spPr>
          <a:xfrm>
            <a:off x="6121102" y="2222295"/>
            <a:ext cx="216984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E21A5655-B0A3-44BF-BAE5-AD2677389952}"/>
              </a:ext>
            </a:extLst>
          </p:cNvPr>
          <p:cNvCxnSpPr>
            <a:cxnSpLocks/>
          </p:cNvCxnSpPr>
          <p:nvPr/>
        </p:nvCxnSpPr>
        <p:spPr>
          <a:xfrm>
            <a:off x="6121102" y="1319194"/>
            <a:ext cx="216724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8" name="Gruppo 157">
            <a:extLst>
              <a:ext uri="{FF2B5EF4-FFF2-40B4-BE49-F238E27FC236}">
                <a16:creationId xmlns:a16="http://schemas.microsoft.com/office/drawing/2014/main" id="{398C994A-9B51-4FB2-9045-28145AD8E689}"/>
              </a:ext>
            </a:extLst>
          </p:cNvPr>
          <p:cNvGrpSpPr/>
          <p:nvPr/>
        </p:nvGrpSpPr>
        <p:grpSpPr>
          <a:xfrm>
            <a:off x="8032108" y="240655"/>
            <a:ext cx="525424" cy="1425600"/>
            <a:chOff x="10113506" y="363103"/>
            <a:chExt cx="525424" cy="1433214"/>
          </a:xfrm>
        </p:grpSpPr>
        <p:sp>
          <p:nvSpPr>
            <p:cNvPr id="159" name="Arco 5">
              <a:extLst>
                <a:ext uri="{FF2B5EF4-FFF2-40B4-BE49-F238E27FC236}">
                  <a16:creationId xmlns:a16="http://schemas.microsoft.com/office/drawing/2014/main" id="{0DAAECB6-8F2E-4BAB-8D8B-0B7784389273}"/>
                </a:ext>
              </a:extLst>
            </p:cNvPr>
            <p:cNvSpPr/>
            <p:nvPr/>
          </p:nvSpPr>
          <p:spPr>
            <a:xfrm rot="19168009">
              <a:off x="10328543" y="363103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0" name="Arco 5">
              <a:extLst>
                <a:ext uri="{FF2B5EF4-FFF2-40B4-BE49-F238E27FC236}">
                  <a16:creationId xmlns:a16="http://schemas.microsoft.com/office/drawing/2014/main" id="{D02F97C0-A375-487B-B288-8E0158546659}"/>
                </a:ext>
              </a:extLst>
            </p:cNvPr>
            <p:cNvSpPr/>
            <p:nvPr/>
          </p:nvSpPr>
          <p:spPr>
            <a:xfrm rot="8374981">
              <a:off x="10113506" y="547047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DA61940C-BA7D-49CC-979F-3AA37D099AB0}"/>
              </a:ext>
            </a:extLst>
          </p:cNvPr>
          <p:cNvCxnSpPr>
            <a:cxnSpLocks/>
          </p:cNvCxnSpPr>
          <p:nvPr/>
        </p:nvCxnSpPr>
        <p:spPr>
          <a:xfrm>
            <a:off x="4881600" y="5977642"/>
            <a:ext cx="5594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7BEC05B-F986-484F-B1DA-F42AEC551E1C}"/>
              </a:ext>
            </a:extLst>
          </p:cNvPr>
          <p:cNvCxnSpPr>
            <a:cxnSpLocks/>
            <a:endCxn id="187" idx="0"/>
          </p:cNvCxnSpPr>
          <p:nvPr/>
        </p:nvCxnSpPr>
        <p:spPr>
          <a:xfrm flipV="1">
            <a:off x="5264924" y="552403"/>
            <a:ext cx="3493193" cy="29804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Arco 186">
            <a:extLst>
              <a:ext uri="{FF2B5EF4-FFF2-40B4-BE49-F238E27FC236}">
                <a16:creationId xmlns:a16="http://schemas.microsoft.com/office/drawing/2014/main" id="{71044705-5939-44F0-BEBC-CDC7879B13A7}"/>
              </a:ext>
            </a:extLst>
          </p:cNvPr>
          <p:cNvSpPr/>
          <p:nvPr/>
        </p:nvSpPr>
        <p:spPr>
          <a:xfrm>
            <a:off x="5777852" y="552403"/>
            <a:ext cx="5961600" cy="5961600"/>
          </a:xfrm>
          <a:prstGeom prst="arc">
            <a:avLst>
              <a:gd name="adj1" fmla="val 16199383"/>
              <a:gd name="adj2" fmla="val 330747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83F4DF89-5D2D-4F92-85B8-20170A122515}"/>
              </a:ext>
            </a:extLst>
          </p:cNvPr>
          <p:cNvSpPr txBox="1"/>
          <p:nvPr/>
        </p:nvSpPr>
        <p:spPr>
          <a:xfrm>
            <a:off x="4806373" y="6356076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  </a:t>
            </a:r>
            <a:r>
              <a:rPr lang="it-IT" dirty="0" err="1">
                <a:solidFill>
                  <a:srgbClr val="00B050"/>
                </a:solidFill>
              </a:rPr>
              <a:t>a’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69E8DB41-C10F-42FA-94A3-4EB6B2816257}"/>
              </a:ext>
            </a:extLst>
          </p:cNvPr>
          <p:cNvSpPr txBox="1"/>
          <p:nvPr/>
        </p:nvSpPr>
        <p:spPr>
          <a:xfrm>
            <a:off x="4505714" y="6341184"/>
            <a:ext cx="54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946F5FB2-30B6-41FA-9CB1-9EE4F741F8EC}"/>
              </a:ext>
            </a:extLst>
          </p:cNvPr>
          <p:cNvSpPr txBox="1"/>
          <p:nvPr/>
        </p:nvSpPr>
        <p:spPr>
          <a:xfrm>
            <a:off x="8675872" y="1704304"/>
            <a:ext cx="54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EDB173B4-6BE1-44FE-8D41-EA9D5B180EEA}"/>
              </a:ext>
            </a:extLst>
          </p:cNvPr>
          <p:cNvSpPr txBox="1"/>
          <p:nvPr/>
        </p:nvSpPr>
        <p:spPr>
          <a:xfrm>
            <a:off x="10782109" y="6249845"/>
            <a:ext cx="648000" cy="39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r>
              <a:rPr lang="it-IT" dirty="0"/>
              <a:t>)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123660AC-0ADE-49D9-8852-96782034EAC0}"/>
              </a:ext>
            </a:extLst>
          </p:cNvPr>
          <p:cNvSpPr txBox="1"/>
          <p:nvPr/>
        </p:nvSpPr>
        <p:spPr>
          <a:xfrm>
            <a:off x="4803072" y="6363865"/>
            <a:ext cx="21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541286B9-114E-4116-8C0B-0CF8884A96E0}"/>
              </a:ext>
            </a:extLst>
          </p:cNvPr>
          <p:cNvSpPr txBox="1"/>
          <p:nvPr/>
        </p:nvSpPr>
        <p:spPr>
          <a:xfrm>
            <a:off x="8703207" y="504932"/>
            <a:ext cx="56003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T</a:t>
            </a:r>
            <a:r>
              <a:rPr lang="it-IT" sz="1000" baseline="-25000" dirty="0">
                <a:solidFill>
                  <a:srgbClr val="00B050"/>
                </a:solidFill>
              </a:rPr>
              <a:t>2</a:t>
            </a:r>
            <a:r>
              <a:rPr lang="it-IT" sz="1000" dirty="0">
                <a:solidFill>
                  <a:srgbClr val="00B050"/>
                </a:solidFill>
              </a:rPr>
              <a:t>a</a:t>
            </a:r>
            <a:endParaRPr lang="it-IT" sz="1000" dirty="0"/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61F820EA-CEC7-41CE-B083-7C411A36B1B0}"/>
              </a:ext>
            </a:extLst>
          </p:cNvPr>
          <p:cNvSpPr txBox="1"/>
          <p:nvPr/>
        </p:nvSpPr>
        <p:spPr>
          <a:xfrm>
            <a:off x="10375974" y="5750879"/>
            <a:ext cx="7406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(T</a:t>
            </a:r>
            <a:r>
              <a:rPr lang="it-IT" sz="1000" baseline="-25000" dirty="0">
                <a:solidFill>
                  <a:srgbClr val="00B050"/>
                </a:solidFill>
              </a:rPr>
              <a:t>2</a:t>
            </a:r>
            <a:r>
              <a:rPr lang="it-IT" sz="1000" dirty="0">
                <a:solidFill>
                  <a:srgbClr val="00B050"/>
                </a:solidFill>
              </a:rPr>
              <a:t>a) </a:t>
            </a:r>
            <a:endParaRPr lang="it-IT" sz="1000" dirty="0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EC0E24F0-C576-44A9-A1EC-C65BCEA9C311}"/>
              </a:ext>
            </a:extLst>
          </p:cNvPr>
          <p:cNvCxnSpPr>
            <a:cxnSpLocks/>
          </p:cNvCxnSpPr>
          <p:nvPr/>
        </p:nvCxnSpPr>
        <p:spPr>
          <a:xfrm>
            <a:off x="7204137" y="441777"/>
            <a:ext cx="0" cy="336617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662EAD46-7889-488A-B997-2A5524A1ED49}"/>
              </a:ext>
            </a:extLst>
          </p:cNvPr>
          <p:cNvCxnSpPr>
            <a:cxnSpLocks/>
          </p:cNvCxnSpPr>
          <p:nvPr/>
        </p:nvCxnSpPr>
        <p:spPr>
          <a:xfrm flipV="1">
            <a:off x="5264925" y="3529262"/>
            <a:ext cx="0" cy="24473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vale 327">
            <a:extLst>
              <a:ext uri="{FF2B5EF4-FFF2-40B4-BE49-F238E27FC236}">
                <a16:creationId xmlns:a16="http://schemas.microsoft.com/office/drawing/2014/main" id="{01408125-5CDB-47E9-BC18-56C3E5EDE5EF}"/>
              </a:ext>
            </a:extLst>
          </p:cNvPr>
          <p:cNvSpPr/>
          <p:nvPr/>
        </p:nvSpPr>
        <p:spPr>
          <a:xfrm rot="19495581">
            <a:off x="7931720" y="3230812"/>
            <a:ext cx="719312" cy="125875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263C301D-EE0A-4D07-BB80-9F6D69191907}"/>
              </a:ext>
            </a:extLst>
          </p:cNvPr>
          <p:cNvCxnSpPr>
            <a:cxnSpLocks/>
          </p:cNvCxnSpPr>
          <p:nvPr/>
        </p:nvCxnSpPr>
        <p:spPr>
          <a:xfrm>
            <a:off x="8000409" y="441818"/>
            <a:ext cx="75935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B7CD0642-1FD1-4CFC-9A26-D7FBA591C19B}"/>
              </a:ext>
            </a:extLst>
          </p:cNvPr>
          <p:cNvCxnSpPr>
            <a:cxnSpLocks/>
            <a:endCxn id="159" idx="0"/>
          </p:cNvCxnSpPr>
          <p:nvPr/>
        </p:nvCxnSpPr>
        <p:spPr>
          <a:xfrm flipV="1">
            <a:off x="5447842" y="486346"/>
            <a:ext cx="2438054" cy="20673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FDCE8E8E-9E7D-497E-A18E-9C528520EC00}"/>
              </a:ext>
            </a:extLst>
          </p:cNvPr>
          <p:cNvCxnSpPr>
            <a:cxnSpLocks/>
          </p:cNvCxnSpPr>
          <p:nvPr/>
        </p:nvCxnSpPr>
        <p:spPr>
          <a:xfrm flipV="1">
            <a:off x="6253709" y="1418309"/>
            <a:ext cx="2457801" cy="20840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e 162">
            <a:extLst>
              <a:ext uri="{FF2B5EF4-FFF2-40B4-BE49-F238E27FC236}">
                <a16:creationId xmlns:a16="http://schemas.microsoft.com/office/drawing/2014/main" id="{352DF421-5903-4BC9-B47B-9383D66C273C}"/>
              </a:ext>
            </a:extLst>
          </p:cNvPr>
          <p:cNvSpPr/>
          <p:nvPr/>
        </p:nvSpPr>
        <p:spPr>
          <a:xfrm>
            <a:off x="6126042" y="3804560"/>
            <a:ext cx="2160000" cy="21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2774481-AA74-4F28-9D79-D7DDFF751B54}"/>
              </a:ext>
            </a:extLst>
          </p:cNvPr>
          <p:cNvCxnSpPr>
            <a:cxnSpLocks/>
          </p:cNvCxnSpPr>
          <p:nvPr/>
        </p:nvCxnSpPr>
        <p:spPr>
          <a:xfrm flipH="1">
            <a:off x="7100232" y="4886717"/>
            <a:ext cx="208427" cy="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8CC5F21-FE31-497D-9031-BFFD9A01AD7B}"/>
              </a:ext>
            </a:extLst>
          </p:cNvPr>
          <p:cNvCxnSpPr>
            <a:cxnSpLocks/>
          </p:cNvCxnSpPr>
          <p:nvPr/>
        </p:nvCxnSpPr>
        <p:spPr>
          <a:xfrm>
            <a:off x="7204137" y="3804560"/>
            <a:ext cx="0" cy="11192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FD664C4-0776-4379-8F56-DD880936AA3B}"/>
              </a:ext>
            </a:extLst>
          </p:cNvPr>
          <p:cNvCxnSpPr>
            <a:cxnSpLocks/>
          </p:cNvCxnSpPr>
          <p:nvPr/>
        </p:nvCxnSpPr>
        <p:spPr>
          <a:xfrm>
            <a:off x="6122763" y="1316997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10549C-5287-4CA3-9859-BE52F7B899CB}"/>
              </a:ext>
            </a:extLst>
          </p:cNvPr>
          <p:cNvCxnSpPr>
            <a:cxnSpLocks/>
          </p:cNvCxnSpPr>
          <p:nvPr/>
        </p:nvCxnSpPr>
        <p:spPr>
          <a:xfrm>
            <a:off x="8288094" y="1318082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EFA8A068-BF6E-4AE6-98EC-A44602B89265}"/>
              </a:ext>
            </a:extLst>
          </p:cNvPr>
          <p:cNvCxnSpPr>
            <a:cxnSpLocks/>
          </p:cNvCxnSpPr>
          <p:nvPr/>
        </p:nvCxnSpPr>
        <p:spPr>
          <a:xfrm flipV="1">
            <a:off x="9781342" y="5234598"/>
            <a:ext cx="169900" cy="1189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9691181A-6D36-45C0-90A4-B2758E69B92E}"/>
              </a:ext>
            </a:extLst>
          </p:cNvPr>
          <p:cNvGrpSpPr/>
          <p:nvPr/>
        </p:nvGrpSpPr>
        <p:grpSpPr>
          <a:xfrm>
            <a:off x="5539871" y="4829325"/>
            <a:ext cx="651096" cy="1462883"/>
            <a:chOff x="4688252" y="5037176"/>
            <a:chExt cx="651096" cy="1453751"/>
          </a:xfrm>
        </p:grpSpPr>
        <p:sp>
          <p:nvSpPr>
            <p:cNvPr id="212" name="Arco 211">
              <a:extLst>
                <a:ext uri="{FF2B5EF4-FFF2-40B4-BE49-F238E27FC236}">
                  <a16:creationId xmlns:a16="http://schemas.microsoft.com/office/drawing/2014/main" id="{B96957CE-A3D4-4D7F-B4D6-BFCE9CEA5F61}"/>
                </a:ext>
              </a:extLst>
            </p:cNvPr>
            <p:cNvSpPr/>
            <p:nvPr/>
          </p:nvSpPr>
          <p:spPr>
            <a:xfrm rot="8695062">
              <a:off x="4975699" y="5037176"/>
              <a:ext cx="363649" cy="1250755"/>
            </a:xfrm>
            <a:custGeom>
              <a:avLst/>
              <a:gdLst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4" fmla="*/ 346653 w 693305"/>
                <a:gd name="connsiteY4" fmla="*/ 628523 h 1257046"/>
                <a:gd name="connsiteX5" fmla="*/ 363217 w 693305"/>
                <a:gd name="connsiteY5" fmla="*/ 1256328 h 1257046"/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649" h="1258612" stroke="0" extrusionOk="0">
                  <a:moveTo>
                    <a:pt x="363217" y="1257888"/>
                  </a:moveTo>
                  <a:cubicBezTo>
                    <a:pt x="190621" y="1255169"/>
                    <a:pt x="45685" y="1098769"/>
                    <a:pt x="17009" y="824549"/>
                  </a:cubicBezTo>
                  <a:cubicBezTo>
                    <a:pt x="3680" y="697088"/>
                    <a:pt x="-5672" y="562517"/>
                    <a:pt x="16882" y="436327"/>
                  </a:cubicBezTo>
                  <a:cubicBezTo>
                    <a:pt x="64972" y="167258"/>
                    <a:pt x="206264" y="-10426"/>
                    <a:pt x="362108" y="2184"/>
                  </a:cubicBezTo>
                  <a:lnTo>
                    <a:pt x="346653" y="630083"/>
                  </a:lnTo>
                  <a:cubicBezTo>
                    <a:pt x="352174" y="839351"/>
                    <a:pt x="366288" y="1043015"/>
                    <a:pt x="363217" y="1257888"/>
                  </a:cubicBezTo>
                  <a:close/>
                </a:path>
                <a:path w="363649" h="1258612" fill="none">
                  <a:moveTo>
                    <a:pt x="363217" y="1257888"/>
                  </a:moveTo>
                  <a:cubicBezTo>
                    <a:pt x="207138" y="1271426"/>
                    <a:pt x="65356" y="1093961"/>
                    <a:pt x="17009" y="824549"/>
                  </a:cubicBezTo>
                  <a:cubicBezTo>
                    <a:pt x="-5627" y="698408"/>
                    <a:pt x="-5672" y="562517"/>
                    <a:pt x="16882" y="436327"/>
                  </a:cubicBezTo>
                  <a:cubicBezTo>
                    <a:pt x="64972" y="167258"/>
                    <a:pt x="207359" y="-11985"/>
                    <a:pt x="363203" y="625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3" name="Arco 212">
              <a:extLst>
                <a:ext uri="{FF2B5EF4-FFF2-40B4-BE49-F238E27FC236}">
                  <a16:creationId xmlns:a16="http://schemas.microsoft.com/office/drawing/2014/main" id="{26C10C7B-A3F3-427F-AAED-473CF9D8F767}"/>
                </a:ext>
              </a:extLst>
            </p:cNvPr>
            <p:cNvSpPr/>
            <p:nvPr/>
          </p:nvSpPr>
          <p:spPr>
            <a:xfrm rot="19500000">
              <a:off x="4688252" y="5238393"/>
              <a:ext cx="363114" cy="1252534"/>
            </a:xfrm>
            <a:custGeom>
              <a:avLst/>
              <a:gdLst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4" fmla="*/ 346653 w 693305"/>
                <a:gd name="connsiteY4" fmla="*/ 624600 h 1249200"/>
                <a:gd name="connsiteX5" fmla="*/ 363114 w 693305"/>
                <a:gd name="connsiteY5" fmla="*/ 1248495 h 1249200"/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0 w 363114"/>
                <a:gd name="connsiteY3" fmla="*/ 618 h 1249209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1 w 363114"/>
                <a:gd name="connsiteY3" fmla="*/ 0 h 1248591"/>
                <a:gd name="connsiteX4" fmla="*/ 346653 w 363114"/>
                <a:gd name="connsiteY4" fmla="*/ 623986 h 1248591"/>
                <a:gd name="connsiteX5" fmla="*/ 363114 w 363114"/>
                <a:gd name="connsiteY5" fmla="*/ 1247881 h 1248591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0 w 363114"/>
                <a:gd name="connsiteY3" fmla="*/ 0 h 1248591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46653 w 363114"/>
                <a:gd name="connsiteY4" fmla="*/ 627929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52848 w 363114"/>
                <a:gd name="connsiteY4" fmla="*/ 635065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252534" stroke="0" extrusionOk="0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200992" y="7281"/>
                    <a:pt x="362011" y="3943"/>
                  </a:cubicBezTo>
                  <a:lnTo>
                    <a:pt x="352848" y="635065"/>
                  </a:lnTo>
                  <a:lnTo>
                    <a:pt x="363114" y="1251824"/>
                  </a:lnTo>
                  <a:close/>
                </a:path>
                <a:path w="363114" h="1252534" fill="none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198551" y="2775"/>
                    <a:pt x="356379" y="0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F0E9A8E4-B5E1-4FFA-8486-B86B21251E3F}"/>
              </a:ext>
            </a:extLst>
          </p:cNvPr>
          <p:cNvCxnSpPr>
            <a:cxnSpLocks/>
          </p:cNvCxnSpPr>
          <p:nvPr/>
        </p:nvCxnSpPr>
        <p:spPr>
          <a:xfrm flipV="1">
            <a:off x="8262179" y="1290613"/>
            <a:ext cx="0" cy="335548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AD83AD3B-6740-4230-B59E-6127682D54D7}"/>
              </a:ext>
            </a:extLst>
          </p:cNvPr>
          <p:cNvCxnSpPr>
            <a:cxnSpLocks/>
          </p:cNvCxnSpPr>
          <p:nvPr/>
        </p:nvCxnSpPr>
        <p:spPr>
          <a:xfrm flipV="1">
            <a:off x="6628805" y="2677610"/>
            <a:ext cx="0" cy="312233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D192F5A0-8E3C-4E9C-8497-90D08CC94AE9}"/>
              </a:ext>
            </a:extLst>
          </p:cNvPr>
          <p:cNvCxnSpPr>
            <a:cxnSpLocks/>
          </p:cNvCxnSpPr>
          <p:nvPr/>
        </p:nvCxnSpPr>
        <p:spPr>
          <a:xfrm flipV="1">
            <a:off x="7266577" y="1519231"/>
            <a:ext cx="0" cy="228274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igura a mano libera: forma 52">
            <a:extLst>
              <a:ext uri="{FF2B5EF4-FFF2-40B4-BE49-F238E27FC236}">
                <a16:creationId xmlns:a16="http://schemas.microsoft.com/office/drawing/2014/main" id="{BD19918E-0D1D-48CD-A3AF-014D242BE2E9}"/>
              </a:ext>
            </a:extLst>
          </p:cNvPr>
          <p:cNvSpPr/>
          <p:nvPr/>
        </p:nvSpPr>
        <p:spPr>
          <a:xfrm>
            <a:off x="7267301" y="481649"/>
            <a:ext cx="995019" cy="1546275"/>
          </a:xfrm>
          <a:custGeom>
            <a:avLst/>
            <a:gdLst>
              <a:gd name="connsiteX0" fmla="*/ 994956 w 995019"/>
              <a:gd name="connsiteY0" fmla="*/ 811574 h 1546275"/>
              <a:gd name="connsiteX1" fmla="*/ 938350 w 995019"/>
              <a:gd name="connsiteY1" fmla="*/ 225922 h 1546275"/>
              <a:gd name="connsiteX2" fmla="*/ 679270 w 995019"/>
              <a:gd name="connsiteY2" fmla="*/ 3854 h 1546275"/>
              <a:gd name="connsiteX3" fmla="*/ 246019 w 995019"/>
              <a:gd name="connsiteY3" fmla="*/ 384854 h 1546275"/>
              <a:gd name="connsiteX4" fmla="*/ 2 w 995019"/>
              <a:gd name="connsiteY4" fmla="*/ 1042351 h 1546275"/>
              <a:gd name="connsiteX5" fmla="*/ 250373 w 995019"/>
              <a:gd name="connsiteY5" fmla="*/ 1456008 h 1546275"/>
              <a:gd name="connsiteX6" fmla="*/ 679270 w 995019"/>
              <a:gd name="connsiteY6" fmla="*/ 1536562 h 1546275"/>
              <a:gd name="connsiteX7" fmla="*/ 933996 w 995019"/>
              <a:gd name="connsiteY7" fmla="*/ 1303608 h 1546275"/>
              <a:gd name="connsiteX8" fmla="*/ 994956 w 995019"/>
              <a:gd name="connsiteY8" fmla="*/ 811574 h 154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5019" h="1546275">
                <a:moveTo>
                  <a:pt x="994956" y="811574"/>
                </a:moveTo>
                <a:cubicBezTo>
                  <a:pt x="995682" y="631960"/>
                  <a:pt x="990964" y="360542"/>
                  <a:pt x="938350" y="225922"/>
                </a:cubicBezTo>
                <a:cubicBezTo>
                  <a:pt x="885736" y="91302"/>
                  <a:pt x="794658" y="-22635"/>
                  <a:pt x="679270" y="3854"/>
                </a:cubicBezTo>
                <a:cubicBezTo>
                  <a:pt x="563881" y="30343"/>
                  <a:pt x="359230" y="211771"/>
                  <a:pt x="246019" y="384854"/>
                </a:cubicBezTo>
                <a:cubicBezTo>
                  <a:pt x="132808" y="557937"/>
                  <a:pt x="-724" y="863825"/>
                  <a:pt x="2" y="1042351"/>
                </a:cubicBezTo>
                <a:cubicBezTo>
                  <a:pt x="728" y="1220877"/>
                  <a:pt x="137162" y="1373640"/>
                  <a:pt x="250373" y="1456008"/>
                </a:cubicBezTo>
                <a:cubicBezTo>
                  <a:pt x="363584" y="1538376"/>
                  <a:pt x="565333" y="1561962"/>
                  <a:pt x="679270" y="1536562"/>
                </a:cubicBezTo>
                <a:cubicBezTo>
                  <a:pt x="793207" y="1511162"/>
                  <a:pt x="882470" y="1424802"/>
                  <a:pt x="933996" y="1303608"/>
                </a:cubicBezTo>
                <a:cubicBezTo>
                  <a:pt x="985522" y="1182414"/>
                  <a:pt x="994230" y="991188"/>
                  <a:pt x="994956" y="811574"/>
                </a:cubicBezTo>
                <a:close/>
              </a:path>
            </a:pathLst>
          </a:custGeom>
          <a:solidFill>
            <a:srgbClr val="FF0000">
              <a:alpha val="10000"/>
            </a:srgbClr>
          </a:solidFill>
          <a:ln w="63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Figura a mano libera: forma 53">
            <a:extLst>
              <a:ext uri="{FF2B5EF4-FFF2-40B4-BE49-F238E27FC236}">
                <a16:creationId xmlns:a16="http://schemas.microsoft.com/office/drawing/2014/main" id="{1DF187E5-1CC9-4DA2-88C8-6B2AD014A925}"/>
              </a:ext>
            </a:extLst>
          </p:cNvPr>
          <p:cNvSpPr/>
          <p:nvPr/>
        </p:nvSpPr>
        <p:spPr>
          <a:xfrm>
            <a:off x="6125793" y="1950306"/>
            <a:ext cx="503612" cy="1538027"/>
          </a:xfrm>
          <a:custGeom>
            <a:avLst/>
            <a:gdLst>
              <a:gd name="connsiteX0" fmla="*/ 503607 w 503612"/>
              <a:gd name="connsiteY0" fmla="*/ 725403 h 1538027"/>
              <a:gd name="connsiteX1" fmla="*/ 351207 w 503612"/>
              <a:gd name="connsiteY1" fmla="*/ 231191 h 1538027"/>
              <a:gd name="connsiteX2" fmla="*/ 89950 w 503612"/>
              <a:gd name="connsiteY2" fmla="*/ 6945 h 1538027"/>
              <a:gd name="connsiteX3" fmla="*/ 687 w 503612"/>
              <a:gd name="connsiteY3" fmla="*/ 98385 h 1538027"/>
              <a:gd name="connsiteX4" fmla="*/ 46407 w 503612"/>
              <a:gd name="connsiteY4" fmla="*/ 503334 h 1538027"/>
              <a:gd name="connsiteX5" fmla="*/ 2864 w 503612"/>
              <a:gd name="connsiteY5" fmla="*/ 1167363 h 1538027"/>
              <a:gd name="connsiteX6" fmla="*/ 85596 w 503612"/>
              <a:gd name="connsiteY6" fmla="*/ 1535300 h 1538027"/>
              <a:gd name="connsiteX7" fmla="*/ 355561 w 503612"/>
              <a:gd name="connsiteY7" fmla="*/ 1302345 h 1538027"/>
              <a:gd name="connsiteX8" fmla="*/ 503607 w 503612"/>
              <a:gd name="connsiteY8" fmla="*/ 725403 h 1538027"/>
              <a:gd name="connsiteX0" fmla="*/ 503607 w 503612"/>
              <a:gd name="connsiteY0" fmla="*/ 725403 h 1538027"/>
              <a:gd name="connsiteX1" fmla="*/ 351207 w 503612"/>
              <a:gd name="connsiteY1" fmla="*/ 231191 h 1538027"/>
              <a:gd name="connsiteX2" fmla="*/ 89950 w 503612"/>
              <a:gd name="connsiteY2" fmla="*/ 6945 h 1538027"/>
              <a:gd name="connsiteX3" fmla="*/ 687 w 503612"/>
              <a:gd name="connsiteY3" fmla="*/ 98385 h 1538027"/>
              <a:gd name="connsiteX4" fmla="*/ 46407 w 503612"/>
              <a:gd name="connsiteY4" fmla="*/ 503334 h 1538027"/>
              <a:gd name="connsiteX5" fmla="*/ 2864 w 503612"/>
              <a:gd name="connsiteY5" fmla="*/ 1167363 h 1538027"/>
              <a:gd name="connsiteX6" fmla="*/ 85596 w 503612"/>
              <a:gd name="connsiteY6" fmla="*/ 1535300 h 1538027"/>
              <a:gd name="connsiteX7" fmla="*/ 355561 w 503612"/>
              <a:gd name="connsiteY7" fmla="*/ 1302345 h 1538027"/>
              <a:gd name="connsiteX8" fmla="*/ 503607 w 503612"/>
              <a:gd name="connsiteY8" fmla="*/ 725403 h 1538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3612" h="1538027">
                <a:moveTo>
                  <a:pt x="503607" y="725403"/>
                </a:moveTo>
                <a:cubicBezTo>
                  <a:pt x="502881" y="546877"/>
                  <a:pt x="420150" y="350934"/>
                  <a:pt x="351207" y="231191"/>
                </a:cubicBezTo>
                <a:cubicBezTo>
                  <a:pt x="282264" y="111448"/>
                  <a:pt x="170142" y="29079"/>
                  <a:pt x="89950" y="6945"/>
                </a:cubicBezTo>
                <a:cubicBezTo>
                  <a:pt x="9758" y="-15189"/>
                  <a:pt x="7944" y="15654"/>
                  <a:pt x="687" y="98385"/>
                </a:cubicBezTo>
                <a:cubicBezTo>
                  <a:pt x="-6570" y="181116"/>
                  <a:pt x="46044" y="325171"/>
                  <a:pt x="46407" y="503334"/>
                </a:cubicBezTo>
                <a:cubicBezTo>
                  <a:pt x="46770" y="681497"/>
                  <a:pt x="-3667" y="995369"/>
                  <a:pt x="2864" y="1167363"/>
                </a:cubicBezTo>
                <a:cubicBezTo>
                  <a:pt x="9395" y="1339357"/>
                  <a:pt x="26813" y="1512803"/>
                  <a:pt x="85596" y="1535300"/>
                </a:cubicBezTo>
                <a:cubicBezTo>
                  <a:pt x="144379" y="1557797"/>
                  <a:pt x="285167" y="1437691"/>
                  <a:pt x="355561" y="1302345"/>
                </a:cubicBezTo>
                <a:cubicBezTo>
                  <a:pt x="425955" y="1166999"/>
                  <a:pt x="504333" y="903929"/>
                  <a:pt x="503607" y="725403"/>
                </a:cubicBezTo>
                <a:close/>
              </a:path>
            </a:pathLst>
          </a:custGeom>
          <a:solidFill>
            <a:srgbClr val="FF0000">
              <a:alpha val="10000"/>
            </a:srgbClr>
          </a:solidFill>
          <a:ln w="63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64620F6D-1E64-41E5-97A6-A11F61E0CBF4}"/>
              </a:ext>
            </a:extLst>
          </p:cNvPr>
          <p:cNvCxnSpPr>
            <a:cxnSpLocks/>
          </p:cNvCxnSpPr>
          <p:nvPr/>
        </p:nvCxnSpPr>
        <p:spPr>
          <a:xfrm>
            <a:off x="6628802" y="2660603"/>
            <a:ext cx="0" cy="1887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CasellaDiTesto 288">
            <a:extLst>
              <a:ext uri="{FF2B5EF4-FFF2-40B4-BE49-F238E27FC236}">
                <a16:creationId xmlns:a16="http://schemas.microsoft.com/office/drawing/2014/main" id="{69D80002-F2AF-4B0F-9A2E-1D58A517A8DB}"/>
              </a:ext>
            </a:extLst>
          </p:cNvPr>
          <p:cNvSpPr txBox="1"/>
          <p:nvPr/>
        </p:nvSpPr>
        <p:spPr>
          <a:xfrm>
            <a:off x="8557401" y="5943001"/>
            <a:ext cx="376208" cy="22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(</a:t>
            </a:r>
            <a:r>
              <a:rPr lang="it-IT" sz="800" dirty="0" err="1">
                <a:solidFill>
                  <a:srgbClr val="00B050"/>
                </a:solidFill>
              </a:rPr>
              <a:t>a’</a:t>
            </a:r>
            <a:r>
              <a:rPr lang="it-IT" sz="800" dirty="0">
                <a:solidFill>
                  <a:srgbClr val="00B050"/>
                </a:solidFill>
              </a:rPr>
              <a:t>’)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6A1A5473-1410-4E61-91D6-DD3DB0979C69}"/>
              </a:ext>
            </a:extLst>
          </p:cNvPr>
          <p:cNvGrpSpPr/>
          <p:nvPr/>
        </p:nvGrpSpPr>
        <p:grpSpPr>
          <a:xfrm>
            <a:off x="6123503" y="3802510"/>
            <a:ext cx="2164935" cy="2163319"/>
            <a:chOff x="6123503" y="3802510"/>
            <a:chExt cx="2164935" cy="2163319"/>
          </a:xfrm>
        </p:grpSpPr>
        <p:sp>
          <p:nvSpPr>
            <p:cNvPr id="317" name="Arco 316">
              <a:extLst>
                <a:ext uri="{FF2B5EF4-FFF2-40B4-BE49-F238E27FC236}">
                  <a16:creationId xmlns:a16="http://schemas.microsoft.com/office/drawing/2014/main" id="{063E127A-F86D-482C-8A28-0CDF821564BF}"/>
                </a:ext>
              </a:extLst>
            </p:cNvPr>
            <p:cNvSpPr/>
            <p:nvPr/>
          </p:nvSpPr>
          <p:spPr>
            <a:xfrm>
              <a:off x="6123503" y="3802510"/>
              <a:ext cx="2160000" cy="2160000"/>
            </a:xfrm>
            <a:prstGeom prst="arc">
              <a:avLst>
                <a:gd name="adj1" fmla="val 7306911"/>
                <a:gd name="adj2" fmla="val 11820763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8" name="Arco 317">
              <a:extLst>
                <a:ext uri="{FF2B5EF4-FFF2-40B4-BE49-F238E27FC236}">
                  <a16:creationId xmlns:a16="http://schemas.microsoft.com/office/drawing/2014/main" id="{E5F01E39-2364-421B-8033-6235296B589C}"/>
                </a:ext>
              </a:extLst>
            </p:cNvPr>
            <p:cNvSpPr/>
            <p:nvPr/>
          </p:nvSpPr>
          <p:spPr>
            <a:xfrm>
              <a:off x="6128438" y="3805829"/>
              <a:ext cx="2160000" cy="2160000"/>
            </a:xfrm>
            <a:prstGeom prst="arc">
              <a:avLst>
                <a:gd name="adj1" fmla="val 16386565"/>
                <a:gd name="adj2" fmla="val 20869747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CEE98E6C-A709-45A6-90CC-C56A87547A6E}"/>
              </a:ext>
            </a:extLst>
          </p:cNvPr>
          <p:cNvCxnSpPr>
            <a:cxnSpLocks/>
          </p:cNvCxnSpPr>
          <p:nvPr/>
        </p:nvCxnSpPr>
        <p:spPr>
          <a:xfrm>
            <a:off x="6172124" y="2450932"/>
            <a:ext cx="0" cy="2124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Arco 235">
            <a:extLst>
              <a:ext uri="{FF2B5EF4-FFF2-40B4-BE49-F238E27FC236}">
                <a16:creationId xmlns:a16="http://schemas.microsoft.com/office/drawing/2014/main" id="{A95E9647-E8FD-4008-83E0-EF0CC9BB9DE2}"/>
              </a:ext>
            </a:extLst>
          </p:cNvPr>
          <p:cNvSpPr/>
          <p:nvPr/>
        </p:nvSpPr>
        <p:spPr>
          <a:xfrm>
            <a:off x="7443242" y="2223399"/>
            <a:ext cx="2638800" cy="2638800"/>
          </a:xfrm>
          <a:prstGeom prst="arc">
            <a:avLst>
              <a:gd name="adj1" fmla="val 16202762"/>
              <a:gd name="adj2" fmla="val 328276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sp>
        <p:nvSpPr>
          <p:cNvPr id="237" name="Arco 236">
            <a:extLst>
              <a:ext uri="{FF2B5EF4-FFF2-40B4-BE49-F238E27FC236}">
                <a16:creationId xmlns:a16="http://schemas.microsoft.com/office/drawing/2014/main" id="{53D7A6BA-E26F-4FCD-A244-98EFB57CA6B2}"/>
              </a:ext>
            </a:extLst>
          </p:cNvPr>
          <p:cNvSpPr/>
          <p:nvPr/>
        </p:nvSpPr>
        <p:spPr>
          <a:xfrm>
            <a:off x="6539292" y="1319541"/>
            <a:ext cx="4446000" cy="4446000"/>
          </a:xfrm>
          <a:prstGeom prst="arc">
            <a:avLst>
              <a:gd name="adj1" fmla="val 16202762"/>
              <a:gd name="adj2" fmla="val 329633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51EA3ADE-6698-4703-AA26-E1926F6C8F37}"/>
              </a:ext>
            </a:extLst>
          </p:cNvPr>
          <p:cNvCxnSpPr>
            <a:cxnSpLocks/>
          </p:cNvCxnSpPr>
          <p:nvPr/>
        </p:nvCxnSpPr>
        <p:spPr>
          <a:xfrm>
            <a:off x="8290943" y="1319541"/>
            <a:ext cx="46807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A97F11E5-376F-478E-A578-F9C9E3A9BE9E}"/>
              </a:ext>
            </a:extLst>
          </p:cNvPr>
          <p:cNvCxnSpPr>
            <a:cxnSpLocks/>
          </p:cNvCxnSpPr>
          <p:nvPr/>
        </p:nvCxnSpPr>
        <p:spPr>
          <a:xfrm>
            <a:off x="8290520" y="2221201"/>
            <a:ext cx="46807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746C0470-EB11-4AEA-A51F-61596012FD32}"/>
              </a:ext>
            </a:extLst>
          </p:cNvPr>
          <p:cNvCxnSpPr>
            <a:cxnSpLocks/>
          </p:cNvCxnSpPr>
          <p:nvPr/>
        </p:nvCxnSpPr>
        <p:spPr>
          <a:xfrm flipV="1">
            <a:off x="6960052" y="4616409"/>
            <a:ext cx="2565465" cy="179635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A15C06D5-D82D-4FA0-B02B-5349F77C2210}"/>
              </a:ext>
            </a:extLst>
          </p:cNvPr>
          <p:cNvCxnSpPr>
            <a:cxnSpLocks/>
          </p:cNvCxnSpPr>
          <p:nvPr/>
        </p:nvCxnSpPr>
        <p:spPr>
          <a:xfrm flipV="1">
            <a:off x="7462656" y="5357408"/>
            <a:ext cx="2575740" cy="180355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ttore diritto 331">
            <a:extLst>
              <a:ext uri="{FF2B5EF4-FFF2-40B4-BE49-F238E27FC236}">
                <a16:creationId xmlns:a16="http://schemas.microsoft.com/office/drawing/2014/main" id="{CD893A65-F245-414C-96D0-172A09D08D31}"/>
              </a:ext>
            </a:extLst>
          </p:cNvPr>
          <p:cNvCxnSpPr>
            <a:cxnSpLocks/>
          </p:cNvCxnSpPr>
          <p:nvPr/>
        </p:nvCxnSpPr>
        <p:spPr>
          <a:xfrm>
            <a:off x="8093811" y="4268708"/>
            <a:ext cx="1146016" cy="163668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ttore diritto 347">
            <a:extLst>
              <a:ext uri="{FF2B5EF4-FFF2-40B4-BE49-F238E27FC236}">
                <a16:creationId xmlns:a16="http://schemas.microsoft.com/office/drawing/2014/main" id="{D7820C38-682B-499E-B50E-F0D1B28B0E8F}"/>
              </a:ext>
            </a:extLst>
          </p:cNvPr>
          <p:cNvCxnSpPr>
            <a:cxnSpLocks/>
          </p:cNvCxnSpPr>
          <p:nvPr/>
        </p:nvCxnSpPr>
        <p:spPr>
          <a:xfrm>
            <a:off x="6317228" y="5502888"/>
            <a:ext cx="1169202" cy="166979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0" name="Gruppo 349">
            <a:extLst>
              <a:ext uri="{FF2B5EF4-FFF2-40B4-BE49-F238E27FC236}">
                <a16:creationId xmlns:a16="http://schemas.microsoft.com/office/drawing/2014/main" id="{8E2546D8-AAB6-44ED-8C95-B2813B80C406}"/>
              </a:ext>
            </a:extLst>
          </p:cNvPr>
          <p:cNvGrpSpPr/>
          <p:nvPr/>
        </p:nvGrpSpPr>
        <p:grpSpPr>
          <a:xfrm>
            <a:off x="6124367" y="2262356"/>
            <a:ext cx="504998" cy="1194394"/>
            <a:chOff x="295257" y="2166811"/>
            <a:chExt cx="725268" cy="1371600"/>
          </a:xfrm>
        </p:grpSpPr>
        <p:grpSp>
          <p:nvGrpSpPr>
            <p:cNvPr id="351" name="Gruppo 350">
              <a:extLst>
                <a:ext uri="{FF2B5EF4-FFF2-40B4-BE49-F238E27FC236}">
                  <a16:creationId xmlns:a16="http://schemas.microsoft.com/office/drawing/2014/main" id="{48C28430-D1AA-4BFD-8799-EFC835F63ED9}"/>
                </a:ext>
              </a:extLst>
            </p:cNvPr>
            <p:cNvGrpSpPr/>
            <p:nvPr/>
          </p:nvGrpSpPr>
          <p:grpSpPr>
            <a:xfrm>
              <a:off x="295257" y="2166811"/>
              <a:ext cx="725268" cy="1371600"/>
              <a:chOff x="295257" y="2166811"/>
              <a:chExt cx="725268" cy="1371600"/>
            </a:xfrm>
          </p:grpSpPr>
          <p:cxnSp>
            <p:nvCxnSpPr>
              <p:cNvPr id="374" name="Connettore diritto 373">
                <a:extLst>
                  <a:ext uri="{FF2B5EF4-FFF2-40B4-BE49-F238E27FC236}">
                    <a16:creationId xmlns:a16="http://schemas.microsoft.com/office/drawing/2014/main" id="{C2E9D50E-DB0E-4E37-9D0E-ECBF8146F9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6862" y="2166811"/>
                <a:ext cx="51605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Connettore diritto 374">
                <a:extLst>
                  <a:ext uri="{FF2B5EF4-FFF2-40B4-BE49-F238E27FC236}">
                    <a16:creationId xmlns:a16="http://schemas.microsoft.com/office/drawing/2014/main" id="{D166E831-7B52-4E1E-8FDF-AB51B67950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317" y="2319210"/>
                <a:ext cx="58008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Connettore diritto 377">
                <a:extLst>
                  <a:ext uri="{FF2B5EF4-FFF2-40B4-BE49-F238E27FC236}">
                    <a16:creationId xmlns:a16="http://schemas.microsoft.com/office/drawing/2014/main" id="{C96F53CA-C268-4650-9F0B-82E9C560F1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428" y="2471611"/>
                <a:ext cx="64110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Connettore diritto 378">
                <a:extLst>
                  <a:ext uri="{FF2B5EF4-FFF2-40B4-BE49-F238E27FC236}">
                    <a16:creationId xmlns:a16="http://schemas.microsoft.com/office/drawing/2014/main" id="{3392D3A6-B6EE-40A2-AD07-8F5D4D9DB2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8059" y="2624011"/>
                <a:ext cx="68246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Connettore diritto 380">
                <a:extLst>
                  <a:ext uri="{FF2B5EF4-FFF2-40B4-BE49-F238E27FC236}">
                    <a16:creationId xmlns:a16="http://schemas.microsoft.com/office/drawing/2014/main" id="{8BEA3BEB-C931-4931-B6C6-20C4A1A866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3395" y="2776411"/>
                <a:ext cx="68764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Connettore diritto 382">
                <a:extLst>
                  <a:ext uri="{FF2B5EF4-FFF2-40B4-BE49-F238E27FC236}">
                    <a16:creationId xmlns:a16="http://schemas.microsoft.com/office/drawing/2014/main" id="{15D1F32E-313A-4B66-81E2-2055F2BD8B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8003" y="2928811"/>
                <a:ext cx="65662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Connettore diritto 385">
                <a:extLst>
                  <a:ext uri="{FF2B5EF4-FFF2-40B4-BE49-F238E27FC236}">
                    <a16:creationId xmlns:a16="http://schemas.microsoft.com/office/drawing/2014/main" id="{258A35A3-0F8E-4D15-8EC5-D3519F14CA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5257" y="3081211"/>
                <a:ext cx="62043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Connettore diritto 386">
                <a:extLst>
                  <a:ext uri="{FF2B5EF4-FFF2-40B4-BE49-F238E27FC236}">
                    <a16:creationId xmlns:a16="http://schemas.microsoft.com/office/drawing/2014/main" id="{A55FD80C-A5A6-40C8-900C-C6A566E831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1840" y="3233611"/>
                <a:ext cx="55321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Connettore diritto 388">
                <a:extLst>
                  <a:ext uri="{FF2B5EF4-FFF2-40B4-BE49-F238E27FC236}">
                    <a16:creationId xmlns:a16="http://schemas.microsoft.com/office/drawing/2014/main" id="{88280A7D-6032-4489-BA2B-A596F16965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832" y="3386012"/>
                <a:ext cx="41362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Connettore diritto 390">
                <a:extLst>
                  <a:ext uri="{FF2B5EF4-FFF2-40B4-BE49-F238E27FC236}">
                    <a16:creationId xmlns:a16="http://schemas.microsoft.com/office/drawing/2014/main" id="{6FAF69E3-9194-4528-88FB-C4C98ABC79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5465" y="3538411"/>
                <a:ext cx="18095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9" name="Gruppo 358">
              <a:extLst>
                <a:ext uri="{FF2B5EF4-FFF2-40B4-BE49-F238E27FC236}">
                  <a16:creationId xmlns:a16="http://schemas.microsoft.com/office/drawing/2014/main" id="{598067AF-0819-49A7-980D-A6C9849811AE}"/>
                </a:ext>
              </a:extLst>
            </p:cNvPr>
            <p:cNvGrpSpPr/>
            <p:nvPr/>
          </p:nvGrpSpPr>
          <p:grpSpPr>
            <a:xfrm>
              <a:off x="300418" y="2242151"/>
              <a:ext cx="718434" cy="1219201"/>
              <a:chOff x="316671" y="2166811"/>
              <a:chExt cx="718434" cy="1219201"/>
            </a:xfrm>
          </p:grpSpPr>
          <p:cxnSp>
            <p:nvCxnSpPr>
              <p:cNvPr id="360" name="Connettore diritto 359">
                <a:extLst>
                  <a:ext uri="{FF2B5EF4-FFF2-40B4-BE49-F238E27FC236}">
                    <a16:creationId xmlns:a16="http://schemas.microsoft.com/office/drawing/2014/main" id="{9FD86529-E43E-41E3-8056-321CF89A2F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3116" y="2166811"/>
                <a:ext cx="54429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Connettore diritto 360">
                <a:extLst>
                  <a:ext uri="{FF2B5EF4-FFF2-40B4-BE49-F238E27FC236}">
                    <a16:creationId xmlns:a16="http://schemas.microsoft.com/office/drawing/2014/main" id="{BA667539-7883-478E-B0C0-F524D3DE74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207" y="2319211"/>
                <a:ext cx="61691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Connettore diritto 361">
                <a:extLst>
                  <a:ext uri="{FF2B5EF4-FFF2-40B4-BE49-F238E27FC236}">
                    <a16:creationId xmlns:a16="http://schemas.microsoft.com/office/drawing/2014/main" id="{EB3497C9-6D5C-4338-B338-20C7EB9716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2981" y="2471611"/>
                <a:ext cx="67212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Connettore diritto 364">
                <a:extLst>
                  <a:ext uri="{FF2B5EF4-FFF2-40B4-BE49-F238E27FC236}">
                    <a16:creationId xmlns:a16="http://schemas.microsoft.com/office/drawing/2014/main" id="{671DE3B1-3123-4B06-85BB-9858834B22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7396" y="2624011"/>
                <a:ext cx="68763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Connettore diritto 366">
                <a:extLst>
                  <a:ext uri="{FF2B5EF4-FFF2-40B4-BE49-F238E27FC236}">
                    <a16:creationId xmlns:a16="http://schemas.microsoft.com/office/drawing/2014/main" id="{4D4D61A1-90DD-4EE0-8AFE-FBA27208DB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2062" y="2776411"/>
                <a:ext cx="67213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Connettore diritto 367">
                <a:extLst>
                  <a:ext uri="{FF2B5EF4-FFF2-40B4-BE49-F238E27FC236}">
                    <a16:creationId xmlns:a16="http://schemas.microsoft.com/office/drawing/2014/main" id="{E345ABD5-6A38-4150-8AD0-D27EB9E2E2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6671" y="2928811"/>
                <a:ext cx="64628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Connettore diritto 368">
                <a:extLst>
                  <a:ext uri="{FF2B5EF4-FFF2-40B4-BE49-F238E27FC236}">
                    <a16:creationId xmlns:a16="http://schemas.microsoft.com/office/drawing/2014/main" id="{05ECC757-C807-4E9B-BE37-323747348B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0155" y="3081211"/>
                <a:ext cx="58940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Connettore diritto 369">
                <a:extLst>
                  <a:ext uri="{FF2B5EF4-FFF2-40B4-BE49-F238E27FC236}">
                    <a16:creationId xmlns:a16="http://schemas.microsoft.com/office/drawing/2014/main" id="{0C065371-E5C0-4746-8676-09FB3D0B4D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9849" y="3233611"/>
                <a:ext cx="49634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Connettore diritto 370">
                <a:extLst>
                  <a:ext uri="{FF2B5EF4-FFF2-40B4-BE49-F238E27FC236}">
                    <a16:creationId xmlns:a16="http://schemas.microsoft.com/office/drawing/2014/main" id="{B7F2A56E-0A0B-4A1D-A8B3-374ACAF29D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2172" y="3386012"/>
                <a:ext cx="33606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2" name="Gruppo 391">
            <a:extLst>
              <a:ext uri="{FF2B5EF4-FFF2-40B4-BE49-F238E27FC236}">
                <a16:creationId xmlns:a16="http://schemas.microsoft.com/office/drawing/2014/main" id="{C6103452-25F0-420D-B1A3-3F731839846B}"/>
              </a:ext>
            </a:extLst>
          </p:cNvPr>
          <p:cNvGrpSpPr/>
          <p:nvPr/>
        </p:nvGrpSpPr>
        <p:grpSpPr>
          <a:xfrm>
            <a:off x="7308660" y="503676"/>
            <a:ext cx="954949" cy="796262"/>
            <a:chOff x="280776" y="2166811"/>
            <a:chExt cx="833673" cy="914400"/>
          </a:xfrm>
        </p:grpSpPr>
        <p:grpSp>
          <p:nvGrpSpPr>
            <p:cNvPr id="393" name="Gruppo 392">
              <a:extLst>
                <a:ext uri="{FF2B5EF4-FFF2-40B4-BE49-F238E27FC236}">
                  <a16:creationId xmlns:a16="http://schemas.microsoft.com/office/drawing/2014/main" id="{B9F3FC7D-7B26-414F-8B94-9F4D85FD16AD}"/>
                </a:ext>
              </a:extLst>
            </p:cNvPr>
            <p:cNvGrpSpPr/>
            <p:nvPr/>
          </p:nvGrpSpPr>
          <p:grpSpPr>
            <a:xfrm>
              <a:off x="280776" y="2166811"/>
              <a:ext cx="831540" cy="914400"/>
              <a:chOff x="280776" y="2166811"/>
              <a:chExt cx="831540" cy="914400"/>
            </a:xfrm>
          </p:grpSpPr>
          <p:cxnSp>
            <p:nvCxnSpPr>
              <p:cNvPr id="401" name="Connettore diritto 400">
                <a:extLst>
                  <a:ext uri="{FF2B5EF4-FFF2-40B4-BE49-F238E27FC236}">
                    <a16:creationId xmlns:a16="http://schemas.microsoft.com/office/drawing/2014/main" id="{B195147D-814E-4DA6-B9F3-1D97DAB750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9791" y="2166811"/>
                <a:ext cx="15085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Connettore diritto 401">
                <a:extLst>
                  <a:ext uri="{FF2B5EF4-FFF2-40B4-BE49-F238E27FC236}">
                    <a16:creationId xmlns:a16="http://schemas.microsoft.com/office/drawing/2014/main" id="{A026463E-56E4-4FA6-899D-3BE741D4D9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0785" y="2319211"/>
                <a:ext cx="40542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Connettore diritto 402">
                <a:extLst>
                  <a:ext uri="{FF2B5EF4-FFF2-40B4-BE49-F238E27FC236}">
                    <a16:creationId xmlns:a16="http://schemas.microsoft.com/office/drawing/2014/main" id="{2C98228C-61E6-49FB-B03D-59D7673347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8150" y="2471611"/>
                <a:ext cx="55168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Connettore diritto 403">
                <a:extLst>
                  <a:ext uri="{FF2B5EF4-FFF2-40B4-BE49-F238E27FC236}">
                    <a16:creationId xmlns:a16="http://schemas.microsoft.com/office/drawing/2014/main" id="{EF94BD59-4CE0-4E08-B471-515599BA19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7590" y="2624011"/>
                <a:ext cx="65867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Connettore diritto 404">
                <a:extLst>
                  <a:ext uri="{FF2B5EF4-FFF2-40B4-BE49-F238E27FC236}">
                    <a16:creationId xmlns:a16="http://schemas.microsoft.com/office/drawing/2014/main" id="{78A8CCD4-3427-42AC-936B-E8F638DBC0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6898" y="2776411"/>
                <a:ext cx="73541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Connettore diritto 405">
                <a:extLst>
                  <a:ext uri="{FF2B5EF4-FFF2-40B4-BE49-F238E27FC236}">
                    <a16:creationId xmlns:a16="http://schemas.microsoft.com/office/drawing/2014/main" id="{AF274195-B743-445D-81A3-1EA150000D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1827" y="2928811"/>
                <a:ext cx="78884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Connettore diritto 406">
                <a:extLst>
                  <a:ext uri="{FF2B5EF4-FFF2-40B4-BE49-F238E27FC236}">
                    <a16:creationId xmlns:a16="http://schemas.microsoft.com/office/drawing/2014/main" id="{7D7F30F9-B749-420B-A9E9-0478A6E7C6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0776" y="3081211"/>
                <a:ext cx="82917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4" name="Gruppo 393">
              <a:extLst>
                <a:ext uri="{FF2B5EF4-FFF2-40B4-BE49-F238E27FC236}">
                  <a16:creationId xmlns:a16="http://schemas.microsoft.com/office/drawing/2014/main" id="{875606C9-CE4A-4FDC-B49B-2396B6128699}"/>
                </a:ext>
              </a:extLst>
            </p:cNvPr>
            <p:cNvGrpSpPr/>
            <p:nvPr/>
          </p:nvGrpSpPr>
          <p:grpSpPr>
            <a:xfrm>
              <a:off x="299373" y="2242151"/>
              <a:ext cx="815076" cy="762000"/>
              <a:chOff x="315626" y="2166811"/>
              <a:chExt cx="815076" cy="762000"/>
            </a:xfrm>
          </p:grpSpPr>
          <p:cxnSp>
            <p:nvCxnSpPr>
              <p:cNvPr id="395" name="Connettore diritto 394">
                <a:extLst>
                  <a:ext uri="{FF2B5EF4-FFF2-40B4-BE49-F238E27FC236}">
                    <a16:creationId xmlns:a16="http://schemas.microsoft.com/office/drawing/2014/main" id="{1C97132A-0FE7-47D4-8FC5-26BABB4B51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9983" y="2166811"/>
                <a:ext cx="29856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6" name="Connettore diritto 395">
                <a:extLst>
                  <a:ext uri="{FF2B5EF4-FFF2-40B4-BE49-F238E27FC236}">
                    <a16:creationId xmlns:a16="http://schemas.microsoft.com/office/drawing/2014/main" id="{79B50B6E-52AA-4D63-AF3B-C4E3A0B6D5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366" y="2319211"/>
                <a:ext cx="48146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Connettore diritto 396">
                <a:extLst>
                  <a:ext uri="{FF2B5EF4-FFF2-40B4-BE49-F238E27FC236}">
                    <a16:creationId xmlns:a16="http://schemas.microsoft.com/office/drawing/2014/main" id="{068109D6-5CCA-4647-835A-00EBE89B07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8117" y="2471611"/>
                <a:ext cx="60852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Connettore diritto 397">
                <a:extLst>
                  <a:ext uri="{FF2B5EF4-FFF2-40B4-BE49-F238E27FC236}">
                    <a16:creationId xmlns:a16="http://schemas.microsoft.com/office/drawing/2014/main" id="{FEC8D150-4A09-4F60-9E99-D850DAA82D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7619" y="2624011"/>
                <a:ext cx="70084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Connettore diritto 398">
                <a:extLst>
                  <a:ext uri="{FF2B5EF4-FFF2-40B4-BE49-F238E27FC236}">
                    <a16:creationId xmlns:a16="http://schemas.microsoft.com/office/drawing/2014/main" id="{3FB1B9EC-DE8E-4653-9EAA-7792AAC291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6999" y="2776411"/>
                <a:ext cx="76370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Connettore diritto 399">
                <a:extLst>
                  <a:ext uri="{FF2B5EF4-FFF2-40B4-BE49-F238E27FC236}">
                    <a16:creationId xmlns:a16="http://schemas.microsoft.com/office/drawing/2014/main" id="{BBF0DE2A-F001-41B9-B7BF-99B57C76BB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5626" y="2928811"/>
                <a:ext cx="81084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08" name="CasellaDiTesto 407">
            <a:extLst>
              <a:ext uri="{FF2B5EF4-FFF2-40B4-BE49-F238E27FC236}">
                <a16:creationId xmlns:a16="http://schemas.microsoft.com/office/drawing/2014/main" id="{0D9D395A-CC0B-44C0-9438-96CBFBC21B28}"/>
              </a:ext>
            </a:extLst>
          </p:cNvPr>
          <p:cNvSpPr txBox="1"/>
          <p:nvPr/>
        </p:nvSpPr>
        <p:spPr>
          <a:xfrm>
            <a:off x="3007993" y="2572781"/>
            <a:ext cx="2040613" cy="95410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Area di sezione tra la superficie laterale del cilindro verde  e l’arco </a:t>
            </a:r>
            <a:r>
              <a:rPr lang="it-IT" sz="1400" dirty="0">
                <a:solidFill>
                  <a:srgbClr val="FF0000"/>
                </a:solidFill>
              </a:rPr>
              <a:t>A</a:t>
            </a:r>
            <a:r>
              <a:rPr lang="it-IT" sz="1400" dirty="0"/>
              <a:t> del cilindro blu</a:t>
            </a:r>
          </a:p>
        </p:txBody>
      </p:sp>
      <p:cxnSp>
        <p:nvCxnSpPr>
          <p:cNvPr id="409" name="Connettore 2 408">
            <a:extLst>
              <a:ext uri="{FF2B5EF4-FFF2-40B4-BE49-F238E27FC236}">
                <a16:creationId xmlns:a16="http://schemas.microsoft.com/office/drawing/2014/main" id="{68D9B4C2-4E4A-4522-A5B4-510C541E9890}"/>
              </a:ext>
            </a:extLst>
          </p:cNvPr>
          <p:cNvCxnSpPr>
            <a:cxnSpLocks/>
            <a:stCxn id="408" idx="3"/>
          </p:cNvCxnSpPr>
          <p:nvPr/>
        </p:nvCxnSpPr>
        <p:spPr>
          <a:xfrm flipV="1">
            <a:off x="5048606" y="2803440"/>
            <a:ext cx="1222287" cy="24639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Connettore 2 409">
            <a:extLst>
              <a:ext uri="{FF2B5EF4-FFF2-40B4-BE49-F238E27FC236}">
                <a16:creationId xmlns:a16="http://schemas.microsoft.com/office/drawing/2014/main" id="{5100DFC7-BE52-4998-BB0A-4D275A093AF3}"/>
              </a:ext>
            </a:extLst>
          </p:cNvPr>
          <p:cNvCxnSpPr>
            <a:cxnSpLocks/>
            <a:stCxn id="408" idx="3"/>
          </p:cNvCxnSpPr>
          <p:nvPr/>
        </p:nvCxnSpPr>
        <p:spPr>
          <a:xfrm>
            <a:off x="5048606" y="3049835"/>
            <a:ext cx="1084688" cy="199133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" name="CasellaDiTesto 410">
            <a:extLst>
              <a:ext uri="{FF2B5EF4-FFF2-40B4-BE49-F238E27FC236}">
                <a16:creationId xmlns:a16="http://schemas.microsoft.com/office/drawing/2014/main" id="{27017577-C4AA-4FB5-9EC3-E110DCD4B7CD}"/>
              </a:ext>
            </a:extLst>
          </p:cNvPr>
          <p:cNvSpPr txBox="1"/>
          <p:nvPr/>
        </p:nvSpPr>
        <p:spPr>
          <a:xfrm>
            <a:off x="9781439" y="2291856"/>
            <a:ext cx="2030451" cy="95410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/>
              <a:t>Area di sezione tra la superficie laterale del cilindro verde  e l’arco </a:t>
            </a:r>
            <a:r>
              <a:rPr lang="it-IT" sz="1400" dirty="0">
                <a:solidFill>
                  <a:srgbClr val="FF0000"/>
                </a:solidFill>
              </a:rPr>
              <a:t>B</a:t>
            </a:r>
            <a:r>
              <a:rPr lang="it-IT" sz="1400" dirty="0"/>
              <a:t> del cilindro blu</a:t>
            </a:r>
          </a:p>
        </p:txBody>
      </p:sp>
      <p:cxnSp>
        <p:nvCxnSpPr>
          <p:cNvPr id="412" name="Connettore 2 411">
            <a:extLst>
              <a:ext uri="{FF2B5EF4-FFF2-40B4-BE49-F238E27FC236}">
                <a16:creationId xmlns:a16="http://schemas.microsoft.com/office/drawing/2014/main" id="{55AD0CAE-B921-49EE-A995-771DFD222D75}"/>
              </a:ext>
            </a:extLst>
          </p:cNvPr>
          <p:cNvCxnSpPr>
            <a:cxnSpLocks/>
            <a:stCxn id="411" idx="1"/>
          </p:cNvCxnSpPr>
          <p:nvPr/>
        </p:nvCxnSpPr>
        <p:spPr>
          <a:xfrm flipH="1">
            <a:off x="8103573" y="2768910"/>
            <a:ext cx="1677866" cy="154695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ttore 2 412">
            <a:extLst>
              <a:ext uri="{FF2B5EF4-FFF2-40B4-BE49-F238E27FC236}">
                <a16:creationId xmlns:a16="http://schemas.microsoft.com/office/drawing/2014/main" id="{2653A22B-B3F3-4EA7-8A57-E6B632FC8479}"/>
              </a:ext>
            </a:extLst>
          </p:cNvPr>
          <p:cNvCxnSpPr>
            <a:cxnSpLocks/>
            <a:stCxn id="411" idx="1"/>
          </p:cNvCxnSpPr>
          <p:nvPr/>
        </p:nvCxnSpPr>
        <p:spPr>
          <a:xfrm flipH="1" flipV="1">
            <a:off x="7836877" y="1464428"/>
            <a:ext cx="1944562" cy="130448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4" name="CasellaDiTesto 413">
            <a:extLst>
              <a:ext uri="{FF2B5EF4-FFF2-40B4-BE49-F238E27FC236}">
                <a16:creationId xmlns:a16="http://schemas.microsoft.com/office/drawing/2014/main" id="{1E3E2995-0FF3-41B5-B092-704898482BDC}"/>
              </a:ext>
            </a:extLst>
          </p:cNvPr>
          <p:cNvSpPr txBox="1"/>
          <p:nvPr/>
        </p:nvSpPr>
        <p:spPr>
          <a:xfrm>
            <a:off x="6256875" y="5273965"/>
            <a:ext cx="3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15" name="CasellaDiTesto 414">
            <a:extLst>
              <a:ext uri="{FF2B5EF4-FFF2-40B4-BE49-F238E27FC236}">
                <a16:creationId xmlns:a16="http://schemas.microsoft.com/office/drawing/2014/main" id="{524F5740-FB7C-4307-AD5C-A2C5E05742DC}"/>
              </a:ext>
            </a:extLst>
          </p:cNvPr>
          <p:cNvSpPr txBox="1"/>
          <p:nvPr/>
        </p:nvSpPr>
        <p:spPr>
          <a:xfrm>
            <a:off x="7477715" y="3847117"/>
            <a:ext cx="3617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16" name="CasellaDiTesto 415">
            <a:extLst>
              <a:ext uri="{FF2B5EF4-FFF2-40B4-BE49-F238E27FC236}">
                <a16:creationId xmlns:a16="http://schemas.microsoft.com/office/drawing/2014/main" id="{669CF439-A358-4FFB-AAC9-3165746DFCE6}"/>
              </a:ext>
            </a:extLst>
          </p:cNvPr>
          <p:cNvSpPr txBox="1"/>
          <p:nvPr/>
        </p:nvSpPr>
        <p:spPr>
          <a:xfrm>
            <a:off x="9174189" y="542882"/>
            <a:ext cx="2916000" cy="738664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In tratteggio la porzione virtuale dell’area di compenetrazione tra le superfici laterali dei solidi</a:t>
            </a:r>
          </a:p>
        </p:txBody>
      </p:sp>
      <p:sp>
        <p:nvSpPr>
          <p:cNvPr id="417" name="CasellaDiTesto 416">
            <a:extLst>
              <a:ext uri="{FF2B5EF4-FFF2-40B4-BE49-F238E27FC236}">
                <a16:creationId xmlns:a16="http://schemas.microsoft.com/office/drawing/2014/main" id="{EFF389AA-B209-4B67-AFCC-62AD0BF02061}"/>
              </a:ext>
            </a:extLst>
          </p:cNvPr>
          <p:cNvSpPr txBox="1"/>
          <p:nvPr/>
        </p:nvSpPr>
        <p:spPr>
          <a:xfrm>
            <a:off x="2903994" y="638907"/>
            <a:ext cx="2367620" cy="95410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/>
              <a:t>In tratteggio la porzione virtuale dell’area di compenetrazione tra le superfici laterali dei solidi</a:t>
            </a:r>
          </a:p>
        </p:txBody>
      </p:sp>
      <p:cxnSp>
        <p:nvCxnSpPr>
          <p:cNvPr id="418" name="Connettore 2 417">
            <a:extLst>
              <a:ext uri="{FF2B5EF4-FFF2-40B4-BE49-F238E27FC236}">
                <a16:creationId xmlns:a16="http://schemas.microsoft.com/office/drawing/2014/main" id="{ABE87655-825B-45B8-A9B3-5BFBCD806534}"/>
              </a:ext>
            </a:extLst>
          </p:cNvPr>
          <p:cNvCxnSpPr>
            <a:cxnSpLocks/>
            <a:stCxn id="417" idx="3"/>
          </p:cNvCxnSpPr>
          <p:nvPr/>
        </p:nvCxnSpPr>
        <p:spPr>
          <a:xfrm>
            <a:off x="5271614" y="1115961"/>
            <a:ext cx="1072536" cy="133296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nettore 2 418">
            <a:extLst>
              <a:ext uri="{FF2B5EF4-FFF2-40B4-BE49-F238E27FC236}">
                <a16:creationId xmlns:a16="http://schemas.microsoft.com/office/drawing/2014/main" id="{A7B8E2D2-B4B2-4F96-A6E0-2EF7BC1B5A01}"/>
              </a:ext>
            </a:extLst>
          </p:cNvPr>
          <p:cNvCxnSpPr>
            <a:stCxn id="416" idx="1"/>
          </p:cNvCxnSpPr>
          <p:nvPr/>
        </p:nvCxnSpPr>
        <p:spPr>
          <a:xfrm flipH="1">
            <a:off x="7836877" y="912214"/>
            <a:ext cx="1337312" cy="13725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" name="CasellaDiTesto 419">
            <a:extLst>
              <a:ext uri="{FF2B5EF4-FFF2-40B4-BE49-F238E27FC236}">
                <a16:creationId xmlns:a16="http://schemas.microsoft.com/office/drawing/2014/main" id="{A4986BF4-485C-4754-B7EF-860A7A93C4AB}"/>
              </a:ext>
            </a:extLst>
          </p:cNvPr>
          <p:cNvSpPr txBox="1"/>
          <p:nvPr/>
        </p:nvSpPr>
        <p:spPr>
          <a:xfrm>
            <a:off x="0" y="360000"/>
            <a:ext cx="29016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esaminare il risultato di questa operazione semplifichiamo l’immagine eliminando alcune costruzioni e didascalie degli enti geometrici non necessari riassumendo nella diapositiva</a:t>
            </a:r>
          </a:p>
          <a:p>
            <a:r>
              <a:rPr lang="it-IT" dirty="0"/>
              <a:t>corrente le curve e</a:t>
            </a:r>
          </a:p>
          <a:p>
            <a:r>
              <a:rPr lang="it-IT" dirty="0"/>
              <a:t>le relative aree di </a:t>
            </a:r>
          </a:p>
          <a:p>
            <a:r>
              <a:rPr lang="it-IT" dirty="0"/>
              <a:t>compenetrazione </a:t>
            </a:r>
          </a:p>
          <a:p>
            <a:r>
              <a:rPr lang="it-IT" dirty="0"/>
              <a:t>tra le superfici laterali</a:t>
            </a:r>
          </a:p>
          <a:p>
            <a:r>
              <a:rPr lang="it-IT" dirty="0"/>
              <a:t>del </a:t>
            </a:r>
            <a:r>
              <a:rPr lang="it-IT" dirty="0">
                <a:solidFill>
                  <a:srgbClr val="00B050"/>
                </a:solidFill>
              </a:rPr>
              <a:t>cilindro verde </a:t>
            </a:r>
          </a:p>
          <a:p>
            <a:r>
              <a:rPr lang="it-IT" dirty="0"/>
              <a:t>con le superfici laterali </a:t>
            </a:r>
          </a:p>
          <a:p>
            <a:r>
              <a:rPr lang="it-IT" dirty="0"/>
              <a:t>del </a:t>
            </a:r>
            <a:r>
              <a:rPr lang="it-IT" dirty="0">
                <a:solidFill>
                  <a:srgbClr val="0070C0"/>
                </a:solidFill>
              </a:rPr>
              <a:t>cilindro blu</a:t>
            </a:r>
          </a:p>
        </p:txBody>
      </p:sp>
      <p:sp>
        <p:nvSpPr>
          <p:cNvPr id="421" name="CasellaDiTesto 420">
            <a:extLst>
              <a:ext uri="{FF2B5EF4-FFF2-40B4-BE49-F238E27FC236}">
                <a16:creationId xmlns:a16="http://schemas.microsoft.com/office/drawing/2014/main" id="{6CD509B7-1BCB-43A1-9285-8E18621B23CD}"/>
              </a:ext>
            </a:extLst>
          </p:cNvPr>
          <p:cNvSpPr txBox="1"/>
          <p:nvPr/>
        </p:nvSpPr>
        <p:spPr>
          <a:xfrm>
            <a:off x="6927118" y="1972486"/>
            <a:ext cx="3096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err="1">
                <a:solidFill>
                  <a:srgbClr val="00B050"/>
                </a:solidFill>
              </a:rPr>
              <a:t>a’</a:t>
            </a:r>
            <a:r>
              <a:rPr lang="it-IT" sz="800" dirty="0">
                <a:solidFill>
                  <a:srgbClr val="00B050"/>
                </a:solidFill>
              </a:rPr>
              <a:t>’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ED48FF24-F44F-467A-BDAD-0BFF33D7C130}"/>
              </a:ext>
            </a:extLst>
          </p:cNvPr>
          <p:cNvSpPr txBox="1"/>
          <p:nvPr/>
        </p:nvSpPr>
        <p:spPr>
          <a:xfrm>
            <a:off x="7004632" y="3107878"/>
            <a:ext cx="2822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b’’</a:t>
            </a:r>
          </a:p>
        </p:txBody>
      </p:sp>
      <p:grpSp>
        <p:nvGrpSpPr>
          <p:cNvPr id="139" name="Gruppo 138">
            <a:extLst>
              <a:ext uri="{FF2B5EF4-FFF2-40B4-BE49-F238E27FC236}">
                <a16:creationId xmlns:a16="http://schemas.microsoft.com/office/drawing/2014/main" id="{0D5852B0-9874-46F2-A898-DA8201A3D127}"/>
              </a:ext>
            </a:extLst>
          </p:cNvPr>
          <p:cNvGrpSpPr/>
          <p:nvPr/>
        </p:nvGrpSpPr>
        <p:grpSpPr>
          <a:xfrm>
            <a:off x="6918843" y="4817897"/>
            <a:ext cx="547853" cy="226163"/>
            <a:chOff x="6896280" y="4524738"/>
            <a:chExt cx="547853" cy="226163"/>
          </a:xfrm>
        </p:grpSpPr>
        <p:sp>
          <p:nvSpPr>
            <p:cNvPr id="140" name="CasellaDiTesto 139">
              <a:extLst>
                <a:ext uri="{FF2B5EF4-FFF2-40B4-BE49-F238E27FC236}">
                  <a16:creationId xmlns:a16="http://schemas.microsoft.com/office/drawing/2014/main" id="{78BDA2CD-0AB2-4D01-A5CE-1E75B7625B4D}"/>
                </a:ext>
              </a:extLst>
            </p:cNvPr>
            <p:cNvSpPr txBox="1"/>
            <p:nvPr/>
          </p:nvSpPr>
          <p:spPr>
            <a:xfrm>
              <a:off x="7168324" y="4535457"/>
              <a:ext cx="275809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b’</a:t>
              </a:r>
            </a:p>
          </p:txBody>
        </p:sp>
        <p:sp>
          <p:nvSpPr>
            <p:cNvPr id="141" name="CasellaDiTesto 140">
              <a:extLst>
                <a:ext uri="{FF2B5EF4-FFF2-40B4-BE49-F238E27FC236}">
                  <a16:creationId xmlns:a16="http://schemas.microsoft.com/office/drawing/2014/main" id="{5E1D12FE-C33D-4F61-8E40-D59D1C90EDEA}"/>
                </a:ext>
              </a:extLst>
            </p:cNvPr>
            <p:cNvSpPr txBox="1"/>
            <p:nvPr/>
          </p:nvSpPr>
          <p:spPr>
            <a:xfrm>
              <a:off x="6896280" y="4533760"/>
              <a:ext cx="547467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T</a:t>
              </a:r>
              <a:r>
                <a:rPr lang="it-IT" sz="800" baseline="-25000" dirty="0">
                  <a:solidFill>
                    <a:srgbClr val="0070C0"/>
                  </a:solidFill>
                </a:rPr>
                <a:t>1</a:t>
              </a:r>
              <a:r>
                <a:rPr lang="it-IT" sz="800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42" name="CasellaDiTesto 141">
              <a:extLst>
                <a:ext uri="{FF2B5EF4-FFF2-40B4-BE49-F238E27FC236}">
                  <a16:creationId xmlns:a16="http://schemas.microsoft.com/office/drawing/2014/main" id="{CF5E00C7-26D5-4EF3-BA7F-054CD146D3BF}"/>
                </a:ext>
              </a:extLst>
            </p:cNvPr>
            <p:cNvSpPr txBox="1"/>
            <p:nvPr/>
          </p:nvSpPr>
          <p:spPr>
            <a:xfrm>
              <a:off x="7076843" y="4524738"/>
              <a:ext cx="21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43" name="Gruppo 142">
            <a:extLst>
              <a:ext uri="{FF2B5EF4-FFF2-40B4-BE49-F238E27FC236}">
                <a16:creationId xmlns:a16="http://schemas.microsoft.com/office/drawing/2014/main" id="{836E5661-5C36-4346-A93C-AC3E6D8A9871}"/>
              </a:ext>
            </a:extLst>
          </p:cNvPr>
          <p:cNvGrpSpPr/>
          <p:nvPr/>
        </p:nvGrpSpPr>
        <p:grpSpPr>
          <a:xfrm>
            <a:off x="6924078" y="311473"/>
            <a:ext cx="576000" cy="298602"/>
            <a:chOff x="6735199" y="370663"/>
            <a:chExt cx="576000" cy="298602"/>
          </a:xfrm>
        </p:grpSpPr>
        <p:sp>
          <p:nvSpPr>
            <p:cNvPr id="144" name="CasellaDiTesto 143">
              <a:extLst>
                <a:ext uri="{FF2B5EF4-FFF2-40B4-BE49-F238E27FC236}">
                  <a16:creationId xmlns:a16="http://schemas.microsoft.com/office/drawing/2014/main" id="{FE6F9D35-1834-4425-888B-697F9CFDA6E8}"/>
                </a:ext>
              </a:extLst>
            </p:cNvPr>
            <p:cNvSpPr txBox="1"/>
            <p:nvPr/>
          </p:nvSpPr>
          <p:spPr>
            <a:xfrm>
              <a:off x="6735199" y="453821"/>
              <a:ext cx="57600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</a:rPr>
                <a:t>T</a:t>
              </a:r>
              <a:r>
                <a:rPr lang="it-IT" sz="800" baseline="-25000" dirty="0">
                  <a:solidFill>
                    <a:srgbClr val="0070C0"/>
                  </a:solidFill>
                </a:rPr>
                <a:t>2</a:t>
              </a:r>
              <a:r>
                <a:rPr lang="it-IT" sz="800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45" name="CasellaDiTesto 144">
              <a:extLst>
                <a:ext uri="{FF2B5EF4-FFF2-40B4-BE49-F238E27FC236}">
                  <a16:creationId xmlns:a16="http://schemas.microsoft.com/office/drawing/2014/main" id="{D3CC0FFD-8B6C-49B9-A661-EB729CD347E7}"/>
                </a:ext>
              </a:extLst>
            </p:cNvPr>
            <p:cNvSpPr txBox="1"/>
            <p:nvPr/>
          </p:nvSpPr>
          <p:spPr>
            <a:xfrm>
              <a:off x="6816922" y="370663"/>
              <a:ext cx="386076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1760A5B-6412-44E3-AF22-D7CE31E14E79}"/>
              </a:ext>
            </a:extLst>
          </p:cNvPr>
          <p:cNvSpPr txBox="1"/>
          <p:nvPr/>
        </p:nvSpPr>
        <p:spPr>
          <a:xfrm>
            <a:off x="46950" y="4836542"/>
            <a:ext cx="3960000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</a:rPr>
              <a:t>B</a:t>
            </a:r>
            <a:r>
              <a:rPr lang="it-IT" dirty="0"/>
              <a:t> sono archi della superficie laterale del </a:t>
            </a:r>
            <a:r>
              <a:rPr lang="it-IT" dirty="0">
                <a:solidFill>
                  <a:srgbClr val="0070C0"/>
                </a:solidFill>
              </a:rPr>
              <a:t>cilindro di colore blu </a:t>
            </a:r>
            <a:r>
              <a:rPr lang="it-IT" dirty="0"/>
              <a:t>che intersecano la superficie laterale del </a:t>
            </a:r>
            <a:r>
              <a:rPr lang="it-IT" dirty="0">
                <a:solidFill>
                  <a:srgbClr val="00B050"/>
                </a:solidFill>
              </a:rPr>
              <a:t>cilindro di colore verde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C7560432-1642-4958-AC1B-A5691C599C95}"/>
              </a:ext>
            </a:extLst>
          </p:cNvPr>
          <p:cNvCxnSpPr>
            <a:cxnSpLocks/>
            <a:stCxn id="2" idx="3"/>
            <a:endCxn id="415" idx="1"/>
          </p:cNvCxnSpPr>
          <p:nvPr/>
        </p:nvCxnSpPr>
        <p:spPr>
          <a:xfrm flipV="1">
            <a:off x="4006950" y="4031783"/>
            <a:ext cx="3470765" cy="140492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C7227A94-B2F8-44EC-8920-CE7316E1612B}"/>
              </a:ext>
            </a:extLst>
          </p:cNvPr>
          <p:cNvCxnSpPr>
            <a:cxnSpLocks/>
            <a:stCxn id="2" idx="3"/>
            <a:endCxn id="414" idx="1"/>
          </p:cNvCxnSpPr>
          <p:nvPr/>
        </p:nvCxnSpPr>
        <p:spPr>
          <a:xfrm>
            <a:off x="4006950" y="5436707"/>
            <a:ext cx="2249925" cy="2192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6C28EE8B-07AF-4C18-97C3-536B1DD0455B}"/>
              </a:ext>
            </a:extLst>
          </p:cNvPr>
          <p:cNvSpPr txBox="1"/>
          <p:nvPr/>
        </p:nvSpPr>
        <p:spPr>
          <a:xfrm>
            <a:off x="11754039" y="3213984"/>
            <a:ext cx="36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DFB841F6-1D77-4698-815F-15F156C4EC96}"/>
              </a:ext>
            </a:extLst>
          </p:cNvPr>
          <p:cNvSpPr txBox="1"/>
          <p:nvPr/>
        </p:nvSpPr>
        <p:spPr>
          <a:xfrm>
            <a:off x="5066158" y="5941238"/>
            <a:ext cx="39347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1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sp>
        <p:nvSpPr>
          <p:cNvPr id="149" name="Pulsante di azione: vuoto 14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7F63E5-774F-4901-A19F-2A459F40F1D5}"/>
              </a:ext>
            </a:extLst>
          </p:cNvPr>
          <p:cNvSpPr/>
          <p:nvPr/>
        </p:nvSpPr>
        <p:spPr>
          <a:xfrm>
            <a:off x="10812000" y="11789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AA7CED72-EBAC-4186-A097-E36C5C9E527C}"/>
              </a:ext>
            </a:extLst>
          </p:cNvPr>
          <p:cNvCxnSpPr>
            <a:cxnSpLocks/>
          </p:cNvCxnSpPr>
          <p:nvPr/>
        </p:nvCxnSpPr>
        <p:spPr>
          <a:xfrm>
            <a:off x="0" y="686653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420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" grpId="0" animBg="1"/>
      <p:bldP spid="411" grpId="0" animBg="1"/>
      <p:bldP spid="416" grpId="0" animBg="1"/>
      <p:bldP spid="417" grpId="0" animBg="1"/>
      <p:bldP spid="420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5DA4C7-78DD-4F9B-80E2-EC0E97B60C0B}"/>
              </a:ext>
            </a:extLst>
          </p:cNvPr>
          <p:cNvCxnSpPr>
            <a:cxnSpLocks/>
          </p:cNvCxnSpPr>
          <p:nvPr/>
        </p:nvCxnSpPr>
        <p:spPr>
          <a:xfrm>
            <a:off x="4377433" y="3531684"/>
            <a:ext cx="765414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E2572F9-FFA1-40D0-9D0C-7220165351D0}"/>
              </a:ext>
            </a:extLst>
          </p:cNvPr>
          <p:cNvCxnSpPr>
            <a:cxnSpLocks/>
          </p:cNvCxnSpPr>
          <p:nvPr/>
        </p:nvCxnSpPr>
        <p:spPr>
          <a:xfrm flipV="1">
            <a:off x="8759138" y="88777"/>
            <a:ext cx="0" cy="34417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539EACE9-AB97-491D-B38A-D03501B8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0"/>
            <a:ext cx="12168000" cy="360000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(7)</a:t>
            </a:r>
            <a:endParaRPr lang="it-IT" sz="1700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03097321-96E1-4C06-BCAB-F85AECAEF16D}"/>
              </a:ext>
            </a:extLst>
          </p:cNvPr>
          <p:cNvCxnSpPr>
            <a:cxnSpLocks/>
          </p:cNvCxnSpPr>
          <p:nvPr/>
        </p:nvCxnSpPr>
        <p:spPr>
          <a:xfrm flipV="1">
            <a:off x="4377433" y="3527024"/>
            <a:ext cx="4385332" cy="307064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32482F0C-1A24-435F-B8A1-6427E0E26586}"/>
              </a:ext>
            </a:extLst>
          </p:cNvPr>
          <p:cNvGrpSpPr/>
          <p:nvPr/>
        </p:nvGrpSpPr>
        <p:grpSpPr>
          <a:xfrm>
            <a:off x="6160301" y="5347371"/>
            <a:ext cx="3619235" cy="1260000"/>
            <a:chOff x="6187733" y="5105376"/>
            <a:chExt cx="3619235" cy="1260000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46257C2A-A04E-4956-852B-8F4536C523F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7281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08949FFC-4701-43C9-9F97-AF0627D62191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diritto 69">
              <a:extLst>
                <a:ext uri="{FF2B5EF4-FFF2-40B4-BE49-F238E27FC236}">
                  <a16:creationId xmlns:a16="http://schemas.microsoft.com/office/drawing/2014/main" id="{48BB9404-81E3-4260-B44F-3AC6982ED9F2}"/>
                </a:ext>
              </a:extLst>
            </p:cNvPr>
            <p:cNvCxnSpPr>
              <a:cxnSpLocks/>
            </p:cNvCxnSpPr>
            <p:nvPr/>
          </p:nvCxnSpPr>
          <p:spPr>
            <a:xfrm>
              <a:off x="9806968" y="5105376"/>
              <a:ext cx="0" cy="126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64CAEC3F-E488-4CB2-BA45-E497790DE2D8}"/>
                </a:ext>
              </a:extLst>
            </p:cNvPr>
            <p:cNvCxnSpPr>
              <a:cxnSpLocks/>
            </p:cNvCxnSpPr>
            <p:nvPr/>
          </p:nvCxnSpPr>
          <p:spPr>
            <a:xfrm>
              <a:off x="6187733" y="6365376"/>
              <a:ext cx="3619235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40D30172-43A5-46C3-AF48-2EEFC34BD3F4}"/>
              </a:ext>
            </a:extLst>
          </p:cNvPr>
          <p:cNvCxnSpPr>
            <a:cxnSpLocks/>
          </p:cNvCxnSpPr>
          <p:nvPr/>
        </p:nvCxnSpPr>
        <p:spPr>
          <a:xfrm>
            <a:off x="8761043" y="3529582"/>
            <a:ext cx="2187103" cy="312350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0C34009E-7C62-4EAA-9DA0-095CE16B4ADE}"/>
              </a:ext>
            </a:extLst>
          </p:cNvPr>
          <p:cNvCxnSpPr>
            <a:cxnSpLocks/>
          </p:cNvCxnSpPr>
          <p:nvPr/>
        </p:nvCxnSpPr>
        <p:spPr>
          <a:xfrm flipV="1">
            <a:off x="5505262" y="3333103"/>
            <a:ext cx="2440043" cy="17085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3ED6C0C6-B5B6-41E7-ADB0-1043F5483EDE}"/>
              </a:ext>
            </a:extLst>
          </p:cNvPr>
          <p:cNvCxnSpPr>
            <a:cxnSpLocks/>
          </p:cNvCxnSpPr>
          <p:nvPr/>
        </p:nvCxnSpPr>
        <p:spPr>
          <a:xfrm flipV="1">
            <a:off x="5936895" y="4375774"/>
            <a:ext cx="2717708" cy="19029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9E951290-D01B-4B09-8061-B773ADE50400}"/>
              </a:ext>
            </a:extLst>
          </p:cNvPr>
          <p:cNvCxnSpPr>
            <a:cxnSpLocks/>
          </p:cNvCxnSpPr>
          <p:nvPr/>
        </p:nvCxnSpPr>
        <p:spPr>
          <a:xfrm>
            <a:off x="8588070" y="3652269"/>
            <a:ext cx="1189660" cy="169901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C771003B-AF64-4F4C-926B-874FD6CB33B4}"/>
              </a:ext>
            </a:extLst>
          </p:cNvPr>
          <p:cNvCxnSpPr>
            <a:cxnSpLocks/>
          </p:cNvCxnSpPr>
          <p:nvPr/>
        </p:nvCxnSpPr>
        <p:spPr>
          <a:xfrm>
            <a:off x="7970609" y="4031783"/>
            <a:ext cx="1804173" cy="25766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71F168C-B111-4B4E-8184-F2544FAFBF1F}"/>
              </a:ext>
            </a:extLst>
          </p:cNvPr>
          <p:cNvCxnSpPr>
            <a:cxnSpLocks/>
          </p:cNvCxnSpPr>
          <p:nvPr/>
        </p:nvCxnSpPr>
        <p:spPr>
          <a:xfrm>
            <a:off x="5541526" y="5720162"/>
            <a:ext cx="621958" cy="8882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4DEDD86E-4464-44E5-A52B-826E7CB99AAC}"/>
              </a:ext>
            </a:extLst>
          </p:cNvPr>
          <p:cNvCxnSpPr>
            <a:cxnSpLocks/>
          </p:cNvCxnSpPr>
          <p:nvPr/>
        </p:nvCxnSpPr>
        <p:spPr>
          <a:xfrm flipV="1">
            <a:off x="9774782" y="6068223"/>
            <a:ext cx="771004" cy="5398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Arco 114">
            <a:extLst>
              <a:ext uri="{FF2B5EF4-FFF2-40B4-BE49-F238E27FC236}">
                <a16:creationId xmlns:a16="http://schemas.microsoft.com/office/drawing/2014/main" id="{5274092E-D282-44B8-9BE8-ECA4AF9ADFB6}"/>
              </a:ext>
            </a:extLst>
          </p:cNvPr>
          <p:cNvSpPr/>
          <p:nvPr/>
        </p:nvSpPr>
        <p:spPr>
          <a:xfrm>
            <a:off x="5665745" y="441777"/>
            <a:ext cx="6192000" cy="6192000"/>
          </a:xfrm>
          <a:prstGeom prst="arc">
            <a:avLst>
              <a:gd name="adj1" fmla="val 16195767"/>
              <a:gd name="adj2" fmla="val 329671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Arco 134">
            <a:extLst>
              <a:ext uri="{FF2B5EF4-FFF2-40B4-BE49-F238E27FC236}">
                <a16:creationId xmlns:a16="http://schemas.microsoft.com/office/drawing/2014/main" id="{14E27380-4BAB-46A7-9162-823F672E186D}"/>
              </a:ext>
            </a:extLst>
          </p:cNvPr>
          <p:cNvSpPr/>
          <p:nvPr/>
        </p:nvSpPr>
        <p:spPr>
          <a:xfrm>
            <a:off x="6686924" y="1460317"/>
            <a:ext cx="4150800" cy="4150800"/>
          </a:xfrm>
          <a:prstGeom prst="arc">
            <a:avLst>
              <a:gd name="adj1" fmla="val 16199886"/>
              <a:gd name="adj2" fmla="val 330702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65B4FF2-3C85-4564-A8A8-CF97643544F4}"/>
              </a:ext>
            </a:extLst>
          </p:cNvPr>
          <p:cNvCxnSpPr>
            <a:cxnSpLocks/>
          </p:cNvCxnSpPr>
          <p:nvPr/>
        </p:nvCxnSpPr>
        <p:spPr>
          <a:xfrm flipH="1">
            <a:off x="8588070" y="1461694"/>
            <a:ext cx="17004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DB471268-92C8-4B7F-8F0D-240703EECD2A}"/>
              </a:ext>
            </a:extLst>
          </p:cNvPr>
          <p:cNvCxnSpPr>
            <a:cxnSpLocks/>
          </p:cNvCxnSpPr>
          <p:nvPr/>
        </p:nvCxnSpPr>
        <p:spPr>
          <a:xfrm flipV="1">
            <a:off x="6166666" y="4375774"/>
            <a:ext cx="3185004" cy="22301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rco 92">
            <a:extLst>
              <a:ext uri="{FF2B5EF4-FFF2-40B4-BE49-F238E27FC236}">
                <a16:creationId xmlns:a16="http://schemas.microsoft.com/office/drawing/2014/main" id="{01D7A23E-1731-4DB1-8D8A-21D01E32E38D}"/>
              </a:ext>
            </a:extLst>
          </p:cNvPr>
          <p:cNvSpPr/>
          <p:nvPr/>
        </p:nvSpPr>
        <p:spPr>
          <a:xfrm>
            <a:off x="7731097" y="2501886"/>
            <a:ext cx="2059200" cy="2059200"/>
          </a:xfrm>
          <a:prstGeom prst="arc">
            <a:avLst>
              <a:gd name="adj1" fmla="val 16198342"/>
              <a:gd name="adj2" fmla="val 333485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B9FCDF1B-4C7D-4026-8CF2-B0F1997FA4B9}"/>
              </a:ext>
            </a:extLst>
          </p:cNvPr>
          <p:cNvCxnSpPr>
            <a:cxnSpLocks/>
          </p:cNvCxnSpPr>
          <p:nvPr/>
        </p:nvCxnSpPr>
        <p:spPr>
          <a:xfrm flipH="1">
            <a:off x="5556703" y="2501886"/>
            <a:ext cx="320243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AC6499DC-1868-431E-BC84-7C0A54215D6C}"/>
              </a:ext>
            </a:extLst>
          </p:cNvPr>
          <p:cNvSpPr/>
          <p:nvPr/>
        </p:nvSpPr>
        <p:spPr>
          <a:xfrm>
            <a:off x="5400862" y="2501259"/>
            <a:ext cx="928800" cy="1030612"/>
          </a:xfrm>
          <a:custGeom>
            <a:avLst/>
            <a:gdLst>
              <a:gd name="connsiteX0" fmla="*/ 818912 w 925017"/>
              <a:gd name="connsiteY0" fmla="*/ 512445 h 1030606"/>
              <a:gd name="connsiteX1" fmla="*/ 510302 w 925017"/>
              <a:gd name="connsiteY1" fmla="*/ 146685 h 1030606"/>
              <a:gd name="connsiteX2" fmla="*/ 167402 w 925017"/>
              <a:gd name="connsiteY2" fmla="*/ 0 h 1030606"/>
              <a:gd name="connsiteX3" fmla="*/ 1667 w 925017"/>
              <a:gd name="connsiteY3" fmla="*/ 146685 h 1030606"/>
              <a:gd name="connsiteX4" fmla="*/ 102632 w 925017"/>
              <a:gd name="connsiteY4" fmla="*/ 514350 h 1030606"/>
              <a:gd name="connsiteX5" fmla="*/ 416957 w 925017"/>
              <a:gd name="connsiteY5" fmla="*/ 878205 h 1030606"/>
              <a:gd name="connsiteX6" fmla="*/ 761762 w 925017"/>
              <a:gd name="connsiteY6" fmla="*/ 1030605 h 1030606"/>
              <a:gd name="connsiteX7" fmla="*/ 923687 w 925017"/>
              <a:gd name="connsiteY7" fmla="*/ 876300 h 1030606"/>
              <a:gd name="connsiteX8" fmla="*/ 818912 w 925017"/>
              <a:gd name="connsiteY8" fmla="*/ 512445 h 1030606"/>
              <a:gd name="connsiteX0" fmla="*/ 818912 w 925017"/>
              <a:gd name="connsiteY0" fmla="*/ 512451 h 1030612"/>
              <a:gd name="connsiteX1" fmla="*/ 510302 w 925017"/>
              <a:gd name="connsiteY1" fmla="*/ 151087 h 1030612"/>
              <a:gd name="connsiteX2" fmla="*/ 167402 w 925017"/>
              <a:gd name="connsiteY2" fmla="*/ 6 h 1030612"/>
              <a:gd name="connsiteX3" fmla="*/ 1667 w 925017"/>
              <a:gd name="connsiteY3" fmla="*/ 146691 h 1030612"/>
              <a:gd name="connsiteX4" fmla="*/ 102632 w 925017"/>
              <a:gd name="connsiteY4" fmla="*/ 514356 h 1030612"/>
              <a:gd name="connsiteX5" fmla="*/ 416957 w 925017"/>
              <a:gd name="connsiteY5" fmla="*/ 878211 h 1030612"/>
              <a:gd name="connsiteX6" fmla="*/ 761762 w 925017"/>
              <a:gd name="connsiteY6" fmla="*/ 1030611 h 1030612"/>
              <a:gd name="connsiteX7" fmla="*/ 923687 w 925017"/>
              <a:gd name="connsiteY7" fmla="*/ 876306 h 1030612"/>
              <a:gd name="connsiteX8" fmla="*/ 818912 w 925017"/>
              <a:gd name="connsiteY8" fmla="*/ 512451 h 1030612"/>
              <a:gd name="connsiteX0" fmla="*/ 818940 w 925045"/>
              <a:gd name="connsiteY0" fmla="*/ 512451 h 1030612"/>
              <a:gd name="connsiteX1" fmla="*/ 510330 w 925045"/>
              <a:gd name="connsiteY1" fmla="*/ 151087 h 1030612"/>
              <a:gd name="connsiteX2" fmla="*/ 167430 w 925045"/>
              <a:gd name="connsiteY2" fmla="*/ 6 h 1030612"/>
              <a:gd name="connsiteX3" fmla="*/ 1695 w 925045"/>
              <a:gd name="connsiteY3" fmla="*/ 146691 h 1030612"/>
              <a:gd name="connsiteX4" fmla="*/ 102660 w 925045"/>
              <a:gd name="connsiteY4" fmla="*/ 514356 h 1030612"/>
              <a:gd name="connsiteX5" fmla="*/ 422700 w 925045"/>
              <a:gd name="connsiteY5" fmla="*/ 874401 h 1030612"/>
              <a:gd name="connsiteX6" fmla="*/ 761790 w 925045"/>
              <a:gd name="connsiteY6" fmla="*/ 1030611 h 1030612"/>
              <a:gd name="connsiteX7" fmla="*/ 923715 w 925045"/>
              <a:gd name="connsiteY7" fmla="*/ 876306 h 1030612"/>
              <a:gd name="connsiteX8" fmla="*/ 818940 w 925045"/>
              <a:gd name="connsiteY8" fmla="*/ 512451 h 1030612"/>
              <a:gd name="connsiteX0" fmla="*/ 818931 w 925036"/>
              <a:gd name="connsiteY0" fmla="*/ 512451 h 1030612"/>
              <a:gd name="connsiteX1" fmla="*/ 510321 w 925036"/>
              <a:gd name="connsiteY1" fmla="*/ 151087 h 1030612"/>
              <a:gd name="connsiteX2" fmla="*/ 167421 w 925036"/>
              <a:gd name="connsiteY2" fmla="*/ 6 h 1030612"/>
              <a:gd name="connsiteX3" fmla="*/ 1686 w 925036"/>
              <a:gd name="connsiteY3" fmla="*/ 146691 h 1030612"/>
              <a:gd name="connsiteX4" fmla="*/ 102651 w 925036"/>
              <a:gd name="connsiteY4" fmla="*/ 514356 h 1030612"/>
              <a:gd name="connsiteX5" fmla="*/ 420786 w 925036"/>
              <a:gd name="connsiteY5" fmla="*/ 876306 h 1030612"/>
              <a:gd name="connsiteX6" fmla="*/ 761781 w 925036"/>
              <a:gd name="connsiteY6" fmla="*/ 1030611 h 1030612"/>
              <a:gd name="connsiteX7" fmla="*/ 923706 w 925036"/>
              <a:gd name="connsiteY7" fmla="*/ 876306 h 1030612"/>
              <a:gd name="connsiteX8" fmla="*/ 818931 w 925036"/>
              <a:gd name="connsiteY8" fmla="*/ 512451 h 1030612"/>
              <a:gd name="connsiteX0" fmla="*/ 818922 w 925027"/>
              <a:gd name="connsiteY0" fmla="*/ 512451 h 1030612"/>
              <a:gd name="connsiteX1" fmla="*/ 510312 w 925027"/>
              <a:gd name="connsiteY1" fmla="*/ 151087 h 1030612"/>
              <a:gd name="connsiteX2" fmla="*/ 167412 w 925027"/>
              <a:gd name="connsiteY2" fmla="*/ 6 h 1030612"/>
              <a:gd name="connsiteX3" fmla="*/ 1677 w 925027"/>
              <a:gd name="connsiteY3" fmla="*/ 146691 h 1030612"/>
              <a:gd name="connsiteX4" fmla="*/ 102642 w 925027"/>
              <a:gd name="connsiteY4" fmla="*/ 514356 h 1030612"/>
              <a:gd name="connsiteX5" fmla="*/ 418872 w 925027"/>
              <a:gd name="connsiteY5" fmla="*/ 880116 h 1030612"/>
              <a:gd name="connsiteX6" fmla="*/ 761772 w 925027"/>
              <a:gd name="connsiteY6" fmla="*/ 1030611 h 1030612"/>
              <a:gd name="connsiteX7" fmla="*/ 923697 w 925027"/>
              <a:gd name="connsiteY7" fmla="*/ 876306 h 1030612"/>
              <a:gd name="connsiteX8" fmla="*/ 818922 w 925027"/>
              <a:gd name="connsiteY8" fmla="*/ 512451 h 103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5027" h="1030612">
                <a:moveTo>
                  <a:pt x="818922" y="512451"/>
                </a:moveTo>
                <a:cubicBezTo>
                  <a:pt x="750025" y="391581"/>
                  <a:pt x="618897" y="236494"/>
                  <a:pt x="510312" y="151087"/>
                </a:cubicBezTo>
                <a:cubicBezTo>
                  <a:pt x="401727" y="65679"/>
                  <a:pt x="252184" y="739"/>
                  <a:pt x="167412" y="6"/>
                </a:cubicBezTo>
                <a:cubicBezTo>
                  <a:pt x="82640" y="-727"/>
                  <a:pt x="12472" y="60966"/>
                  <a:pt x="1677" y="146691"/>
                </a:cubicBezTo>
                <a:cubicBezTo>
                  <a:pt x="-9118" y="232416"/>
                  <a:pt x="33110" y="392119"/>
                  <a:pt x="102642" y="514356"/>
                </a:cubicBezTo>
                <a:cubicBezTo>
                  <a:pt x="172174" y="636593"/>
                  <a:pt x="309017" y="794074"/>
                  <a:pt x="418872" y="880116"/>
                </a:cubicBezTo>
                <a:cubicBezTo>
                  <a:pt x="528727" y="966159"/>
                  <a:pt x="677317" y="1030928"/>
                  <a:pt x="761772" y="1030611"/>
                </a:cubicBezTo>
                <a:cubicBezTo>
                  <a:pt x="846227" y="1030294"/>
                  <a:pt x="913855" y="961713"/>
                  <a:pt x="923697" y="876306"/>
                </a:cubicBezTo>
                <a:cubicBezTo>
                  <a:pt x="933539" y="790899"/>
                  <a:pt x="887819" y="633321"/>
                  <a:pt x="818922" y="512451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4135AD7-063F-432C-A2BA-7203781355E5}"/>
              </a:ext>
            </a:extLst>
          </p:cNvPr>
          <p:cNvCxnSpPr>
            <a:cxnSpLocks/>
          </p:cNvCxnSpPr>
          <p:nvPr/>
        </p:nvCxnSpPr>
        <p:spPr>
          <a:xfrm>
            <a:off x="6121102" y="2222295"/>
            <a:ext cx="216984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E21A5655-B0A3-44BF-BAE5-AD2677389952}"/>
              </a:ext>
            </a:extLst>
          </p:cNvPr>
          <p:cNvCxnSpPr>
            <a:cxnSpLocks/>
          </p:cNvCxnSpPr>
          <p:nvPr/>
        </p:nvCxnSpPr>
        <p:spPr>
          <a:xfrm>
            <a:off x="6121102" y="1319194"/>
            <a:ext cx="216724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8" name="Gruppo 157">
            <a:extLst>
              <a:ext uri="{FF2B5EF4-FFF2-40B4-BE49-F238E27FC236}">
                <a16:creationId xmlns:a16="http://schemas.microsoft.com/office/drawing/2014/main" id="{398C994A-9B51-4FB2-9045-28145AD8E689}"/>
              </a:ext>
            </a:extLst>
          </p:cNvPr>
          <p:cNvGrpSpPr/>
          <p:nvPr/>
        </p:nvGrpSpPr>
        <p:grpSpPr>
          <a:xfrm>
            <a:off x="8032108" y="240655"/>
            <a:ext cx="525424" cy="1425600"/>
            <a:chOff x="10113506" y="363103"/>
            <a:chExt cx="525424" cy="1433214"/>
          </a:xfrm>
        </p:grpSpPr>
        <p:sp>
          <p:nvSpPr>
            <p:cNvPr id="159" name="Arco 5">
              <a:extLst>
                <a:ext uri="{FF2B5EF4-FFF2-40B4-BE49-F238E27FC236}">
                  <a16:creationId xmlns:a16="http://schemas.microsoft.com/office/drawing/2014/main" id="{0DAAECB6-8F2E-4BAB-8D8B-0B7784389273}"/>
                </a:ext>
              </a:extLst>
            </p:cNvPr>
            <p:cNvSpPr/>
            <p:nvPr/>
          </p:nvSpPr>
          <p:spPr>
            <a:xfrm rot="19168009">
              <a:off x="10328543" y="363103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0" name="Arco 5">
              <a:extLst>
                <a:ext uri="{FF2B5EF4-FFF2-40B4-BE49-F238E27FC236}">
                  <a16:creationId xmlns:a16="http://schemas.microsoft.com/office/drawing/2014/main" id="{D02F97C0-A375-487B-B288-8E0158546659}"/>
                </a:ext>
              </a:extLst>
            </p:cNvPr>
            <p:cNvSpPr/>
            <p:nvPr/>
          </p:nvSpPr>
          <p:spPr>
            <a:xfrm rot="8374981">
              <a:off x="10113506" y="547047"/>
              <a:ext cx="310387" cy="1249270"/>
            </a:xfrm>
            <a:custGeom>
              <a:avLst/>
              <a:gdLst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4" fmla="*/ 296106 w 592212"/>
                <a:gd name="connsiteY4" fmla="*/ 624600 h 1249200"/>
                <a:gd name="connsiteX5" fmla="*/ 288621 w 592212"/>
                <a:gd name="connsiteY5" fmla="*/ 200 h 1249200"/>
                <a:gd name="connsiteX0" fmla="*/ 288621 w 592212"/>
                <a:gd name="connsiteY0" fmla="*/ 200 h 1249200"/>
                <a:gd name="connsiteX1" fmla="*/ 581691 w 592212"/>
                <a:gd name="connsiteY1" fmla="*/ 459580 h 1249200"/>
                <a:gd name="connsiteX2" fmla="*/ 581181 w 592212"/>
                <a:gd name="connsiteY2" fmla="*/ 793497 h 1249200"/>
                <a:gd name="connsiteX3" fmla="*/ 281825 w 592212"/>
                <a:gd name="connsiteY3" fmla="*/ 1248473 h 1249200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4" fmla="*/ 14281 w 310387"/>
                <a:gd name="connsiteY4" fmla="*/ 624601 h 1249207"/>
                <a:gd name="connsiteX5" fmla="*/ 6796 w 310387"/>
                <a:gd name="connsiteY5" fmla="*/ 201 h 1249207"/>
                <a:gd name="connsiteX0" fmla="*/ 6796 w 310387"/>
                <a:gd name="connsiteY0" fmla="*/ 201 h 1249207"/>
                <a:gd name="connsiteX1" fmla="*/ 299866 w 310387"/>
                <a:gd name="connsiteY1" fmla="*/ 459581 h 1249207"/>
                <a:gd name="connsiteX2" fmla="*/ 299356 w 310387"/>
                <a:gd name="connsiteY2" fmla="*/ 793498 h 1249207"/>
                <a:gd name="connsiteX3" fmla="*/ 0 w 310387"/>
                <a:gd name="connsiteY3" fmla="*/ 1248474 h 1249207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4" fmla="*/ 14281 w 310387"/>
                <a:gd name="connsiteY4" fmla="*/ 624601 h 1249228"/>
                <a:gd name="connsiteX5" fmla="*/ 6796 w 310387"/>
                <a:gd name="connsiteY5" fmla="*/ 201 h 1249228"/>
                <a:gd name="connsiteX0" fmla="*/ 6796 w 310387"/>
                <a:gd name="connsiteY0" fmla="*/ 201 h 1249228"/>
                <a:gd name="connsiteX1" fmla="*/ 299866 w 310387"/>
                <a:gd name="connsiteY1" fmla="*/ 459581 h 1249228"/>
                <a:gd name="connsiteX2" fmla="*/ 299356 w 310387"/>
                <a:gd name="connsiteY2" fmla="*/ 793498 h 1249228"/>
                <a:gd name="connsiteX3" fmla="*/ 0 w 310387"/>
                <a:gd name="connsiteY3" fmla="*/ 1248474 h 1249228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4" fmla="*/ 14281 w 310387"/>
                <a:gd name="connsiteY4" fmla="*/ 624601 h 1249221"/>
                <a:gd name="connsiteX5" fmla="*/ 6796 w 310387"/>
                <a:gd name="connsiteY5" fmla="*/ 201 h 1249221"/>
                <a:gd name="connsiteX0" fmla="*/ 6796 w 310387"/>
                <a:gd name="connsiteY0" fmla="*/ 201 h 1249221"/>
                <a:gd name="connsiteX1" fmla="*/ 299866 w 310387"/>
                <a:gd name="connsiteY1" fmla="*/ 459581 h 1249221"/>
                <a:gd name="connsiteX2" fmla="*/ 299356 w 310387"/>
                <a:gd name="connsiteY2" fmla="*/ 793498 h 1249221"/>
                <a:gd name="connsiteX3" fmla="*/ 0 w 310387"/>
                <a:gd name="connsiteY3" fmla="*/ 1248474 h 1249221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14281 w 312646"/>
                <a:gd name="connsiteY4" fmla="*/ 624601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4" fmla="*/ 2304 w 312646"/>
                <a:gd name="connsiteY4" fmla="*/ 622582 h 1249299"/>
                <a:gd name="connsiteX5" fmla="*/ 6796 w 312646"/>
                <a:gd name="connsiteY5" fmla="*/ 201 h 1249299"/>
                <a:gd name="connsiteX0" fmla="*/ 6796 w 312646"/>
                <a:gd name="connsiteY0" fmla="*/ 201 h 1249299"/>
                <a:gd name="connsiteX1" fmla="*/ 299866 w 312646"/>
                <a:gd name="connsiteY1" fmla="*/ 459581 h 1249299"/>
                <a:gd name="connsiteX2" fmla="*/ 299356 w 312646"/>
                <a:gd name="connsiteY2" fmla="*/ 793498 h 1249299"/>
                <a:gd name="connsiteX3" fmla="*/ 0 w 312646"/>
                <a:gd name="connsiteY3" fmla="*/ 1248474 h 1249299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4" fmla="*/ 2304 w 310387"/>
                <a:gd name="connsiteY4" fmla="*/ 622582 h 1249316"/>
                <a:gd name="connsiteX5" fmla="*/ 6796 w 310387"/>
                <a:gd name="connsiteY5" fmla="*/ 201 h 1249316"/>
                <a:gd name="connsiteX0" fmla="*/ 6796 w 310387"/>
                <a:gd name="connsiteY0" fmla="*/ 201 h 1249316"/>
                <a:gd name="connsiteX1" fmla="*/ 299866 w 310387"/>
                <a:gd name="connsiteY1" fmla="*/ 459581 h 1249316"/>
                <a:gd name="connsiteX2" fmla="*/ 299356 w 310387"/>
                <a:gd name="connsiteY2" fmla="*/ 793498 h 1249316"/>
                <a:gd name="connsiteX3" fmla="*/ 0 w 310387"/>
                <a:gd name="connsiteY3" fmla="*/ 1248474 h 1249316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  <a:gd name="connsiteX4" fmla="*/ 2304 w 310387"/>
                <a:gd name="connsiteY4" fmla="*/ 622582 h 1249270"/>
                <a:gd name="connsiteX5" fmla="*/ 6796 w 310387"/>
                <a:gd name="connsiteY5" fmla="*/ 201 h 1249270"/>
                <a:gd name="connsiteX0" fmla="*/ 6796 w 310387"/>
                <a:gd name="connsiteY0" fmla="*/ 201 h 1249270"/>
                <a:gd name="connsiteX1" fmla="*/ 299866 w 310387"/>
                <a:gd name="connsiteY1" fmla="*/ 459581 h 1249270"/>
                <a:gd name="connsiteX2" fmla="*/ 299356 w 310387"/>
                <a:gd name="connsiteY2" fmla="*/ 793498 h 1249270"/>
                <a:gd name="connsiteX3" fmla="*/ 0 w 310387"/>
                <a:gd name="connsiteY3" fmla="*/ 1248474 h 124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0387" h="1249270" stroke="0" extrusionOk="0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06360" y="754524"/>
                    <a:pt x="299356" y="793498"/>
                  </a:cubicBezTo>
                  <a:cubicBezTo>
                    <a:pt x="246054" y="1090087"/>
                    <a:pt x="137859" y="1262515"/>
                    <a:pt x="0" y="1248474"/>
                  </a:cubicBezTo>
                  <a:lnTo>
                    <a:pt x="2304" y="622582"/>
                  </a:lnTo>
                  <a:cubicBezTo>
                    <a:pt x="3801" y="415122"/>
                    <a:pt x="5299" y="207661"/>
                    <a:pt x="6796" y="201"/>
                  </a:cubicBezTo>
                  <a:close/>
                </a:path>
                <a:path w="310387" h="1249270" fill="none">
                  <a:moveTo>
                    <a:pt x="6796" y="201"/>
                  </a:moveTo>
                  <a:cubicBezTo>
                    <a:pt x="142944" y="-7061"/>
                    <a:pt x="263884" y="182508"/>
                    <a:pt x="299866" y="459581"/>
                  </a:cubicBezTo>
                  <a:cubicBezTo>
                    <a:pt x="314066" y="568922"/>
                    <a:pt x="313889" y="684353"/>
                    <a:pt x="299356" y="793498"/>
                  </a:cubicBezTo>
                  <a:cubicBezTo>
                    <a:pt x="262034" y="1073788"/>
                    <a:pt x="137859" y="1262515"/>
                    <a:pt x="0" y="1248474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DA61940C-BA7D-49CC-979F-3AA37D099AB0}"/>
              </a:ext>
            </a:extLst>
          </p:cNvPr>
          <p:cNvCxnSpPr>
            <a:cxnSpLocks/>
          </p:cNvCxnSpPr>
          <p:nvPr/>
        </p:nvCxnSpPr>
        <p:spPr>
          <a:xfrm>
            <a:off x="4881600" y="5977642"/>
            <a:ext cx="5594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B7BEC05B-F986-484F-B1DA-F42AEC551E1C}"/>
              </a:ext>
            </a:extLst>
          </p:cNvPr>
          <p:cNvCxnSpPr>
            <a:cxnSpLocks/>
            <a:endCxn id="187" idx="0"/>
          </p:cNvCxnSpPr>
          <p:nvPr/>
        </p:nvCxnSpPr>
        <p:spPr>
          <a:xfrm flipV="1">
            <a:off x="5264924" y="552403"/>
            <a:ext cx="3493193" cy="29804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Arco 186">
            <a:extLst>
              <a:ext uri="{FF2B5EF4-FFF2-40B4-BE49-F238E27FC236}">
                <a16:creationId xmlns:a16="http://schemas.microsoft.com/office/drawing/2014/main" id="{71044705-5939-44F0-BEBC-CDC7879B13A7}"/>
              </a:ext>
            </a:extLst>
          </p:cNvPr>
          <p:cNvSpPr/>
          <p:nvPr/>
        </p:nvSpPr>
        <p:spPr>
          <a:xfrm>
            <a:off x="5777852" y="552403"/>
            <a:ext cx="5961600" cy="5961600"/>
          </a:xfrm>
          <a:prstGeom prst="arc">
            <a:avLst>
              <a:gd name="adj1" fmla="val 16199383"/>
              <a:gd name="adj2" fmla="val 330747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83F4DF89-5D2D-4F92-85B8-20170A122515}"/>
              </a:ext>
            </a:extLst>
          </p:cNvPr>
          <p:cNvSpPr txBox="1"/>
          <p:nvPr/>
        </p:nvSpPr>
        <p:spPr>
          <a:xfrm>
            <a:off x="4806373" y="6356076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  </a:t>
            </a:r>
            <a:r>
              <a:rPr lang="it-IT" dirty="0" err="1">
                <a:solidFill>
                  <a:srgbClr val="00B050"/>
                </a:solidFill>
              </a:rPr>
              <a:t>a’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69E8DB41-C10F-42FA-94A3-4EB6B2816257}"/>
              </a:ext>
            </a:extLst>
          </p:cNvPr>
          <p:cNvSpPr txBox="1"/>
          <p:nvPr/>
        </p:nvSpPr>
        <p:spPr>
          <a:xfrm>
            <a:off x="4505714" y="6341184"/>
            <a:ext cx="54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946F5FB2-30B6-41FA-9CB1-9EE4F741F8EC}"/>
              </a:ext>
            </a:extLst>
          </p:cNvPr>
          <p:cNvSpPr txBox="1"/>
          <p:nvPr/>
        </p:nvSpPr>
        <p:spPr>
          <a:xfrm>
            <a:off x="8675872" y="1704304"/>
            <a:ext cx="547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endParaRPr lang="it-IT" dirty="0"/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EDB173B4-6BE1-44FE-8D41-EA9D5B180EEA}"/>
              </a:ext>
            </a:extLst>
          </p:cNvPr>
          <p:cNvSpPr txBox="1"/>
          <p:nvPr/>
        </p:nvSpPr>
        <p:spPr>
          <a:xfrm>
            <a:off x="10782109" y="6249845"/>
            <a:ext cx="648000" cy="39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g</a:t>
            </a:r>
            <a:r>
              <a:rPr lang="it-IT" dirty="0"/>
              <a:t>)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123660AC-0ADE-49D9-8852-96782034EAC0}"/>
              </a:ext>
            </a:extLst>
          </p:cNvPr>
          <p:cNvSpPr txBox="1"/>
          <p:nvPr/>
        </p:nvSpPr>
        <p:spPr>
          <a:xfrm>
            <a:off x="4803072" y="6363865"/>
            <a:ext cx="21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541286B9-114E-4116-8C0B-0CF8884A96E0}"/>
              </a:ext>
            </a:extLst>
          </p:cNvPr>
          <p:cNvSpPr txBox="1"/>
          <p:nvPr/>
        </p:nvSpPr>
        <p:spPr>
          <a:xfrm>
            <a:off x="8703207" y="504932"/>
            <a:ext cx="56003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T</a:t>
            </a:r>
            <a:r>
              <a:rPr lang="it-IT" sz="1000" baseline="-25000" dirty="0">
                <a:solidFill>
                  <a:srgbClr val="00B050"/>
                </a:solidFill>
              </a:rPr>
              <a:t>2</a:t>
            </a:r>
            <a:r>
              <a:rPr lang="it-IT" sz="1000" dirty="0">
                <a:solidFill>
                  <a:srgbClr val="00B050"/>
                </a:solidFill>
              </a:rPr>
              <a:t>a</a:t>
            </a:r>
            <a:endParaRPr lang="it-IT" sz="1000" dirty="0"/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61F820EA-CEC7-41CE-B083-7C411A36B1B0}"/>
              </a:ext>
            </a:extLst>
          </p:cNvPr>
          <p:cNvSpPr txBox="1"/>
          <p:nvPr/>
        </p:nvSpPr>
        <p:spPr>
          <a:xfrm>
            <a:off x="10375974" y="5750879"/>
            <a:ext cx="7406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(T</a:t>
            </a:r>
            <a:r>
              <a:rPr lang="it-IT" sz="1000" baseline="-25000" dirty="0">
                <a:solidFill>
                  <a:srgbClr val="00B050"/>
                </a:solidFill>
              </a:rPr>
              <a:t>2</a:t>
            </a:r>
            <a:r>
              <a:rPr lang="it-IT" sz="1000" dirty="0">
                <a:solidFill>
                  <a:srgbClr val="00B050"/>
                </a:solidFill>
              </a:rPr>
              <a:t>a) </a:t>
            </a:r>
            <a:endParaRPr lang="it-IT" sz="1000" dirty="0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EC0E24F0-C576-44A9-A1EC-C65BCEA9C311}"/>
              </a:ext>
            </a:extLst>
          </p:cNvPr>
          <p:cNvCxnSpPr>
            <a:cxnSpLocks/>
          </p:cNvCxnSpPr>
          <p:nvPr/>
        </p:nvCxnSpPr>
        <p:spPr>
          <a:xfrm>
            <a:off x="7204137" y="1315803"/>
            <a:ext cx="0" cy="249214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662EAD46-7889-488A-B997-2A5524A1ED49}"/>
              </a:ext>
            </a:extLst>
          </p:cNvPr>
          <p:cNvCxnSpPr>
            <a:cxnSpLocks/>
          </p:cNvCxnSpPr>
          <p:nvPr/>
        </p:nvCxnSpPr>
        <p:spPr>
          <a:xfrm flipV="1">
            <a:off x="5264925" y="3529262"/>
            <a:ext cx="0" cy="24473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vale 327">
            <a:extLst>
              <a:ext uri="{FF2B5EF4-FFF2-40B4-BE49-F238E27FC236}">
                <a16:creationId xmlns:a16="http://schemas.microsoft.com/office/drawing/2014/main" id="{01408125-5CDB-47E9-BC18-56C3E5EDE5EF}"/>
              </a:ext>
            </a:extLst>
          </p:cNvPr>
          <p:cNvSpPr/>
          <p:nvPr/>
        </p:nvSpPr>
        <p:spPr>
          <a:xfrm rot="19495581">
            <a:off x="7931720" y="3230812"/>
            <a:ext cx="719312" cy="125875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263C301D-EE0A-4D07-BB80-9F6D69191907}"/>
              </a:ext>
            </a:extLst>
          </p:cNvPr>
          <p:cNvCxnSpPr>
            <a:cxnSpLocks/>
          </p:cNvCxnSpPr>
          <p:nvPr/>
        </p:nvCxnSpPr>
        <p:spPr>
          <a:xfrm>
            <a:off x="8000409" y="441818"/>
            <a:ext cx="75935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B7CD0642-1FD1-4CFC-9A26-D7FBA591C19B}"/>
              </a:ext>
            </a:extLst>
          </p:cNvPr>
          <p:cNvCxnSpPr>
            <a:cxnSpLocks/>
            <a:endCxn id="159" idx="0"/>
          </p:cNvCxnSpPr>
          <p:nvPr/>
        </p:nvCxnSpPr>
        <p:spPr>
          <a:xfrm flipV="1">
            <a:off x="5447842" y="486346"/>
            <a:ext cx="2438054" cy="20673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FDCE8E8E-9E7D-497E-A18E-9C528520EC00}"/>
              </a:ext>
            </a:extLst>
          </p:cNvPr>
          <p:cNvCxnSpPr>
            <a:cxnSpLocks/>
          </p:cNvCxnSpPr>
          <p:nvPr/>
        </p:nvCxnSpPr>
        <p:spPr>
          <a:xfrm flipV="1">
            <a:off x="6253709" y="1418309"/>
            <a:ext cx="2457801" cy="20840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e 162">
            <a:extLst>
              <a:ext uri="{FF2B5EF4-FFF2-40B4-BE49-F238E27FC236}">
                <a16:creationId xmlns:a16="http://schemas.microsoft.com/office/drawing/2014/main" id="{352DF421-5903-4BC9-B47B-9383D66C273C}"/>
              </a:ext>
            </a:extLst>
          </p:cNvPr>
          <p:cNvSpPr/>
          <p:nvPr/>
        </p:nvSpPr>
        <p:spPr>
          <a:xfrm>
            <a:off x="6126042" y="3804560"/>
            <a:ext cx="2160000" cy="216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2774481-AA74-4F28-9D79-D7DDFF751B54}"/>
              </a:ext>
            </a:extLst>
          </p:cNvPr>
          <p:cNvCxnSpPr>
            <a:cxnSpLocks/>
          </p:cNvCxnSpPr>
          <p:nvPr/>
        </p:nvCxnSpPr>
        <p:spPr>
          <a:xfrm flipH="1">
            <a:off x="7100232" y="4886717"/>
            <a:ext cx="208427" cy="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8CC5F21-FE31-497D-9031-BFFD9A01AD7B}"/>
              </a:ext>
            </a:extLst>
          </p:cNvPr>
          <p:cNvCxnSpPr>
            <a:cxnSpLocks/>
          </p:cNvCxnSpPr>
          <p:nvPr/>
        </p:nvCxnSpPr>
        <p:spPr>
          <a:xfrm>
            <a:off x="7204137" y="3804560"/>
            <a:ext cx="0" cy="11192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FD664C4-0776-4379-8F56-DD880936AA3B}"/>
              </a:ext>
            </a:extLst>
          </p:cNvPr>
          <p:cNvCxnSpPr>
            <a:cxnSpLocks/>
          </p:cNvCxnSpPr>
          <p:nvPr/>
        </p:nvCxnSpPr>
        <p:spPr>
          <a:xfrm>
            <a:off x="6122763" y="1316997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10549C-5287-4CA3-9859-BE52F7B899CB}"/>
              </a:ext>
            </a:extLst>
          </p:cNvPr>
          <p:cNvCxnSpPr>
            <a:cxnSpLocks/>
          </p:cNvCxnSpPr>
          <p:nvPr/>
        </p:nvCxnSpPr>
        <p:spPr>
          <a:xfrm>
            <a:off x="8288094" y="1318082"/>
            <a:ext cx="0" cy="356872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EFA8A068-BF6E-4AE6-98EC-A44602B89265}"/>
              </a:ext>
            </a:extLst>
          </p:cNvPr>
          <p:cNvCxnSpPr>
            <a:cxnSpLocks/>
          </p:cNvCxnSpPr>
          <p:nvPr/>
        </p:nvCxnSpPr>
        <p:spPr>
          <a:xfrm flipV="1">
            <a:off x="9781342" y="5234598"/>
            <a:ext cx="169900" cy="1189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9691181A-6D36-45C0-90A4-B2758E69B92E}"/>
              </a:ext>
            </a:extLst>
          </p:cNvPr>
          <p:cNvGrpSpPr/>
          <p:nvPr/>
        </p:nvGrpSpPr>
        <p:grpSpPr>
          <a:xfrm>
            <a:off x="5539871" y="4829325"/>
            <a:ext cx="651096" cy="1462883"/>
            <a:chOff x="4688252" y="5037176"/>
            <a:chExt cx="651096" cy="1453751"/>
          </a:xfrm>
        </p:grpSpPr>
        <p:sp>
          <p:nvSpPr>
            <p:cNvPr id="212" name="Arco 211">
              <a:extLst>
                <a:ext uri="{FF2B5EF4-FFF2-40B4-BE49-F238E27FC236}">
                  <a16:creationId xmlns:a16="http://schemas.microsoft.com/office/drawing/2014/main" id="{B96957CE-A3D4-4D7F-B4D6-BFCE9CEA5F61}"/>
                </a:ext>
              </a:extLst>
            </p:cNvPr>
            <p:cNvSpPr/>
            <p:nvPr/>
          </p:nvSpPr>
          <p:spPr>
            <a:xfrm rot="8695062">
              <a:off x="4975699" y="5037176"/>
              <a:ext cx="363649" cy="1250755"/>
            </a:xfrm>
            <a:custGeom>
              <a:avLst/>
              <a:gdLst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4" fmla="*/ 346653 w 693305"/>
                <a:gd name="connsiteY4" fmla="*/ 628523 h 1257046"/>
                <a:gd name="connsiteX5" fmla="*/ 363217 w 693305"/>
                <a:gd name="connsiteY5" fmla="*/ 1256328 h 1257046"/>
                <a:gd name="connsiteX0" fmla="*/ 363217 w 693305"/>
                <a:gd name="connsiteY0" fmla="*/ 1256328 h 1257046"/>
                <a:gd name="connsiteX1" fmla="*/ 17009 w 693305"/>
                <a:gd name="connsiteY1" fmla="*/ 822989 h 1257046"/>
                <a:gd name="connsiteX2" fmla="*/ 16882 w 693305"/>
                <a:gd name="connsiteY2" fmla="*/ 434767 h 1257046"/>
                <a:gd name="connsiteX3" fmla="*/ 362108 w 693305"/>
                <a:gd name="connsiteY3" fmla="*/ 624 h 1257046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4" fmla="*/ 346653 w 363649"/>
                <a:gd name="connsiteY4" fmla="*/ 628529 h 1257058"/>
                <a:gd name="connsiteX5" fmla="*/ 363217 w 363649"/>
                <a:gd name="connsiteY5" fmla="*/ 1256334 h 1257058"/>
                <a:gd name="connsiteX0" fmla="*/ 363217 w 363649"/>
                <a:gd name="connsiteY0" fmla="*/ 1256334 h 1257058"/>
                <a:gd name="connsiteX1" fmla="*/ 17009 w 363649"/>
                <a:gd name="connsiteY1" fmla="*/ 822995 h 1257058"/>
                <a:gd name="connsiteX2" fmla="*/ 16882 w 363649"/>
                <a:gd name="connsiteY2" fmla="*/ 434773 h 1257058"/>
                <a:gd name="connsiteX3" fmla="*/ 362108 w 363649"/>
                <a:gd name="connsiteY3" fmla="*/ 630 h 1257058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2108 w 363649"/>
                <a:gd name="connsiteY3" fmla="*/ 2184 h 1258612"/>
                <a:gd name="connsiteX4" fmla="*/ 346653 w 363649"/>
                <a:gd name="connsiteY4" fmla="*/ 630083 h 1258612"/>
                <a:gd name="connsiteX5" fmla="*/ 363217 w 363649"/>
                <a:gd name="connsiteY5" fmla="*/ 1257888 h 1258612"/>
                <a:gd name="connsiteX0" fmla="*/ 363217 w 363649"/>
                <a:gd name="connsiteY0" fmla="*/ 1257888 h 1258612"/>
                <a:gd name="connsiteX1" fmla="*/ 17009 w 363649"/>
                <a:gd name="connsiteY1" fmla="*/ 824549 h 1258612"/>
                <a:gd name="connsiteX2" fmla="*/ 16882 w 363649"/>
                <a:gd name="connsiteY2" fmla="*/ 436327 h 1258612"/>
                <a:gd name="connsiteX3" fmla="*/ 363203 w 363649"/>
                <a:gd name="connsiteY3" fmla="*/ 625 h 125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649" h="1258612" stroke="0" extrusionOk="0">
                  <a:moveTo>
                    <a:pt x="363217" y="1257888"/>
                  </a:moveTo>
                  <a:cubicBezTo>
                    <a:pt x="190621" y="1255169"/>
                    <a:pt x="45685" y="1098769"/>
                    <a:pt x="17009" y="824549"/>
                  </a:cubicBezTo>
                  <a:cubicBezTo>
                    <a:pt x="3680" y="697088"/>
                    <a:pt x="-5672" y="562517"/>
                    <a:pt x="16882" y="436327"/>
                  </a:cubicBezTo>
                  <a:cubicBezTo>
                    <a:pt x="64972" y="167258"/>
                    <a:pt x="206264" y="-10426"/>
                    <a:pt x="362108" y="2184"/>
                  </a:cubicBezTo>
                  <a:lnTo>
                    <a:pt x="346653" y="630083"/>
                  </a:lnTo>
                  <a:cubicBezTo>
                    <a:pt x="352174" y="839351"/>
                    <a:pt x="366288" y="1043015"/>
                    <a:pt x="363217" y="1257888"/>
                  </a:cubicBezTo>
                  <a:close/>
                </a:path>
                <a:path w="363649" h="1258612" fill="none">
                  <a:moveTo>
                    <a:pt x="363217" y="1257888"/>
                  </a:moveTo>
                  <a:cubicBezTo>
                    <a:pt x="207138" y="1271426"/>
                    <a:pt x="65356" y="1093961"/>
                    <a:pt x="17009" y="824549"/>
                  </a:cubicBezTo>
                  <a:cubicBezTo>
                    <a:pt x="-5627" y="698408"/>
                    <a:pt x="-5672" y="562517"/>
                    <a:pt x="16882" y="436327"/>
                  </a:cubicBezTo>
                  <a:cubicBezTo>
                    <a:pt x="64972" y="167258"/>
                    <a:pt x="207359" y="-11985"/>
                    <a:pt x="363203" y="625"/>
                  </a:cubicBezTo>
                </a:path>
              </a:pathLst>
            </a:cu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3" name="Arco 212">
              <a:extLst>
                <a:ext uri="{FF2B5EF4-FFF2-40B4-BE49-F238E27FC236}">
                  <a16:creationId xmlns:a16="http://schemas.microsoft.com/office/drawing/2014/main" id="{26C10C7B-A3F3-427F-AAED-473CF9D8F767}"/>
                </a:ext>
              </a:extLst>
            </p:cNvPr>
            <p:cNvSpPr/>
            <p:nvPr/>
          </p:nvSpPr>
          <p:spPr>
            <a:xfrm rot="19500000">
              <a:off x="4688252" y="5238393"/>
              <a:ext cx="363114" cy="1252534"/>
            </a:xfrm>
            <a:custGeom>
              <a:avLst/>
              <a:gdLst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4" fmla="*/ 346653 w 693305"/>
                <a:gd name="connsiteY4" fmla="*/ 624600 h 1249200"/>
                <a:gd name="connsiteX5" fmla="*/ 363114 w 693305"/>
                <a:gd name="connsiteY5" fmla="*/ 1248495 h 1249200"/>
                <a:gd name="connsiteX0" fmla="*/ 363114 w 693305"/>
                <a:gd name="connsiteY0" fmla="*/ 1248495 h 1249200"/>
                <a:gd name="connsiteX1" fmla="*/ 17208 w 693305"/>
                <a:gd name="connsiteY1" fmla="*/ 818949 h 1249200"/>
                <a:gd name="connsiteX2" fmla="*/ 17079 w 693305"/>
                <a:gd name="connsiteY2" fmla="*/ 430961 h 1249200"/>
                <a:gd name="connsiteX3" fmla="*/ 362011 w 693305"/>
                <a:gd name="connsiteY3" fmla="*/ 614 h 1249200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1 w 363114"/>
                <a:gd name="connsiteY3" fmla="*/ 618 h 1249209"/>
                <a:gd name="connsiteX4" fmla="*/ 346653 w 363114"/>
                <a:gd name="connsiteY4" fmla="*/ 624604 h 1249209"/>
                <a:gd name="connsiteX5" fmla="*/ 363114 w 363114"/>
                <a:gd name="connsiteY5" fmla="*/ 1248499 h 1249209"/>
                <a:gd name="connsiteX0" fmla="*/ 363114 w 363114"/>
                <a:gd name="connsiteY0" fmla="*/ 1248499 h 1249209"/>
                <a:gd name="connsiteX1" fmla="*/ 17208 w 363114"/>
                <a:gd name="connsiteY1" fmla="*/ 818953 h 1249209"/>
                <a:gd name="connsiteX2" fmla="*/ 17079 w 363114"/>
                <a:gd name="connsiteY2" fmla="*/ 430965 h 1249209"/>
                <a:gd name="connsiteX3" fmla="*/ 362010 w 363114"/>
                <a:gd name="connsiteY3" fmla="*/ 618 h 1249209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1 w 363114"/>
                <a:gd name="connsiteY3" fmla="*/ 0 h 1248591"/>
                <a:gd name="connsiteX4" fmla="*/ 346653 w 363114"/>
                <a:gd name="connsiteY4" fmla="*/ 623986 h 1248591"/>
                <a:gd name="connsiteX5" fmla="*/ 363114 w 363114"/>
                <a:gd name="connsiteY5" fmla="*/ 1247881 h 1248591"/>
                <a:gd name="connsiteX0" fmla="*/ 363114 w 363114"/>
                <a:gd name="connsiteY0" fmla="*/ 1247881 h 1248591"/>
                <a:gd name="connsiteX1" fmla="*/ 17208 w 363114"/>
                <a:gd name="connsiteY1" fmla="*/ 818335 h 1248591"/>
                <a:gd name="connsiteX2" fmla="*/ 17079 w 363114"/>
                <a:gd name="connsiteY2" fmla="*/ 430347 h 1248591"/>
                <a:gd name="connsiteX3" fmla="*/ 362010 w 363114"/>
                <a:gd name="connsiteY3" fmla="*/ 0 h 1248591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46653 w 363114"/>
                <a:gd name="connsiteY4" fmla="*/ 627929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62011 w 363114"/>
                <a:gd name="connsiteY3" fmla="*/ 3943 h 1252534"/>
                <a:gd name="connsiteX4" fmla="*/ 352848 w 363114"/>
                <a:gd name="connsiteY4" fmla="*/ 635065 h 1252534"/>
                <a:gd name="connsiteX5" fmla="*/ 363114 w 363114"/>
                <a:gd name="connsiteY5" fmla="*/ 1251824 h 1252534"/>
                <a:gd name="connsiteX0" fmla="*/ 363114 w 363114"/>
                <a:gd name="connsiteY0" fmla="*/ 1251824 h 1252534"/>
                <a:gd name="connsiteX1" fmla="*/ 17208 w 363114"/>
                <a:gd name="connsiteY1" fmla="*/ 822278 h 1252534"/>
                <a:gd name="connsiteX2" fmla="*/ 17079 w 363114"/>
                <a:gd name="connsiteY2" fmla="*/ 434290 h 1252534"/>
                <a:gd name="connsiteX3" fmla="*/ 356379 w 363114"/>
                <a:gd name="connsiteY3" fmla="*/ 0 h 1252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3114" h="1252534" stroke="0" extrusionOk="0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200992" y="7281"/>
                    <a:pt x="362011" y="3943"/>
                  </a:cubicBezTo>
                  <a:lnTo>
                    <a:pt x="352848" y="635065"/>
                  </a:lnTo>
                  <a:lnTo>
                    <a:pt x="363114" y="1251824"/>
                  </a:lnTo>
                  <a:close/>
                </a:path>
                <a:path w="363114" h="1252534" fill="none">
                  <a:moveTo>
                    <a:pt x="363114" y="1251824"/>
                  </a:moveTo>
                  <a:cubicBezTo>
                    <a:pt x="207308" y="1265170"/>
                    <a:pt x="65743" y="1089374"/>
                    <a:pt x="17208" y="822278"/>
                  </a:cubicBezTo>
                  <a:cubicBezTo>
                    <a:pt x="-5692" y="696252"/>
                    <a:pt x="-5738" y="560364"/>
                    <a:pt x="17079" y="434290"/>
                  </a:cubicBezTo>
                  <a:cubicBezTo>
                    <a:pt x="65357" y="167527"/>
                    <a:pt x="198551" y="2775"/>
                    <a:pt x="356379" y="0"/>
                  </a:cubicBezTo>
                </a:path>
              </a:pathLst>
            </a:cu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53" name="Figura a mano libera: forma 52">
            <a:extLst>
              <a:ext uri="{FF2B5EF4-FFF2-40B4-BE49-F238E27FC236}">
                <a16:creationId xmlns:a16="http://schemas.microsoft.com/office/drawing/2014/main" id="{BD19918E-0D1D-48CD-A3AF-014D242BE2E9}"/>
              </a:ext>
            </a:extLst>
          </p:cNvPr>
          <p:cNvSpPr/>
          <p:nvPr/>
        </p:nvSpPr>
        <p:spPr>
          <a:xfrm>
            <a:off x="7265276" y="485908"/>
            <a:ext cx="995019" cy="1546275"/>
          </a:xfrm>
          <a:custGeom>
            <a:avLst/>
            <a:gdLst>
              <a:gd name="connsiteX0" fmla="*/ 994956 w 995019"/>
              <a:gd name="connsiteY0" fmla="*/ 811574 h 1546275"/>
              <a:gd name="connsiteX1" fmla="*/ 938350 w 995019"/>
              <a:gd name="connsiteY1" fmla="*/ 225922 h 1546275"/>
              <a:gd name="connsiteX2" fmla="*/ 679270 w 995019"/>
              <a:gd name="connsiteY2" fmla="*/ 3854 h 1546275"/>
              <a:gd name="connsiteX3" fmla="*/ 246019 w 995019"/>
              <a:gd name="connsiteY3" fmla="*/ 384854 h 1546275"/>
              <a:gd name="connsiteX4" fmla="*/ 2 w 995019"/>
              <a:gd name="connsiteY4" fmla="*/ 1042351 h 1546275"/>
              <a:gd name="connsiteX5" fmla="*/ 250373 w 995019"/>
              <a:gd name="connsiteY5" fmla="*/ 1456008 h 1546275"/>
              <a:gd name="connsiteX6" fmla="*/ 679270 w 995019"/>
              <a:gd name="connsiteY6" fmla="*/ 1536562 h 1546275"/>
              <a:gd name="connsiteX7" fmla="*/ 933996 w 995019"/>
              <a:gd name="connsiteY7" fmla="*/ 1303608 h 1546275"/>
              <a:gd name="connsiteX8" fmla="*/ 994956 w 995019"/>
              <a:gd name="connsiteY8" fmla="*/ 811574 h 1546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5019" h="1546275">
                <a:moveTo>
                  <a:pt x="994956" y="811574"/>
                </a:moveTo>
                <a:cubicBezTo>
                  <a:pt x="995682" y="631960"/>
                  <a:pt x="990964" y="360542"/>
                  <a:pt x="938350" y="225922"/>
                </a:cubicBezTo>
                <a:cubicBezTo>
                  <a:pt x="885736" y="91302"/>
                  <a:pt x="794658" y="-22635"/>
                  <a:pt x="679270" y="3854"/>
                </a:cubicBezTo>
                <a:cubicBezTo>
                  <a:pt x="563881" y="30343"/>
                  <a:pt x="359230" y="211771"/>
                  <a:pt x="246019" y="384854"/>
                </a:cubicBezTo>
                <a:cubicBezTo>
                  <a:pt x="132808" y="557937"/>
                  <a:pt x="-724" y="863825"/>
                  <a:pt x="2" y="1042351"/>
                </a:cubicBezTo>
                <a:cubicBezTo>
                  <a:pt x="728" y="1220877"/>
                  <a:pt x="137162" y="1373640"/>
                  <a:pt x="250373" y="1456008"/>
                </a:cubicBezTo>
                <a:cubicBezTo>
                  <a:pt x="363584" y="1538376"/>
                  <a:pt x="565333" y="1561962"/>
                  <a:pt x="679270" y="1536562"/>
                </a:cubicBezTo>
                <a:cubicBezTo>
                  <a:pt x="793207" y="1511162"/>
                  <a:pt x="882470" y="1424802"/>
                  <a:pt x="933996" y="1303608"/>
                </a:cubicBezTo>
                <a:cubicBezTo>
                  <a:pt x="985522" y="1182414"/>
                  <a:pt x="994230" y="991188"/>
                  <a:pt x="994956" y="811574"/>
                </a:cubicBezTo>
                <a:close/>
              </a:path>
            </a:pathLst>
          </a:custGeom>
          <a:solidFill>
            <a:srgbClr val="FF0000">
              <a:alpha val="10000"/>
            </a:srgbClr>
          </a:solidFill>
          <a:ln w="3175">
            <a:solidFill>
              <a:srgbClr val="FF33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9" name="CasellaDiTesto 288">
            <a:extLst>
              <a:ext uri="{FF2B5EF4-FFF2-40B4-BE49-F238E27FC236}">
                <a16:creationId xmlns:a16="http://schemas.microsoft.com/office/drawing/2014/main" id="{69D80002-F2AF-4B0F-9A2E-1D58A517A8DB}"/>
              </a:ext>
            </a:extLst>
          </p:cNvPr>
          <p:cNvSpPr txBox="1"/>
          <p:nvPr/>
        </p:nvSpPr>
        <p:spPr>
          <a:xfrm>
            <a:off x="8557401" y="5943001"/>
            <a:ext cx="3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(</a:t>
            </a:r>
            <a:r>
              <a:rPr lang="it-IT" sz="1000" dirty="0" err="1">
                <a:solidFill>
                  <a:srgbClr val="00B050"/>
                </a:solidFill>
              </a:rPr>
              <a:t>a’</a:t>
            </a:r>
            <a:r>
              <a:rPr lang="it-IT" sz="1000" dirty="0">
                <a:solidFill>
                  <a:srgbClr val="00B050"/>
                </a:solidFill>
              </a:rPr>
              <a:t>’)</a:t>
            </a:r>
          </a:p>
        </p:txBody>
      </p:sp>
      <p:sp>
        <p:nvSpPr>
          <p:cNvPr id="317" name="Arco 316">
            <a:extLst>
              <a:ext uri="{FF2B5EF4-FFF2-40B4-BE49-F238E27FC236}">
                <a16:creationId xmlns:a16="http://schemas.microsoft.com/office/drawing/2014/main" id="{063E127A-F86D-482C-8A28-0CDF821564BF}"/>
              </a:ext>
            </a:extLst>
          </p:cNvPr>
          <p:cNvSpPr/>
          <p:nvPr/>
        </p:nvSpPr>
        <p:spPr>
          <a:xfrm>
            <a:off x="6123503" y="3802510"/>
            <a:ext cx="2160000" cy="2160000"/>
          </a:xfrm>
          <a:prstGeom prst="arc">
            <a:avLst>
              <a:gd name="adj1" fmla="val 7306911"/>
              <a:gd name="adj2" fmla="val 11820763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8" name="Arco 317">
            <a:extLst>
              <a:ext uri="{FF2B5EF4-FFF2-40B4-BE49-F238E27FC236}">
                <a16:creationId xmlns:a16="http://schemas.microsoft.com/office/drawing/2014/main" id="{E5F01E39-2364-421B-8033-6235296B589C}"/>
              </a:ext>
            </a:extLst>
          </p:cNvPr>
          <p:cNvSpPr/>
          <p:nvPr/>
        </p:nvSpPr>
        <p:spPr>
          <a:xfrm>
            <a:off x="6128438" y="3805829"/>
            <a:ext cx="2160000" cy="2160000"/>
          </a:xfrm>
          <a:prstGeom prst="arc">
            <a:avLst>
              <a:gd name="adj1" fmla="val 16386565"/>
              <a:gd name="adj2" fmla="val 20869747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6" name="Arco 235">
            <a:extLst>
              <a:ext uri="{FF2B5EF4-FFF2-40B4-BE49-F238E27FC236}">
                <a16:creationId xmlns:a16="http://schemas.microsoft.com/office/drawing/2014/main" id="{A95E9647-E8FD-4008-83E0-EF0CC9BB9DE2}"/>
              </a:ext>
            </a:extLst>
          </p:cNvPr>
          <p:cNvSpPr/>
          <p:nvPr/>
        </p:nvSpPr>
        <p:spPr>
          <a:xfrm>
            <a:off x="7443242" y="2223399"/>
            <a:ext cx="2638800" cy="2638800"/>
          </a:xfrm>
          <a:prstGeom prst="arc">
            <a:avLst>
              <a:gd name="adj1" fmla="val 16202762"/>
              <a:gd name="adj2" fmla="val 328276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sp>
        <p:nvSpPr>
          <p:cNvPr id="237" name="Arco 236">
            <a:extLst>
              <a:ext uri="{FF2B5EF4-FFF2-40B4-BE49-F238E27FC236}">
                <a16:creationId xmlns:a16="http://schemas.microsoft.com/office/drawing/2014/main" id="{53D7A6BA-E26F-4FCD-A244-98EFB57CA6B2}"/>
              </a:ext>
            </a:extLst>
          </p:cNvPr>
          <p:cNvSpPr/>
          <p:nvPr/>
        </p:nvSpPr>
        <p:spPr>
          <a:xfrm>
            <a:off x="6539292" y="1319541"/>
            <a:ext cx="4446000" cy="4446000"/>
          </a:xfrm>
          <a:prstGeom prst="arc">
            <a:avLst>
              <a:gd name="adj1" fmla="val 16202762"/>
              <a:gd name="adj2" fmla="val 3296337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800"/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51EA3ADE-6698-4703-AA26-E1926F6C8F37}"/>
              </a:ext>
            </a:extLst>
          </p:cNvPr>
          <p:cNvCxnSpPr>
            <a:cxnSpLocks/>
          </p:cNvCxnSpPr>
          <p:nvPr/>
        </p:nvCxnSpPr>
        <p:spPr>
          <a:xfrm>
            <a:off x="8290943" y="1319541"/>
            <a:ext cx="46807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A97F11E5-376F-478E-A578-F9C9E3A9BE9E}"/>
              </a:ext>
            </a:extLst>
          </p:cNvPr>
          <p:cNvCxnSpPr>
            <a:cxnSpLocks/>
          </p:cNvCxnSpPr>
          <p:nvPr/>
        </p:nvCxnSpPr>
        <p:spPr>
          <a:xfrm>
            <a:off x="8290520" y="2221201"/>
            <a:ext cx="46807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746C0470-EB11-4AEA-A51F-61596012FD32}"/>
              </a:ext>
            </a:extLst>
          </p:cNvPr>
          <p:cNvCxnSpPr>
            <a:cxnSpLocks/>
          </p:cNvCxnSpPr>
          <p:nvPr/>
        </p:nvCxnSpPr>
        <p:spPr>
          <a:xfrm flipV="1">
            <a:off x="6960052" y="4616409"/>
            <a:ext cx="2565465" cy="179635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A15C06D5-D82D-4FA0-B02B-5349F77C2210}"/>
              </a:ext>
            </a:extLst>
          </p:cNvPr>
          <p:cNvCxnSpPr>
            <a:cxnSpLocks/>
          </p:cNvCxnSpPr>
          <p:nvPr/>
        </p:nvCxnSpPr>
        <p:spPr>
          <a:xfrm flipV="1">
            <a:off x="7462656" y="5357408"/>
            <a:ext cx="2575740" cy="180355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ttore diritto 331">
            <a:extLst>
              <a:ext uri="{FF2B5EF4-FFF2-40B4-BE49-F238E27FC236}">
                <a16:creationId xmlns:a16="http://schemas.microsoft.com/office/drawing/2014/main" id="{CD893A65-F245-414C-96D0-172A09D08D31}"/>
              </a:ext>
            </a:extLst>
          </p:cNvPr>
          <p:cNvCxnSpPr>
            <a:cxnSpLocks/>
          </p:cNvCxnSpPr>
          <p:nvPr/>
        </p:nvCxnSpPr>
        <p:spPr>
          <a:xfrm>
            <a:off x="8093811" y="4268708"/>
            <a:ext cx="1146016" cy="163668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ttore diritto 347">
            <a:extLst>
              <a:ext uri="{FF2B5EF4-FFF2-40B4-BE49-F238E27FC236}">
                <a16:creationId xmlns:a16="http://schemas.microsoft.com/office/drawing/2014/main" id="{D7820C38-682B-499E-B50E-F0D1B28B0E8F}"/>
              </a:ext>
            </a:extLst>
          </p:cNvPr>
          <p:cNvCxnSpPr>
            <a:cxnSpLocks/>
          </p:cNvCxnSpPr>
          <p:nvPr/>
        </p:nvCxnSpPr>
        <p:spPr>
          <a:xfrm>
            <a:off x="6317228" y="5502888"/>
            <a:ext cx="1169202" cy="166979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1" name="CasellaDiTesto 420">
            <a:extLst>
              <a:ext uri="{FF2B5EF4-FFF2-40B4-BE49-F238E27FC236}">
                <a16:creationId xmlns:a16="http://schemas.microsoft.com/office/drawing/2014/main" id="{6CD509B7-1BCB-43A1-9285-8E18621B23CD}"/>
              </a:ext>
            </a:extLst>
          </p:cNvPr>
          <p:cNvSpPr txBox="1"/>
          <p:nvPr/>
        </p:nvSpPr>
        <p:spPr>
          <a:xfrm>
            <a:off x="6927118" y="1972486"/>
            <a:ext cx="3096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err="1">
                <a:solidFill>
                  <a:srgbClr val="00B050"/>
                </a:solidFill>
              </a:rPr>
              <a:t>a’</a:t>
            </a:r>
            <a:r>
              <a:rPr lang="it-IT" sz="1000" dirty="0">
                <a:solidFill>
                  <a:srgbClr val="00B050"/>
                </a:solidFill>
              </a:rPr>
              <a:t>’</a:t>
            </a:r>
          </a:p>
        </p:txBody>
      </p:sp>
      <p:sp>
        <p:nvSpPr>
          <p:cNvPr id="131" name="Ovale 8">
            <a:extLst>
              <a:ext uri="{FF2B5EF4-FFF2-40B4-BE49-F238E27FC236}">
                <a16:creationId xmlns:a16="http://schemas.microsoft.com/office/drawing/2014/main" id="{1D5CF284-67A0-4241-8DB7-6DA29F8BA222}"/>
              </a:ext>
            </a:extLst>
          </p:cNvPr>
          <p:cNvSpPr/>
          <p:nvPr/>
        </p:nvSpPr>
        <p:spPr>
          <a:xfrm rot="-2100000">
            <a:off x="5719492" y="4266426"/>
            <a:ext cx="2192400" cy="1258888"/>
          </a:xfrm>
          <a:custGeom>
            <a:avLst/>
            <a:gdLst>
              <a:gd name="connsiteX0" fmla="*/ 0 w 2190359"/>
              <a:gd name="connsiteY0" fmla="*/ 629444 h 1258887"/>
              <a:gd name="connsiteX1" fmla="*/ 1095180 w 2190359"/>
              <a:gd name="connsiteY1" fmla="*/ 0 h 1258887"/>
              <a:gd name="connsiteX2" fmla="*/ 2190360 w 2190359"/>
              <a:gd name="connsiteY2" fmla="*/ 629444 h 1258887"/>
              <a:gd name="connsiteX3" fmla="*/ 1095180 w 2190359"/>
              <a:gd name="connsiteY3" fmla="*/ 1258888 h 1258887"/>
              <a:gd name="connsiteX4" fmla="*/ 0 w 2190359"/>
              <a:gd name="connsiteY4" fmla="*/ 629444 h 1258887"/>
              <a:gd name="connsiteX0" fmla="*/ 0 w 2190360"/>
              <a:gd name="connsiteY0" fmla="*/ 629444 h 1258888"/>
              <a:gd name="connsiteX1" fmla="*/ 1095180 w 2190360"/>
              <a:gd name="connsiteY1" fmla="*/ 0 h 1258888"/>
              <a:gd name="connsiteX2" fmla="*/ 2190360 w 2190360"/>
              <a:gd name="connsiteY2" fmla="*/ 629444 h 1258888"/>
              <a:gd name="connsiteX3" fmla="*/ 1095180 w 2190360"/>
              <a:gd name="connsiteY3" fmla="*/ 1258888 h 1258888"/>
              <a:gd name="connsiteX4" fmla="*/ 0 w 2190360"/>
              <a:gd name="connsiteY4" fmla="*/ 629444 h 1258888"/>
              <a:gd name="connsiteX0" fmla="*/ 683 w 2191043"/>
              <a:gd name="connsiteY0" fmla="*/ 629444 h 1258888"/>
              <a:gd name="connsiteX1" fmla="*/ 1095863 w 2191043"/>
              <a:gd name="connsiteY1" fmla="*/ 0 h 1258888"/>
              <a:gd name="connsiteX2" fmla="*/ 2191043 w 2191043"/>
              <a:gd name="connsiteY2" fmla="*/ 629444 h 1258888"/>
              <a:gd name="connsiteX3" fmla="*/ 1095863 w 2191043"/>
              <a:gd name="connsiteY3" fmla="*/ 1258888 h 1258888"/>
              <a:gd name="connsiteX4" fmla="*/ 683 w 2191043"/>
              <a:gd name="connsiteY4" fmla="*/ 629444 h 1258888"/>
              <a:gd name="connsiteX0" fmla="*/ 12 w 2190372"/>
              <a:gd name="connsiteY0" fmla="*/ 629444 h 1258888"/>
              <a:gd name="connsiteX1" fmla="*/ 1095192 w 2190372"/>
              <a:gd name="connsiteY1" fmla="*/ 0 h 1258888"/>
              <a:gd name="connsiteX2" fmla="*/ 2190372 w 2190372"/>
              <a:gd name="connsiteY2" fmla="*/ 629444 h 1258888"/>
              <a:gd name="connsiteX3" fmla="*/ 1095192 w 2190372"/>
              <a:gd name="connsiteY3" fmla="*/ 1258888 h 1258888"/>
              <a:gd name="connsiteX4" fmla="*/ 12 w 2190372"/>
              <a:gd name="connsiteY4" fmla="*/ 629444 h 1258888"/>
              <a:gd name="connsiteX0" fmla="*/ 2 w 2190362"/>
              <a:gd name="connsiteY0" fmla="*/ 629444 h 1258888"/>
              <a:gd name="connsiteX1" fmla="*/ 1095182 w 2190362"/>
              <a:gd name="connsiteY1" fmla="*/ 0 h 1258888"/>
              <a:gd name="connsiteX2" fmla="*/ 2190362 w 2190362"/>
              <a:gd name="connsiteY2" fmla="*/ 629444 h 1258888"/>
              <a:gd name="connsiteX3" fmla="*/ 1095182 w 2190362"/>
              <a:gd name="connsiteY3" fmla="*/ 1258888 h 1258888"/>
              <a:gd name="connsiteX4" fmla="*/ 2 w 2190362"/>
              <a:gd name="connsiteY4" fmla="*/ 629444 h 1258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0362" h="1258888">
                <a:moveTo>
                  <a:pt x="2" y="629444"/>
                </a:moveTo>
                <a:cubicBezTo>
                  <a:pt x="941" y="263865"/>
                  <a:pt x="490331" y="0"/>
                  <a:pt x="1095182" y="0"/>
                </a:cubicBezTo>
                <a:cubicBezTo>
                  <a:pt x="1700033" y="0"/>
                  <a:pt x="2190362" y="281812"/>
                  <a:pt x="2190362" y="629444"/>
                </a:cubicBezTo>
                <a:cubicBezTo>
                  <a:pt x="2161023" y="965835"/>
                  <a:pt x="1700033" y="1258888"/>
                  <a:pt x="1095182" y="1258888"/>
                </a:cubicBezTo>
                <a:cubicBezTo>
                  <a:pt x="490331" y="1258888"/>
                  <a:pt x="-937" y="995023"/>
                  <a:pt x="2" y="629444"/>
                </a:cubicBezTo>
                <a:close/>
              </a:path>
            </a:pathLst>
          </a:custGeom>
          <a:solidFill>
            <a:srgbClr val="FF0000">
              <a:alpha val="10000"/>
            </a:srgbClr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2" name="Ovale 8">
            <a:extLst>
              <a:ext uri="{FF2B5EF4-FFF2-40B4-BE49-F238E27FC236}">
                <a16:creationId xmlns:a16="http://schemas.microsoft.com/office/drawing/2014/main" id="{2AB2B245-6443-4468-8C4B-D3687766AF67}"/>
              </a:ext>
            </a:extLst>
          </p:cNvPr>
          <p:cNvSpPr/>
          <p:nvPr/>
        </p:nvSpPr>
        <p:spPr>
          <a:xfrm rot="-2100000">
            <a:off x="6780854" y="3522815"/>
            <a:ext cx="2192400" cy="1258888"/>
          </a:xfrm>
          <a:custGeom>
            <a:avLst/>
            <a:gdLst>
              <a:gd name="connsiteX0" fmla="*/ 0 w 2190359"/>
              <a:gd name="connsiteY0" fmla="*/ 629444 h 1258887"/>
              <a:gd name="connsiteX1" fmla="*/ 1095180 w 2190359"/>
              <a:gd name="connsiteY1" fmla="*/ 0 h 1258887"/>
              <a:gd name="connsiteX2" fmla="*/ 2190360 w 2190359"/>
              <a:gd name="connsiteY2" fmla="*/ 629444 h 1258887"/>
              <a:gd name="connsiteX3" fmla="*/ 1095180 w 2190359"/>
              <a:gd name="connsiteY3" fmla="*/ 1258888 h 1258887"/>
              <a:gd name="connsiteX4" fmla="*/ 0 w 2190359"/>
              <a:gd name="connsiteY4" fmla="*/ 629444 h 1258887"/>
              <a:gd name="connsiteX0" fmla="*/ 0 w 2190360"/>
              <a:gd name="connsiteY0" fmla="*/ 629444 h 1258888"/>
              <a:gd name="connsiteX1" fmla="*/ 1095180 w 2190360"/>
              <a:gd name="connsiteY1" fmla="*/ 0 h 1258888"/>
              <a:gd name="connsiteX2" fmla="*/ 2190360 w 2190360"/>
              <a:gd name="connsiteY2" fmla="*/ 629444 h 1258888"/>
              <a:gd name="connsiteX3" fmla="*/ 1095180 w 2190360"/>
              <a:gd name="connsiteY3" fmla="*/ 1258888 h 1258888"/>
              <a:gd name="connsiteX4" fmla="*/ 0 w 2190360"/>
              <a:gd name="connsiteY4" fmla="*/ 629444 h 1258888"/>
              <a:gd name="connsiteX0" fmla="*/ 683 w 2191043"/>
              <a:gd name="connsiteY0" fmla="*/ 629444 h 1258888"/>
              <a:gd name="connsiteX1" fmla="*/ 1095863 w 2191043"/>
              <a:gd name="connsiteY1" fmla="*/ 0 h 1258888"/>
              <a:gd name="connsiteX2" fmla="*/ 2191043 w 2191043"/>
              <a:gd name="connsiteY2" fmla="*/ 629444 h 1258888"/>
              <a:gd name="connsiteX3" fmla="*/ 1095863 w 2191043"/>
              <a:gd name="connsiteY3" fmla="*/ 1258888 h 1258888"/>
              <a:gd name="connsiteX4" fmla="*/ 683 w 2191043"/>
              <a:gd name="connsiteY4" fmla="*/ 629444 h 1258888"/>
              <a:gd name="connsiteX0" fmla="*/ 12 w 2190372"/>
              <a:gd name="connsiteY0" fmla="*/ 629444 h 1258888"/>
              <a:gd name="connsiteX1" fmla="*/ 1095192 w 2190372"/>
              <a:gd name="connsiteY1" fmla="*/ 0 h 1258888"/>
              <a:gd name="connsiteX2" fmla="*/ 2190372 w 2190372"/>
              <a:gd name="connsiteY2" fmla="*/ 629444 h 1258888"/>
              <a:gd name="connsiteX3" fmla="*/ 1095192 w 2190372"/>
              <a:gd name="connsiteY3" fmla="*/ 1258888 h 1258888"/>
              <a:gd name="connsiteX4" fmla="*/ 12 w 2190372"/>
              <a:gd name="connsiteY4" fmla="*/ 629444 h 1258888"/>
              <a:gd name="connsiteX0" fmla="*/ 2 w 2190362"/>
              <a:gd name="connsiteY0" fmla="*/ 629444 h 1258888"/>
              <a:gd name="connsiteX1" fmla="*/ 1095182 w 2190362"/>
              <a:gd name="connsiteY1" fmla="*/ 0 h 1258888"/>
              <a:gd name="connsiteX2" fmla="*/ 2190362 w 2190362"/>
              <a:gd name="connsiteY2" fmla="*/ 629444 h 1258888"/>
              <a:gd name="connsiteX3" fmla="*/ 1095182 w 2190362"/>
              <a:gd name="connsiteY3" fmla="*/ 1258888 h 1258888"/>
              <a:gd name="connsiteX4" fmla="*/ 2 w 2190362"/>
              <a:gd name="connsiteY4" fmla="*/ 629444 h 1258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0362" h="1258888">
                <a:moveTo>
                  <a:pt x="2" y="629444"/>
                </a:moveTo>
                <a:cubicBezTo>
                  <a:pt x="941" y="263865"/>
                  <a:pt x="490331" y="0"/>
                  <a:pt x="1095182" y="0"/>
                </a:cubicBezTo>
                <a:cubicBezTo>
                  <a:pt x="1700033" y="0"/>
                  <a:pt x="2190362" y="281812"/>
                  <a:pt x="2190362" y="629444"/>
                </a:cubicBezTo>
                <a:cubicBezTo>
                  <a:pt x="2161023" y="965835"/>
                  <a:pt x="1700033" y="1258888"/>
                  <a:pt x="1095182" y="1258888"/>
                </a:cubicBezTo>
                <a:cubicBezTo>
                  <a:pt x="490331" y="1258888"/>
                  <a:pt x="-937" y="995023"/>
                  <a:pt x="2" y="629444"/>
                </a:cubicBezTo>
                <a:close/>
              </a:path>
            </a:pathLst>
          </a:custGeom>
          <a:solidFill>
            <a:srgbClr val="FF0000">
              <a:alpha val="10000"/>
            </a:srgbClr>
          </a:solidFill>
          <a:ln w="317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E6E4DD62-CCEC-421C-80B1-D3C344BEA827}"/>
              </a:ext>
            </a:extLst>
          </p:cNvPr>
          <p:cNvCxnSpPr>
            <a:cxnSpLocks/>
          </p:cNvCxnSpPr>
          <p:nvPr/>
        </p:nvCxnSpPr>
        <p:spPr>
          <a:xfrm>
            <a:off x="6121102" y="2225067"/>
            <a:ext cx="164043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3A212F6-AE39-4F97-A155-C01E15DD1EE7}"/>
              </a:ext>
            </a:extLst>
          </p:cNvPr>
          <p:cNvCxnSpPr>
            <a:cxnSpLocks/>
          </p:cNvCxnSpPr>
          <p:nvPr/>
        </p:nvCxnSpPr>
        <p:spPr>
          <a:xfrm>
            <a:off x="6899040" y="1319147"/>
            <a:ext cx="1859077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2BD6589B-B134-44FE-9D93-3A268076F178}"/>
              </a:ext>
            </a:extLst>
          </p:cNvPr>
          <p:cNvCxnSpPr>
            <a:cxnSpLocks/>
          </p:cNvCxnSpPr>
          <p:nvPr/>
        </p:nvCxnSpPr>
        <p:spPr>
          <a:xfrm>
            <a:off x="6145711" y="2225011"/>
            <a:ext cx="359613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A7E0762-6DA4-4BA4-A2FD-666811605ED6}"/>
              </a:ext>
            </a:extLst>
          </p:cNvPr>
          <p:cNvSpPr txBox="1"/>
          <p:nvPr/>
        </p:nvSpPr>
        <p:spPr>
          <a:xfrm>
            <a:off x="0" y="385076"/>
            <a:ext cx="3927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diapositiva presente riassume i risultati delle differenti operazioni sviluppate per la ricerca della compenetrazione tra i due cilindri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C26008B-FD63-4A14-A909-C65EA6EE047C}"/>
              </a:ext>
            </a:extLst>
          </p:cNvPr>
          <p:cNvSpPr txBox="1"/>
          <p:nvPr/>
        </p:nvSpPr>
        <p:spPr>
          <a:xfrm>
            <a:off x="1677879" y="2950150"/>
            <a:ext cx="2382679" cy="92333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Ellissi di sezione  del cilindro verde con le basi del cilindro blu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353FB99A-E281-4115-A9E3-082EC96C1B81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4060558" y="2263390"/>
            <a:ext cx="2947232" cy="114842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0B6A12C-FB8E-4923-932B-A2B077206CC1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4060558" y="1334088"/>
            <a:ext cx="3425872" cy="2077727"/>
          </a:xfrm>
          <a:prstGeom prst="line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96068645-808B-493C-AD13-8A10777EDEE3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4060558" y="3411815"/>
            <a:ext cx="3670539" cy="70742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35E26FDD-06A2-4803-A54D-B8EDB3062AD7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4060558" y="3411815"/>
            <a:ext cx="2626366" cy="142733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D4EE4ED9-93B6-464F-A9FB-3575F5128E50}"/>
              </a:ext>
            </a:extLst>
          </p:cNvPr>
          <p:cNvSpPr txBox="1"/>
          <p:nvPr/>
        </p:nvSpPr>
        <p:spPr>
          <a:xfrm>
            <a:off x="9478465" y="2925719"/>
            <a:ext cx="2237797" cy="923330"/>
          </a:xfrm>
          <a:prstGeom prst="rect">
            <a:avLst/>
          </a:prstGeom>
          <a:noFill/>
          <a:ln w="3175">
            <a:solidFill>
              <a:srgbClr val="FF0000"/>
            </a:solidFill>
            <a:tailEnd type="stealth" w="lg" len="lg"/>
          </a:ln>
        </p:spPr>
        <p:txBody>
          <a:bodyPr wrap="square" rtlCol="0">
            <a:spAutoFit/>
          </a:bodyPr>
          <a:lstStyle/>
          <a:p>
            <a:r>
              <a:rPr lang="it-IT" sz="1800" dirty="0"/>
              <a:t>Aree di sezione tra le superfici laterali dei due cilindri</a:t>
            </a:r>
            <a:endParaRPr lang="it-IT" dirty="0"/>
          </a:p>
        </p:txBody>
      </p: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id="{DA01BD39-D947-4C8C-A30C-5549B187AD9A}"/>
              </a:ext>
            </a:extLst>
          </p:cNvPr>
          <p:cNvCxnSpPr>
            <a:cxnSpLocks/>
            <a:stCxn id="119" idx="1"/>
          </p:cNvCxnSpPr>
          <p:nvPr/>
        </p:nvCxnSpPr>
        <p:spPr>
          <a:xfrm flipH="1" flipV="1">
            <a:off x="7875559" y="1628740"/>
            <a:ext cx="1602906" cy="175864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3FDECA09-17B1-4A8C-8818-467F31C10669}"/>
              </a:ext>
            </a:extLst>
          </p:cNvPr>
          <p:cNvCxnSpPr>
            <a:cxnSpLocks/>
            <a:stCxn id="119" idx="1"/>
          </p:cNvCxnSpPr>
          <p:nvPr/>
        </p:nvCxnSpPr>
        <p:spPr>
          <a:xfrm flipH="1" flipV="1">
            <a:off x="6408951" y="2785994"/>
            <a:ext cx="3069514" cy="60139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8F41E839-6989-4AE3-91E1-D5E49675A48D}"/>
              </a:ext>
            </a:extLst>
          </p:cNvPr>
          <p:cNvCxnSpPr>
            <a:cxnSpLocks/>
            <a:stCxn id="119" idx="1"/>
          </p:cNvCxnSpPr>
          <p:nvPr/>
        </p:nvCxnSpPr>
        <p:spPr>
          <a:xfrm flipH="1">
            <a:off x="7870081" y="3387384"/>
            <a:ext cx="1608384" cy="61495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>
            <a:extLst>
              <a:ext uri="{FF2B5EF4-FFF2-40B4-BE49-F238E27FC236}">
                <a16:creationId xmlns:a16="http://schemas.microsoft.com/office/drawing/2014/main" id="{F77BE929-F553-4F48-9A65-8C2356247279}"/>
              </a:ext>
            </a:extLst>
          </p:cNvPr>
          <p:cNvCxnSpPr>
            <a:cxnSpLocks/>
            <a:stCxn id="119" idx="1"/>
          </p:cNvCxnSpPr>
          <p:nvPr/>
        </p:nvCxnSpPr>
        <p:spPr>
          <a:xfrm flipH="1">
            <a:off x="6332058" y="3387384"/>
            <a:ext cx="3146407" cy="205776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3F22FD7C-A240-4927-88ED-7C189E74778B}"/>
              </a:ext>
            </a:extLst>
          </p:cNvPr>
          <p:cNvSpPr txBox="1"/>
          <p:nvPr/>
        </p:nvSpPr>
        <p:spPr>
          <a:xfrm>
            <a:off x="2663301" y="628042"/>
            <a:ext cx="2782637" cy="474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36" name="Figura a mano libera: forma 135">
            <a:extLst>
              <a:ext uri="{FF2B5EF4-FFF2-40B4-BE49-F238E27FC236}">
                <a16:creationId xmlns:a16="http://schemas.microsoft.com/office/drawing/2014/main" id="{642916DD-DD41-490C-B37C-628C8F256B6E}"/>
              </a:ext>
            </a:extLst>
          </p:cNvPr>
          <p:cNvSpPr/>
          <p:nvPr/>
        </p:nvSpPr>
        <p:spPr>
          <a:xfrm>
            <a:off x="6125793" y="1950306"/>
            <a:ext cx="503612" cy="1538027"/>
          </a:xfrm>
          <a:custGeom>
            <a:avLst/>
            <a:gdLst>
              <a:gd name="connsiteX0" fmla="*/ 503607 w 503612"/>
              <a:gd name="connsiteY0" fmla="*/ 725403 h 1538027"/>
              <a:gd name="connsiteX1" fmla="*/ 351207 w 503612"/>
              <a:gd name="connsiteY1" fmla="*/ 231191 h 1538027"/>
              <a:gd name="connsiteX2" fmla="*/ 89950 w 503612"/>
              <a:gd name="connsiteY2" fmla="*/ 6945 h 1538027"/>
              <a:gd name="connsiteX3" fmla="*/ 687 w 503612"/>
              <a:gd name="connsiteY3" fmla="*/ 98385 h 1538027"/>
              <a:gd name="connsiteX4" fmla="*/ 46407 w 503612"/>
              <a:gd name="connsiteY4" fmla="*/ 503334 h 1538027"/>
              <a:gd name="connsiteX5" fmla="*/ 2864 w 503612"/>
              <a:gd name="connsiteY5" fmla="*/ 1167363 h 1538027"/>
              <a:gd name="connsiteX6" fmla="*/ 85596 w 503612"/>
              <a:gd name="connsiteY6" fmla="*/ 1535300 h 1538027"/>
              <a:gd name="connsiteX7" fmla="*/ 355561 w 503612"/>
              <a:gd name="connsiteY7" fmla="*/ 1302345 h 1538027"/>
              <a:gd name="connsiteX8" fmla="*/ 503607 w 503612"/>
              <a:gd name="connsiteY8" fmla="*/ 725403 h 1538027"/>
              <a:gd name="connsiteX0" fmla="*/ 503607 w 503612"/>
              <a:gd name="connsiteY0" fmla="*/ 725403 h 1538027"/>
              <a:gd name="connsiteX1" fmla="*/ 351207 w 503612"/>
              <a:gd name="connsiteY1" fmla="*/ 231191 h 1538027"/>
              <a:gd name="connsiteX2" fmla="*/ 89950 w 503612"/>
              <a:gd name="connsiteY2" fmla="*/ 6945 h 1538027"/>
              <a:gd name="connsiteX3" fmla="*/ 687 w 503612"/>
              <a:gd name="connsiteY3" fmla="*/ 98385 h 1538027"/>
              <a:gd name="connsiteX4" fmla="*/ 46407 w 503612"/>
              <a:gd name="connsiteY4" fmla="*/ 503334 h 1538027"/>
              <a:gd name="connsiteX5" fmla="*/ 2864 w 503612"/>
              <a:gd name="connsiteY5" fmla="*/ 1167363 h 1538027"/>
              <a:gd name="connsiteX6" fmla="*/ 85596 w 503612"/>
              <a:gd name="connsiteY6" fmla="*/ 1535300 h 1538027"/>
              <a:gd name="connsiteX7" fmla="*/ 355561 w 503612"/>
              <a:gd name="connsiteY7" fmla="*/ 1302345 h 1538027"/>
              <a:gd name="connsiteX8" fmla="*/ 503607 w 503612"/>
              <a:gd name="connsiteY8" fmla="*/ 725403 h 1538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3612" h="1538027">
                <a:moveTo>
                  <a:pt x="503607" y="725403"/>
                </a:moveTo>
                <a:cubicBezTo>
                  <a:pt x="502881" y="546877"/>
                  <a:pt x="420150" y="350934"/>
                  <a:pt x="351207" y="231191"/>
                </a:cubicBezTo>
                <a:cubicBezTo>
                  <a:pt x="282264" y="111448"/>
                  <a:pt x="170142" y="29079"/>
                  <a:pt x="89950" y="6945"/>
                </a:cubicBezTo>
                <a:cubicBezTo>
                  <a:pt x="9758" y="-15189"/>
                  <a:pt x="7944" y="15654"/>
                  <a:pt x="687" y="98385"/>
                </a:cubicBezTo>
                <a:cubicBezTo>
                  <a:pt x="-6570" y="181116"/>
                  <a:pt x="46044" y="325171"/>
                  <a:pt x="46407" y="503334"/>
                </a:cubicBezTo>
                <a:cubicBezTo>
                  <a:pt x="46770" y="681497"/>
                  <a:pt x="-3667" y="995369"/>
                  <a:pt x="2864" y="1167363"/>
                </a:cubicBezTo>
                <a:cubicBezTo>
                  <a:pt x="9395" y="1339357"/>
                  <a:pt x="26813" y="1512803"/>
                  <a:pt x="85596" y="1535300"/>
                </a:cubicBezTo>
                <a:cubicBezTo>
                  <a:pt x="144379" y="1557797"/>
                  <a:pt x="285167" y="1437691"/>
                  <a:pt x="355561" y="1302345"/>
                </a:cubicBezTo>
                <a:cubicBezTo>
                  <a:pt x="425955" y="1166999"/>
                  <a:pt x="504333" y="903929"/>
                  <a:pt x="503607" y="725403"/>
                </a:cubicBezTo>
                <a:close/>
              </a:path>
            </a:pathLst>
          </a:custGeom>
          <a:solidFill>
            <a:srgbClr val="FF0000">
              <a:alpha val="10000"/>
            </a:srgbClr>
          </a:solidFill>
          <a:ln w="63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1A5F7E20-0E7B-41C1-AB2B-C7D38260A8B2}"/>
              </a:ext>
            </a:extLst>
          </p:cNvPr>
          <p:cNvSpPr txBox="1"/>
          <p:nvPr/>
        </p:nvSpPr>
        <p:spPr>
          <a:xfrm>
            <a:off x="11754039" y="3213984"/>
            <a:ext cx="36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5D226960-4635-4F9B-B938-1CA952FBAEF5}"/>
              </a:ext>
            </a:extLst>
          </p:cNvPr>
          <p:cNvSpPr txBox="1"/>
          <p:nvPr/>
        </p:nvSpPr>
        <p:spPr>
          <a:xfrm>
            <a:off x="5066158" y="5941238"/>
            <a:ext cx="39347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T</a:t>
            </a:r>
            <a:r>
              <a:rPr lang="it-IT" sz="800" baseline="-25000" dirty="0">
                <a:solidFill>
                  <a:srgbClr val="00B050"/>
                </a:solidFill>
              </a:rPr>
              <a:t>1</a:t>
            </a:r>
            <a:r>
              <a:rPr lang="it-IT" sz="800" dirty="0">
                <a:solidFill>
                  <a:srgbClr val="00B050"/>
                </a:solidFill>
              </a:rPr>
              <a:t>a</a:t>
            </a:r>
            <a:endParaRPr lang="it-IT" sz="800" dirty="0"/>
          </a:p>
        </p:txBody>
      </p: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07C7140D-C9B9-48B4-89A7-E9DF1658D317}"/>
              </a:ext>
            </a:extLst>
          </p:cNvPr>
          <p:cNvCxnSpPr>
            <a:cxnSpLocks/>
          </p:cNvCxnSpPr>
          <p:nvPr/>
        </p:nvCxnSpPr>
        <p:spPr>
          <a:xfrm>
            <a:off x="0" y="686653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Pulsante di azione: vuoto 9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B866459-0E53-4BFD-9710-6ABB573F879B}"/>
              </a:ext>
            </a:extLst>
          </p:cNvPr>
          <p:cNvSpPr/>
          <p:nvPr/>
        </p:nvSpPr>
        <p:spPr>
          <a:xfrm>
            <a:off x="10812000" y="11789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063305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317" grpId="0" animBg="1"/>
      <p:bldP spid="318" grpId="0" animBg="1"/>
      <p:bldP spid="131" grpId="0" animBg="1"/>
      <p:bldP spid="132" grpId="0" animBg="1"/>
      <p:bldP spid="2" grpId="0"/>
      <p:bldP spid="7" grpId="0" animBg="1"/>
      <p:bldP spid="119" grpId="0" animBg="1"/>
      <p:bldP spid="136" grpId="0" animBg="1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2555</Words>
  <Application>Microsoft Office PowerPoint</Application>
  <PresentationFormat>Widescreen</PresentationFormat>
  <Paragraphs>620</Paragraphs>
  <Slides>12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GEOMETRIA DESCRITTIVA DINAMICA–COMPENETRAZIONE DI SOLIDI DI ROTAZIONE (Dati)</vt:lpstr>
      <vt:lpstr>GEOMETRIA DESCRITTIVA DINAMICA–COMPENETRAZIONE DI SOLIDI DI ROTAZIONE (1)</vt:lpstr>
      <vt:lpstr>GEOMETRIA DESCRITTIVA DINAMICA–COMPENETRAZIONE DI SOLIDI DI ROTAZIONE (2)</vt:lpstr>
      <vt:lpstr>GEOMETRIA DESCRITTIVA DINAMICA–COMPENETRAZIONE DI SOLIDI DI ROTAZIONE (3)</vt:lpstr>
      <vt:lpstr>GEOMETRIA DESCRITTIVA DINAMICA–COMPENETRAZIONE DI SOLIDI DI ROTAZIONE (4)</vt:lpstr>
      <vt:lpstr>GEOMETRIA DESCRITTIVA DINAMICA–COMPENETRAZIONE DI SOLIDI DI ROTAZIONE (5)</vt:lpstr>
      <vt:lpstr>GEOMETRIA DESCRITTIVA DINAMICA–COMPENETRAZIONE DI SOLIDI DI ROTAZIONE (6)</vt:lpstr>
      <vt:lpstr>GEOMETRIA DESCRITTIVA DINAMICA–COMPENETRAZIONE DI SOLIDI DI ROTAZIONE (7)</vt:lpstr>
      <vt:lpstr>GEOMETRIA DESCRITTIVA DINAMICA–COMPENETRAZIONE DI SOLIDI DI ROTAZIONE (8)</vt:lpstr>
      <vt:lpstr>GEOMETRIA DESCRITTIVA DINAMICA–COMPENETRAZIONE DI SOLIDI DI ROTAZIONE (9)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272</cp:revision>
  <dcterms:created xsi:type="dcterms:W3CDTF">2021-11-20T23:15:24Z</dcterms:created>
  <dcterms:modified xsi:type="dcterms:W3CDTF">2022-04-12T18:39:32Z</dcterms:modified>
</cp:coreProperties>
</file>